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6"/>
  </p:notesMasterIdLst>
  <p:sldIdLst>
    <p:sldId id="259" r:id="rId2"/>
    <p:sldId id="288" r:id="rId3"/>
    <p:sldId id="261" r:id="rId4"/>
    <p:sldId id="263" r:id="rId5"/>
    <p:sldId id="269" r:id="rId6"/>
    <p:sldId id="273" r:id="rId7"/>
    <p:sldId id="274" r:id="rId8"/>
    <p:sldId id="275" r:id="rId9"/>
    <p:sldId id="264" r:id="rId10"/>
    <p:sldId id="276" r:id="rId11"/>
    <p:sldId id="277" r:id="rId12"/>
    <p:sldId id="279" r:id="rId13"/>
    <p:sldId id="278" r:id="rId14"/>
    <p:sldId id="265" r:id="rId15"/>
    <p:sldId id="281" r:id="rId16"/>
    <p:sldId id="282" r:id="rId17"/>
    <p:sldId id="289" r:id="rId18"/>
    <p:sldId id="283" r:id="rId19"/>
    <p:sldId id="266" r:id="rId20"/>
    <p:sldId id="284" r:id="rId21"/>
    <p:sldId id="285" r:id="rId22"/>
    <p:sldId id="286" r:id="rId23"/>
    <p:sldId id="287" r:id="rId24"/>
    <p:sldId id="290" r:id="rId25"/>
  </p:sldIdLst>
  <p:sldSz cx="12192000" cy="6858000"/>
  <p:notesSz cx="6858000" cy="9144000"/>
  <p:custDataLst>
    <p:tags r:id="rId27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-504" y="-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483704-D55F-49A3-8317-452BA7BA02D1}" type="datetimeFigureOut">
              <a:rPr lang="zh-CN" altLang="en-US" smtClean="0"/>
              <a:pPr/>
              <a:t>2018/3/9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25F0A4-C9A9-4D45-ACF7-D7082D9A153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50673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25F0A4-C9A9-4D45-ACF7-D7082D9A1536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51824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25F0A4-C9A9-4D45-ACF7-D7082D9A1536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63850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25F0A4-C9A9-4D45-ACF7-D7082D9A1536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33118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25F0A4-C9A9-4D45-ACF7-D7082D9A1536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62013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25F0A4-C9A9-4D45-ACF7-D7082D9A1536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9045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25F0A4-C9A9-4D45-ACF7-D7082D9A1536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83617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25F0A4-C9A9-4D45-ACF7-D7082D9A1536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81398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25F0A4-C9A9-4D45-ACF7-D7082D9A1536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26410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25F0A4-C9A9-4D45-ACF7-D7082D9A1536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81085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25F0A4-C9A9-4D45-ACF7-D7082D9A1536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33718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25F0A4-C9A9-4D45-ACF7-D7082D9A1536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69791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25F0A4-C9A9-4D45-ACF7-D7082D9A1536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95102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25F0A4-C9A9-4D45-ACF7-D7082D9A1536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535850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25F0A4-C9A9-4D45-ACF7-D7082D9A1536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958688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25F0A4-C9A9-4D45-ACF7-D7082D9A1536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775984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25F0A4-C9A9-4D45-ACF7-D7082D9A1536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200540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25F0A4-C9A9-4D45-ACF7-D7082D9A1536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127249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25F0A4-C9A9-4D45-ACF7-D7082D9A1536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819312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25F0A4-C9A9-4D45-ACF7-D7082D9A1536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44167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25F0A4-C9A9-4D45-ACF7-D7082D9A1536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022311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25F0A4-C9A9-4D45-ACF7-D7082D9A1536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534476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25F0A4-C9A9-4D45-ACF7-D7082D9A1536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061535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25F0A4-C9A9-4D45-ACF7-D7082D9A1536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176930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25F0A4-C9A9-4D45-ACF7-D7082D9A1536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51824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4318000" y="2971800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感谢您下载包图网平台上提供的</a:t>
            </a:r>
            <a:r>
              <a:rPr lang="en-US" altLang="zh-CN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</a:p>
          <a:p>
            <a:r>
              <a:rPr lang="en-US" altLang="zh-CN" sz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ibaotu.com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12" Type="http://schemas.openxmlformats.org/officeDocument/2006/relationships/image" Target="../media/image8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11" Type="http://schemas.openxmlformats.org/officeDocument/2006/relationships/image" Target="../media/image7.png"/><Relationship Id="rId5" Type="http://schemas.openxmlformats.org/officeDocument/2006/relationships/image" Target="../media/image1.jpeg"/><Relationship Id="rId10" Type="http://schemas.openxmlformats.org/officeDocument/2006/relationships/image" Target="../media/image6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jpeg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33.jpeg"/><Relationship Id="rId4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35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12" Type="http://schemas.openxmlformats.org/officeDocument/2006/relationships/image" Target="../media/image8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11" Type="http://schemas.openxmlformats.org/officeDocument/2006/relationships/image" Target="../media/image7.png"/><Relationship Id="rId5" Type="http://schemas.openxmlformats.org/officeDocument/2006/relationships/image" Target="../media/image1.jpeg"/><Relationship Id="rId10" Type="http://schemas.openxmlformats.org/officeDocument/2006/relationships/image" Target="../media/image6.png"/><Relationship Id="rId4" Type="http://schemas.openxmlformats.org/officeDocument/2006/relationships/notesSlide" Target="../notesSlides/notesSlide24.xml"/><Relationship Id="rId9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C9EF85F4-402A-4D34-BF97-90A0482BA8A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74" r="8072" b="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6B2AD1E8-6EE5-4847-8650-D21042523E8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8966" y="4347630"/>
            <a:ext cx="2705100" cy="2705100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DFADAD59-2232-4BD8-A934-79A8D18D5E2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067550" y="723900"/>
            <a:ext cx="6858000" cy="6858000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FCEFAF7E-A215-4ABF-9BD8-4D8825226093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81" b="64722"/>
          <a:stretch/>
        </p:blipFill>
        <p:spPr>
          <a:xfrm>
            <a:off x="7791366" y="0"/>
            <a:ext cx="4400634" cy="3429000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="" xmlns:a16="http://schemas.microsoft.com/office/drawing/2014/main" id="{E2BCEDCA-9754-4A5A-844D-28FC3265D4C2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32" t="11400" r="-2245" b="9121"/>
          <a:stretch/>
        </p:blipFill>
        <p:spPr>
          <a:xfrm>
            <a:off x="2890683" y="1298044"/>
            <a:ext cx="7465448" cy="4261912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="" xmlns:a16="http://schemas.microsoft.com/office/drawing/2014/main" id="{F06F0809-6AB4-4028-B834-89B79312E2C7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6564" y="2822044"/>
            <a:ext cx="2700986" cy="2130956"/>
          </a:xfrm>
          <a:prstGeom prst="rect">
            <a:avLst/>
          </a:prstGeom>
        </p:spPr>
      </p:pic>
      <p:pic>
        <p:nvPicPr>
          <p:cNvPr id="20" name="张曼莉 - 齐齐贺下你">
            <a:hlinkClick r:id="" action="ppaction://media"/>
            <a:extLst>
              <a:ext uri="{FF2B5EF4-FFF2-40B4-BE49-F238E27FC236}">
                <a16:creationId xmlns="" xmlns:a16="http://schemas.microsoft.com/office/drawing/2014/main" id="{D2080DB9-0D33-4523-8B1D-3B5E4DD49D6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 cstate="print"/>
          <a:stretch>
            <a:fillRect/>
          </a:stretch>
        </p:blipFill>
        <p:spPr>
          <a:xfrm>
            <a:off x="6311454" y="4648200"/>
            <a:ext cx="304800" cy="304800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="" xmlns:a16="http://schemas.microsoft.com/office/drawing/2014/main" id="{7FB8CFD9-8F9F-43F6-8224-7C269DB2C6BD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333" r="49491" b="65833"/>
          <a:stretch/>
        </p:blipFill>
        <p:spPr>
          <a:xfrm>
            <a:off x="201465" y="3429000"/>
            <a:ext cx="2765124" cy="3763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8372048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56 -0.00278 L 0.65782 0.00555 " pathEditMode="relative" ptsTypes="AA">
                                      <p:cBhvr>
                                        <p:cTn id="1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1.85185E-6 L -0.25 1.85185E-6 " pathEditMode="relative" rAng="0" ptsTypes="AA">
                                      <p:cBhvr>
                                        <p:cTn id="47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48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440FAA37-0EAE-445A-94E0-510957E4387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41" r="7804" b="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CDBBA2A8-0A33-4342-B7F5-AA6FA373231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84" t="66170" r="-193" b="706"/>
          <a:stretch/>
        </p:blipFill>
        <p:spPr>
          <a:xfrm>
            <a:off x="7521150" y="1359034"/>
            <a:ext cx="3718349" cy="4470266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AFCD2DA4-2141-4A89-B4C4-8300ED4F9ED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4473" y="1359034"/>
            <a:ext cx="1353177" cy="1353177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="" xmlns:a16="http://schemas.microsoft.com/office/drawing/2014/main" id="{75EE1B89-93F2-4DB9-91C8-18B42F1CEB6E}"/>
              </a:ext>
            </a:extLst>
          </p:cNvPr>
          <p:cNvSpPr txBox="1"/>
          <p:nvPr/>
        </p:nvSpPr>
        <p:spPr>
          <a:xfrm>
            <a:off x="2990851" y="1681679"/>
            <a:ext cx="10287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前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D2FFA5E9-EB6A-4BA9-A3AF-14889CDC5EC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7650" y="1359034"/>
            <a:ext cx="1353177" cy="1353177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4C4C27B0-DEE1-4CCF-80E3-76FE8EA41E21}"/>
              </a:ext>
            </a:extLst>
          </p:cNvPr>
          <p:cNvSpPr txBox="1"/>
          <p:nvPr/>
        </p:nvSpPr>
        <p:spPr>
          <a:xfrm>
            <a:off x="4344028" y="1681679"/>
            <a:ext cx="10287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言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="" xmlns:a16="http://schemas.microsoft.com/office/drawing/2014/main" id="{9D26D696-CB79-4CFA-B226-E0756CFA4518}"/>
              </a:ext>
            </a:extLst>
          </p:cNvPr>
          <p:cNvSpPr txBox="1"/>
          <p:nvPr/>
        </p:nvSpPr>
        <p:spPr>
          <a:xfrm>
            <a:off x="1415364" y="2712210"/>
            <a:ext cx="5551274" cy="2963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32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      龙抬头又被称为</a:t>
            </a:r>
            <a:r>
              <a:rPr lang="en-US" altLang="zh-CN" sz="32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"</a:t>
            </a:r>
            <a:r>
              <a:rPr lang="zh-CN" altLang="en-US" sz="32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春耕节</a:t>
            </a:r>
            <a:r>
              <a:rPr lang="en-US" altLang="zh-CN" sz="32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"</a:t>
            </a:r>
            <a:r>
              <a:rPr lang="zh-CN" altLang="en-US" sz="32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、</a:t>
            </a:r>
            <a:r>
              <a:rPr lang="en-US" altLang="zh-CN" sz="32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"</a:t>
            </a:r>
            <a:r>
              <a:rPr lang="zh-CN" altLang="en-US" sz="32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农事节</a:t>
            </a:r>
            <a:r>
              <a:rPr lang="en-US" altLang="zh-CN" sz="32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"</a:t>
            </a:r>
            <a:r>
              <a:rPr lang="zh-CN" altLang="en-US" sz="32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、</a:t>
            </a:r>
            <a:r>
              <a:rPr lang="en-US" altLang="zh-CN" sz="32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"</a:t>
            </a:r>
            <a:r>
              <a:rPr lang="zh-CN" altLang="en-US" sz="32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春龙节</a:t>
            </a:r>
            <a:r>
              <a:rPr lang="en-US" altLang="zh-CN" sz="32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"</a:t>
            </a:r>
            <a:r>
              <a:rPr lang="zh-CN" altLang="en-US" sz="32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，是中国民间传统节日。龙抬头是每年农历二月初二，俗称青龙节</a:t>
            </a:r>
          </a:p>
        </p:txBody>
      </p:sp>
    </p:spTree>
    <p:extLst>
      <p:ext uri="{BB962C8B-B14F-4D97-AF65-F5344CB8AC3E}">
        <p14:creationId xmlns:p14="http://schemas.microsoft.com/office/powerpoint/2010/main" val="2488544760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440FAA37-0EAE-445A-94E0-510957E4387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41" r="7804" b="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6" name="椭圆 5">
            <a:extLst>
              <a:ext uri="{FF2B5EF4-FFF2-40B4-BE49-F238E27FC236}">
                <a16:creationId xmlns="" xmlns:a16="http://schemas.microsoft.com/office/drawing/2014/main" id="{F6F139DE-DB0B-4619-B438-4633E0B91269}"/>
              </a:ext>
            </a:extLst>
          </p:cNvPr>
          <p:cNvSpPr/>
          <p:nvPr/>
        </p:nvSpPr>
        <p:spPr>
          <a:xfrm>
            <a:off x="914400" y="1466850"/>
            <a:ext cx="4419600" cy="4419600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CCFFFB38-B6D1-4274-87A5-E755A794138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375" y="1647825"/>
            <a:ext cx="4057650" cy="4057650"/>
          </a:xfrm>
          <a:prstGeom prst="rect">
            <a:avLst/>
          </a:prstGeom>
        </p:spPr>
      </p:pic>
      <p:sp>
        <p:nvSpPr>
          <p:cNvPr id="8" name="椭圆 7">
            <a:extLst>
              <a:ext uri="{FF2B5EF4-FFF2-40B4-BE49-F238E27FC236}">
                <a16:creationId xmlns="" xmlns:a16="http://schemas.microsoft.com/office/drawing/2014/main" id="{3E84118B-E89E-4F01-8B24-F216BDEF213B}"/>
              </a:ext>
            </a:extLst>
          </p:cNvPr>
          <p:cNvSpPr/>
          <p:nvPr/>
        </p:nvSpPr>
        <p:spPr>
          <a:xfrm>
            <a:off x="6277181" y="1647825"/>
            <a:ext cx="548640" cy="548640"/>
          </a:xfrm>
          <a:prstGeom prst="ellipse">
            <a:avLst/>
          </a:prstGeom>
          <a:solidFill>
            <a:srgbClr val="C00000"/>
          </a:solidFill>
          <a:ln>
            <a:solidFill>
              <a:srgbClr val="C33B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2011B098-795E-4209-B544-741D41545E36}"/>
              </a:ext>
            </a:extLst>
          </p:cNvPr>
          <p:cNvSpPr txBox="1"/>
          <p:nvPr/>
        </p:nvSpPr>
        <p:spPr>
          <a:xfrm>
            <a:off x="6277181" y="1647825"/>
            <a:ext cx="8741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壹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49FFB388-543F-4E00-88E0-C74563BE7E8E}"/>
              </a:ext>
            </a:extLst>
          </p:cNvPr>
          <p:cNvSpPr txBox="1"/>
          <p:nvPr/>
        </p:nvSpPr>
        <p:spPr>
          <a:xfrm>
            <a:off x="7151292" y="1734947"/>
            <a:ext cx="23493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节日介绍</a:t>
            </a:r>
          </a:p>
        </p:txBody>
      </p:sp>
      <p:sp>
        <p:nvSpPr>
          <p:cNvPr id="11" name="椭圆 10">
            <a:extLst>
              <a:ext uri="{FF2B5EF4-FFF2-40B4-BE49-F238E27FC236}">
                <a16:creationId xmlns="" xmlns:a16="http://schemas.microsoft.com/office/drawing/2014/main" id="{71EB1C2B-C826-4333-96BD-A8872D36C7D3}"/>
              </a:ext>
            </a:extLst>
          </p:cNvPr>
          <p:cNvSpPr/>
          <p:nvPr/>
        </p:nvSpPr>
        <p:spPr>
          <a:xfrm>
            <a:off x="6277181" y="2676797"/>
            <a:ext cx="548640" cy="548640"/>
          </a:xfrm>
          <a:prstGeom prst="ellipse">
            <a:avLst/>
          </a:prstGeom>
          <a:solidFill>
            <a:srgbClr val="C00000"/>
          </a:solidFill>
          <a:ln>
            <a:solidFill>
              <a:srgbClr val="C33B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92717315-793C-4AC6-A824-75C746EDFDA2}"/>
              </a:ext>
            </a:extLst>
          </p:cNvPr>
          <p:cNvSpPr txBox="1"/>
          <p:nvPr/>
        </p:nvSpPr>
        <p:spPr>
          <a:xfrm>
            <a:off x="6277181" y="2676797"/>
            <a:ext cx="8741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贰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F4F90799-0A00-4BA4-9567-86043B6D9047}"/>
              </a:ext>
            </a:extLst>
          </p:cNvPr>
          <p:cNvSpPr txBox="1"/>
          <p:nvPr/>
        </p:nvSpPr>
        <p:spPr>
          <a:xfrm>
            <a:off x="7151292" y="2763919"/>
            <a:ext cx="23493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节日特点</a:t>
            </a:r>
          </a:p>
        </p:txBody>
      </p:sp>
      <p:sp>
        <p:nvSpPr>
          <p:cNvPr id="14" name="椭圆 13">
            <a:extLst>
              <a:ext uri="{FF2B5EF4-FFF2-40B4-BE49-F238E27FC236}">
                <a16:creationId xmlns="" xmlns:a16="http://schemas.microsoft.com/office/drawing/2014/main" id="{FCBA82B0-4493-4F7C-AE6B-18AEC7F2F52E}"/>
              </a:ext>
            </a:extLst>
          </p:cNvPr>
          <p:cNvSpPr/>
          <p:nvPr/>
        </p:nvSpPr>
        <p:spPr>
          <a:xfrm>
            <a:off x="6277181" y="3750686"/>
            <a:ext cx="548640" cy="548640"/>
          </a:xfrm>
          <a:prstGeom prst="ellipse">
            <a:avLst/>
          </a:prstGeom>
          <a:solidFill>
            <a:srgbClr val="C00000"/>
          </a:solidFill>
          <a:ln>
            <a:solidFill>
              <a:srgbClr val="C33B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79F549D4-50CB-4A00-A5EC-C2CC50B9BAE7}"/>
              </a:ext>
            </a:extLst>
          </p:cNvPr>
          <p:cNvSpPr txBox="1"/>
          <p:nvPr/>
        </p:nvSpPr>
        <p:spPr>
          <a:xfrm>
            <a:off x="6277181" y="3750686"/>
            <a:ext cx="8741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叁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5A8E3102-CB7F-4256-A815-874DF57CBCE8}"/>
              </a:ext>
            </a:extLst>
          </p:cNvPr>
          <p:cNvSpPr txBox="1"/>
          <p:nvPr/>
        </p:nvSpPr>
        <p:spPr>
          <a:xfrm>
            <a:off x="7151292" y="3837808"/>
            <a:ext cx="23493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节日起源</a:t>
            </a:r>
          </a:p>
        </p:txBody>
      </p:sp>
      <p:sp>
        <p:nvSpPr>
          <p:cNvPr id="17" name="椭圆 16">
            <a:extLst>
              <a:ext uri="{FF2B5EF4-FFF2-40B4-BE49-F238E27FC236}">
                <a16:creationId xmlns="" xmlns:a16="http://schemas.microsoft.com/office/drawing/2014/main" id="{EE3F5610-4756-4F12-A0B5-D7DC2C734CCE}"/>
              </a:ext>
            </a:extLst>
          </p:cNvPr>
          <p:cNvSpPr/>
          <p:nvPr/>
        </p:nvSpPr>
        <p:spPr>
          <a:xfrm>
            <a:off x="6277181" y="4824428"/>
            <a:ext cx="548640" cy="548640"/>
          </a:xfrm>
          <a:prstGeom prst="ellipse">
            <a:avLst/>
          </a:prstGeom>
          <a:solidFill>
            <a:srgbClr val="C00000"/>
          </a:solidFill>
          <a:ln>
            <a:solidFill>
              <a:srgbClr val="C33B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>
            <a:extLst>
              <a:ext uri="{FF2B5EF4-FFF2-40B4-BE49-F238E27FC236}">
                <a16:creationId xmlns="" xmlns:a16="http://schemas.microsoft.com/office/drawing/2014/main" id="{A6392ED2-DD27-4AF9-8A23-5AB75D63FD75}"/>
              </a:ext>
            </a:extLst>
          </p:cNvPr>
          <p:cNvSpPr txBox="1"/>
          <p:nvPr/>
        </p:nvSpPr>
        <p:spPr>
          <a:xfrm>
            <a:off x="6277181" y="4824428"/>
            <a:ext cx="8741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肆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0900ACE9-7EFD-4BBD-BB2B-35FAF332F217}"/>
              </a:ext>
            </a:extLst>
          </p:cNvPr>
          <p:cNvSpPr txBox="1"/>
          <p:nvPr/>
        </p:nvSpPr>
        <p:spPr>
          <a:xfrm>
            <a:off x="7151292" y="4911550"/>
            <a:ext cx="23493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节日饮食</a:t>
            </a:r>
          </a:p>
        </p:txBody>
      </p:sp>
    </p:spTree>
    <p:extLst>
      <p:ext uri="{BB962C8B-B14F-4D97-AF65-F5344CB8AC3E}">
        <p14:creationId xmlns:p14="http://schemas.microsoft.com/office/powerpoint/2010/main" val="1905329567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/>
      <p:bldP spid="10" grpId="0"/>
      <p:bldP spid="11" grpId="0" animBg="1"/>
      <p:bldP spid="12" grpId="0"/>
      <p:bldP spid="13" grpId="0"/>
      <p:bldP spid="14" grpId="0" animBg="1"/>
      <p:bldP spid="15" grpId="0"/>
      <p:bldP spid="16" grpId="0"/>
      <p:bldP spid="17" grpId="0" animBg="1"/>
      <p:bldP spid="18" grpId="0"/>
      <p:bldP spid="1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440FAA37-0EAE-445A-94E0-510957E4387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41" r="7804" b="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86D22F26-83C9-4182-A379-2AF7E76D2EA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333" r="49491" b="65833"/>
          <a:stretch/>
        </p:blipFill>
        <p:spPr>
          <a:xfrm>
            <a:off x="1463250" y="1549534"/>
            <a:ext cx="3718349" cy="5060816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="" xmlns:a16="http://schemas.microsoft.com/office/drawing/2014/main" id="{6B2C36D4-533C-441C-828E-61A11777709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5950" y="4286250"/>
            <a:ext cx="2324100" cy="1162050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="" xmlns:a16="http://schemas.microsoft.com/office/drawing/2014/main" id="{D6ABBF40-0E4A-4709-9235-06B1AC374D5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172450" y="4286250"/>
            <a:ext cx="2324100" cy="1162050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1B135BAF-BFFE-4111-9729-C60CB8C06C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0738" y="1057275"/>
            <a:ext cx="4391025" cy="4391025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9AFBAEEC-5C55-45AD-A2C4-FF6994503B4C}"/>
              </a:ext>
            </a:extLst>
          </p:cNvPr>
          <p:cNvSpPr txBox="1"/>
          <p:nvPr/>
        </p:nvSpPr>
        <p:spPr>
          <a:xfrm>
            <a:off x="7643813" y="1729293"/>
            <a:ext cx="116205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节日介绍</a:t>
            </a:r>
          </a:p>
        </p:txBody>
      </p:sp>
    </p:spTree>
    <p:extLst>
      <p:ext uri="{BB962C8B-B14F-4D97-AF65-F5344CB8AC3E}">
        <p14:creationId xmlns:p14="http://schemas.microsoft.com/office/powerpoint/2010/main" val="307136068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440FAA37-0EAE-445A-94E0-510957E4387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41" r="7804" b="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8" name="椭圆 7">
            <a:extLst>
              <a:ext uri="{FF2B5EF4-FFF2-40B4-BE49-F238E27FC236}">
                <a16:creationId xmlns="" xmlns:a16="http://schemas.microsoft.com/office/drawing/2014/main" id="{C0AFD9DE-29D7-4CFB-A0EE-6DF528D1B5A1}"/>
              </a:ext>
            </a:extLst>
          </p:cNvPr>
          <p:cNvSpPr/>
          <p:nvPr/>
        </p:nvSpPr>
        <p:spPr>
          <a:xfrm>
            <a:off x="733631" y="2047875"/>
            <a:ext cx="548640" cy="548640"/>
          </a:xfrm>
          <a:prstGeom prst="ellipse">
            <a:avLst/>
          </a:prstGeom>
          <a:solidFill>
            <a:srgbClr val="C00000"/>
          </a:solidFill>
          <a:ln>
            <a:solidFill>
              <a:srgbClr val="C33B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DF8705A1-EEFA-447C-92BC-2A94DF0845B9}"/>
              </a:ext>
            </a:extLst>
          </p:cNvPr>
          <p:cNvSpPr txBox="1"/>
          <p:nvPr/>
        </p:nvSpPr>
        <p:spPr>
          <a:xfrm>
            <a:off x="733631" y="2047875"/>
            <a:ext cx="8741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节</a:t>
            </a:r>
          </a:p>
        </p:txBody>
      </p:sp>
      <p:sp>
        <p:nvSpPr>
          <p:cNvPr id="10" name="椭圆 9">
            <a:extLst>
              <a:ext uri="{FF2B5EF4-FFF2-40B4-BE49-F238E27FC236}">
                <a16:creationId xmlns="" xmlns:a16="http://schemas.microsoft.com/office/drawing/2014/main" id="{535160A8-5794-41DA-9992-4EE2F9E82B43}"/>
              </a:ext>
            </a:extLst>
          </p:cNvPr>
          <p:cNvSpPr/>
          <p:nvPr/>
        </p:nvSpPr>
        <p:spPr>
          <a:xfrm>
            <a:off x="733631" y="3076847"/>
            <a:ext cx="548640" cy="548640"/>
          </a:xfrm>
          <a:prstGeom prst="ellipse">
            <a:avLst/>
          </a:prstGeom>
          <a:solidFill>
            <a:srgbClr val="C00000"/>
          </a:solidFill>
          <a:ln>
            <a:solidFill>
              <a:srgbClr val="C33B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3803682A-5BA3-4A73-A89F-C8CD72981434}"/>
              </a:ext>
            </a:extLst>
          </p:cNvPr>
          <p:cNvSpPr txBox="1"/>
          <p:nvPr/>
        </p:nvSpPr>
        <p:spPr>
          <a:xfrm>
            <a:off x="733631" y="3076847"/>
            <a:ext cx="8741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日</a:t>
            </a:r>
          </a:p>
        </p:txBody>
      </p:sp>
      <p:sp>
        <p:nvSpPr>
          <p:cNvPr id="12" name="椭圆 11">
            <a:extLst>
              <a:ext uri="{FF2B5EF4-FFF2-40B4-BE49-F238E27FC236}">
                <a16:creationId xmlns="" xmlns:a16="http://schemas.microsoft.com/office/drawing/2014/main" id="{485A6160-9167-4525-A38C-14660B8A63FB}"/>
              </a:ext>
            </a:extLst>
          </p:cNvPr>
          <p:cNvSpPr/>
          <p:nvPr/>
        </p:nvSpPr>
        <p:spPr>
          <a:xfrm>
            <a:off x="733631" y="4150736"/>
            <a:ext cx="548640" cy="548640"/>
          </a:xfrm>
          <a:prstGeom prst="ellipse">
            <a:avLst/>
          </a:prstGeom>
          <a:solidFill>
            <a:srgbClr val="C00000"/>
          </a:solidFill>
          <a:ln>
            <a:solidFill>
              <a:srgbClr val="C33B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395152A6-AD41-444C-BE87-C0A9C0A5AE91}"/>
              </a:ext>
            </a:extLst>
          </p:cNvPr>
          <p:cNvSpPr txBox="1"/>
          <p:nvPr/>
        </p:nvSpPr>
        <p:spPr>
          <a:xfrm>
            <a:off x="733631" y="4150736"/>
            <a:ext cx="8741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介</a:t>
            </a:r>
          </a:p>
        </p:txBody>
      </p:sp>
      <p:sp>
        <p:nvSpPr>
          <p:cNvPr id="14" name="椭圆 13">
            <a:extLst>
              <a:ext uri="{FF2B5EF4-FFF2-40B4-BE49-F238E27FC236}">
                <a16:creationId xmlns="" xmlns:a16="http://schemas.microsoft.com/office/drawing/2014/main" id="{2782452C-67EB-472A-8A9F-ECCFF46ACD8D}"/>
              </a:ext>
            </a:extLst>
          </p:cNvPr>
          <p:cNvSpPr/>
          <p:nvPr/>
        </p:nvSpPr>
        <p:spPr>
          <a:xfrm>
            <a:off x="733631" y="5224478"/>
            <a:ext cx="548640" cy="548640"/>
          </a:xfrm>
          <a:prstGeom prst="ellipse">
            <a:avLst/>
          </a:prstGeom>
          <a:solidFill>
            <a:srgbClr val="C00000"/>
          </a:solidFill>
          <a:ln>
            <a:solidFill>
              <a:srgbClr val="C33B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F93B4AE8-DC80-4530-B83F-26D23F6D2F59}"/>
              </a:ext>
            </a:extLst>
          </p:cNvPr>
          <p:cNvSpPr txBox="1"/>
          <p:nvPr/>
        </p:nvSpPr>
        <p:spPr>
          <a:xfrm>
            <a:off x="733631" y="5224478"/>
            <a:ext cx="8741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绍</a:t>
            </a:r>
          </a:p>
        </p:txBody>
      </p:sp>
      <p:pic>
        <p:nvPicPr>
          <p:cNvPr id="16" name="图片 15">
            <a:extLst>
              <a:ext uri="{FF2B5EF4-FFF2-40B4-BE49-F238E27FC236}">
                <a16:creationId xmlns="" xmlns:a16="http://schemas.microsoft.com/office/drawing/2014/main" id="{2561AA91-57B2-4E3D-A310-BBA4EF97B9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9780" y="2047875"/>
            <a:ext cx="3984569" cy="4348208"/>
          </a:xfrm>
          <a:prstGeom prst="rect">
            <a:avLst/>
          </a:prstGeom>
        </p:spPr>
      </p:pic>
      <p:sp>
        <p:nvSpPr>
          <p:cNvPr id="17" name="矩形: 圆角 16">
            <a:extLst>
              <a:ext uri="{FF2B5EF4-FFF2-40B4-BE49-F238E27FC236}">
                <a16:creationId xmlns="" xmlns:a16="http://schemas.microsoft.com/office/drawing/2014/main" id="{C097E5AD-1D05-46B4-A2A2-3084E05D944D}"/>
              </a:ext>
            </a:extLst>
          </p:cNvPr>
          <p:cNvSpPr/>
          <p:nvPr/>
        </p:nvSpPr>
        <p:spPr>
          <a:xfrm>
            <a:off x="4160384" y="1714348"/>
            <a:ext cx="1219200" cy="447089"/>
          </a:xfrm>
          <a:prstGeom prst="roundRect">
            <a:avLst/>
          </a:prstGeom>
          <a:solidFill>
            <a:srgbClr val="DA001C"/>
          </a:solidFill>
          <a:ln>
            <a:solidFill>
              <a:srgbClr val="DA001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>
            <a:extLst>
              <a:ext uri="{FF2B5EF4-FFF2-40B4-BE49-F238E27FC236}">
                <a16:creationId xmlns="" xmlns:a16="http://schemas.microsoft.com/office/drawing/2014/main" id="{CA062A1E-6FDE-416E-AB3A-371C694E5798}"/>
              </a:ext>
            </a:extLst>
          </p:cNvPr>
          <p:cNvSpPr txBox="1"/>
          <p:nvPr/>
        </p:nvSpPr>
        <p:spPr>
          <a:xfrm>
            <a:off x="3220139" y="1714348"/>
            <a:ext cx="309968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添加标题</a:t>
            </a:r>
            <a:endParaRPr lang="en-US" altLang="zh-CN" sz="2000" b="1" dirty="0">
              <a:solidFill>
                <a:schemeClr val="bg1"/>
              </a:solidFill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单击此处添加文本单击此处添加文本单击此处添加</a:t>
            </a:r>
            <a:endParaRPr lang="zh-CN" altLang="en-US" sz="2000" dirty="0"/>
          </a:p>
        </p:txBody>
      </p:sp>
      <p:sp>
        <p:nvSpPr>
          <p:cNvPr id="19" name="矩形: 圆角 18">
            <a:extLst>
              <a:ext uri="{FF2B5EF4-FFF2-40B4-BE49-F238E27FC236}">
                <a16:creationId xmlns="" xmlns:a16="http://schemas.microsoft.com/office/drawing/2014/main" id="{474279DD-1ABF-42A6-A76E-44DF3E5524DF}"/>
              </a:ext>
            </a:extLst>
          </p:cNvPr>
          <p:cNvSpPr/>
          <p:nvPr/>
        </p:nvSpPr>
        <p:spPr>
          <a:xfrm>
            <a:off x="4187938" y="3960712"/>
            <a:ext cx="1219200" cy="447089"/>
          </a:xfrm>
          <a:prstGeom prst="roundRect">
            <a:avLst/>
          </a:prstGeom>
          <a:solidFill>
            <a:srgbClr val="DA001C"/>
          </a:solidFill>
          <a:ln>
            <a:solidFill>
              <a:srgbClr val="DA001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>
            <a:extLst>
              <a:ext uri="{FF2B5EF4-FFF2-40B4-BE49-F238E27FC236}">
                <a16:creationId xmlns="" xmlns:a16="http://schemas.microsoft.com/office/drawing/2014/main" id="{6D88E9CB-EC90-420C-B873-83CEA0839CE9}"/>
              </a:ext>
            </a:extLst>
          </p:cNvPr>
          <p:cNvSpPr txBox="1"/>
          <p:nvPr/>
        </p:nvSpPr>
        <p:spPr>
          <a:xfrm>
            <a:off x="3247693" y="3960712"/>
            <a:ext cx="309968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添加标题</a:t>
            </a:r>
            <a:endParaRPr lang="en-US" altLang="zh-CN" sz="2000" b="1" dirty="0">
              <a:solidFill>
                <a:schemeClr val="bg1"/>
              </a:solidFill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单击此处添加文本单击此处添加文本单击此处添加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4289327609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 animBg="1"/>
      <p:bldP spid="11" grpId="0"/>
      <p:bldP spid="12" grpId="0" animBg="1"/>
      <p:bldP spid="13" grpId="0"/>
      <p:bldP spid="14" grpId="0" animBg="1"/>
      <p:bldP spid="15" grpId="0"/>
      <p:bldP spid="17" grpId="0" animBg="1"/>
      <p:bldP spid="18" grpId="0"/>
      <p:bldP spid="19" grpId="0" animBg="1"/>
      <p:bldP spid="2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440FAA37-0EAE-445A-94E0-510957E4387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41" r="7804" b="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8" name="椭圆 7">
            <a:extLst>
              <a:ext uri="{FF2B5EF4-FFF2-40B4-BE49-F238E27FC236}">
                <a16:creationId xmlns="" xmlns:a16="http://schemas.microsoft.com/office/drawing/2014/main" id="{C0AFD9DE-29D7-4CFB-A0EE-6DF528D1B5A1}"/>
              </a:ext>
            </a:extLst>
          </p:cNvPr>
          <p:cNvSpPr/>
          <p:nvPr/>
        </p:nvSpPr>
        <p:spPr>
          <a:xfrm>
            <a:off x="733631" y="2047875"/>
            <a:ext cx="548640" cy="548640"/>
          </a:xfrm>
          <a:prstGeom prst="ellipse">
            <a:avLst/>
          </a:prstGeom>
          <a:solidFill>
            <a:srgbClr val="C00000"/>
          </a:solidFill>
          <a:ln>
            <a:solidFill>
              <a:srgbClr val="C33B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DF8705A1-EEFA-447C-92BC-2A94DF0845B9}"/>
              </a:ext>
            </a:extLst>
          </p:cNvPr>
          <p:cNvSpPr txBox="1"/>
          <p:nvPr/>
        </p:nvSpPr>
        <p:spPr>
          <a:xfrm>
            <a:off x="733631" y="2047875"/>
            <a:ext cx="8741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节</a:t>
            </a:r>
          </a:p>
        </p:txBody>
      </p:sp>
      <p:sp>
        <p:nvSpPr>
          <p:cNvPr id="10" name="椭圆 9">
            <a:extLst>
              <a:ext uri="{FF2B5EF4-FFF2-40B4-BE49-F238E27FC236}">
                <a16:creationId xmlns="" xmlns:a16="http://schemas.microsoft.com/office/drawing/2014/main" id="{535160A8-5794-41DA-9992-4EE2F9E82B43}"/>
              </a:ext>
            </a:extLst>
          </p:cNvPr>
          <p:cNvSpPr/>
          <p:nvPr/>
        </p:nvSpPr>
        <p:spPr>
          <a:xfrm>
            <a:off x="733631" y="3076847"/>
            <a:ext cx="548640" cy="548640"/>
          </a:xfrm>
          <a:prstGeom prst="ellipse">
            <a:avLst/>
          </a:prstGeom>
          <a:solidFill>
            <a:srgbClr val="C00000"/>
          </a:solidFill>
          <a:ln>
            <a:solidFill>
              <a:srgbClr val="C33B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3803682A-5BA3-4A73-A89F-C8CD72981434}"/>
              </a:ext>
            </a:extLst>
          </p:cNvPr>
          <p:cNvSpPr txBox="1"/>
          <p:nvPr/>
        </p:nvSpPr>
        <p:spPr>
          <a:xfrm>
            <a:off x="733631" y="3076847"/>
            <a:ext cx="8741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日</a:t>
            </a:r>
          </a:p>
        </p:txBody>
      </p:sp>
      <p:sp>
        <p:nvSpPr>
          <p:cNvPr id="12" name="椭圆 11">
            <a:extLst>
              <a:ext uri="{FF2B5EF4-FFF2-40B4-BE49-F238E27FC236}">
                <a16:creationId xmlns="" xmlns:a16="http://schemas.microsoft.com/office/drawing/2014/main" id="{485A6160-9167-4525-A38C-14660B8A63FB}"/>
              </a:ext>
            </a:extLst>
          </p:cNvPr>
          <p:cNvSpPr/>
          <p:nvPr/>
        </p:nvSpPr>
        <p:spPr>
          <a:xfrm>
            <a:off x="733631" y="4150736"/>
            <a:ext cx="548640" cy="548640"/>
          </a:xfrm>
          <a:prstGeom prst="ellipse">
            <a:avLst/>
          </a:prstGeom>
          <a:solidFill>
            <a:srgbClr val="C00000"/>
          </a:solidFill>
          <a:ln>
            <a:solidFill>
              <a:srgbClr val="C33B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395152A6-AD41-444C-BE87-C0A9C0A5AE91}"/>
              </a:ext>
            </a:extLst>
          </p:cNvPr>
          <p:cNvSpPr txBox="1"/>
          <p:nvPr/>
        </p:nvSpPr>
        <p:spPr>
          <a:xfrm>
            <a:off x="733631" y="4150736"/>
            <a:ext cx="8741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介</a:t>
            </a:r>
          </a:p>
        </p:txBody>
      </p:sp>
      <p:sp>
        <p:nvSpPr>
          <p:cNvPr id="14" name="椭圆 13">
            <a:extLst>
              <a:ext uri="{FF2B5EF4-FFF2-40B4-BE49-F238E27FC236}">
                <a16:creationId xmlns="" xmlns:a16="http://schemas.microsoft.com/office/drawing/2014/main" id="{2782452C-67EB-472A-8A9F-ECCFF46ACD8D}"/>
              </a:ext>
            </a:extLst>
          </p:cNvPr>
          <p:cNvSpPr/>
          <p:nvPr/>
        </p:nvSpPr>
        <p:spPr>
          <a:xfrm>
            <a:off x="733631" y="5224478"/>
            <a:ext cx="548640" cy="548640"/>
          </a:xfrm>
          <a:prstGeom prst="ellipse">
            <a:avLst/>
          </a:prstGeom>
          <a:solidFill>
            <a:srgbClr val="C00000"/>
          </a:solidFill>
          <a:ln>
            <a:solidFill>
              <a:srgbClr val="C33B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F93B4AE8-DC80-4530-B83F-26D23F6D2F59}"/>
              </a:ext>
            </a:extLst>
          </p:cNvPr>
          <p:cNvSpPr txBox="1"/>
          <p:nvPr/>
        </p:nvSpPr>
        <p:spPr>
          <a:xfrm>
            <a:off x="733631" y="5224478"/>
            <a:ext cx="8741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绍</a:t>
            </a:r>
          </a:p>
        </p:txBody>
      </p:sp>
      <p:pic>
        <p:nvPicPr>
          <p:cNvPr id="16" name="图片 15">
            <a:extLst>
              <a:ext uri="{FF2B5EF4-FFF2-40B4-BE49-F238E27FC236}">
                <a16:creationId xmlns="" xmlns:a16="http://schemas.microsoft.com/office/drawing/2014/main" id="{C0143461-5DBF-450D-AACD-8711C32D111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9932" y="1786737"/>
            <a:ext cx="3536176" cy="4727998"/>
          </a:xfrm>
          <a:prstGeom prst="rect">
            <a:avLst/>
          </a:prstGeom>
        </p:spPr>
      </p:pic>
      <p:sp>
        <p:nvSpPr>
          <p:cNvPr id="17" name="矩形: 圆角 16">
            <a:extLst>
              <a:ext uri="{FF2B5EF4-FFF2-40B4-BE49-F238E27FC236}">
                <a16:creationId xmlns="" xmlns:a16="http://schemas.microsoft.com/office/drawing/2014/main" id="{2A3FC68B-7598-4F65-B2F0-C0705754A6C7}"/>
              </a:ext>
            </a:extLst>
          </p:cNvPr>
          <p:cNvSpPr/>
          <p:nvPr/>
        </p:nvSpPr>
        <p:spPr>
          <a:xfrm>
            <a:off x="7313564" y="1786737"/>
            <a:ext cx="1219200" cy="447089"/>
          </a:xfrm>
          <a:prstGeom prst="roundRect">
            <a:avLst/>
          </a:prstGeom>
          <a:solidFill>
            <a:srgbClr val="DA001C"/>
          </a:solidFill>
          <a:ln>
            <a:solidFill>
              <a:srgbClr val="DA001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>
            <a:extLst>
              <a:ext uri="{FF2B5EF4-FFF2-40B4-BE49-F238E27FC236}">
                <a16:creationId xmlns="" xmlns:a16="http://schemas.microsoft.com/office/drawing/2014/main" id="{E8A5D56B-8A87-4F56-922D-BC6A411CA53C}"/>
              </a:ext>
            </a:extLst>
          </p:cNvPr>
          <p:cNvSpPr txBox="1"/>
          <p:nvPr/>
        </p:nvSpPr>
        <p:spPr>
          <a:xfrm>
            <a:off x="6373319" y="1786737"/>
            <a:ext cx="309968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添加标题</a:t>
            </a:r>
            <a:endParaRPr lang="en-US" altLang="zh-CN" sz="2000" b="1" dirty="0">
              <a:solidFill>
                <a:schemeClr val="bg1"/>
              </a:solidFill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单击此处添加文本单击此处添加文本单击此处添加</a:t>
            </a:r>
            <a:endParaRPr lang="zh-CN" altLang="en-US" sz="2000" dirty="0"/>
          </a:p>
        </p:txBody>
      </p:sp>
      <p:sp>
        <p:nvSpPr>
          <p:cNvPr id="19" name="矩形: 圆角 18">
            <a:extLst>
              <a:ext uri="{FF2B5EF4-FFF2-40B4-BE49-F238E27FC236}">
                <a16:creationId xmlns="" xmlns:a16="http://schemas.microsoft.com/office/drawing/2014/main" id="{FF72EA38-B25C-4A45-BD1D-F206D56C97F4}"/>
              </a:ext>
            </a:extLst>
          </p:cNvPr>
          <p:cNvSpPr/>
          <p:nvPr/>
        </p:nvSpPr>
        <p:spPr>
          <a:xfrm>
            <a:off x="7341118" y="4033101"/>
            <a:ext cx="1219200" cy="447089"/>
          </a:xfrm>
          <a:prstGeom prst="roundRect">
            <a:avLst/>
          </a:prstGeom>
          <a:solidFill>
            <a:srgbClr val="DA001C"/>
          </a:solidFill>
          <a:ln>
            <a:solidFill>
              <a:srgbClr val="DA001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>
            <a:extLst>
              <a:ext uri="{FF2B5EF4-FFF2-40B4-BE49-F238E27FC236}">
                <a16:creationId xmlns="" xmlns:a16="http://schemas.microsoft.com/office/drawing/2014/main" id="{54CF8D7A-2DF6-4B14-A5FD-7D24243BFAC8}"/>
              </a:ext>
            </a:extLst>
          </p:cNvPr>
          <p:cNvSpPr txBox="1"/>
          <p:nvPr/>
        </p:nvSpPr>
        <p:spPr>
          <a:xfrm>
            <a:off x="6400873" y="4033101"/>
            <a:ext cx="309968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添加标题</a:t>
            </a:r>
            <a:endParaRPr lang="en-US" altLang="zh-CN" sz="2000" b="1" dirty="0">
              <a:solidFill>
                <a:schemeClr val="bg1"/>
              </a:solidFill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单击此处添加文本单击此处添加文本单击此处添加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953311817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 animBg="1"/>
      <p:bldP spid="11" grpId="0"/>
      <p:bldP spid="12" grpId="0" animBg="1"/>
      <p:bldP spid="13" grpId="0"/>
      <p:bldP spid="14" grpId="0" animBg="1"/>
      <p:bldP spid="15" grpId="0"/>
      <p:bldP spid="17" grpId="0" animBg="1"/>
      <p:bldP spid="18" grpId="0"/>
      <p:bldP spid="19" grpId="0" animBg="1"/>
      <p:bldP spid="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440FAA37-0EAE-445A-94E0-510957E4387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41" r="7804" b="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8" name="椭圆 7">
            <a:extLst>
              <a:ext uri="{FF2B5EF4-FFF2-40B4-BE49-F238E27FC236}">
                <a16:creationId xmlns="" xmlns:a16="http://schemas.microsoft.com/office/drawing/2014/main" id="{C0AFD9DE-29D7-4CFB-A0EE-6DF528D1B5A1}"/>
              </a:ext>
            </a:extLst>
          </p:cNvPr>
          <p:cNvSpPr/>
          <p:nvPr/>
        </p:nvSpPr>
        <p:spPr>
          <a:xfrm>
            <a:off x="733631" y="2047875"/>
            <a:ext cx="548640" cy="548640"/>
          </a:xfrm>
          <a:prstGeom prst="ellipse">
            <a:avLst/>
          </a:prstGeom>
          <a:solidFill>
            <a:srgbClr val="C00000"/>
          </a:solidFill>
          <a:ln>
            <a:solidFill>
              <a:srgbClr val="C33B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DF8705A1-EEFA-447C-92BC-2A94DF0845B9}"/>
              </a:ext>
            </a:extLst>
          </p:cNvPr>
          <p:cNvSpPr txBox="1"/>
          <p:nvPr/>
        </p:nvSpPr>
        <p:spPr>
          <a:xfrm>
            <a:off x="733631" y="2047875"/>
            <a:ext cx="8741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节</a:t>
            </a:r>
          </a:p>
        </p:txBody>
      </p:sp>
      <p:sp>
        <p:nvSpPr>
          <p:cNvPr id="10" name="椭圆 9">
            <a:extLst>
              <a:ext uri="{FF2B5EF4-FFF2-40B4-BE49-F238E27FC236}">
                <a16:creationId xmlns="" xmlns:a16="http://schemas.microsoft.com/office/drawing/2014/main" id="{535160A8-5794-41DA-9992-4EE2F9E82B43}"/>
              </a:ext>
            </a:extLst>
          </p:cNvPr>
          <p:cNvSpPr/>
          <p:nvPr/>
        </p:nvSpPr>
        <p:spPr>
          <a:xfrm>
            <a:off x="733631" y="3076847"/>
            <a:ext cx="548640" cy="548640"/>
          </a:xfrm>
          <a:prstGeom prst="ellipse">
            <a:avLst/>
          </a:prstGeom>
          <a:solidFill>
            <a:srgbClr val="C00000"/>
          </a:solidFill>
          <a:ln>
            <a:solidFill>
              <a:srgbClr val="C33B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3803682A-5BA3-4A73-A89F-C8CD72981434}"/>
              </a:ext>
            </a:extLst>
          </p:cNvPr>
          <p:cNvSpPr txBox="1"/>
          <p:nvPr/>
        </p:nvSpPr>
        <p:spPr>
          <a:xfrm>
            <a:off x="733631" y="3076847"/>
            <a:ext cx="8741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日</a:t>
            </a:r>
          </a:p>
        </p:txBody>
      </p:sp>
      <p:sp>
        <p:nvSpPr>
          <p:cNvPr id="12" name="椭圆 11">
            <a:extLst>
              <a:ext uri="{FF2B5EF4-FFF2-40B4-BE49-F238E27FC236}">
                <a16:creationId xmlns="" xmlns:a16="http://schemas.microsoft.com/office/drawing/2014/main" id="{485A6160-9167-4525-A38C-14660B8A63FB}"/>
              </a:ext>
            </a:extLst>
          </p:cNvPr>
          <p:cNvSpPr/>
          <p:nvPr/>
        </p:nvSpPr>
        <p:spPr>
          <a:xfrm>
            <a:off x="733631" y="4150736"/>
            <a:ext cx="548640" cy="548640"/>
          </a:xfrm>
          <a:prstGeom prst="ellipse">
            <a:avLst/>
          </a:prstGeom>
          <a:solidFill>
            <a:srgbClr val="C00000"/>
          </a:solidFill>
          <a:ln>
            <a:solidFill>
              <a:srgbClr val="C33B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395152A6-AD41-444C-BE87-C0A9C0A5AE91}"/>
              </a:ext>
            </a:extLst>
          </p:cNvPr>
          <p:cNvSpPr txBox="1"/>
          <p:nvPr/>
        </p:nvSpPr>
        <p:spPr>
          <a:xfrm>
            <a:off x="733631" y="4150736"/>
            <a:ext cx="8741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介</a:t>
            </a:r>
          </a:p>
        </p:txBody>
      </p:sp>
      <p:sp>
        <p:nvSpPr>
          <p:cNvPr id="14" name="椭圆 13">
            <a:extLst>
              <a:ext uri="{FF2B5EF4-FFF2-40B4-BE49-F238E27FC236}">
                <a16:creationId xmlns="" xmlns:a16="http://schemas.microsoft.com/office/drawing/2014/main" id="{2782452C-67EB-472A-8A9F-ECCFF46ACD8D}"/>
              </a:ext>
            </a:extLst>
          </p:cNvPr>
          <p:cNvSpPr/>
          <p:nvPr/>
        </p:nvSpPr>
        <p:spPr>
          <a:xfrm>
            <a:off x="733631" y="5224478"/>
            <a:ext cx="548640" cy="548640"/>
          </a:xfrm>
          <a:prstGeom prst="ellipse">
            <a:avLst/>
          </a:prstGeom>
          <a:solidFill>
            <a:srgbClr val="C00000"/>
          </a:solidFill>
          <a:ln>
            <a:solidFill>
              <a:srgbClr val="C33B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F93B4AE8-DC80-4530-B83F-26D23F6D2F59}"/>
              </a:ext>
            </a:extLst>
          </p:cNvPr>
          <p:cNvSpPr txBox="1"/>
          <p:nvPr/>
        </p:nvSpPr>
        <p:spPr>
          <a:xfrm>
            <a:off x="733631" y="5224478"/>
            <a:ext cx="8741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绍</a:t>
            </a:r>
          </a:p>
        </p:txBody>
      </p:sp>
      <p:pic>
        <p:nvPicPr>
          <p:cNvPr id="16" name="图片 15">
            <a:extLst>
              <a:ext uri="{FF2B5EF4-FFF2-40B4-BE49-F238E27FC236}">
                <a16:creationId xmlns="" xmlns:a16="http://schemas.microsoft.com/office/drawing/2014/main" id="{4848003B-7DFE-4673-B233-3A764F909BF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0620" y="895238"/>
            <a:ext cx="5460498" cy="5460498"/>
          </a:xfrm>
          <a:prstGeom prst="rect">
            <a:avLst/>
          </a:prstGeom>
        </p:spPr>
      </p:pic>
      <p:sp>
        <p:nvSpPr>
          <p:cNvPr id="17" name="矩形: 圆角 16">
            <a:extLst>
              <a:ext uri="{FF2B5EF4-FFF2-40B4-BE49-F238E27FC236}">
                <a16:creationId xmlns="" xmlns:a16="http://schemas.microsoft.com/office/drawing/2014/main" id="{72736184-8E69-469B-85CF-32265E897B51}"/>
              </a:ext>
            </a:extLst>
          </p:cNvPr>
          <p:cNvSpPr/>
          <p:nvPr/>
        </p:nvSpPr>
        <p:spPr>
          <a:xfrm>
            <a:off x="3023897" y="3935292"/>
            <a:ext cx="1219200" cy="447089"/>
          </a:xfrm>
          <a:prstGeom prst="roundRect">
            <a:avLst/>
          </a:prstGeom>
          <a:solidFill>
            <a:srgbClr val="DA001C"/>
          </a:solidFill>
          <a:ln>
            <a:solidFill>
              <a:srgbClr val="DA001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>
            <a:extLst>
              <a:ext uri="{FF2B5EF4-FFF2-40B4-BE49-F238E27FC236}">
                <a16:creationId xmlns="" xmlns:a16="http://schemas.microsoft.com/office/drawing/2014/main" id="{F64CBD1F-D3B4-4660-A396-E8D21110CE04}"/>
              </a:ext>
            </a:extLst>
          </p:cNvPr>
          <p:cNvSpPr txBox="1"/>
          <p:nvPr/>
        </p:nvSpPr>
        <p:spPr>
          <a:xfrm>
            <a:off x="2083652" y="3935292"/>
            <a:ext cx="309968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添加标题</a:t>
            </a:r>
            <a:endParaRPr lang="en-US" altLang="zh-CN" sz="2000" b="1" dirty="0">
              <a:solidFill>
                <a:schemeClr val="bg1"/>
              </a:solidFill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单击此处添加文本单击此处添加文本单击此处添加</a:t>
            </a:r>
            <a:endParaRPr lang="zh-CN" altLang="en-US" sz="2000" dirty="0"/>
          </a:p>
        </p:txBody>
      </p:sp>
      <p:sp>
        <p:nvSpPr>
          <p:cNvPr id="19" name="矩形: 圆角 18">
            <a:extLst>
              <a:ext uri="{FF2B5EF4-FFF2-40B4-BE49-F238E27FC236}">
                <a16:creationId xmlns="" xmlns:a16="http://schemas.microsoft.com/office/drawing/2014/main" id="{790BD242-1D9D-4819-AA13-B33762E850E2}"/>
              </a:ext>
            </a:extLst>
          </p:cNvPr>
          <p:cNvSpPr/>
          <p:nvPr/>
        </p:nvSpPr>
        <p:spPr>
          <a:xfrm>
            <a:off x="8312578" y="1832431"/>
            <a:ext cx="1219200" cy="447089"/>
          </a:xfrm>
          <a:prstGeom prst="roundRect">
            <a:avLst/>
          </a:prstGeom>
          <a:solidFill>
            <a:srgbClr val="DA001C"/>
          </a:solidFill>
          <a:ln>
            <a:solidFill>
              <a:srgbClr val="DA001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>
            <a:extLst>
              <a:ext uri="{FF2B5EF4-FFF2-40B4-BE49-F238E27FC236}">
                <a16:creationId xmlns="" xmlns:a16="http://schemas.microsoft.com/office/drawing/2014/main" id="{0798838A-A660-492D-9C84-46B3004C2D8D}"/>
              </a:ext>
            </a:extLst>
          </p:cNvPr>
          <p:cNvSpPr txBox="1"/>
          <p:nvPr/>
        </p:nvSpPr>
        <p:spPr>
          <a:xfrm>
            <a:off x="7372333" y="1832431"/>
            <a:ext cx="309968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添加标题</a:t>
            </a:r>
            <a:endParaRPr lang="en-US" altLang="zh-CN" sz="2000" b="1" dirty="0">
              <a:solidFill>
                <a:schemeClr val="bg1"/>
              </a:solidFill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单击此处添加文本单击此处添加文本单击此处添加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847359833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 animBg="1"/>
      <p:bldP spid="11" grpId="0"/>
      <p:bldP spid="12" grpId="0" animBg="1"/>
      <p:bldP spid="13" grpId="0"/>
      <p:bldP spid="14" grpId="0" animBg="1"/>
      <p:bldP spid="15" grpId="0"/>
      <p:bldP spid="17" grpId="0" animBg="1"/>
      <p:bldP spid="18" grpId="0"/>
      <p:bldP spid="19" grpId="0" animBg="1"/>
      <p:bldP spid="2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440FAA37-0EAE-445A-94E0-510957E4387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41" r="7804" b="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8" name="椭圆 7">
            <a:extLst>
              <a:ext uri="{FF2B5EF4-FFF2-40B4-BE49-F238E27FC236}">
                <a16:creationId xmlns="" xmlns:a16="http://schemas.microsoft.com/office/drawing/2014/main" id="{C0AFD9DE-29D7-4CFB-A0EE-6DF528D1B5A1}"/>
              </a:ext>
            </a:extLst>
          </p:cNvPr>
          <p:cNvSpPr/>
          <p:nvPr/>
        </p:nvSpPr>
        <p:spPr>
          <a:xfrm>
            <a:off x="733631" y="2047875"/>
            <a:ext cx="548640" cy="548640"/>
          </a:xfrm>
          <a:prstGeom prst="ellipse">
            <a:avLst/>
          </a:prstGeom>
          <a:solidFill>
            <a:srgbClr val="C00000"/>
          </a:solidFill>
          <a:ln>
            <a:solidFill>
              <a:srgbClr val="C33B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DF8705A1-EEFA-447C-92BC-2A94DF0845B9}"/>
              </a:ext>
            </a:extLst>
          </p:cNvPr>
          <p:cNvSpPr txBox="1"/>
          <p:nvPr/>
        </p:nvSpPr>
        <p:spPr>
          <a:xfrm>
            <a:off x="733631" y="2047875"/>
            <a:ext cx="8741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节</a:t>
            </a:r>
          </a:p>
        </p:txBody>
      </p:sp>
      <p:sp>
        <p:nvSpPr>
          <p:cNvPr id="10" name="椭圆 9">
            <a:extLst>
              <a:ext uri="{FF2B5EF4-FFF2-40B4-BE49-F238E27FC236}">
                <a16:creationId xmlns="" xmlns:a16="http://schemas.microsoft.com/office/drawing/2014/main" id="{535160A8-5794-41DA-9992-4EE2F9E82B43}"/>
              </a:ext>
            </a:extLst>
          </p:cNvPr>
          <p:cNvSpPr/>
          <p:nvPr/>
        </p:nvSpPr>
        <p:spPr>
          <a:xfrm>
            <a:off x="733631" y="3076847"/>
            <a:ext cx="548640" cy="548640"/>
          </a:xfrm>
          <a:prstGeom prst="ellipse">
            <a:avLst/>
          </a:prstGeom>
          <a:solidFill>
            <a:srgbClr val="C00000"/>
          </a:solidFill>
          <a:ln>
            <a:solidFill>
              <a:srgbClr val="C33B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3803682A-5BA3-4A73-A89F-C8CD72981434}"/>
              </a:ext>
            </a:extLst>
          </p:cNvPr>
          <p:cNvSpPr txBox="1"/>
          <p:nvPr/>
        </p:nvSpPr>
        <p:spPr>
          <a:xfrm>
            <a:off x="733631" y="3076847"/>
            <a:ext cx="8741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日</a:t>
            </a:r>
          </a:p>
        </p:txBody>
      </p:sp>
      <p:sp>
        <p:nvSpPr>
          <p:cNvPr id="12" name="椭圆 11">
            <a:extLst>
              <a:ext uri="{FF2B5EF4-FFF2-40B4-BE49-F238E27FC236}">
                <a16:creationId xmlns="" xmlns:a16="http://schemas.microsoft.com/office/drawing/2014/main" id="{485A6160-9167-4525-A38C-14660B8A63FB}"/>
              </a:ext>
            </a:extLst>
          </p:cNvPr>
          <p:cNvSpPr/>
          <p:nvPr/>
        </p:nvSpPr>
        <p:spPr>
          <a:xfrm>
            <a:off x="733631" y="4150736"/>
            <a:ext cx="548640" cy="548640"/>
          </a:xfrm>
          <a:prstGeom prst="ellipse">
            <a:avLst/>
          </a:prstGeom>
          <a:solidFill>
            <a:srgbClr val="C00000"/>
          </a:solidFill>
          <a:ln>
            <a:solidFill>
              <a:srgbClr val="C33B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395152A6-AD41-444C-BE87-C0A9C0A5AE91}"/>
              </a:ext>
            </a:extLst>
          </p:cNvPr>
          <p:cNvSpPr txBox="1"/>
          <p:nvPr/>
        </p:nvSpPr>
        <p:spPr>
          <a:xfrm>
            <a:off x="733631" y="4150736"/>
            <a:ext cx="8741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介</a:t>
            </a:r>
          </a:p>
        </p:txBody>
      </p:sp>
      <p:sp>
        <p:nvSpPr>
          <p:cNvPr id="14" name="椭圆 13">
            <a:extLst>
              <a:ext uri="{FF2B5EF4-FFF2-40B4-BE49-F238E27FC236}">
                <a16:creationId xmlns="" xmlns:a16="http://schemas.microsoft.com/office/drawing/2014/main" id="{2782452C-67EB-472A-8A9F-ECCFF46ACD8D}"/>
              </a:ext>
            </a:extLst>
          </p:cNvPr>
          <p:cNvSpPr/>
          <p:nvPr/>
        </p:nvSpPr>
        <p:spPr>
          <a:xfrm>
            <a:off x="733631" y="5224478"/>
            <a:ext cx="548640" cy="548640"/>
          </a:xfrm>
          <a:prstGeom prst="ellipse">
            <a:avLst/>
          </a:prstGeom>
          <a:solidFill>
            <a:srgbClr val="C00000"/>
          </a:solidFill>
          <a:ln>
            <a:solidFill>
              <a:srgbClr val="C33B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F93B4AE8-DC80-4530-B83F-26D23F6D2F59}"/>
              </a:ext>
            </a:extLst>
          </p:cNvPr>
          <p:cNvSpPr txBox="1"/>
          <p:nvPr/>
        </p:nvSpPr>
        <p:spPr>
          <a:xfrm>
            <a:off x="733631" y="5224478"/>
            <a:ext cx="8741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绍</a:t>
            </a:r>
          </a:p>
        </p:txBody>
      </p:sp>
      <p:pic>
        <p:nvPicPr>
          <p:cNvPr id="16" name="Picture 21">
            <a:extLst>
              <a:ext uri="{FF2B5EF4-FFF2-40B4-BE49-F238E27FC236}">
                <a16:creationId xmlns="" xmlns:a16="http://schemas.microsoft.com/office/drawing/2014/main" id="{A67E3417-91CC-4796-A488-25A7F637C31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0080" y="1167671"/>
            <a:ext cx="5514646" cy="3114784"/>
          </a:xfrm>
          <a:prstGeom prst="rect">
            <a:avLst/>
          </a:prstGeom>
          <a:effectLst>
            <a:reflection stA="14000" endPos="12000" dist="63500" dir="5400000" sy="-100000" algn="bl" rotWithShape="0"/>
          </a:effectLst>
        </p:spPr>
      </p:pic>
      <p:sp>
        <p:nvSpPr>
          <p:cNvPr id="17" name="Right Triangle 23">
            <a:extLst>
              <a:ext uri="{FF2B5EF4-FFF2-40B4-BE49-F238E27FC236}">
                <a16:creationId xmlns="" xmlns:a16="http://schemas.microsoft.com/office/drawing/2014/main" id="{572BD6DC-BFBE-4619-8BCB-0BFC25D3733A}"/>
              </a:ext>
            </a:extLst>
          </p:cNvPr>
          <p:cNvSpPr/>
          <p:nvPr/>
        </p:nvSpPr>
        <p:spPr>
          <a:xfrm rot="10800000">
            <a:off x="7250675" y="1209055"/>
            <a:ext cx="1482725" cy="2487613"/>
          </a:xfrm>
          <a:prstGeom prst="rtTriangle">
            <a:avLst/>
          </a:prstGeom>
          <a:solidFill>
            <a:schemeClr val="bg1">
              <a:lumMod val="95000"/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1"/>
          </a:p>
        </p:txBody>
      </p:sp>
      <p:sp>
        <p:nvSpPr>
          <p:cNvPr id="18" name="Rectangle 24">
            <a:extLst>
              <a:ext uri="{FF2B5EF4-FFF2-40B4-BE49-F238E27FC236}">
                <a16:creationId xmlns="" xmlns:a16="http://schemas.microsoft.com/office/drawing/2014/main" id="{618A11CD-85D4-4063-9FFC-8F214E235470}"/>
              </a:ext>
            </a:extLst>
          </p:cNvPr>
          <p:cNvSpPr/>
          <p:nvPr/>
        </p:nvSpPr>
        <p:spPr>
          <a:xfrm>
            <a:off x="1630925" y="4434855"/>
            <a:ext cx="2343150" cy="133826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800">
              <a:latin typeface="Impact" panose="020B0806030902050204" pitchFamily="34" charset="0"/>
            </a:endParaRPr>
          </a:p>
        </p:txBody>
      </p:sp>
      <p:sp>
        <p:nvSpPr>
          <p:cNvPr id="19" name="Rectangle 27">
            <a:extLst>
              <a:ext uri="{FF2B5EF4-FFF2-40B4-BE49-F238E27FC236}">
                <a16:creationId xmlns="" xmlns:a16="http://schemas.microsoft.com/office/drawing/2014/main" id="{01F9B4BC-82C2-4E80-849F-8054B86860EB}"/>
              </a:ext>
            </a:extLst>
          </p:cNvPr>
          <p:cNvSpPr/>
          <p:nvPr/>
        </p:nvSpPr>
        <p:spPr>
          <a:xfrm>
            <a:off x="4145525" y="4434855"/>
            <a:ext cx="2343150" cy="1338263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0" name="Rectangle 28">
            <a:extLst>
              <a:ext uri="{FF2B5EF4-FFF2-40B4-BE49-F238E27FC236}">
                <a16:creationId xmlns="" xmlns:a16="http://schemas.microsoft.com/office/drawing/2014/main" id="{BA25FE44-FEE5-49B2-9E9A-16472FD6EDD3}"/>
              </a:ext>
            </a:extLst>
          </p:cNvPr>
          <p:cNvSpPr/>
          <p:nvPr/>
        </p:nvSpPr>
        <p:spPr>
          <a:xfrm>
            <a:off x="6660125" y="4434855"/>
            <a:ext cx="2343150" cy="133826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800">
              <a:latin typeface="Impact" panose="020B0806030902050204" pitchFamily="34" charset="0"/>
            </a:endParaRPr>
          </a:p>
        </p:txBody>
      </p:sp>
      <p:sp>
        <p:nvSpPr>
          <p:cNvPr id="21" name="Rectangle 29">
            <a:extLst>
              <a:ext uri="{FF2B5EF4-FFF2-40B4-BE49-F238E27FC236}">
                <a16:creationId xmlns="" xmlns:a16="http://schemas.microsoft.com/office/drawing/2014/main" id="{305C6E3C-15F6-49E4-B1E4-3FF4589159B3}"/>
              </a:ext>
            </a:extLst>
          </p:cNvPr>
          <p:cNvSpPr/>
          <p:nvPr/>
        </p:nvSpPr>
        <p:spPr>
          <a:xfrm>
            <a:off x="9174725" y="4434855"/>
            <a:ext cx="2343150" cy="1338263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2" name="TextBox 31">
            <a:extLst>
              <a:ext uri="{FF2B5EF4-FFF2-40B4-BE49-F238E27FC236}">
                <a16:creationId xmlns="" xmlns:a16="http://schemas.microsoft.com/office/drawing/2014/main" id="{C4A9ED5C-C543-4145-A04B-FF62116CF1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98477" y="2950543"/>
            <a:ext cx="111440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b="1" dirty="0">
                <a:solidFill>
                  <a:srgbClr val="2A3B4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添加标题</a:t>
            </a:r>
          </a:p>
        </p:txBody>
      </p:sp>
      <p:sp>
        <p:nvSpPr>
          <p:cNvPr id="23" name="TextBox 32">
            <a:extLst>
              <a:ext uri="{FF2B5EF4-FFF2-40B4-BE49-F238E27FC236}">
                <a16:creationId xmlns="" xmlns:a16="http://schemas.microsoft.com/office/drawing/2014/main" id="{F124DB27-A81F-4141-AB28-A84ED1C69F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35915" y="2950543"/>
            <a:ext cx="111440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b="1" dirty="0">
                <a:solidFill>
                  <a:srgbClr val="2A3B4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添加标题</a:t>
            </a:r>
          </a:p>
        </p:txBody>
      </p:sp>
      <p:sp>
        <p:nvSpPr>
          <p:cNvPr id="24" name="TextBox 33">
            <a:extLst>
              <a:ext uri="{FF2B5EF4-FFF2-40B4-BE49-F238E27FC236}">
                <a16:creationId xmlns="" xmlns:a16="http://schemas.microsoft.com/office/drawing/2014/main" id="{703712E5-3814-4F43-92CA-239B24CD5E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40393" y="5258768"/>
            <a:ext cx="101181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添加标题</a:t>
            </a:r>
            <a:endParaRPr lang="en-US" altLang="zh-CN" sz="16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5" name="TextBox 34">
            <a:extLst>
              <a:ext uri="{FF2B5EF4-FFF2-40B4-BE49-F238E27FC236}">
                <a16:creationId xmlns="" xmlns:a16="http://schemas.microsoft.com/office/drawing/2014/main" id="{084D585D-199F-475B-AA79-81A7A74709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28968" y="5258768"/>
            <a:ext cx="101181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添加标题</a:t>
            </a:r>
            <a:endParaRPr lang="en-US" altLang="zh-CN" sz="16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6" name="TextBox 35">
            <a:extLst>
              <a:ext uri="{FF2B5EF4-FFF2-40B4-BE49-F238E27FC236}">
                <a16:creationId xmlns="" xmlns:a16="http://schemas.microsoft.com/office/drawing/2014/main" id="{ECD868B1-8D60-45DB-873D-DCA4B7FFBD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6749" y="5258768"/>
            <a:ext cx="101181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添加标题</a:t>
            </a:r>
            <a:endParaRPr lang="en-US" altLang="zh-CN" sz="16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7" name="TextBox 40">
            <a:extLst>
              <a:ext uri="{FF2B5EF4-FFF2-40B4-BE49-F238E27FC236}">
                <a16:creationId xmlns="" xmlns:a16="http://schemas.microsoft.com/office/drawing/2014/main" id="{648AD124-61D6-428E-A61C-4FE03B3B3C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05324" y="5258768"/>
            <a:ext cx="101181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6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添加标题</a:t>
            </a:r>
            <a:endParaRPr lang="en-US" altLang="zh-CN" sz="16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8" name="Freeform 127">
            <a:extLst>
              <a:ext uri="{FF2B5EF4-FFF2-40B4-BE49-F238E27FC236}">
                <a16:creationId xmlns="" xmlns:a16="http://schemas.microsoft.com/office/drawing/2014/main" id="{C8401331-5740-49DC-95A1-D002AF303B04}"/>
              </a:ext>
            </a:extLst>
          </p:cNvPr>
          <p:cNvSpPr>
            <a:spLocks noEditPoints="1"/>
          </p:cNvSpPr>
          <p:nvPr/>
        </p:nvSpPr>
        <p:spPr bwMode="auto">
          <a:xfrm>
            <a:off x="2542150" y="2299668"/>
            <a:ext cx="625475" cy="641350"/>
          </a:xfrm>
          <a:custGeom>
            <a:avLst/>
            <a:gdLst>
              <a:gd name="T0" fmla="*/ 2147483646 w 129"/>
              <a:gd name="T1" fmla="*/ 2147483646 h 132"/>
              <a:gd name="T2" fmla="*/ 2147483646 w 129"/>
              <a:gd name="T3" fmla="*/ 2147483646 h 132"/>
              <a:gd name="T4" fmla="*/ 2147483646 w 129"/>
              <a:gd name="T5" fmla="*/ 2147483646 h 132"/>
              <a:gd name="T6" fmla="*/ 2147483646 w 129"/>
              <a:gd name="T7" fmla="*/ 2147483646 h 132"/>
              <a:gd name="T8" fmla="*/ 2147483646 w 129"/>
              <a:gd name="T9" fmla="*/ 2147483646 h 132"/>
              <a:gd name="T10" fmla="*/ 2147483646 w 129"/>
              <a:gd name="T11" fmla="*/ 2147483646 h 132"/>
              <a:gd name="T12" fmla="*/ 2147483646 w 129"/>
              <a:gd name="T13" fmla="*/ 2147483646 h 132"/>
              <a:gd name="T14" fmla="*/ 2147483646 w 129"/>
              <a:gd name="T15" fmla="*/ 2147483646 h 132"/>
              <a:gd name="T16" fmla="*/ 2147483646 w 129"/>
              <a:gd name="T17" fmla="*/ 2147483646 h 132"/>
              <a:gd name="T18" fmla="*/ 2147483646 w 129"/>
              <a:gd name="T19" fmla="*/ 2147483646 h 132"/>
              <a:gd name="T20" fmla="*/ 2147483646 w 129"/>
              <a:gd name="T21" fmla="*/ 2147483646 h 132"/>
              <a:gd name="T22" fmla="*/ 2147483646 w 129"/>
              <a:gd name="T23" fmla="*/ 2147483646 h 132"/>
              <a:gd name="T24" fmla="*/ 2147483646 w 129"/>
              <a:gd name="T25" fmla="*/ 2147483646 h 132"/>
              <a:gd name="T26" fmla="*/ 2147483646 w 129"/>
              <a:gd name="T27" fmla="*/ 2147483646 h 132"/>
              <a:gd name="T28" fmla="*/ 2147483646 w 129"/>
              <a:gd name="T29" fmla="*/ 2147483646 h 132"/>
              <a:gd name="T30" fmla="*/ 2147483646 w 129"/>
              <a:gd name="T31" fmla="*/ 2147483646 h 132"/>
              <a:gd name="T32" fmla="*/ 2147483646 w 129"/>
              <a:gd name="T33" fmla="*/ 2147483646 h 132"/>
              <a:gd name="T34" fmla="*/ 2147483646 w 129"/>
              <a:gd name="T35" fmla="*/ 2147483646 h 132"/>
              <a:gd name="T36" fmla="*/ 2147483646 w 129"/>
              <a:gd name="T37" fmla="*/ 2147483646 h 132"/>
              <a:gd name="T38" fmla="*/ 2147483646 w 129"/>
              <a:gd name="T39" fmla="*/ 2147483646 h 132"/>
              <a:gd name="T40" fmla="*/ 2147483646 w 129"/>
              <a:gd name="T41" fmla="*/ 2147483646 h 132"/>
              <a:gd name="T42" fmla="*/ 2147483646 w 129"/>
              <a:gd name="T43" fmla="*/ 2147483646 h 132"/>
              <a:gd name="T44" fmla="*/ 2147483646 w 129"/>
              <a:gd name="T45" fmla="*/ 2147483646 h 132"/>
              <a:gd name="T46" fmla="*/ 2147483646 w 129"/>
              <a:gd name="T47" fmla="*/ 2147483646 h 132"/>
              <a:gd name="T48" fmla="*/ 2147483646 w 129"/>
              <a:gd name="T49" fmla="*/ 2147483646 h 132"/>
              <a:gd name="T50" fmla="*/ 2147483646 w 129"/>
              <a:gd name="T51" fmla="*/ 2147483646 h 132"/>
              <a:gd name="T52" fmla="*/ 2147483646 w 129"/>
              <a:gd name="T53" fmla="*/ 2147483646 h 132"/>
              <a:gd name="T54" fmla="*/ 2147483646 w 129"/>
              <a:gd name="T55" fmla="*/ 2147483646 h 132"/>
              <a:gd name="T56" fmla="*/ 2147483646 w 129"/>
              <a:gd name="T57" fmla="*/ 2147483646 h 132"/>
              <a:gd name="T58" fmla="*/ 2147483646 w 129"/>
              <a:gd name="T59" fmla="*/ 2147483646 h 132"/>
              <a:gd name="T60" fmla="*/ 2147483646 w 129"/>
              <a:gd name="T61" fmla="*/ 2147483646 h 132"/>
              <a:gd name="T62" fmla="*/ 2147483646 w 129"/>
              <a:gd name="T63" fmla="*/ 2147483646 h 132"/>
              <a:gd name="T64" fmla="*/ 2147483646 w 129"/>
              <a:gd name="T65" fmla="*/ 2147483646 h 132"/>
              <a:gd name="T66" fmla="*/ 2147483646 w 129"/>
              <a:gd name="T67" fmla="*/ 2147483646 h 132"/>
              <a:gd name="T68" fmla="*/ 2147483646 w 129"/>
              <a:gd name="T69" fmla="*/ 2147483646 h 132"/>
              <a:gd name="T70" fmla="*/ 2147483646 w 129"/>
              <a:gd name="T71" fmla="*/ 2147483646 h 132"/>
              <a:gd name="T72" fmla="*/ 2147483646 w 129"/>
              <a:gd name="T73" fmla="*/ 2147483646 h 132"/>
              <a:gd name="T74" fmla="*/ 2147483646 w 129"/>
              <a:gd name="T75" fmla="*/ 2147483646 h 132"/>
              <a:gd name="T76" fmla="*/ 2147483646 w 129"/>
              <a:gd name="T77" fmla="*/ 2147483646 h 132"/>
              <a:gd name="T78" fmla="*/ 2147483646 w 129"/>
              <a:gd name="T79" fmla="*/ 2147483646 h 132"/>
              <a:gd name="T80" fmla="*/ 2147483646 w 129"/>
              <a:gd name="T81" fmla="*/ 2147483646 h 132"/>
              <a:gd name="T82" fmla="*/ 2147483646 w 129"/>
              <a:gd name="T83" fmla="*/ 2147483646 h 132"/>
              <a:gd name="T84" fmla="*/ 2147483646 w 129"/>
              <a:gd name="T85" fmla="*/ 2147483646 h 132"/>
              <a:gd name="T86" fmla="*/ 2147483646 w 129"/>
              <a:gd name="T87" fmla="*/ 2147483646 h 132"/>
              <a:gd name="T88" fmla="*/ 2147483646 w 129"/>
              <a:gd name="T89" fmla="*/ 2147483646 h 132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0" t="0" r="r" b="b"/>
            <a:pathLst>
              <a:path w="129" h="132">
                <a:moveTo>
                  <a:pt x="107" y="50"/>
                </a:moveTo>
                <a:cubicBezTo>
                  <a:pt x="90" y="39"/>
                  <a:pt x="90" y="39"/>
                  <a:pt x="90" y="39"/>
                </a:cubicBezTo>
                <a:cubicBezTo>
                  <a:pt x="88" y="37"/>
                  <a:pt x="87" y="35"/>
                  <a:pt x="87" y="32"/>
                </a:cubicBezTo>
                <a:cubicBezTo>
                  <a:pt x="87" y="32"/>
                  <a:pt x="87" y="32"/>
                  <a:pt x="87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18" y="31"/>
                  <a:pt x="12" y="37"/>
                  <a:pt x="11" y="43"/>
                </a:cubicBezTo>
                <a:cubicBezTo>
                  <a:pt x="1" y="121"/>
                  <a:pt x="1" y="121"/>
                  <a:pt x="1" y="121"/>
                </a:cubicBezTo>
                <a:cubicBezTo>
                  <a:pt x="0" y="127"/>
                  <a:pt x="5" y="132"/>
                  <a:pt x="11" y="132"/>
                </a:cubicBezTo>
                <a:cubicBezTo>
                  <a:pt x="106" y="132"/>
                  <a:pt x="106" y="132"/>
                  <a:pt x="106" y="132"/>
                </a:cubicBezTo>
                <a:cubicBezTo>
                  <a:pt x="113" y="132"/>
                  <a:pt x="117" y="127"/>
                  <a:pt x="116" y="121"/>
                </a:cubicBezTo>
                <a:lnTo>
                  <a:pt x="107" y="50"/>
                </a:lnTo>
                <a:close/>
                <a:moveTo>
                  <a:pt x="81" y="39"/>
                </a:moveTo>
                <a:cubicBezTo>
                  <a:pt x="83" y="39"/>
                  <a:pt x="84" y="40"/>
                  <a:pt x="84" y="42"/>
                </a:cubicBezTo>
                <a:cubicBezTo>
                  <a:pt x="84" y="44"/>
                  <a:pt x="83" y="45"/>
                  <a:pt x="81" y="45"/>
                </a:cubicBezTo>
                <a:cubicBezTo>
                  <a:pt x="79" y="45"/>
                  <a:pt x="78" y="44"/>
                  <a:pt x="78" y="42"/>
                </a:cubicBezTo>
                <a:cubicBezTo>
                  <a:pt x="78" y="40"/>
                  <a:pt x="79" y="39"/>
                  <a:pt x="81" y="39"/>
                </a:cubicBezTo>
                <a:close/>
                <a:moveTo>
                  <a:pt x="38" y="39"/>
                </a:moveTo>
                <a:cubicBezTo>
                  <a:pt x="40" y="39"/>
                  <a:pt x="41" y="40"/>
                  <a:pt x="41" y="42"/>
                </a:cubicBezTo>
                <a:cubicBezTo>
                  <a:pt x="41" y="44"/>
                  <a:pt x="40" y="45"/>
                  <a:pt x="38" y="45"/>
                </a:cubicBezTo>
                <a:cubicBezTo>
                  <a:pt x="36" y="45"/>
                  <a:pt x="35" y="44"/>
                  <a:pt x="35" y="42"/>
                </a:cubicBezTo>
                <a:cubicBezTo>
                  <a:pt x="35" y="40"/>
                  <a:pt x="36" y="39"/>
                  <a:pt x="38" y="39"/>
                </a:cubicBezTo>
                <a:close/>
                <a:moveTo>
                  <a:pt x="84" y="81"/>
                </a:moveTo>
                <a:cubicBezTo>
                  <a:pt x="74" y="90"/>
                  <a:pt x="74" y="90"/>
                  <a:pt x="74" y="90"/>
                </a:cubicBezTo>
                <a:cubicBezTo>
                  <a:pt x="74" y="90"/>
                  <a:pt x="73" y="91"/>
                  <a:pt x="73" y="92"/>
                </a:cubicBezTo>
                <a:cubicBezTo>
                  <a:pt x="73" y="92"/>
                  <a:pt x="73" y="92"/>
                  <a:pt x="73" y="92"/>
                </a:cubicBezTo>
                <a:cubicBezTo>
                  <a:pt x="76" y="105"/>
                  <a:pt x="76" y="105"/>
                  <a:pt x="76" y="105"/>
                </a:cubicBezTo>
                <a:cubicBezTo>
                  <a:pt x="76" y="105"/>
                  <a:pt x="76" y="106"/>
                  <a:pt x="76" y="106"/>
                </a:cubicBezTo>
                <a:cubicBezTo>
                  <a:pt x="76" y="106"/>
                  <a:pt x="76" y="107"/>
                  <a:pt x="75" y="108"/>
                </a:cubicBezTo>
                <a:cubicBezTo>
                  <a:pt x="75" y="108"/>
                  <a:pt x="74" y="109"/>
                  <a:pt x="73" y="109"/>
                </a:cubicBezTo>
                <a:cubicBezTo>
                  <a:pt x="73" y="109"/>
                  <a:pt x="72" y="108"/>
                  <a:pt x="72" y="108"/>
                </a:cubicBezTo>
                <a:cubicBezTo>
                  <a:pt x="60" y="102"/>
                  <a:pt x="60" y="102"/>
                  <a:pt x="60" y="102"/>
                </a:cubicBezTo>
                <a:cubicBezTo>
                  <a:pt x="60" y="102"/>
                  <a:pt x="59" y="102"/>
                  <a:pt x="59" y="102"/>
                </a:cubicBezTo>
                <a:cubicBezTo>
                  <a:pt x="58" y="102"/>
                  <a:pt x="58" y="102"/>
                  <a:pt x="58" y="102"/>
                </a:cubicBezTo>
                <a:cubicBezTo>
                  <a:pt x="46" y="108"/>
                  <a:pt x="46" y="108"/>
                  <a:pt x="46" y="108"/>
                </a:cubicBezTo>
                <a:cubicBezTo>
                  <a:pt x="45" y="108"/>
                  <a:pt x="45" y="109"/>
                  <a:pt x="44" y="109"/>
                </a:cubicBezTo>
                <a:cubicBezTo>
                  <a:pt x="44" y="109"/>
                  <a:pt x="44" y="109"/>
                  <a:pt x="44" y="109"/>
                </a:cubicBezTo>
                <a:cubicBezTo>
                  <a:pt x="43" y="109"/>
                  <a:pt x="43" y="108"/>
                  <a:pt x="42" y="108"/>
                </a:cubicBezTo>
                <a:cubicBezTo>
                  <a:pt x="42" y="107"/>
                  <a:pt x="41" y="106"/>
                  <a:pt x="41" y="106"/>
                </a:cubicBezTo>
                <a:cubicBezTo>
                  <a:pt x="41" y="106"/>
                  <a:pt x="41" y="105"/>
                  <a:pt x="41" y="105"/>
                </a:cubicBezTo>
                <a:cubicBezTo>
                  <a:pt x="44" y="92"/>
                  <a:pt x="44" y="92"/>
                  <a:pt x="44" y="92"/>
                </a:cubicBezTo>
                <a:cubicBezTo>
                  <a:pt x="44" y="92"/>
                  <a:pt x="44" y="92"/>
                  <a:pt x="44" y="92"/>
                </a:cubicBezTo>
                <a:cubicBezTo>
                  <a:pt x="44" y="91"/>
                  <a:pt x="44" y="90"/>
                  <a:pt x="43" y="90"/>
                </a:cubicBezTo>
                <a:cubicBezTo>
                  <a:pt x="34" y="81"/>
                  <a:pt x="34" y="81"/>
                  <a:pt x="34" y="81"/>
                </a:cubicBezTo>
                <a:cubicBezTo>
                  <a:pt x="33" y="80"/>
                  <a:pt x="32" y="79"/>
                  <a:pt x="32" y="78"/>
                </a:cubicBezTo>
                <a:cubicBezTo>
                  <a:pt x="32" y="77"/>
                  <a:pt x="33" y="77"/>
                  <a:pt x="33" y="76"/>
                </a:cubicBezTo>
                <a:cubicBezTo>
                  <a:pt x="34" y="76"/>
                  <a:pt x="35" y="76"/>
                  <a:pt x="35" y="75"/>
                </a:cubicBezTo>
                <a:cubicBezTo>
                  <a:pt x="49" y="74"/>
                  <a:pt x="49" y="74"/>
                  <a:pt x="49" y="74"/>
                </a:cubicBezTo>
                <a:cubicBezTo>
                  <a:pt x="49" y="74"/>
                  <a:pt x="49" y="74"/>
                  <a:pt x="49" y="73"/>
                </a:cubicBezTo>
                <a:cubicBezTo>
                  <a:pt x="50" y="73"/>
                  <a:pt x="50" y="73"/>
                  <a:pt x="50" y="73"/>
                </a:cubicBezTo>
                <a:cubicBezTo>
                  <a:pt x="56" y="60"/>
                  <a:pt x="56" y="60"/>
                  <a:pt x="56" y="60"/>
                </a:cubicBezTo>
                <a:cubicBezTo>
                  <a:pt x="56" y="60"/>
                  <a:pt x="56" y="60"/>
                  <a:pt x="57" y="59"/>
                </a:cubicBezTo>
                <a:cubicBezTo>
                  <a:pt x="57" y="59"/>
                  <a:pt x="58" y="58"/>
                  <a:pt x="59" y="58"/>
                </a:cubicBezTo>
                <a:cubicBezTo>
                  <a:pt x="59" y="58"/>
                  <a:pt x="60" y="59"/>
                  <a:pt x="60" y="59"/>
                </a:cubicBezTo>
                <a:cubicBezTo>
                  <a:pt x="61" y="60"/>
                  <a:pt x="61" y="60"/>
                  <a:pt x="61" y="60"/>
                </a:cubicBezTo>
                <a:cubicBezTo>
                  <a:pt x="67" y="73"/>
                  <a:pt x="67" y="73"/>
                  <a:pt x="67" y="73"/>
                </a:cubicBezTo>
                <a:cubicBezTo>
                  <a:pt x="67" y="73"/>
                  <a:pt x="68" y="73"/>
                  <a:pt x="68" y="73"/>
                </a:cubicBezTo>
                <a:cubicBezTo>
                  <a:pt x="68" y="74"/>
                  <a:pt x="69" y="74"/>
                  <a:pt x="69" y="74"/>
                </a:cubicBezTo>
                <a:cubicBezTo>
                  <a:pt x="82" y="75"/>
                  <a:pt x="82" y="75"/>
                  <a:pt x="82" y="75"/>
                </a:cubicBezTo>
                <a:cubicBezTo>
                  <a:pt x="83" y="76"/>
                  <a:pt x="83" y="76"/>
                  <a:pt x="84" y="76"/>
                </a:cubicBezTo>
                <a:cubicBezTo>
                  <a:pt x="84" y="77"/>
                  <a:pt x="85" y="77"/>
                  <a:pt x="85" y="78"/>
                </a:cubicBezTo>
                <a:cubicBezTo>
                  <a:pt x="85" y="79"/>
                  <a:pt x="84" y="80"/>
                  <a:pt x="84" y="81"/>
                </a:cubicBezTo>
                <a:close/>
                <a:moveTo>
                  <a:pt x="126" y="35"/>
                </a:moveTo>
                <a:cubicBezTo>
                  <a:pt x="102" y="20"/>
                  <a:pt x="102" y="20"/>
                  <a:pt x="102" y="20"/>
                </a:cubicBezTo>
                <a:cubicBezTo>
                  <a:pt x="100" y="19"/>
                  <a:pt x="96" y="19"/>
                  <a:pt x="94" y="22"/>
                </a:cubicBezTo>
                <a:cubicBezTo>
                  <a:pt x="93" y="24"/>
                  <a:pt x="93" y="24"/>
                  <a:pt x="93" y="24"/>
                </a:cubicBezTo>
                <a:cubicBezTo>
                  <a:pt x="91" y="23"/>
                  <a:pt x="88" y="22"/>
                  <a:pt x="87" y="22"/>
                </a:cubicBezTo>
                <a:cubicBezTo>
                  <a:pt x="85" y="22"/>
                  <a:pt x="83" y="22"/>
                  <a:pt x="82" y="23"/>
                </a:cubicBezTo>
                <a:cubicBezTo>
                  <a:pt x="81" y="17"/>
                  <a:pt x="79" y="12"/>
                  <a:pt x="76" y="8"/>
                </a:cubicBezTo>
                <a:cubicBezTo>
                  <a:pt x="72" y="3"/>
                  <a:pt x="65" y="0"/>
                  <a:pt x="59" y="0"/>
                </a:cubicBezTo>
                <a:cubicBezTo>
                  <a:pt x="52" y="0"/>
                  <a:pt x="46" y="3"/>
                  <a:pt x="41" y="8"/>
                </a:cubicBezTo>
                <a:cubicBezTo>
                  <a:pt x="37" y="14"/>
                  <a:pt x="35" y="21"/>
                  <a:pt x="35" y="28"/>
                </a:cubicBezTo>
                <a:cubicBezTo>
                  <a:pt x="39" y="28"/>
                  <a:pt x="39" y="28"/>
                  <a:pt x="39" y="28"/>
                </a:cubicBezTo>
                <a:cubicBezTo>
                  <a:pt x="39" y="22"/>
                  <a:pt x="41" y="16"/>
                  <a:pt x="45" y="11"/>
                </a:cubicBezTo>
                <a:cubicBezTo>
                  <a:pt x="49" y="7"/>
                  <a:pt x="53" y="5"/>
                  <a:pt x="59" y="5"/>
                </a:cubicBezTo>
                <a:cubicBezTo>
                  <a:pt x="64" y="5"/>
                  <a:pt x="69" y="7"/>
                  <a:pt x="72" y="11"/>
                </a:cubicBezTo>
                <a:cubicBezTo>
                  <a:pt x="76" y="16"/>
                  <a:pt x="78" y="22"/>
                  <a:pt x="78" y="28"/>
                </a:cubicBezTo>
                <a:cubicBezTo>
                  <a:pt x="83" y="28"/>
                  <a:pt x="83" y="28"/>
                  <a:pt x="83" y="28"/>
                </a:cubicBezTo>
                <a:cubicBezTo>
                  <a:pt x="83" y="27"/>
                  <a:pt x="83" y="26"/>
                  <a:pt x="83" y="25"/>
                </a:cubicBezTo>
                <a:cubicBezTo>
                  <a:pt x="84" y="25"/>
                  <a:pt x="85" y="24"/>
                  <a:pt x="87" y="24"/>
                </a:cubicBezTo>
                <a:cubicBezTo>
                  <a:pt x="88" y="24"/>
                  <a:pt x="90" y="25"/>
                  <a:pt x="92" y="26"/>
                </a:cubicBezTo>
                <a:cubicBezTo>
                  <a:pt x="90" y="29"/>
                  <a:pt x="90" y="29"/>
                  <a:pt x="90" y="29"/>
                </a:cubicBezTo>
                <a:cubicBezTo>
                  <a:pt x="88" y="32"/>
                  <a:pt x="89" y="35"/>
                  <a:pt x="92" y="37"/>
                </a:cubicBezTo>
                <a:cubicBezTo>
                  <a:pt x="115" y="52"/>
                  <a:pt x="115" y="52"/>
                  <a:pt x="115" y="52"/>
                </a:cubicBezTo>
                <a:cubicBezTo>
                  <a:pt x="118" y="54"/>
                  <a:pt x="121" y="53"/>
                  <a:pt x="123" y="50"/>
                </a:cubicBezTo>
                <a:cubicBezTo>
                  <a:pt x="127" y="43"/>
                  <a:pt x="127" y="43"/>
                  <a:pt x="127" y="43"/>
                </a:cubicBezTo>
                <a:cubicBezTo>
                  <a:pt x="129" y="40"/>
                  <a:pt x="128" y="37"/>
                  <a:pt x="126" y="35"/>
                </a:cubicBezTo>
                <a:close/>
                <a:moveTo>
                  <a:pt x="97" y="26"/>
                </a:moveTo>
                <a:cubicBezTo>
                  <a:pt x="98" y="26"/>
                  <a:pt x="99" y="27"/>
                  <a:pt x="99" y="28"/>
                </a:cubicBezTo>
                <a:cubicBezTo>
                  <a:pt x="99" y="30"/>
                  <a:pt x="98" y="30"/>
                  <a:pt x="97" y="30"/>
                </a:cubicBezTo>
                <a:cubicBezTo>
                  <a:pt x="96" y="30"/>
                  <a:pt x="95" y="30"/>
                  <a:pt x="95" y="28"/>
                </a:cubicBezTo>
                <a:cubicBezTo>
                  <a:pt x="95" y="27"/>
                  <a:pt x="96" y="26"/>
                  <a:pt x="97" y="26"/>
                </a:cubicBezTo>
                <a:close/>
              </a:path>
            </a:pathLst>
          </a:custGeom>
          <a:solidFill>
            <a:srgbClr val="2A3B4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9" name="Freeform 96">
            <a:extLst>
              <a:ext uri="{FF2B5EF4-FFF2-40B4-BE49-F238E27FC236}">
                <a16:creationId xmlns="" xmlns:a16="http://schemas.microsoft.com/office/drawing/2014/main" id="{481AC5A0-1021-4D3A-8536-D5FACDB28B40}"/>
              </a:ext>
            </a:extLst>
          </p:cNvPr>
          <p:cNvSpPr>
            <a:spLocks noEditPoints="1"/>
          </p:cNvSpPr>
          <p:nvPr/>
        </p:nvSpPr>
        <p:spPr bwMode="auto">
          <a:xfrm>
            <a:off x="10047850" y="2323480"/>
            <a:ext cx="495300" cy="593725"/>
          </a:xfrm>
          <a:custGeom>
            <a:avLst/>
            <a:gdLst>
              <a:gd name="T0" fmla="*/ 2147483646 w 118"/>
              <a:gd name="T1" fmla="*/ 2147483646 h 141"/>
              <a:gd name="T2" fmla="*/ 2147483646 w 118"/>
              <a:gd name="T3" fmla="*/ 2147483646 h 141"/>
              <a:gd name="T4" fmla="*/ 2147483646 w 118"/>
              <a:gd name="T5" fmla="*/ 2147483646 h 141"/>
              <a:gd name="T6" fmla="*/ 2147483646 w 118"/>
              <a:gd name="T7" fmla="*/ 2147483646 h 141"/>
              <a:gd name="T8" fmla="*/ 2147483646 w 118"/>
              <a:gd name="T9" fmla="*/ 2147483646 h 141"/>
              <a:gd name="T10" fmla="*/ 2147483646 w 118"/>
              <a:gd name="T11" fmla="*/ 2147483646 h 141"/>
              <a:gd name="T12" fmla="*/ 2147483646 w 118"/>
              <a:gd name="T13" fmla="*/ 2147483646 h 141"/>
              <a:gd name="T14" fmla="*/ 2147483646 w 118"/>
              <a:gd name="T15" fmla="*/ 2147483646 h 141"/>
              <a:gd name="T16" fmla="*/ 0 w 118"/>
              <a:gd name="T17" fmla="*/ 2147483646 h 141"/>
              <a:gd name="T18" fmla="*/ 2147483646 w 118"/>
              <a:gd name="T19" fmla="*/ 2147483646 h 141"/>
              <a:gd name="T20" fmla="*/ 2147483646 w 118"/>
              <a:gd name="T21" fmla="*/ 2147483646 h 141"/>
              <a:gd name="T22" fmla="*/ 2147483646 w 118"/>
              <a:gd name="T23" fmla="*/ 2147483646 h 141"/>
              <a:gd name="T24" fmla="*/ 2147483646 w 118"/>
              <a:gd name="T25" fmla="*/ 2147483646 h 141"/>
              <a:gd name="T26" fmla="*/ 2147483646 w 118"/>
              <a:gd name="T27" fmla="*/ 2147483646 h 141"/>
              <a:gd name="T28" fmla="*/ 2147483646 w 118"/>
              <a:gd name="T29" fmla="*/ 2147483646 h 141"/>
              <a:gd name="T30" fmla="*/ 2147483646 w 118"/>
              <a:gd name="T31" fmla="*/ 2147483646 h 141"/>
              <a:gd name="T32" fmla="*/ 2147483646 w 118"/>
              <a:gd name="T33" fmla="*/ 2147483646 h 141"/>
              <a:gd name="T34" fmla="*/ 2147483646 w 118"/>
              <a:gd name="T35" fmla="*/ 2147483646 h 141"/>
              <a:gd name="T36" fmla="*/ 2147483646 w 118"/>
              <a:gd name="T37" fmla="*/ 2147483646 h 141"/>
              <a:gd name="T38" fmla="*/ 2147483646 w 118"/>
              <a:gd name="T39" fmla="*/ 2147483646 h 141"/>
              <a:gd name="T40" fmla="*/ 2147483646 w 118"/>
              <a:gd name="T41" fmla="*/ 2147483646 h 141"/>
              <a:gd name="T42" fmla="*/ 2147483646 w 118"/>
              <a:gd name="T43" fmla="*/ 2147483646 h 141"/>
              <a:gd name="T44" fmla="*/ 2147483646 w 118"/>
              <a:gd name="T45" fmla="*/ 2147483646 h 141"/>
              <a:gd name="T46" fmla="*/ 2147483646 w 118"/>
              <a:gd name="T47" fmla="*/ 2147483646 h 141"/>
              <a:gd name="T48" fmla="*/ 2147483646 w 118"/>
              <a:gd name="T49" fmla="*/ 2147483646 h 141"/>
              <a:gd name="T50" fmla="*/ 2147483646 w 118"/>
              <a:gd name="T51" fmla="*/ 2147483646 h 141"/>
              <a:gd name="T52" fmla="*/ 2147483646 w 118"/>
              <a:gd name="T53" fmla="*/ 2147483646 h 141"/>
              <a:gd name="T54" fmla="*/ 2147483646 w 118"/>
              <a:gd name="T55" fmla="*/ 2147483646 h 141"/>
              <a:gd name="T56" fmla="*/ 2147483646 w 118"/>
              <a:gd name="T57" fmla="*/ 2147483646 h 141"/>
              <a:gd name="T58" fmla="*/ 2147483646 w 118"/>
              <a:gd name="T59" fmla="*/ 2147483646 h 141"/>
              <a:gd name="T60" fmla="*/ 2147483646 w 118"/>
              <a:gd name="T61" fmla="*/ 2147483646 h 141"/>
              <a:gd name="T62" fmla="*/ 2147483646 w 118"/>
              <a:gd name="T63" fmla="*/ 2147483646 h 141"/>
              <a:gd name="T64" fmla="*/ 2147483646 w 118"/>
              <a:gd name="T65" fmla="*/ 2147483646 h 141"/>
              <a:gd name="T66" fmla="*/ 2147483646 w 118"/>
              <a:gd name="T67" fmla="*/ 2147483646 h 141"/>
              <a:gd name="T68" fmla="*/ 2147483646 w 118"/>
              <a:gd name="T69" fmla="*/ 2147483646 h 141"/>
              <a:gd name="T70" fmla="*/ 2147483646 w 118"/>
              <a:gd name="T71" fmla="*/ 2147483646 h 141"/>
              <a:gd name="T72" fmla="*/ 2147483646 w 118"/>
              <a:gd name="T73" fmla="*/ 2147483646 h 141"/>
              <a:gd name="T74" fmla="*/ 2147483646 w 118"/>
              <a:gd name="T75" fmla="*/ 2147483646 h 141"/>
              <a:gd name="T76" fmla="*/ 2147483646 w 118"/>
              <a:gd name="T77" fmla="*/ 2147483646 h 141"/>
              <a:gd name="T78" fmla="*/ 2147483646 w 118"/>
              <a:gd name="T79" fmla="*/ 2147483646 h 141"/>
              <a:gd name="T80" fmla="*/ 2147483646 w 118"/>
              <a:gd name="T81" fmla="*/ 2147483646 h 141"/>
              <a:gd name="T82" fmla="*/ 2147483646 w 118"/>
              <a:gd name="T83" fmla="*/ 2147483646 h 141"/>
              <a:gd name="T84" fmla="*/ 2147483646 w 118"/>
              <a:gd name="T85" fmla="*/ 2147483646 h 141"/>
              <a:gd name="T86" fmla="*/ 2147483646 w 118"/>
              <a:gd name="T87" fmla="*/ 2147483646 h 141"/>
              <a:gd name="T88" fmla="*/ 2147483646 w 118"/>
              <a:gd name="T89" fmla="*/ 2147483646 h 141"/>
              <a:gd name="T90" fmla="*/ 2147483646 w 118"/>
              <a:gd name="T91" fmla="*/ 2147483646 h 141"/>
              <a:gd name="T92" fmla="*/ 2147483646 w 118"/>
              <a:gd name="T93" fmla="*/ 2147483646 h 141"/>
              <a:gd name="T94" fmla="*/ 2147483646 w 118"/>
              <a:gd name="T95" fmla="*/ 2147483646 h 141"/>
              <a:gd name="T96" fmla="*/ 2147483646 w 118"/>
              <a:gd name="T97" fmla="*/ 2147483646 h 141"/>
              <a:gd name="T98" fmla="*/ 2147483646 w 118"/>
              <a:gd name="T99" fmla="*/ 2147483646 h 141"/>
              <a:gd name="T100" fmla="*/ 2147483646 w 118"/>
              <a:gd name="T101" fmla="*/ 2147483646 h 141"/>
              <a:gd name="T102" fmla="*/ 2147483646 w 118"/>
              <a:gd name="T103" fmla="*/ 2147483646 h 141"/>
              <a:gd name="T104" fmla="*/ 2147483646 w 118"/>
              <a:gd name="T105" fmla="*/ 2147483646 h 141"/>
              <a:gd name="T106" fmla="*/ 2147483646 w 118"/>
              <a:gd name="T107" fmla="*/ 2147483646 h 141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118" h="141">
                <a:moveTo>
                  <a:pt x="11" y="93"/>
                </a:moveTo>
                <a:cubicBezTo>
                  <a:pt x="13" y="93"/>
                  <a:pt x="13" y="93"/>
                  <a:pt x="13" y="93"/>
                </a:cubicBezTo>
                <a:cubicBezTo>
                  <a:pt x="13" y="100"/>
                  <a:pt x="13" y="100"/>
                  <a:pt x="13" y="100"/>
                </a:cubicBezTo>
                <a:cubicBezTo>
                  <a:pt x="11" y="100"/>
                  <a:pt x="11" y="100"/>
                  <a:pt x="11" y="100"/>
                </a:cubicBezTo>
                <a:lnTo>
                  <a:pt x="11" y="93"/>
                </a:lnTo>
                <a:close/>
                <a:moveTo>
                  <a:pt x="11" y="90"/>
                </a:moveTo>
                <a:cubicBezTo>
                  <a:pt x="13" y="90"/>
                  <a:pt x="13" y="90"/>
                  <a:pt x="13" y="90"/>
                </a:cubicBezTo>
                <a:cubicBezTo>
                  <a:pt x="13" y="82"/>
                  <a:pt x="13" y="82"/>
                  <a:pt x="13" y="82"/>
                </a:cubicBezTo>
                <a:cubicBezTo>
                  <a:pt x="11" y="82"/>
                  <a:pt x="11" y="82"/>
                  <a:pt x="11" y="82"/>
                </a:cubicBezTo>
                <a:lnTo>
                  <a:pt x="11" y="90"/>
                </a:lnTo>
                <a:close/>
                <a:moveTo>
                  <a:pt x="11" y="121"/>
                </a:moveTo>
                <a:cubicBezTo>
                  <a:pt x="13" y="121"/>
                  <a:pt x="13" y="121"/>
                  <a:pt x="13" y="121"/>
                </a:cubicBezTo>
                <a:cubicBezTo>
                  <a:pt x="13" y="113"/>
                  <a:pt x="13" y="113"/>
                  <a:pt x="13" y="113"/>
                </a:cubicBezTo>
                <a:cubicBezTo>
                  <a:pt x="11" y="113"/>
                  <a:pt x="11" y="113"/>
                  <a:pt x="11" y="113"/>
                </a:cubicBezTo>
                <a:lnTo>
                  <a:pt x="11" y="121"/>
                </a:lnTo>
                <a:close/>
                <a:moveTo>
                  <a:pt x="13" y="65"/>
                </a:moveTo>
                <a:cubicBezTo>
                  <a:pt x="13" y="64"/>
                  <a:pt x="14" y="63"/>
                  <a:pt x="14" y="63"/>
                </a:cubicBezTo>
                <a:cubicBezTo>
                  <a:pt x="13" y="61"/>
                  <a:pt x="13" y="61"/>
                  <a:pt x="13" y="61"/>
                </a:cubicBezTo>
                <a:cubicBezTo>
                  <a:pt x="12" y="62"/>
                  <a:pt x="11" y="64"/>
                  <a:pt x="11" y="65"/>
                </a:cubicBezTo>
                <a:cubicBezTo>
                  <a:pt x="11" y="69"/>
                  <a:pt x="11" y="69"/>
                  <a:pt x="11" y="69"/>
                </a:cubicBezTo>
                <a:cubicBezTo>
                  <a:pt x="13" y="69"/>
                  <a:pt x="13" y="69"/>
                  <a:pt x="13" y="69"/>
                </a:cubicBezTo>
                <a:lnTo>
                  <a:pt x="13" y="65"/>
                </a:lnTo>
                <a:close/>
                <a:moveTo>
                  <a:pt x="11" y="124"/>
                </a:moveTo>
                <a:cubicBezTo>
                  <a:pt x="11" y="127"/>
                  <a:pt x="14" y="129"/>
                  <a:pt x="16" y="130"/>
                </a:cubicBezTo>
                <a:cubicBezTo>
                  <a:pt x="17" y="128"/>
                  <a:pt x="17" y="128"/>
                  <a:pt x="17" y="128"/>
                </a:cubicBezTo>
                <a:cubicBezTo>
                  <a:pt x="15" y="127"/>
                  <a:pt x="13" y="126"/>
                  <a:pt x="13" y="124"/>
                </a:cubicBezTo>
                <a:cubicBezTo>
                  <a:pt x="13" y="124"/>
                  <a:pt x="13" y="124"/>
                  <a:pt x="13" y="124"/>
                </a:cubicBezTo>
                <a:cubicBezTo>
                  <a:pt x="11" y="124"/>
                  <a:pt x="11" y="124"/>
                  <a:pt x="11" y="124"/>
                </a:cubicBezTo>
                <a:close/>
                <a:moveTo>
                  <a:pt x="11" y="110"/>
                </a:moveTo>
                <a:cubicBezTo>
                  <a:pt x="13" y="110"/>
                  <a:pt x="13" y="110"/>
                  <a:pt x="13" y="110"/>
                </a:cubicBezTo>
                <a:cubicBezTo>
                  <a:pt x="13" y="103"/>
                  <a:pt x="13" y="103"/>
                  <a:pt x="13" y="103"/>
                </a:cubicBezTo>
                <a:cubicBezTo>
                  <a:pt x="11" y="103"/>
                  <a:pt x="11" y="103"/>
                  <a:pt x="11" y="103"/>
                </a:cubicBezTo>
                <a:lnTo>
                  <a:pt x="11" y="110"/>
                </a:lnTo>
                <a:close/>
                <a:moveTo>
                  <a:pt x="103" y="116"/>
                </a:moveTo>
                <a:cubicBezTo>
                  <a:pt x="101" y="116"/>
                  <a:pt x="101" y="116"/>
                  <a:pt x="101" y="116"/>
                </a:cubicBezTo>
                <a:cubicBezTo>
                  <a:pt x="101" y="112"/>
                  <a:pt x="101" y="112"/>
                  <a:pt x="101" y="112"/>
                </a:cubicBezTo>
                <a:cubicBezTo>
                  <a:pt x="83" y="112"/>
                  <a:pt x="83" y="112"/>
                  <a:pt x="83" y="112"/>
                </a:cubicBezTo>
                <a:cubicBezTo>
                  <a:pt x="73" y="112"/>
                  <a:pt x="65" y="104"/>
                  <a:pt x="65" y="94"/>
                </a:cubicBezTo>
                <a:cubicBezTo>
                  <a:pt x="65" y="84"/>
                  <a:pt x="73" y="76"/>
                  <a:pt x="83" y="76"/>
                </a:cubicBezTo>
                <a:cubicBezTo>
                  <a:pt x="107" y="76"/>
                  <a:pt x="107" y="76"/>
                  <a:pt x="107" y="76"/>
                </a:cubicBezTo>
                <a:cubicBezTo>
                  <a:pt x="107" y="62"/>
                  <a:pt x="107" y="62"/>
                  <a:pt x="107" y="62"/>
                </a:cubicBezTo>
                <a:cubicBezTo>
                  <a:pt x="107" y="58"/>
                  <a:pt x="104" y="55"/>
                  <a:pt x="101" y="55"/>
                </a:cubicBezTo>
                <a:cubicBezTo>
                  <a:pt x="14" y="55"/>
                  <a:pt x="14" y="55"/>
                  <a:pt x="14" y="55"/>
                </a:cubicBezTo>
                <a:cubicBezTo>
                  <a:pt x="10" y="55"/>
                  <a:pt x="7" y="58"/>
                  <a:pt x="7" y="62"/>
                </a:cubicBezTo>
                <a:cubicBezTo>
                  <a:pt x="7" y="127"/>
                  <a:pt x="7" y="127"/>
                  <a:pt x="7" y="127"/>
                </a:cubicBezTo>
                <a:cubicBezTo>
                  <a:pt x="7" y="131"/>
                  <a:pt x="10" y="134"/>
                  <a:pt x="14" y="134"/>
                </a:cubicBezTo>
                <a:cubicBezTo>
                  <a:pt x="101" y="134"/>
                  <a:pt x="101" y="134"/>
                  <a:pt x="101" y="134"/>
                </a:cubicBezTo>
                <a:cubicBezTo>
                  <a:pt x="104" y="134"/>
                  <a:pt x="107" y="131"/>
                  <a:pt x="107" y="127"/>
                </a:cubicBezTo>
                <a:cubicBezTo>
                  <a:pt x="107" y="113"/>
                  <a:pt x="107" y="113"/>
                  <a:pt x="107" y="113"/>
                </a:cubicBezTo>
                <a:cubicBezTo>
                  <a:pt x="114" y="113"/>
                  <a:pt x="114" y="113"/>
                  <a:pt x="114" y="113"/>
                </a:cubicBezTo>
                <a:cubicBezTo>
                  <a:pt x="114" y="127"/>
                  <a:pt x="114" y="127"/>
                  <a:pt x="114" y="127"/>
                </a:cubicBezTo>
                <a:cubicBezTo>
                  <a:pt x="114" y="135"/>
                  <a:pt x="108" y="141"/>
                  <a:pt x="101" y="141"/>
                </a:cubicBezTo>
                <a:cubicBezTo>
                  <a:pt x="14" y="141"/>
                  <a:pt x="14" y="141"/>
                  <a:pt x="14" y="141"/>
                </a:cubicBezTo>
                <a:cubicBezTo>
                  <a:pt x="6" y="141"/>
                  <a:pt x="0" y="135"/>
                  <a:pt x="0" y="127"/>
                </a:cubicBezTo>
                <a:cubicBezTo>
                  <a:pt x="0" y="62"/>
                  <a:pt x="0" y="62"/>
                  <a:pt x="0" y="62"/>
                </a:cubicBezTo>
                <a:cubicBezTo>
                  <a:pt x="0" y="54"/>
                  <a:pt x="6" y="48"/>
                  <a:pt x="14" y="48"/>
                </a:cubicBezTo>
                <a:cubicBezTo>
                  <a:pt x="19" y="48"/>
                  <a:pt x="19" y="48"/>
                  <a:pt x="19" y="48"/>
                </a:cubicBezTo>
                <a:cubicBezTo>
                  <a:pt x="22" y="45"/>
                  <a:pt x="22" y="45"/>
                  <a:pt x="22" y="45"/>
                </a:cubicBezTo>
                <a:cubicBezTo>
                  <a:pt x="64" y="3"/>
                  <a:pt x="64" y="3"/>
                  <a:pt x="64" y="3"/>
                </a:cubicBezTo>
                <a:cubicBezTo>
                  <a:pt x="66" y="0"/>
                  <a:pt x="70" y="0"/>
                  <a:pt x="73" y="3"/>
                </a:cubicBezTo>
                <a:cubicBezTo>
                  <a:pt x="101" y="32"/>
                  <a:pt x="101" y="32"/>
                  <a:pt x="101" y="32"/>
                </a:cubicBezTo>
                <a:cubicBezTo>
                  <a:pt x="104" y="34"/>
                  <a:pt x="104" y="38"/>
                  <a:pt x="101" y="41"/>
                </a:cubicBezTo>
                <a:cubicBezTo>
                  <a:pt x="96" y="46"/>
                  <a:pt x="96" y="46"/>
                  <a:pt x="96" y="46"/>
                </a:cubicBezTo>
                <a:cubicBezTo>
                  <a:pt x="94" y="48"/>
                  <a:pt x="94" y="48"/>
                  <a:pt x="94" y="48"/>
                </a:cubicBezTo>
                <a:cubicBezTo>
                  <a:pt x="101" y="48"/>
                  <a:pt x="101" y="48"/>
                  <a:pt x="101" y="48"/>
                </a:cubicBezTo>
                <a:cubicBezTo>
                  <a:pt x="108" y="48"/>
                  <a:pt x="114" y="54"/>
                  <a:pt x="114" y="62"/>
                </a:cubicBezTo>
                <a:cubicBezTo>
                  <a:pt x="114" y="76"/>
                  <a:pt x="114" y="76"/>
                  <a:pt x="114" y="76"/>
                </a:cubicBezTo>
                <a:cubicBezTo>
                  <a:pt x="118" y="76"/>
                  <a:pt x="118" y="76"/>
                  <a:pt x="118" y="76"/>
                </a:cubicBezTo>
                <a:cubicBezTo>
                  <a:pt x="118" y="112"/>
                  <a:pt x="118" y="112"/>
                  <a:pt x="118" y="112"/>
                </a:cubicBezTo>
                <a:cubicBezTo>
                  <a:pt x="103" y="112"/>
                  <a:pt x="103" y="112"/>
                  <a:pt x="103" y="112"/>
                </a:cubicBezTo>
                <a:lnTo>
                  <a:pt x="103" y="116"/>
                </a:lnTo>
                <a:close/>
                <a:moveTo>
                  <a:pt x="69" y="48"/>
                </a:moveTo>
                <a:cubicBezTo>
                  <a:pt x="69" y="47"/>
                  <a:pt x="69" y="46"/>
                  <a:pt x="69" y="45"/>
                </a:cubicBezTo>
                <a:cubicBezTo>
                  <a:pt x="69" y="42"/>
                  <a:pt x="68" y="40"/>
                  <a:pt x="66" y="38"/>
                </a:cubicBezTo>
                <a:cubicBezTo>
                  <a:pt x="60" y="32"/>
                  <a:pt x="50" y="33"/>
                  <a:pt x="44" y="39"/>
                </a:cubicBezTo>
                <a:cubicBezTo>
                  <a:pt x="42" y="41"/>
                  <a:pt x="41" y="43"/>
                  <a:pt x="40" y="45"/>
                </a:cubicBezTo>
                <a:cubicBezTo>
                  <a:pt x="40" y="46"/>
                  <a:pt x="39" y="47"/>
                  <a:pt x="39" y="48"/>
                </a:cubicBezTo>
                <a:cubicBezTo>
                  <a:pt x="47" y="48"/>
                  <a:pt x="47" y="48"/>
                  <a:pt x="47" y="48"/>
                </a:cubicBezTo>
                <a:cubicBezTo>
                  <a:pt x="47" y="47"/>
                  <a:pt x="47" y="46"/>
                  <a:pt x="48" y="45"/>
                </a:cubicBezTo>
                <a:cubicBezTo>
                  <a:pt x="48" y="45"/>
                  <a:pt x="48" y="44"/>
                  <a:pt x="48" y="44"/>
                </a:cubicBezTo>
                <a:cubicBezTo>
                  <a:pt x="46" y="42"/>
                  <a:pt x="46" y="42"/>
                  <a:pt x="46" y="42"/>
                </a:cubicBezTo>
                <a:cubicBezTo>
                  <a:pt x="48" y="41"/>
                  <a:pt x="48" y="41"/>
                  <a:pt x="48" y="41"/>
                </a:cubicBezTo>
                <a:cubicBezTo>
                  <a:pt x="50" y="42"/>
                  <a:pt x="50" y="42"/>
                  <a:pt x="50" y="42"/>
                </a:cubicBezTo>
                <a:cubicBezTo>
                  <a:pt x="51" y="41"/>
                  <a:pt x="52" y="41"/>
                  <a:pt x="53" y="40"/>
                </a:cubicBezTo>
                <a:cubicBezTo>
                  <a:pt x="54" y="43"/>
                  <a:pt x="54" y="43"/>
                  <a:pt x="54" y="43"/>
                </a:cubicBezTo>
                <a:cubicBezTo>
                  <a:pt x="54" y="43"/>
                  <a:pt x="52" y="43"/>
                  <a:pt x="51" y="45"/>
                </a:cubicBezTo>
                <a:cubicBezTo>
                  <a:pt x="51" y="45"/>
                  <a:pt x="51" y="45"/>
                  <a:pt x="51" y="45"/>
                </a:cubicBezTo>
                <a:cubicBezTo>
                  <a:pt x="50" y="46"/>
                  <a:pt x="50" y="47"/>
                  <a:pt x="50" y="47"/>
                </a:cubicBezTo>
                <a:cubicBezTo>
                  <a:pt x="51" y="48"/>
                  <a:pt x="52" y="48"/>
                  <a:pt x="54" y="47"/>
                </a:cubicBezTo>
                <a:cubicBezTo>
                  <a:pt x="57" y="45"/>
                  <a:pt x="59" y="45"/>
                  <a:pt x="60" y="47"/>
                </a:cubicBezTo>
                <a:cubicBezTo>
                  <a:pt x="61" y="47"/>
                  <a:pt x="61" y="48"/>
                  <a:pt x="61" y="48"/>
                </a:cubicBezTo>
                <a:lnTo>
                  <a:pt x="69" y="48"/>
                </a:lnTo>
                <a:close/>
                <a:moveTo>
                  <a:pt x="79" y="30"/>
                </a:moveTo>
                <a:cubicBezTo>
                  <a:pt x="79" y="30"/>
                  <a:pt x="79" y="29"/>
                  <a:pt x="79" y="28"/>
                </a:cubicBezTo>
                <a:cubicBezTo>
                  <a:pt x="78" y="28"/>
                  <a:pt x="78" y="28"/>
                  <a:pt x="78" y="28"/>
                </a:cubicBezTo>
                <a:cubicBezTo>
                  <a:pt x="78" y="28"/>
                  <a:pt x="78" y="28"/>
                  <a:pt x="78" y="28"/>
                </a:cubicBezTo>
                <a:cubicBezTo>
                  <a:pt x="78" y="28"/>
                  <a:pt x="78" y="28"/>
                  <a:pt x="78" y="28"/>
                </a:cubicBezTo>
                <a:cubicBezTo>
                  <a:pt x="78" y="27"/>
                  <a:pt x="78" y="27"/>
                  <a:pt x="78" y="27"/>
                </a:cubicBezTo>
                <a:cubicBezTo>
                  <a:pt x="78" y="27"/>
                  <a:pt x="78" y="27"/>
                  <a:pt x="78" y="27"/>
                </a:cubicBezTo>
                <a:cubicBezTo>
                  <a:pt x="78" y="27"/>
                  <a:pt x="78" y="27"/>
                  <a:pt x="78" y="27"/>
                </a:cubicBezTo>
                <a:cubicBezTo>
                  <a:pt x="77" y="27"/>
                  <a:pt x="77" y="26"/>
                  <a:pt x="77" y="26"/>
                </a:cubicBezTo>
                <a:cubicBezTo>
                  <a:pt x="77" y="26"/>
                  <a:pt x="76" y="25"/>
                  <a:pt x="75" y="25"/>
                </a:cubicBezTo>
                <a:cubicBezTo>
                  <a:pt x="75" y="25"/>
                  <a:pt x="75" y="25"/>
                  <a:pt x="75" y="25"/>
                </a:cubicBezTo>
                <a:cubicBezTo>
                  <a:pt x="75" y="25"/>
                  <a:pt x="75" y="25"/>
                  <a:pt x="75" y="25"/>
                </a:cubicBezTo>
                <a:cubicBezTo>
                  <a:pt x="75" y="25"/>
                  <a:pt x="75" y="25"/>
                  <a:pt x="74" y="25"/>
                </a:cubicBezTo>
                <a:cubicBezTo>
                  <a:pt x="74" y="25"/>
                  <a:pt x="74" y="25"/>
                  <a:pt x="74" y="25"/>
                </a:cubicBezTo>
                <a:cubicBezTo>
                  <a:pt x="74" y="25"/>
                  <a:pt x="74" y="25"/>
                  <a:pt x="74" y="25"/>
                </a:cubicBezTo>
                <a:cubicBezTo>
                  <a:pt x="74" y="25"/>
                  <a:pt x="74" y="25"/>
                  <a:pt x="74" y="25"/>
                </a:cubicBezTo>
                <a:cubicBezTo>
                  <a:pt x="73" y="24"/>
                  <a:pt x="73" y="24"/>
                  <a:pt x="73" y="25"/>
                </a:cubicBezTo>
                <a:cubicBezTo>
                  <a:pt x="73" y="25"/>
                  <a:pt x="73" y="25"/>
                  <a:pt x="73" y="25"/>
                </a:cubicBezTo>
                <a:cubicBezTo>
                  <a:pt x="73" y="25"/>
                  <a:pt x="72" y="25"/>
                  <a:pt x="72" y="25"/>
                </a:cubicBezTo>
                <a:cubicBezTo>
                  <a:pt x="72" y="25"/>
                  <a:pt x="72" y="25"/>
                  <a:pt x="72" y="25"/>
                </a:cubicBezTo>
                <a:cubicBezTo>
                  <a:pt x="72" y="25"/>
                  <a:pt x="72" y="25"/>
                  <a:pt x="71" y="25"/>
                </a:cubicBezTo>
                <a:cubicBezTo>
                  <a:pt x="71" y="25"/>
                  <a:pt x="71" y="25"/>
                  <a:pt x="71" y="25"/>
                </a:cubicBezTo>
                <a:cubicBezTo>
                  <a:pt x="71" y="25"/>
                  <a:pt x="71" y="25"/>
                  <a:pt x="71" y="25"/>
                </a:cubicBezTo>
                <a:cubicBezTo>
                  <a:pt x="71" y="25"/>
                  <a:pt x="71" y="25"/>
                  <a:pt x="71" y="25"/>
                </a:cubicBezTo>
                <a:cubicBezTo>
                  <a:pt x="70" y="25"/>
                  <a:pt x="70" y="25"/>
                  <a:pt x="70" y="26"/>
                </a:cubicBezTo>
                <a:cubicBezTo>
                  <a:pt x="70" y="26"/>
                  <a:pt x="70" y="26"/>
                  <a:pt x="70" y="26"/>
                </a:cubicBezTo>
                <a:cubicBezTo>
                  <a:pt x="70" y="26"/>
                  <a:pt x="69" y="26"/>
                  <a:pt x="69" y="26"/>
                </a:cubicBezTo>
                <a:cubicBezTo>
                  <a:pt x="69" y="26"/>
                  <a:pt x="69" y="27"/>
                  <a:pt x="69" y="27"/>
                </a:cubicBezTo>
                <a:cubicBezTo>
                  <a:pt x="69" y="27"/>
                  <a:pt x="69" y="27"/>
                  <a:pt x="69" y="27"/>
                </a:cubicBezTo>
                <a:cubicBezTo>
                  <a:pt x="68" y="27"/>
                  <a:pt x="68" y="27"/>
                  <a:pt x="68" y="28"/>
                </a:cubicBezTo>
                <a:cubicBezTo>
                  <a:pt x="68" y="28"/>
                  <a:pt x="68" y="28"/>
                  <a:pt x="68" y="28"/>
                </a:cubicBezTo>
                <a:cubicBezTo>
                  <a:pt x="68" y="28"/>
                  <a:pt x="68" y="28"/>
                  <a:pt x="68" y="29"/>
                </a:cubicBezTo>
                <a:cubicBezTo>
                  <a:pt x="68" y="29"/>
                  <a:pt x="68" y="29"/>
                  <a:pt x="68" y="29"/>
                </a:cubicBezTo>
                <a:cubicBezTo>
                  <a:pt x="68" y="29"/>
                  <a:pt x="68" y="29"/>
                  <a:pt x="68" y="30"/>
                </a:cubicBezTo>
                <a:cubicBezTo>
                  <a:pt x="68" y="30"/>
                  <a:pt x="68" y="30"/>
                  <a:pt x="68" y="30"/>
                </a:cubicBezTo>
                <a:cubicBezTo>
                  <a:pt x="68" y="30"/>
                  <a:pt x="68" y="30"/>
                  <a:pt x="68" y="31"/>
                </a:cubicBezTo>
                <a:cubicBezTo>
                  <a:pt x="68" y="31"/>
                  <a:pt x="68" y="31"/>
                  <a:pt x="68" y="31"/>
                </a:cubicBezTo>
                <a:cubicBezTo>
                  <a:pt x="68" y="31"/>
                  <a:pt x="68" y="31"/>
                  <a:pt x="68" y="32"/>
                </a:cubicBezTo>
                <a:cubicBezTo>
                  <a:pt x="68" y="32"/>
                  <a:pt x="68" y="32"/>
                  <a:pt x="68" y="32"/>
                </a:cubicBezTo>
                <a:cubicBezTo>
                  <a:pt x="68" y="32"/>
                  <a:pt x="68" y="32"/>
                  <a:pt x="68" y="32"/>
                </a:cubicBezTo>
                <a:cubicBezTo>
                  <a:pt x="68" y="32"/>
                  <a:pt x="68" y="33"/>
                  <a:pt x="68" y="33"/>
                </a:cubicBezTo>
                <a:cubicBezTo>
                  <a:pt x="68" y="33"/>
                  <a:pt x="69" y="33"/>
                  <a:pt x="69" y="33"/>
                </a:cubicBezTo>
                <a:cubicBezTo>
                  <a:pt x="69" y="33"/>
                  <a:pt x="69" y="33"/>
                  <a:pt x="69" y="33"/>
                </a:cubicBezTo>
                <a:cubicBezTo>
                  <a:pt x="69" y="33"/>
                  <a:pt x="69" y="33"/>
                  <a:pt x="69" y="33"/>
                </a:cubicBezTo>
                <a:cubicBezTo>
                  <a:pt x="69" y="34"/>
                  <a:pt x="69" y="34"/>
                  <a:pt x="69" y="34"/>
                </a:cubicBezTo>
                <a:cubicBezTo>
                  <a:pt x="69" y="34"/>
                  <a:pt x="69" y="34"/>
                  <a:pt x="69" y="34"/>
                </a:cubicBezTo>
                <a:cubicBezTo>
                  <a:pt x="69" y="34"/>
                  <a:pt x="70" y="34"/>
                  <a:pt x="70" y="34"/>
                </a:cubicBezTo>
                <a:cubicBezTo>
                  <a:pt x="70" y="34"/>
                  <a:pt x="70" y="34"/>
                  <a:pt x="70" y="34"/>
                </a:cubicBezTo>
                <a:cubicBezTo>
                  <a:pt x="70" y="34"/>
                  <a:pt x="70" y="35"/>
                  <a:pt x="70" y="35"/>
                </a:cubicBezTo>
                <a:cubicBezTo>
                  <a:pt x="70" y="35"/>
                  <a:pt x="70" y="35"/>
                  <a:pt x="70" y="35"/>
                </a:cubicBezTo>
                <a:cubicBezTo>
                  <a:pt x="70" y="35"/>
                  <a:pt x="71" y="35"/>
                  <a:pt x="71" y="35"/>
                </a:cubicBezTo>
                <a:cubicBezTo>
                  <a:pt x="71" y="35"/>
                  <a:pt x="71" y="35"/>
                  <a:pt x="71" y="35"/>
                </a:cubicBezTo>
                <a:cubicBezTo>
                  <a:pt x="71" y="35"/>
                  <a:pt x="71" y="35"/>
                  <a:pt x="71" y="35"/>
                </a:cubicBezTo>
                <a:cubicBezTo>
                  <a:pt x="71" y="35"/>
                  <a:pt x="71" y="35"/>
                  <a:pt x="71" y="35"/>
                </a:cubicBezTo>
                <a:cubicBezTo>
                  <a:pt x="71" y="35"/>
                  <a:pt x="71" y="35"/>
                  <a:pt x="72" y="35"/>
                </a:cubicBezTo>
                <a:cubicBezTo>
                  <a:pt x="72" y="35"/>
                  <a:pt x="72" y="35"/>
                  <a:pt x="72" y="35"/>
                </a:cubicBezTo>
                <a:cubicBezTo>
                  <a:pt x="72" y="35"/>
                  <a:pt x="72" y="35"/>
                  <a:pt x="72" y="35"/>
                </a:cubicBezTo>
                <a:cubicBezTo>
                  <a:pt x="72" y="35"/>
                  <a:pt x="72" y="35"/>
                  <a:pt x="72" y="35"/>
                </a:cubicBezTo>
                <a:cubicBezTo>
                  <a:pt x="72" y="35"/>
                  <a:pt x="73" y="35"/>
                  <a:pt x="73" y="35"/>
                </a:cubicBezTo>
                <a:cubicBezTo>
                  <a:pt x="73" y="35"/>
                  <a:pt x="73" y="35"/>
                  <a:pt x="73" y="35"/>
                </a:cubicBezTo>
                <a:cubicBezTo>
                  <a:pt x="73" y="35"/>
                  <a:pt x="73" y="36"/>
                  <a:pt x="73" y="36"/>
                </a:cubicBezTo>
                <a:cubicBezTo>
                  <a:pt x="73" y="36"/>
                  <a:pt x="73" y="36"/>
                  <a:pt x="73" y="35"/>
                </a:cubicBezTo>
                <a:cubicBezTo>
                  <a:pt x="73" y="36"/>
                  <a:pt x="73" y="36"/>
                  <a:pt x="73" y="35"/>
                </a:cubicBezTo>
                <a:cubicBezTo>
                  <a:pt x="73" y="35"/>
                  <a:pt x="74" y="35"/>
                  <a:pt x="74" y="35"/>
                </a:cubicBezTo>
                <a:cubicBezTo>
                  <a:pt x="74" y="35"/>
                  <a:pt x="74" y="35"/>
                  <a:pt x="74" y="35"/>
                </a:cubicBezTo>
                <a:cubicBezTo>
                  <a:pt x="74" y="35"/>
                  <a:pt x="74" y="35"/>
                  <a:pt x="74" y="35"/>
                </a:cubicBezTo>
                <a:cubicBezTo>
                  <a:pt x="74" y="35"/>
                  <a:pt x="74" y="35"/>
                  <a:pt x="74" y="35"/>
                </a:cubicBezTo>
                <a:cubicBezTo>
                  <a:pt x="75" y="35"/>
                  <a:pt x="75" y="35"/>
                  <a:pt x="75" y="35"/>
                </a:cubicBezTo>
                <a:cubicBezTo>
                  <a:pt x="75" y="35"/>
                  <a:pt x="75" y="35"/>
                  <a:pt x="75" y="35"/>
                </a:cubicBezTo>
                <a:cubicBezTo>
                  <a:pt x="75" y="35"/>
                  <a:pt x="75" y="35"/>
                  <a:pt x="75" y="35"/>
                </a:cubicBezTo>
                <a:cubicBezTo>
                  <a:pt x="75" y="35"/>
                  <a:pt x="75" y="35"/>
                  <a:pt x="75" y="35"/>
                </a:cubicBezTo>
                <a:cubicBezTo>
                  <a:pt x="76" y="35"/>
                  <a:pt x="76" y="35"/>
                  <a:pt x="76" y="35"/>
                </a:cubicBezTo>
                <a:cubicBezTo>
                  <a:pt x="76" y="35"/>
                  <a:pt x="76" y="35"/>
                  <a:pt x="76" y="35"/>
                </a:cubicBezTo>
                <a:cubicBezTo>
                  <a:pt x="76" y="35"/>
                  <a:pt x="76" y="35"/>
                  <a:pt x="76" y="35"/>
                </a:cubicBezTo>
                <a:cubicBezTo>
                  <a:pt x="76" y="35"/>
                  <a:pt x="76" y="35"/>
                  <a:pt x="76" y="34"/>
                </a:cubicBezTo>
                <a:cubicBezTo>
                  <a:pt x="76" y="34"/>
                  <a:pt x="77" y="34"/>
                  <a:pt x="77" y="34"/>
                </a:cubicBezTo>
                <a:cubicBezTo>
                  <a:pt x="77" y="34"/>
                  <a:pt x="77" y="34"/>
                  <a:pt x="77" y="34"/>
                </a:cubicBezTo>
                <a:cubicBezTo>
                  <a:pt x="77" y="34"/>
                  <a:pt x="77" y="34"/>
                  <a:pt x="77" y="34"/>
                </a:cubicBezTo>
                <a:cubicBezTo>
                  <a:pt x="77" y="34"/>
                  <a:pt x="77" y="34"/>
                  <a:pt x="77" y="34"/>
                </a:cubicBezTo>
                <a:cubicBezTo>
                  <a:pt x="77" y="34"/>
                  <a:pt x="78" y="33"/>
                  <a:pt x="78" y="33"/>
                </a:cubicBezTo>
                <a:cubicBezTo>
                  <a:pt x="78" y="33"/>
                  <a:pt x="78" y="33"/>
                  <a:pt x="78" y="33"/>
                </a:cubicBezTo>
                <a:cubicBezTo>
                  <a:pt x="78" y="33"/>
                  <a:pt x="78" y="33"/>
                  <a:pt x="78" y="32"/>
                </a:cubicBezTo>
                <a:cubicBezTo>
                  <a:pt x="78" y="32"/>
                  <a:pt x="78" y="32"/>
                  <a:pt x="78" y="32"/>
                </a:cubicBezTo>
                <a:cubicBezTo>
                  <a:pt x="78" y="32"/>
                  <a:pt x="78" y="32"/>
                  <a:pt x="79" y="31"/>
                </a:cubicBezTo>
                <a:cubicBezTo>
                  <a:pt x="79" y="31"/>
                  <a:pt x="79" y="31"/>
                  <a:pt x="79" y="31"/>
                </a:cubicBezTo>
                <a:cubicBezTo>
                  <a:pt x="79" y="31"/>
                  <a:pt x="79" y="31"/>
                  <a:pt x="79" y="30"/>
                </a:cubicBezTo>
                <a:cubicBezTo>
                  <a:pt x="79" y="30"/>
                  <a:pt x="79" y="30"/>
                  <a:pt x="79" y="30"/>
                </a:cubicBezTo>
                <a:close/>
                <a:moveTo>
                  <a:pt x="93" y="45"/>
                </a:moveTo>
                <a:cubicBezTo>
                  <a:pt x="99" y="39"/>
                  <a:pt x="99" y="39"/>
                  <a:pt x="99" y="39"/>
                </a:cubicBezTo>
                <a:cubicBezTo>
                  <a:pt x="99" y="39"/>
                  <a:pt x="99" y="39"/>
                  <a:pt x="99" y="39"/>
                </a:cubicBezTo>
                <a:cubicBezTo>
                  <a:pt x="100" y="38"/>
                  <a:pt x="100" y="35"/>
                  <a:pt x="99" y="34"/>
                </a:cubicBezTo>
                <a:cubicBezTo>
                  <a:pt x="71" y="6"/>
                  <a:pt x="71" y="6"/>
                  <a:pt x="71" y="6"/>
                </a:cubicBezTo>
                <a:cubicBezTo>
                  <a:pt x="69" y="4"/>
                  <a:pt x="67" y="4"/>
                  <a:pt x="65" y="6"/>
                </a:cubicBezTo>
                <a:cubicBezTo>
                  <a:pt x="64" y="6"/>
                  <a:pt x="64" y="6"/>
                  <a:pt x="64" y="6"/>
                </a:cubicBezTo>
                <a:cubicBezTo>
                  <a:pt x="26" y="45"/>
                  <a:pt x="26" y="45"/>
                  <a:pt x="26" y="45"/>
                </a:cubicBezTo>
                <a:cubicBezTo>
                  <a:pt x="23" y="48"/>
                  <a:pt x="23" y="48"/>
                  <a:pt x="23" y="48"/>
                </a:cubicBezTo>
                <a:cubicBezTo>
                  <a:pt x="27" y="48"/>
                  <a:pt x="27" y="48"/>
                  <a:pt x="27" y="48"/>
                </a:cubicBezTo>
                <a:cubicBezTo>
                  <a:pt x="30" y="45"/>
                  <a:pt x="30" y="45"/>
                  <a:pt x="30" y="45"/>
                </a:cubicBezTo>
                <a:cubicBezTo>
                  <a:pt x="63" y="12"/>
                  <a:pt x="63" y="12"/>
                  <a:pt x="63" y="12"/>
                </a:cubicBezTo>
                <a:cubicBezTo>
                  <a:pt x="63" y="12"/>
                  <a:pt x="63" y="12"/>
                  <a:pt x="63" y="12"/>
                </a:cubicBezTo>
                <a:cubicBezTo>
                  <a:pt x="63" y="12"/>
                  <a:pt x="64" y="12"/>
                  <a:pt x="64" y="12"/>
                </a:cubicBezTo>
                <a:cubicBezTo>
                  <a:pt x="64" y="12"/>
                  <a:pt x="64" y="13"/>
                  <a:pt x="64" y="13"/>
                </a:cubicBezTo>
                <a:cubicBezTo>
                  <a:pt x="66" y="14"/>
                  <a:pt x="69" y="14"/>
                  <a:pt x="71" y="12"/>
                </a:cubicBezTo>
                <a:cubicBezTo>
                  <a:pt x="71" y="12"/>
                  <a:pt x="71" y="12"/>
                  <a:pt x="71" y="12"/>
                </a:cubicBezTo>
                <a:cubicBezTo>
                  <a:pt x="71" y="11"/>
                  <a:pt x="72" y="11"/>
                  <a:pt x="72" y="11"/>
                </a:cubicBezTo>
                <a:cubicBezTo>
                  <a:pt x="72" y="11"/>
                  <a:pt x="72" y="11"/>
                  <a:pt x="72" y="11"/>
                </a:cubicBezTo>
                <a:cubicBezTo>
                  <a:pt x="93" y="32"/>
                  <a:pt x="93" y="32"/>
                  <a:pt x="93" y="32"/>
                </a:cubicBezTo>
                <a:cubicBezTo>
                  <a:pt x="93" y="32"/>
                  <a:pt x="93" y="32"/>
                  <a:pt x="93" y="32"/>
                </a:cubicBezTo>
                <a:cubicBezTo>
                  <a:pt x="93" y="33"/>
                  <a:pt x="93" y="33"/>
                  <a:pt x="93" y="33"/>
                </a:cubicBezTo>
                <a:cubicBezTo>
                  <a:pt x="92" y="33"/>
                  <a:pt x="92" y="33"/>
                  <a:pt x="92" y="34"/>
                </a:cubicBezTo>
                <a:cubicBezTo>
                  <a:pt x="90" y="35"/>
                  <a:pt x="90" y="38"/>
                  <a:pt x="91" y="40"/>
                </a:cubicBezTo>
                <a:cubicBezTo>
                  <a:pt x="92" y="40"/>
                  <a:pt x="92" y="40"/>
                  <a:pt x="92" y="41"/>
                </a:cubicBezTo>
                <a:cubicBezTo>
                  <a:pt x="92" y="41"/>
                  <a:pt x="93" y="41"/>
                  <a:pt x="93" y="41"/>
                </a:cubicBezTo>
                <a:cubicBezTo>
                  <a:pt x="93" y="41"/>
                  <a:pt x="93" y="41"/>
                  <a:pt x="92" y="41"/>
                </a:cubicBezTo>
                <a:cubicBezTo>
                  <a:pt x="89" y="45"/>
                  <a:pt x="89" y="45"/>
                  <a:pt x="89" y="45"/>
                </a:cubicBezTo>
                <a:cubicBezTo>
                  <a:pt x="86" y="48"/>
                  <a:pt x="86" y="48"/>
                  <a:pt x="86" y="48"/>
                </a:cubicBezTo>
                <a:cubicBezTo>
                  <a:pt x="90" y="48"/>
                  <a:pt x="90" y="48"/>
                  <a:pt x="90" y="48"/>
                </a:cubicBezTo>
                <a:lnTo>
                  <a:pt x="93" y="45"/>
                </a:lnTo>
                <a:close/>
                <a:moveTo>
                  <a:pt x="111" y="105"/>
                </a:moveTo>
                <a:cubicBezTo>
                  <a:pt x="111" y="84"/>
                  <a:pt x="111" y="84"/>
                  <a:pt x="111" y="84"/>
                </a:cubicBezTo>
                <a:cubicBezTo>
                  <a:pt x="83" y="84"/>
                  <a:pt x="83" y="84"/>
                  <a:pt x="83" y="84"/>
                </a:cubicBezTo>
                <a:cubicBezTo>
                  <a:pt x="77" y="84"/>
                  <a:pt x="72" y="88"/>
                  <a:pt x="72" y="94"/>
                </a:cubicBezTo>
                <a:cubicBezTo>
                  <a:pt x="72" y="100"/>
                  <a:pt x="77" y="105"/>
                  <a:pt x="83" y="105"/>
                </a:cubicBezTo>
                <a:lnTo>
                  <a:pt x="111" y="105"/>
                </a:lnTo>
                <a:close/>
                <a:moveTo>
                  <a:pt x="92" y="128"/>
                </a:moveTo>
                <a:cubicBezTo>
                  <a:pt x="92" y="130"/>
                  <a:pt x="92" y="130"/>
                  <a:pt x="92" y="130"/>
                </a:cubicBezTo>
                <a:cubicBezTo>
                  <a:pt x="97" y="130"/>
                  <a:pt x="97" y="130"/>
                  <a:pt x="97" y="130"/>
                </a:cubicBezTo>
                <a:cubicBezTo>
                  <a:pt x="98" y="130"/>
                  <a:pt x="99" y="130"/>
                  <a:pt x="99" y="129"/>
                </a:cubicBezTo>
                <a:cubicBezTo>
                  <a:pt x="99" y="128"/>
                  <a:pt x="99" y="128"/>
                  <a:pt x="99" y="128"/>
                </a:cubicBezTo>
                <a:cubicBezTo>
                  <a:pt x="98" y="128"/>
                  <a:pt x="97" y="128"/>
                  <a:pt x="97" y="128"/>
                </a:cubicBezTo>
                <a:lnTo>
                  <a:pt x="92" y="128"/>
                </a:lnTo>
                <a:close/>
                <a:moveTo>
                  <a:pt x="78" y="130"/>
                </a:moveTo>
                <a:cubicBezTo>
                  <a:pt x="78" y="128"/>
                  <a:pt x="78" y="128"/>
                  <a:pt x="78" y="128"/>
                </a:cubicBezTo>
                <a:cubicBezTo>
                  <a:pt x="71" y="128"/>
                  <a:pt x="71" y="128"/>
                  <a:pt x="71" y="128"/>
                </a:cubicBezTo>
                <a:cubicBezTo>
                  <a:pt x="71" y="130"/>
                  <a:pt x="71" y="130"/>
                  <a:pt x="71" y="130"/>
                </a:cubicBezTo>
                <a:lnTo>
                  <a:pt x="78" y="130"/>
                </a:lnTo>
                <a:close/>
                <a:moveTo>
                  <a:pt x="82" y="130"/>
                </a:moveTo>
                <a:cubicBezTo>
                  <a:pt x="89" y="130"/>
                  <a:pt x="89" y="130"/>
                  <a:pt x="89" y="130"/>
                </a:cubicBezTo>
                <a:cubicBezTo>
                  <a:pt x="89" y="128"/>
                  <a:pt x="89" y="128"/>
                  <a:pt x="89" y="128"/>
                </a:cubicBezTo>
                <a:cubicBezTo>
                  <a:pt x="82" y="128"/>
                  <a:pt x="82" y="128"/>
                  <a:pt x="82" y="128"/>
                </a:cubicBezTo>
                <a:lnTo>
                  <a:pt x="82" y="130"/>
                </a:lnTo>
                <a:close/>
                <a:moveTo>
                  <a:pt x="11" y="79"/>
                </a:moveTo>
                <a:cubicBezTo>
                  <a:pt x="13" y="79"/>
                  <a:pt x="13" y="79"/>
                  <a:pt x="13" y="79"/>
                </a:cubicBezTo>
                <a:cubicBezTo>
                  <a:pt x="13" y="72"/>
                  <a:pt x="13" y="72"/>
                  <a:pt x="13" y="72"/>
                </a:cubicBezTo>
                <a:cubicBezTo>
                  <a:pt x="11" y="72"/>
                  <a:pt x="11" y="72"/>
                  <a:pt x="11" y="72"/>
                </a:cubicBezTo>
                <a:lnTo>
                  <a:pt x="11" y="79"/>
                </a:lnTo>
                <a:close/>
                <a:moveTo>
                  <a:pt x="101" y="124"/>
                </a:moveTo>
                <a:cubicBezTo>
                  <a:pt x="101" y="125"/>
                  <a:pt x="101" y="125"/>
                  <a:pt x="100" y="126"/>
                </a:cubicBezTo>
                <a:cubicBezTo>
                  <a:pt x="102" y="127"/>
                  <a:pt x="102" y="127"/>
                  <a:pt x="102" y="127"/>
                </a:cubicBezTo>
                <a:cubicBezTo>
                  <a:pt x="103" y="126"/>
                  <a:pt x="103" y="125"/>
                  <a:pt x="103" y="124"/>
                </a:cubicBezTo>
                <a:cubicBezTo>
                  <a:pt x="103" y="119"/>
                  <a:pt x="103" y="119"/>
                  <a:pt x="103" y="119"/>
                </a:cubicBezTo>
                <a:cubicBezTo>
                  <a:pt x="101" y="119"/>
                  <a:pt x="101" y="119"/>
                  <a:pt x="101" y="119"/>
                </a:cubicBezTo>
                <a:lnTo>
                  <a:pt x="101" y="124"/>
                </a:lnTo>
                <a:close/>
                <a:moveTo>
                  <a:pt x="64" y="59"/>
                </a:moveTo>
                <a:cubicBezTo>
                  <a:pt x="57" y="59"/>
                  <a:pt x="57" y="59"/>
                  <a:pt x="57" y="59"/>
                </a:cubicBezTo>
                <a:cubicBezTo>
                  <a:pt x="57" y="61"/>
                  <a:pt x="57" y="61"/>
                  <a:pt x="57" y="61"/>
                </a:cubicBezTo>
                <a:cubicBezTo>
                  <a:pt x="64" y="61"/>
                  <a:pt x="64" y="61"/>
                  <a:pt x="64" y="61"/>
                </a:cubicBezTo>
                <a:lnTo>
                  <a:pt x="64" y="59"/>
                </a:lnTo>
                <a:close/>
                <a:moveTo>
                  <a:pt x="85" y="59"/>
                </a:moveTo>
                <a:cubicBezTo>
                  <a:pt x="78" y="59"/>
                  <a:pt x="78" y="59"/>
                  <a:pt x="78" y="59"/>
                </a:cubicBezTo>
                <a:cubicBezTo>
                  <a:pt x="78" y="61"/>
                  <a:pt x="78" y="61"/>
                  <a:pt x="78" y="61"/>
                </a:cubicBezTo>
                <a:cubicBezTo>
                  <a:pt x="85" y="61"/>
                  <a:pt x="85" y="61"/>
                  <a:pt x="85" y="61"/>
                </a:cubicBezTo>
                <a:lnTo>
                  <a:pt x="85" y="59"/>
                </a:lnTo>
                <a:close/>
                <a:moveTo>
                  <a:pt x="68" y="128"/>
                </a:moveTo>
                <a:cubicBezTo>
                  <a:pt x="61" y="128"/>
                  <a:pt x="61" y="128"/>
                  <a:pt x="61" y="128"/>
                </a:cubicBezTo>
                <a:cubicBezTo>
                  <a:pt x="61" y="130"/>
                  <a:pt x="61" y="130"/>
                  <a:pt x="61" y="130"/>
                </a:cubicBezTo>
                <a:cubicBezTo>
                  <a:pt x="68" y="130"/>
                  <a:pt x="68" y="130"/>
                  <a:pt x="68" y="130"/>
                </a:cubicBezTo>
                <a:lnTo>
                  <a:pt x="68" y="128"/>
                </a:lnTo>
                <a:close/>
                <a:moveTo>
                  <a:pt x="75" y="59"/>
                </a:moveTo>
                <a:cubicBezTo>
                  <a:pt x="67" y="59"/>
                  <a:pt x="67" y="59"/>
                  <a:pt x="67" y="59"/>
                </a:cubicBezTo>
                <a:cubicBezTo>
                  <a:pt x="67" y="61"/>
                  <a:pt x="67" y="61"/>
                  <a:pt x="67" y="61"/>
                </a:cubicBezTo>
                <a:cubicBezTo>
                  <a:pt x="75" y="61"/>
                  <a:pt x="75" y="61"/>
                  <a:pt x="75" y="61"/>
                </a:cubicBezTo>
                <a:lnTo>
                  <a:pt x="75" y="59"/>
                </a:lnTo>
                <a:close/>
                <a:moveTo>
                  <a:pt x="101" y="76"/>
                </a:moveTo>
                <a:cubicBezTo>
                  <a:pt x="103" y="76"/>
                  <a:pt x="103" y="76"/>
                  <a:pt x="103" y="76"/>
                </a:cubicBezTo>
                <a:cubicBezTo>
                  <a:pt x="103" y="69"/>
                  <a:pt x="103" y="69"/>
                  <a:pt x="103" y="69"/>
                </a:cubicBezTo>
                <a:cubicBezTo>
                  <a:pt x="101" y="69"/>
                  <a:pt x="101" y="69"/>
                  <a:pt x="101" y="69"/>
                </a:cubicBezTo>
                <a:lnTo>
                  <a:pt x="101" y="76"/>
                </a:lnTo>
                <a:close/>
                <a:moveTo>
                  <a:pt x="88" y="59"/>
                </a:moveTo>
                <a:cubicBezTo>
                  <a:pt x="88" y="61"/>
                  <a:pt x="88" y="61"/>
                  <a:pt x="88" y="61"/>
                </a:cubicBezTo>
                <a:cubicBezTo>
                  <a:pt x="95" y="61"/>
                  <a:pt x="95" y="61"/>
                  <a:pt x="95" y="61"/>
                </a:cubicBezTo>
                <a:cubicBezTo>
                  <a:pt x="95" y="59"/>
                  <a:pt x="95" y="59"/>
                  <a:pt x="95" y="59"/>
                </a:cubicBezTo>
                <a:lnTo>
                  <a:pt x="88" y="59"/>
                </a:lnTo>
                <a:close/>
                <a:moveTo>
                  <a:pt x="103" y="65"/>
                </a:moveTo>
                <a:cubicBezTo>
                  <a:pt x="103" y="62"/>
                  <a:pt x="101" y="60"/>
                  <a:pt x="98" y="59"/>
                </a:cubicBezTo>
                <a:cubicBezTo>
                  <a:pt x="98" y="61"/>
                  <a:pt x="98" y="61"/>
                  <a:pt x="98" y="61"/>
                </a:cubicBezTo>
                <a:cubicBezTo>
                  <a:pt x="100" y="62"/>
                  <a:pt x="101" y="63"/>
                  <a:pt x="101" y="65"/>
                </a:cubicBezTo>
                <a:cubicBezTo>
                  <a:pt x="101" y="65"/>
                  <a:pt x="101" y="65"/>
                  <a:pt x="101" y="65"/>
                </a:cubicBezTo>
                <a:cubicBezTo>
                  <a:pt x="103" y="65"/>
                  <a:pt x="103" y="65"/>
                  <a:pt x="103" y="65"/>
                </a:cubicBezTo>
                <a:close/>
                <a:moveTo>
                  <a:pt x="23" y="61"/>
                </a:moveTo>
                <a:cubicBezTo>
                  <a:pt x="23" y="59"/>
                  <a:pt x="23" y="59"/>
                  <a:pt x="23" y="59"/>
                </a:cubicBezTo>
                <a:cubicBezTo>
                  <a:pt x="18" y="59"/>
                  <a:pt x="18" y="59"/>
                  <a:pt x="18" y="59"/>
                </a:cubicBezTo>
                <a:cubicBezTo>
                  <a:pt x="17" y="59"/>
                  <a:pt x="16" y="59"/>
                  <a:pt x="15" y="59"/>
                </a:cubicBezTo>
                <a:cubicBezTo>
                  <a:pt x="16" y="61"/>
                  <a:pt x="16" y="61"/>
                  <a:pt x="16" y="61"/>
                </a:cubicBezTo>
                <a:cubicBezTo>
                  <a:pt x="17" y="61"/>
                  <a:pt x="17" y="61"/>
                  <a:pt x="18" y="61"/>
                </a:cubicBezTo>
                <a:lnTo>
                  <a:pt x="23" y="61"/>
                </a:lnTo>
                <a:close/>
                <a:moveTo>
                  <a:pt x="33" y="59"/>
                </a:moveTo>
                <a:cubicBezTo>
                  <a:pt x="26" y="59"/>
                  <a:pt x="26" y="59"/>
                  <a:pt x="26" y="59"/>
                </a:cubicBezTo>
                <a:cubicBezTo>
                  <a:pt x="26" y="61"/>
                  <a:pt x="26" y="61"/>
                  <a:pt x="26" y="61"/>
                </a:cubicBezTo>
                <a:cubicBezTo>
                  <a:pt x="33" y="61"/>
                  <a:pt x="33" y="61"/>
                  <a:pt x="33" y="61"/>
                </a:cubicBezTo>
                <a:lnTo>
                  <a:pt x="33" y="59"/>
                </a:lnTo>
                <a:close/>
                <a:moveTo>
                  <a:pt x="27" y="128"/>
                </a:moveTo>
                <a:cubicBezTo>
                  <a:pt x="20" y="128"/>
                  <a:pt x="20" y="128"/>
                  <a:pt x="20" y="128"/>
                </a:cubicBezTo>
                <a:cubicBezTo>
                  <a:pt x="20" y="130"/>
                  <a:pt x="20" y="130"/>
                  <a:pt x="20" y="130"/>
                </a:cubicBezTo>
                <a:cubicBezTo>
                  <a:pt x="27" y="130"/>
                  <a:pt x="27" y="130"/>
                  <a:pt x="27" y="130"/>
                </a:cubicBezTo>
                <a:lnTo>
                  <a:pt x="27" y="128"/>
                </a:lnTo>
                <a:close/>
                <a:moveTo>
                  <a:pt x="37" y="128"/>
                </a:moveTo>
                <a:cubicBezTo>
                  <a:pt x="30" y="128"/>
                  <a:pt x="30" y="128"/>
                  <a:pt x="30" y="128"/>
                </a:cubicBezTo>
                <a:cubicBezTo>
                  <a:pt x="30" y="130"/>
                  <a:pt x="30" y="130"/>
                  <a:pt x="30" y="130"/>
                </a:cubicBezTo>
                <a:cubicBezTo>
                  <a:pt x="37" y="130"/>
                  <a:pt x="37" y="130"/>
                  <a:pt x="37" y="130"/>
                </a:cubicBezTo>
                <a:lnTo>
                  <a:pt x="37" y="128"/>
                </a:lnTo>
                <a:close/>
                <a:moveTo>
                  <a:pt x="44" y="59"/>
                </a:moveTo>
                <a:cubicBezTo>
                  <a:pt x="36" y="59"/>
                  <a:pt x="36" y="59"/>
                  <a:pt x="36" y="59"/>
                </a:cubicBezTo>
                <a:cubicBezTo>
                  <a:pt x="36" y="61"/>
                  <a:pt x="36" y="61"/>
                  <a:pt x="36" y="61"/>
                </a:cubicBezTo>
                <a:cubicBezTo>
                  <a:pt x="44" y="61"/>
                  <a:pt x="44" y="61"/>
                  <a:pt x="44" y="61"/>
                </a:cubicBezTo>
                <a:lnTo>
                  <a:pt x="44" y="59"/>
                </a:lnTo>
                <a:close/>
                <a:moveTo>
                  <a:pt x="54" y="59"/>
                </a:moveTo>
                <a:cubicBezTo>
                  <a:pt x="47" y="59"/>
                  <a:pt x="47" y="59"/>
                  <a:pt x="47" y="59"/>
                </a:cubicBezTo>
                <a:cubicBezTo>
                  <a:pt x="47" y="61"/>
                  <a:pt x="47" y="61"/>
                  <a:pt x="47" y="61"/>
                </a:cubicBezTo>
                <a:cubicBezTo>
                  <a:pt x="54" y="61"/>
                  <a:pt x="54" y="61"/>
                  <a:pt x="54" y="61"/>
                </a:cubicBezTo>
                <a:lnTo>
                  <a:pt x="54" y="59"/>
                </a:lnTo>
                <a:close/>
                <a:moveTo>
                  <a:pt x="47" y="128"/>
                </a:moveTo>
                <a:cubicBezTo>
                  <a:pt x="40" y="128"/>
                  <a:pt x="40" y="128"/>
                  <a:pt x="40" y="128"/>
                </a:cubicBezTo>
                <a:cubicBezTo>
                  <a:pt x="40" y="130"/>
                  <a:pt x="40" y="130"/>
                  <a:pt x="40" y="130"/>
                </a:cubicBezTo>
                <a:cubicBezTo>
                  <a:pt x="47" y="130"/>
                  <a:pt x="47" y="130"/>
                  <a:pt x="47" y="130"/>
                </a:cubicBezTo>
                <a:lnTo>
                  <a:pt x="47" y="128"/>
                </a:lnTo>
                <a:close/>
                <a:moveTo>
                  <a:pt x="58" y="128"/>
                </a:moveTo>
                <a:cubicBezTo>
                  <a:pt x="51" y="128"/>
                  <a:pt x="51" y="128"/>
                  <a:pt x="51" y="128"/>
                </a:cubicBezTo>
                <a:cubicBezTo>
                  <a:pt x="51" y="130"/>
                  <a:pt x="51" y="130"/>
                  <a:pt x="51" y="130"/>
                </a:cubicBezTo>
                <a:cubicBezTo>
                  <a:pt x="58" y="130"/>
                  <a:pt x="58" y="130"/>
                  <a:pt x="58" y="130"/>
                </a:cubicBezTo>
                <a:lnTo>
                  <a:pt x="58" y="128"/>
                </a:lnTo>
                <a:close/>
                <a:moveTo>
                  <a:pt x="84" y="88"/>
                </a:moveTo>
                <a:cubicBezTo>
                  <a:pt x="81" y="88"/>
                  <a:pt x="78" y="91"/>
                  <a:pt x="78" y="94"/>
                </a:cubicBezTo>
                <a:cubicBezTo>
                  <a:pt x="78" y="98"/>
                  <a:pt x="81" y="100"/>
                  <a:pt x="84" y="100"/>
                </a:cubicBezTo>
                <a:cubicBezTo>
                  <a:pt x="88" y="100"/>
                  <a:pt x="91" y="98"/>
                  <a:pt x="91" y="94"/>
                </a:cubicBezTo>
                <a:cubicBezTo>
                  <a:pt x="91" y="91"/>
                  <a:pt x="88" y="88"/>
                  <a:pt x="84" y="88"/>
                </a:cubicBezTo>
                <a:close/>
              </a:path>
            </a:pathLst>
          </a:custGeom>
          <a:solidFill>
            <a:srgbClr val="2A3B4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" name="Freeform 20">
            <a:extLst>
              <a:ext uri="{FF2B5EF4-FFF2-40B4-BE49-F238E27FC236}">
                <a16:creationId xmlns="" xmlns:a16="http://schemas.microsoft.com/office/drawing/2014/main" id="{6BAF579C-CF47-4063-8BBB-30BF464294C1}"/>
              </a:ext>
            </a:extLst>
          </p:cNvPr>
          <p:cNvSpPr>
            <a:spLocks noEditPoints="1"/>
          </p:cNvSpPr>
          <p:nvPr/>
        </p:nvSpPr>
        <p:spPr bwMode="auto">
          <a:xfrm>
            <a:off x="2572313" y="4706318"/>
            <a:ext cx="498475" cy="455612"/>
          </a:xfrm>
          <a:custGeom>
            <a:avLst/>
            <a:gdLst>
              <a:gd name="T0" fmla="*/ 2147483646 w 364"/>
              <a:gd name="T1" fmla="*/ 2147483646 h 333"/>
              <a:gd name="T2" fmla="*/ 2147483646 w 364"/>
              <a:gd name="T3" fmla="*/ 2147483646 h 333"/>
              <a:gd name="T4" fmla="*/ 2147483646 w 364"/>
              <a:gd name="T5" fmla="*/ 2147483646 h 333"/>
              <a:gd name="T6" fmla="*/ 2147483646 w 364"/>
              <a:gd name="T7" fmla="*/ 2147483646 h 333"/>
              <a:gd name="T8" fmla="*/ 2147483646 w 364"/>
              <a:gd name="T9" fmla="*/ 0 h 333"/>
              <a:gd name="T10" fmla="*/ 2147483646 w 364"/>
              <a:gd name="T11" fmla="*/ 2147483646 h 333"/>
              <a:gd name="T12" fmla="*/ 2147483646 w 364"/>
              <a:gd name="T13" fmla="*/ 2147483646 h 333"/>
              <a:gd name="T14" fmla="*/ 0 w 364"/>
              <a:gd name="T15" fmla="*/ 2147483646 h 333"/>
              <a:gd name="T16" fmla="*/ 2147483646 w 364"/>
              <a:gd name="T17" fmla="*/ 2147483646 h 333"/>
              <a:gd name="T18" fmla="*/ 2147483646 w 364"/>
              <a:gd name="T19" fmla="*/ 2147483646 h 333"/>
              <a:gd name="T20" fmla="*/ 2147483646 w 364"/>
              <a:gd name="T21" fmla="*/ 2147483646 h 333"/>
              <a:gd name="T22" fmla="*/ 2147483646 w 364"/>
              <a:gd name="T23" fmla="*/ 2147483646 h 333"/>
              <a:gd name="T24" fmla="*/ 2147483646 w 364"/>
              <a:gd name="T25" fmla="*/ 2147483646 h 333"/>
              <a:gd name="T26" fmla="*/ 2147483646 w 364"/>
              <a:gd name="T27" fmla="*/ 2147483646 h 333"/>
              <a:gd name="T28" fmla="*/ 2147483646 w 364"/>
              <a:gd name="T29" fmla="*/ 2147483646 h 333"/>
              <a:gd name="T30" fmla="*/ 2147483646 w 364"/>
              <a:gd name="T31" fmla="*/ 2147483646 h 333"/>
              <a:gd name="T32" fmla="*/ 2147483646 w 364"/>
              <a:gd name="T33" fmla="*/ 2147483646 h 333"/>
              <a:gd name="T34" fmla="*/ 2147483646 w 364"/>
              <a:gd name="T35" fmla="*/ 2147483646 h 333"/>
              <a:gd name="T36" fmla="*/ 2147483646 w 364"/>
              <a:gd name="T37" fmla="*/ 2147483646 h 333"/>
              <a:gd name="T38" fmla="*/ 2147483646 w 364"/>
              <a:gd name="T39" fmla="*/ 2147483646 h 333"/>
              <a:gd name="T40" fmla="*/ 2147483646 w 364"/>
              <a:gd name="T41" fmla="*/ 2147483646 h 333"/>
              <a:gd name="T42" fmla="*/ 2147483646 w 364"/>
              <a:gd name="T43" fmla="*/ 2147483646 h 333"/>
              <a:gd name="T44" fmla="*/ 2147483646 w 364"/>
              <a:gd name="T45" fmla="*/ 2147483646 h 333"/>
              <a:gd name="T46" fmla="*/ 2147483646 w 364"/>
              <a:gd name="T47" fmla="*/ 2147483646 h 333"/>
              <a:gd name="T48" fmla="*/ 2147483646 w 364"/>
              <a:gd name="T49" fmla="*/ 2147483646 h 333"/>
              <a:gd name="T50" fmla="*/ 2147483646 w 364"/>
              <a:gd name="T51" fmla="*/ 2147483646 h 333"/>
              <a:gd name="T52" fmla="*/ 2147483646 w 364"/>
              <a:gd name="T53" fmla="*/ 2147483646 h 333"/>
              <a:gd name="T54" fmla="*/ 2147483646 w 364"/>
              <a:gd name="T55" fmla="*/ 2147483646 h 333"/>
              <a:gd name="T56" fmla="*/ 2147483646 w 364"/>
              <a:gd name="T57" fmla="*/ 2147483646 h 333"/>
              <a:gd name="T58" fmla="*/ 2147483646 w 364"/>
              <a:gd name="T59" fmla="*/ 2147483646 h 333"/>
              <a:gd name="T60" fmla="*/ 2147483646 w 364"/>
              <a:gd name="T61" fmla="*/ 2147483646 h 333"/>
              <a:gd name="T62" fmla="*/ 2147483646 w 364"/>
              <a:gd name="T63" fmla="*/ 2147483646 h 333"/>
              <a:gd name="T64" fmla="*/ 2147483646 w 364"/>
              <a:gd name="T65" fmla="*/ 2147483646 h 333"/>
              <a:gd name="T66" fmla="*/ 2147483646 w 364"/>
              <a:gd name="T67" fmla="*/ 2147483646 h 333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364" h="333">
                <a:moveTo>
                  <a:pt x="359" y="119"/>
                </a:moveTo>
                <a:cubicBezTo>
                  <a:pt x="355" y="114"/>
                  <a:pt x="349" y="111"/>
                  <a:pt x="343" y="111"/>
                </a:cubicBezTo>
                <a:cubicBezTo>
                  <a:pt x="323" y="111"/>
                  <a:pt x="323" y="111"/>
                  <a:pt x="323" y="111"/>
                </a:cubicBezTo>
                <a:cubicBezTo>
                  <a:pt x="323" y="100"/>
                  <a:pt x="314" y="91"/>
                  <a:pt x="303" y="91"/>
                </a:cubicBezTo>
                <a:cubicBezTo>
                  <a:pt x="283" y="91"/>
                  <a:pt x="283" y="91"/>
                  <a:pt x="283" y="91"/>
                </a:cubicBezTo>
                <a:cubicBezTo>
                  <a:pt x="283" y="71"/>
                  <a:pt x="283" y="71"/>
                  <a:pt x="283" y="71"/>
                </a:cubicBezTo>
                <a:cubicBezTo>
                  <a:pt x="283" y="60"/>
                  <a:pt x="274" y="51"/>
                  <a:pt x="263" y="51"/>
                </a:cubicBezTo>
                <a:cubicBezTo>
                  <a:pt x="252" y="51"/>
                  <a:pt x="252" y="51"/>
                  <a:pt x="252" y="51"/>
                </a:cubicBezTo>
                <a:cubicBezTo>
                  <a:pt x="252" y="10"/>
                  <a:pt x="252" y="10"/>
                  <a:pt x="252" y="10"/>
                </a:cubicBezTo>
                <a:cubicBezTo>
                  <a:pt x="252" y="5"/>
                  <a:pt x="248" y="0"/>
                  <a:pt x="242" y="0"/>
                </a:cubicBezTo>
                <a:cubicBezTo>
                  <a:pt x="41" y="0"/>
                  <a:pt x="41" y="0"/>
                  <a:pt x="41" y="0"/>
                </a:cubicBezTo>
                <a:cubicBezTo>
                  <a:pt x="35" y="0"/>
                  <a:pt x="30" y="5"/>
                  <a:pt x="30" y="10"/>
                </a:cubicBezTo>
                <a:cubicBezTo>
                  <a:pt x="30" y="51"/>
                  <a:pt x="30" y="51"/>
                  <a:pt x="30" y="51"/>
                </a:cubicBezTo>
                <a:cubicBezTo>
                  <a:pt x="20" y="51"/>
                  <a:pt x="20" y="51"/>
                  <a:pt x="20" y="51"/>
                </a:cubicBezTo>
                <a:cubicBezTo>
                  <a:pt x="9" y="51"/>
                  <a:pt x="0" y="60"/>
                  <a:pt x="0" y="71"/>
                </a:cubicBezTo>
                <a:cubicBezTo>
                  <a:pt x="0" y="313"/>
                  <a:pt x="0" y="313"/>
                  <a:pt x="0" y="313"/>
                </a:cubicBezTo>
                <a:cubicBezTo>
                  <a:pt x="0" y="324"/>
                  <a:pt x="9" y="333"/>
                  <a:pt x="20" y="333"/>
                </a:cubicBezTo>
                <a:cubicBezTo>
                  <a:pt x="61" y="333"/>
                  <a:pt x="61" y="333"/>
                  <a:pt x="61" y="333"/>
                </a:cubicBezTo>
                <a:cubicBezTo>
                  <a:pt x="156" y="333"/>
                  <a:pt x="156" y="333"/>
                  <a:pt x="156" y="333"/>
                </a:cubicBezTo>
                <a:cubicBezTo>
                  <a:pt x="156" y="247"/>
                  <a:pt x="156" y="247"/>
                  <a:pt x="156" y="247"/>
                </a:cubicBezTo>
                <a:cubicBezTo>
                  <a:pt x="131" y="247"/>
                  <a:pt x="131" y="247"/>
                  <a:pt x="131" y="247"/>
                </a:cubicBezTo>
                <a:cubicBezTo>
                  <a:pt x="127" y="247"/>
                  <a:pt x="123" y="245"/>
                  <a:pt x="121" y="241"/>
                </a:cubicBezTo>
                <a:cubicBezTo>
                  <a:pt x="120" y="237"/>
                  <a:pt x="121" y="233"/>
                  <a:pt x="124" y="230"/>
                </a:cubicBezTo>
                <a:cubicBezTo>
                  <a:pt x="194" y="159"/>
                  <a:pt x="194" y="159"/>
                  <a:pt x="194" y="159"/>
                </a:cubicBezTo>
                <a:cubicBezTo>
                  <a:pt x="198" y="155"/>
                  <a:pt x="205" y="155"/>
                  <a:pt x="208" y="159"/>
                </a:cubicBezTo>
                <a:cubicBezTo>
                  <a:pt x="279" y="230"/>
                  <a:pt x="279" y="230"/>
                  <a:pt x="279" y="230"/>
                </a:cubicBezTo>
                <a:cubicBezTo>
                  <a:pt x="282" y="233"/>
                  <a:pt x="283" y="237"/>
                  <a:pt x="281" y="241"/>
                </a:cubicBezTo>
                <a:cubicBezTo>
                  <a:pt x="280" y="245"/>
                  <a:pt x="276" y="247"/>
                  <a:pt x="272" y="247"/>
                </a:cubicBezTo>
                <a:cubicBezTo>
                  <a:pt x="247" y="247"/>
                  <a:pt x="247" y="247"/>
                  <a:pt x="247" y="247"/>
                </a:cubicBezTo>
                <a:cubicBezTo>
                  <a:pt x="247" y="333"/>
                  <a:pt x="247" y="333"/>
                  <a:pt x="247" y="333"/>
                </a:cubicBezTo>
                <a:cubicBezTo>
                  <a:pt x="263" y="333"/>
                  <a:pt x="263" y="333"/>
                  <a:pt x="263" y="333"/>
                </a:cubicBezTo>
                <a:cubicBezTo>
                  <a:pt x="303" y="333"/>
                  <a:pt x="303" y="333"/>
                  <a:pt x="303" y="333"/>
                </a:cubicBezTo>
                <a:cubicBezTo>
                  <a:pt x="312" y="333"/>
                  <a:pt x="321" y="327"/>
                  <a:pt x="323" y="318"/>
                </a:cubicBezTo>
                <a:cubicBezTo>
                  <a:pt x="363" y="136"/>
                  <a:pt x="363" y="136"/>
                  <a:pt x="363" y="136"/>
                </a:cubicBezTo>
                <a:cubicBezTo>
                  <a:pt x="364" y="130"/>
                  <a:pt x="363" y="124"/>
                  <a:pt x="359" y="119"/>
                </a:cubicBezTo>
                <a:close/>
                <a:moveTo>
                  <a:pt x="30" y="313"/>
                </a:moveTo>
                <a:cubicBezTo>
                  <a:pt x="20" y="313"/>
                  <a:pt x="20" y="313"/>
                  <a:pt x="20" y="313"/>
                </a:cubicBezTo>
                <a:cubicBezTo>
                  <a:pt x="20" y="71"/>
                  <a:pt x="20" y="71"/>
                  <a:pt x="20" y="71"/>
                </a:cubicBezTo>
                <a:cubicBezTo>
                  <a:pt x="30" y="71"/>
                  <a:pt x="30" y="71"/>
                  <a:pt x="30" y="71"/>
                </a:cubicBezTo>
                <a:lnTo>
                  <a:pt x="30" y="313"/>
                </a:lnTo>
                <a:close/>
                <a:moveTo>
                  <a:pt x="242" y="91"/>
                </a:moveTo>
                <a:cubicBezTo>
                  <a:pt x="231" y="91"/>
                  <a:pt x="222" y="100"/>
                  <a:pt x="222" y="111"/>
                </a:cubicBezTo>
                <a:cubicBezTo>
                  <a:pt x="101" y="111"/>
                  <a:pt x="101" y="111"/>
                  <a:pt x="101" y="111"/>
                </a:cubicBezTo>
                <a:cubicBezTo>
                  <a:pt x="92" y="111"/>
                  <a:pt x="83" y="118"/>
                  <a:pt x="81" y="127"/>
                </a:cubicBezTo>
                <a:cubicBezTo>
                  <a:pt x="81" y="127"/>
                  <a:pt x="41" y="312"/>
                  <a:pt x="41" y="313"/>
                </a:cubicBezTo>
                <a:cubicBezTo>
                  <a:pt x="41" y="313"/>
                  <a:pt x="41" y="313"/>
                  <a:pt x="41" y="313"/>
                </a:cubicBezTo>
                <a:cubicBezTo>
                  <a:pt x="41" y="10"/>
                  <a:pt x="41" y="10"/>
                  <a:pt x="41" y="10"/>
                </a:cubicBezTo>
                <a:cubicBezTo>
                  <a:pt x="242" y="10"/>
                  <a:pt x="242" y="10"/>
                  <a:pt x="242" y="10"/>
                </a:cubicBezTo>
                <a:lnTo>
                  <a:pt x="242" y="91"/>
                </a:lnTo>
                <a:close/>
                <a:moveTo>
                  <a:pt x="263" y="91"/>
                </a:moveTo>
                <a:cubicBezTo>
                  <a:pt x="252" y="91"/>
                  <a:pt x="252" y="91"/>
                  <a:pt x="252" y="91"/>
                </a:cubicBezTo>
                <a:cubicBezTo>
                  <a:pt x="252" y="71"/>
                  <a:pt x="252" y="71"/>
                  <a:pt x="252" y="71"/>
                </a:cubicBezTo>
                <a:cubicBezTo>
                  <a:pt x="263" y="71"/>
                  <a:pt x="263" y="71"/>
                  <a:pt x="263" y="71"/>
                </a:cubicBezTo>
                <a:lnTo>
                  <a:pt x="263" y="91"/>
                </a:lnTo>
                <a:close/>
                <a:moveTo>
                  <a:pt x="70" y="86"/>
                </a:moveTo>
                <a:cubicBezTo>
                  <a:pt x="70" y="81"/>
                  <a:pt x="75" y="76"/>
                  <a:pt x="80" y="76"/>
                </a:cubicBezTo>
                <a:cubicBezTo>
                  <a:pt x="201" y="76"/>
                  <a:pt x="201" y="76"/>
                  <a:pt x="201" y="76"/>
                </a:cubicBezTo>
                <a:cubicBezTo>
                  <a:pt x="206" y="76"/>
                  <a:pt x="211" y="81"/>
                  <a:pt x="211" y="86"/>
                </a:cubicBezTo>
                <a:cubicBezTo>
                  <a:pt x="211" y="92"/>
                  <a:pt x="206" y="96"/>
                  <a:pt x="201" y="96"/>
                </a:cubicBezTo>
                <a:cubicBezTo>
                  <a:pt x="80" y="96"/>
                  <a:pt x="80" y="96"/>
                  <a:pt x="80" y="96"/>
                </a:cubicBezTo>
                <a:cubicBezTo>
                  <a:pt x="75" y="96"/>
                  <a:pt x="70" y="92"/>
                  <a:pt x="70" y="86"/>
                </a:cubicBezTo>
                <a:close/>
                <a:moveTo>
                  <a:pt x="70" y="45"/>
                </a:moveTo>
                <a:cubicBezTo>
                  <a:pt x="70" y="40"/>
                  <a:pt x="75" y="35"/>
                  <a:pt x="80" y="35"/>
                </a:cubicBezTo>
                <a:cubicBezTo>
                  <a:pt x="201" y="35"/>
                  <a:pt x="201" y="35"/>
                  <a:pt x="201" y="35"/>
                </a:cubicBezTo>
                <a:cubicBezTo>
                  <a:pt x="206" y="35"/>
                  <a:pt x="211" y="40"/>
                  <a:pt x="211" y="45"/>
                </a:cubicBezTo>
                <a:cubicBezTo>
                  <a:pt x="211" y="51"/>
                  <a:pt x="206" y="55"/>
                  <a:pt x="201" y="55"/>
                </a:cubicBezTo>
                <a:cubicBezTo>
                  <a:pt x="80" y="55"/>
                  <a:pt x="80" y="55"/>
                  <a:pt x="80" y="55"/>
                </a:cubicBezTo>
                <a:cubicBezTo>
                  <a:pt x="75" y="55"/>
                  <a:pt x="70" y="51"/>
                  <a:pt x="70" y="4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1" name="Freeform 21">
            <a:extLst>
              <a:ext uri="{FF2B5EF4-FFF2-40B4-BE49-F238E27FC236}">
                <a16:creationId xmlns="" xmlns:a16="http://schemas.microsoft.com/office/drawing/2014/main" id="{CD8CED37-AD12-438D-BB45-B6C7EBF55643}"/>
              </a:ext>
            </a:extLst>
          </p:cNvPr>
          <p:cNvSpPr>
            <a:spLocks noEditPoints="1"/>
          </p:cNvSpPr>
          <p:nvPr/>
        </p:nvSpPr>
        <p:spPr bwMode="auto">
          <a:xfrm>
            <a:off x="5123425" y="4706318"/>
            <a:ext cx="500063" cy="455612"/>
          </a:xfrm>
          <a:custGeom>
            <a:avLst/>
            <a:gdLst>
              <a:gd name="T0" fmla="*/ 2147483646 w 365"/>
              <a:gd name="T1" fmla="*/ 2147483646 h 333"/>
              <a:gd name="T2" fmla="*/ 2147483646 w 365"/>
              <a:gd name="T3" fmla="*/ 2147483646 h 333"/>
              <a:gd name="T4" fmla="*/ 2147483646 w 365"/>
              <a:gd name="T5" fmla="*/ 2147483646 h 333"/>
              <a:gd name="T6" fmla="*/ 2147483646 w 365"/>
              <a:gd name="T7" fmla="*/ 2147483646 h 333"/>
              <a:gd name="T8" fmla="*/ 2147483646 w 365"/>
              <a:gd name="T9" fmla="*/ 0 h 333"/>
              <a:gd name="T10" fmla="*/ 2147483646 w 365"/>
              <a:gd name="T11" fmla="*/ 2147483646 h 333"/>
              <a:gd name="T12" fmla="*/ 2147483646 w 365"/>
              <a:gd name="T13" fmla="*/ 2147483646 h 333"/>
              <a:gd name="T14" fmla="*/ 0 w 365"/>
              <a:gd name="T15" fmla="*/ 2147483646 h 333"/>
              <a:gd name="T16" fmla="*/ 2147483646 w 365"/>
              <a:gd name="T17" fmla="*/ 2147483646 h 333"/>
              <a:gd name="T18" fmla="*/ 2147483646 w 365"/>
              <a:gd name="T19" fmla="*/ 2147483646 h 333"/>
              <a:gd name="T20" fmla="*/ 2147483646 w 365"/>
              <a:gd name="T21" fmla="*/ 2147483646 h 333"/>
              <a:gd name="T22" fmla="*/ 2147483646 w 365"/>
              <a:gd name="T23" fmla="*/ 2147483646 h 333"/>
              <a:gd name="T24" fmla="*/ 2147483646 w 365"/>
              <a:gd name="T25" fmla="*/ 2147483646 h 333"/>
              <a:gd name="T26" fmla="*/ 2147483646 w 365"/>
              <a:gd name="T27" fmla="*/ 2147483646 h 333"/>
              <a:gd name="T28" fmla="*/ 2147483646 w 365"/>
              <a:gd name="T29" fmla="*/ 2147483646 h 333"/>
              <a:gd name="T30" fmla="*/ 2147483646 w 365"/>
              <a:gd name="T31" fmla="*/ 2147483646 h 333"/>
              <a:gd name="T32" fmla="*/ 2147483646 w 365"/>
              <a:gd name="T33" fmla="*/ 2147483646 h 333"/>
              <a:gd name="T34" fmla="*/ 2147483646 w 365"/>
              <a:gd name="T35" fmla="*/ 2147483646 h 333"/>
              <a:gd name="T36" fmla="*/ 2147483646 w 365"/>
              <a:gd name="T37" fmla="*/ 2147483646 h 333"/>
              <a:gd name="T38" fmla="*/ 2147483646 w 365"/>
              <a:gd name="T39" fmla="*/ 2147483646 h 333"/>
              <a:gd name="T40" fmla="*/ 2147483646 w 365"/>
              <a:gd name="T41" fmla="*/ 2147483646 h 333"/>
              <a:gd name="T42" fmla="*/ 2147483646 w 365"/>
              <a:gd name="T43" fmla="*/ 2147483646 h 333"/>
              <a:gd name="T44" fmla="*/ 2147483646 w 365"/>
              <a:gd name="T45" fmla="*/ 2147483646 h 333"/>
              <a:gd name="T46" fmla="*/ 2147483646 w 365"/>
              <a:gd name="T47" fmla="*/ 2147483646 h 333"/>
              <a:gd name="T48" fmla="*/ 2147483646 w 365"/>
              <a:gd name="T49" fmla="*/ 2147483646 h 333"/>
              <a:gd name="T50" fmla="*/ 2147483646 w 365"/>
              <a:gd name="T51" fmla="*/ 2147483646 h 333"/>
              <a:gd name="T52" fmla="*/ 2147483646 w 365"/>
              <a:gd name="T53" fmla="*/ 2147483646 h 333"/>
              <a:gd name="T54" fmla="*/ 2147483646 w 365"/>
              <a:gd name="T55" fmla="*/ 2147483646 h 333"/>
              <a:gd name="T56" fmla="*/ 2147483646 w 365"/>
              <a:gd name="T57" fmla="*/ 2147483646 h 333"/>
              <a:gd name="T58" fmla="*/ 2147483646 w 365"/>
              <a:gd name="T59" fmla="*/ 2147483646 h 333"/>
              <a:gd name="T60" fmla="*/ 2147483646 w 365"/>
              <a:gd name="T61" fmla="*/ 2147483646 h 333"/>
              <a:gd name="T62" fmla="*/ 2147483646 w 365"/>
              <a:gd name="T63" fmla="*/ 2147483646 h 333"/>
              <a:gd name="T64" fmla="*/ 2147483646 w 365"/>
              <a:gd name="T65" fmla="*/ 2147483646 h 333"/>
              <a:gd name="T66" fmla="*/ 2147483646 w 365"/>
              <a:gd name="T67" fmla="*/ 2147483646 h 333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365" h="333">
                <a:moveTo>
                  <a:pt x="359" y="119"/>
                </a:moveTo>
                <a:cubicBezTo>
                  <a:pt x="355" y="114"/>
                  <a:pt x="350" y="111"/>
                  <a:pt x="343" y="111"/>
                </a:cubicBezTo>
                <a:cubicBezTo>
                  <a:pt x="323" y="111"/>
                  <a:pt x="323" y="111"/>
                  <a:pt x="323" y="111"/>
                </a:cubicBezTo>
                <a:cubicBezTo>
                  <a:pt x="323" y="100"/>
                  <a:pt x="314" y="91"/>
                  <a:pt x="303" y="91"/>
                </a:cubicBezTo>
                <a:cubicBezTo>
                  <a:pt x="283" y="91"/>
                  <a:pt x="283" y="91"/>
                  <a:pt x="283" y="91"/>
                </a:cubicBezTo>
                <a:cubicBezTo>
                  <a:pt x="283" y="71"/>
                  <a:pt x="283" y="71"/>
                  <a:pt x="283" y="71"/>
                </a:cubicBezTo>
                <a:cubicBezTo>
                  <a:pt x="283" y="60"/>
                  <a:pt x="274" y="51"/>
                  <a:pt x="263" y="51"/>
                </a:cubicBezTo>
                <a:cubicBezTo>
                  <a:pt x="253" y="51"/>
                  <a:pt x="253" y="51"/>
                  <a:pt x="253" y="51"/>
                </a:cubicBezTo>
                <a:cubicBezTo>
                  <a:pt x="253" y="10"/>
                  <a:pt x="253" y="10"/>
                  <a:pt x="253" y="10"/>
                </a:cubicBezTo>
                <a:cubicBezTo>
                  <a:pt x="253" y="5"/>
                  <a:pt x="248" y="0"/>
                  <a:pt x="243" y="0"/>
                </a:cubicBezTo>
                <a:cubicBezTo>
                  <a:pt x="41" y="0"/>
                  <a:pt x="41" y="0"/>
                  <a:pt x="41" y="0"/>
                </a:cubicBezTo>
                <a:cubicBezTo>
                  <a:pt x="35" y="0"/>
                  <a:pt x="31" y="5"/>
                  <a:pt x="31" y="10"/>
                </a:cubicBezTo>
                <a:cubicBezTo>
                  <a:pt x="31" y="51"/>
                  <a:pt x="31" y="51"/>
                  <a:pt x="31" y="51"/>
                </a:cubicBezTo>
                <a:cubicBezTo>
                  <a:pt x="21" y="51"/>
                  <a:pt x="21" y="51"/>
                  <a:pt x="21" y="51"/>
                </a:cubicBezTo>
                <a:cubicBezTo>
                  <a:pt x="9" y="51"/>
                  <a:pt x="0" y="60"/>
                  <a:pt x="0" y="71"/>
                </a:cubicBezTo>
                <a:cubicBezTo>
                  <a:pt x="0" y="313"/>
                  <a:pt x="0" y="313"/>
                  <a:pt x="0" y="313"/>
                </a:cubicBezTo>
                <a:cubicBezTo>
                  <a:pt x="0" y="324"/>
                  <a:pt x="9" y="333"/>
                  <a:pt x="21" y="333"/>
                </a:cubicBezTo>
                <a:cubicBezTo>
                  <a:pt x="61" y="333"/>
                  <a:pt x="61" y="333"/>
                  <a:pt x="61" y="333"/>
                </a:cubicBezTo>
                <a:cubicBezTo>
                  <a:pt x="263" y="333"/>
                  <a:pt x="263" y="333"/>
                  <a:pt x="263" y="333"/>
                </a:cubicBezTo>
                <a:cubicBezTo>
                  <a:pt x="303" y="333"/>
                  <a:pt x="303" y="333"/>
                  <a:pt x="303" y="333"/>
                </a:cubicBezTo>
                <a:cubicBezTo>
                  <a:pt x="313" y="333"/>
                  <a:pt x="321" y="327"/>
                  <a:pt x="323" y="318"/>
                </a:cubicBezTo>
                <a:cubicBezTo>
                  <a:pt x="363" y="136"/>
                  <a:pt x="363" y="136"/>
                  <a:pt x="363" y="136"/>
                </a:cubicBezTo>
                <a:cubicBezTo>
                  <a:pt x="365" y="130"/>
                  <a:pt x="363" y="124"/>
                  <a:pt x="359" y="119"/>
                </a:cubicBezTo>
                <a:close/>
                <a:moveTo>
                  <a:pt x="31" y="313"/>
                </a:moveTo>
                <a:cubicBezTo>
                  <a:pt x="21" y="313"/>
                  <a:pt x="21" y="313"/>
                  <a:pt x="21" y="313"/>
                </a:cubicBezTo>
                <a:cubicBezTo>
                  <a:pt x="21" y="71"/>
                  <a:pt x="21" y="71"/>
                  <a:pt x="21" y="71"/>
                </a:cubicBezTo>
                <a:cubicBezTo>
                  <a:pt x="31" y="71"/>
                  <a:pt x="31" y="71"/>
                  <a:pt x="31" y="71"/>
                </a:cubicBezTo>
                <a:lnTo>
                  <a:pt x="31" y="313"/>
                </a:lnTo>
                <a:close/>
                <a:moveTo>
                  <a:pt x="254" y="215"/>
                </a:moveTo>
                <a:cubicBezTo>
                  <a:pt x="184" y="286"/>
                  <a:pt x="184" y="286"/>
                  <a:pt x="184" y="286"/>
                </a:cubicBezTo>
                <a:cubicBezTo>
                  <a:pt x="180" y="290"/>
                  <a:pt x="173" y="290"/>
                  <a:pt x="169" y="286"/>
                </a:cubicBezTo>
                <a:cubicBezTo>
                  <a:pt x="99" y="215"/>
                  <a:pt x="99" y="215"/>
                  <a:pt x="99" y="215"/>
                </a:cubicBezTo>
                <a:cubicBezTo>
                  <a:pt x="96" y="212"/>
                  <a:pt x="95" y="208"/>
                  <a:pt x="97" y="204"/>
                </a:cubicBezTo>
                <a:cubicBezTo>
                  <a:pt x="98" y="200"/>
                  <a:pt x="102" y="198"/>
                  <a:pt x="106" y="198"/>
                </a:cubicBezTo>
                <a:cubicBezTo>
                  <a:pt x="131" y="198"/>
                  <a:pt x="131" y="198"/>
                  <a:pt x="131" y="198"/>
                </a:cubicBezTo>
                <a:cubicBezTo>
                  <a:pt x="131" y="111"/>
                  <a:pt x="131" y="111"/>
                  <a:pt x="131" y="111"/>
                </a:cubicBezTo>
                <a:cubicBezTo>
                  <a:pt x="101" y="111"/>
                  <a:pt x="101" y="111"/>
                  <a:pt x="101" y="111"/>
                </a:cubicBezTo>
                <a:cubicBezTo>
                  <a:pt x="92" y="111"/>
                  <a:pt x="84" y="118"/>
                  <a:pt x="82" y="127"/>
                </a:cubicBezTo>
                <a:cubicBezTo>
                  <a:pt x="82" y="127"/>
                  <a:pt x="41" y="312"/>
                  <a:pt x="41" y="313"/>
                </a:cubicBezTo>
                <a:cubicBezTo>
                  <a:pt x="41" y="313"/>
                  <a:pt x="41" y="313"/>
                  <a:pt x="41" y="313"/>
                </a:cubicBezTo>
                <a:cubicBezTo>
                  <a:pt x="41" y="10"/>
                  <a:pt x="41" y="10"/>
                  <a:pt x="41" y="10"/>
                </a:cubicBezTo>
                <a:cubicBezTo>
                  <a:pt x="243" y="10"/>
                  <a:pt x="243" y="10"/>
                  <a:pt x="243" y="10"/>
                </a:cubicBezTo>
                <a:cubicBezTo>
                  <a:pt x="243" y="91"/>
                  <a:pt x="243" y="91"/>
                  <a:pt x="243" y="91"/>
                </a:cubicBezTo>
                <a:cubicBezTo>
                  <a:pt x="231" y="91"/>
                  <a:pt x="222" y="100"/>
                  <a:pt x="222" y="111"/>
                </a:cubicBezTo>
                <a:cubicBezTo>
                  <a:pt x="222" y="111"/>
                  <a:pt x="222" y="111"/>
                  <a:pt x="222" y="111"/>
                </a:cubicBezTo>
                <a:cubicBezTo>
                  <a:pt x="222" y="198"/>
                  <a:pt x="222" y="198"/>
                  <a:pt x="222" y="198"/>
                </a:cubicBezTo>
                <a:cubicBezTo>
                  <a:pt x="247" y="198"/>
                  <a:pt x="247" y="198"/>
                  <a:pt x="247" y="198"/>
                </a:cubicBezTo>
                <a:cubicBezTo>
                  <a:pt x="251" y="198"/>
                  <a:pt x="255" y="200"/>
                  <a:pt x="257" y="204"/>
                </a:cubicBezTo>
                <a:cubicBezTo>
                  <a:pt x="258" y="208"/>
                  <a:pt x="257" y="212"/>
                  <a:pt x="254" y="215"/>
                </a:cubicBezTo>
                <a:close/>
                <a:moveTo>
                  <a:pt x="263" y="91"/>
                </a:moveTo>
                <a:cubicBezTo>
                  <a:pt x="253" y="91"/>
                  <a:pt x="253" y="91"/>
                  <a:pt x="253" y="91"/>
                </a:cubicBezTo>
                <a:cubicBezTo>
                  <a:pt x="253" y="71"/>
                  <a:pt x="253" y="71"/>
                  <a:pt x="253" y="71"/>
                </a:cubicBezTo>
                <a:cubicBezTo>
                  <a:pt x="263" y="71"/>
                  <a:pt x="263" y="71"/>
                  <a:pt x="263" y="71"/>
                </a:cubicBezTo>
                <a:lnTo>
                  <a:pt x="263" y="91"/>
                </a:lnTo>
                <a:close/>
                <a:moveTo>
                  <a:pt x="70" y="45"/>
                </a:moveTo>
                <a:cubicBezTo>
                  <a:pt x="70" y="40"/>
                  <a:pt x="75" y="35"/>
                  <a:pt x="80" y="35"/>
                </a:cubicBezTo>
                <a:cubicBezTo>
                  <a:pt x="201" y="35"/>
                  <a:pt x="201" y="35"/>
                  <a:pt x="201" y="35"/>
                </a:cubicBezTo>
                <a:cubicBezTo>
                  <a:pt x="206" y="35"/>
                  <a:pt x="211" y="40"/>
                  <a:pt x="211" y="45"/>
                </a:cubicBezTo>
                <a:cubicBezTo>
                  <a:pt x="211" y="51"/>
                  <a:pt x="206" y="55"/>
                  <a:pt x="201" y="55"/>
                </a:cubicBezTo>
                <a:cubicBezTo>
                  <a:pt x="80" y="55"/>
                  <a:pt x="80" y="55"/>
                  <a:pt x="80" y="55"/>
                </a:cubicBezTo>
                <a:cubicBezTo>
                  <a:pt x="75" y="55"/>
                  <a:pt x="70" y="51"/>
                  <a:pt x="70" y="45"/>
                </a:cubicBezTo>
                <a:close/>
                <a:moveTo>
                  <a:pt x="201" y="96"/>
                </a:moveTo>
                <a:cubicBezTo>
                  <a:pt x="80" y="96"/>
                  <a:pt x="80" y="96"/>
                  <a:pt x="80" y="96"/>
                </a:cubicBezTo>
                <a:cubicBezTo>
                  <a:pt x="75" y="96"/>
                  <a:pt x="70" y="92"/>
                  <a:pt x="70" y="86"/>
                </a:cubicBezTo>
                <a:cubicBezTo>
                  <a:pt x="70" y="81"/>
                  <a:pt x="75" y="76"/>
                  <a:pt x="80" y="76"/>
                </a:cubicBezTo>
                <a:cubicBezTo>
                  <a:pt x="201" y="76"/>
                  <a:pt x="201" y="76"/>
                  <a:pt x="201" y="76"/>
                </a:cubicBezTo>
                <a:cubicBezTo>
                  <a:pt x="206" y="76"/>
                  <a:pt x="211" y="81"/>
                  <a:pt x="211" y="86"/>
                </a:cubicBezTo>
                <a:cubicBezTo>
                  <a:pt x="211" y="92"/>
                  <a:pt x="206" y="96"/>
                  <a:pt x="201" y="9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2" name="Freeform 24">
            <a:extLst>
              <a:ext uri="{FF2B5EF4-FFF2-40B4-BE49-F238E27FC236}">
                <a16:creationId xmlns="" xmlns:a16="http://schemas.microsoft.com/office/drawing/2014/main" id="{988C8CF4-A3D6-40C2-BABA-F20D8CB24725}"/>
              </a:ext>
            </a:extLst>
          </p:cNvPr>
          <p:cNvSpPr>
            <a:spLocks noEditPoints="1"/>
          </p:cNvSpPr>
          <p:nvPr/>
        </p:nvSpPr>
        <p:spPr bwMode="auto">
          <a:xfrm>
            <a:off x="7563413" y="4706318"/>
            <a:ext cx="498475" cy="455612"/>
          </a:xfrm>
          <a:custGeom>
            <a:avLst/>
            <a:gdLst>
              <a:gd name="T0" fmla="*/ 2147483646 w 364"/>
              <a:gd name="T1" fmla="*/ 2147483646 h 333"/>
              <a:gd name="T2" fmla="*/ 2147483646 w 364"/>
              <a:gd name="T3" fmla="*/ 2147483646 h 333"/>
              <a:gd name="T4" fmla="*/ 2147483646 w 364"/>
              <a:gd name="T5" fmla="*/ 2147483646 h 333"/>
              <a:gd name="T6" fmla="*/ 2147483646 w 364"/>
              <a:gd name="T7" fmla="*/ 2147483646 h 333"/>
              <a:gd name="T8" fmla="*/ 2147483646 w 364"/>
              <a:gd name="T9" fmla="*/ 2147483646 h 333"/>
              <a:gd name="T10" fmla="*/ 2147483646 w 364"/>
              <a:gd name="T11" fmla="*/ 2147483646 h 333"/>
              <a:gd name="T12" fmla="*/ 2147483646 w 364"/>
              <a:gd name="T13" fmla="*/ 2147483646 h 333"/>
              <a:gd name="T14" fmla="*/ 2147483646 w 364"/>
              <a:gd name="T15" fmla="*/ 2147483646 h 333"/>
              <a:gd name="T16" fmla="*/ 2147483646 w 364"/>
              <a:gd name="T17" fmla="*/ 2147483646 h 333"/>
              <a:gd name="T18" fmla="*/ 2147483646 w 364"/>
              <a:gd name="T19" fmla="*/ 2147483646 h 333"/>
              <a:gd name="T20" fmla="*/ 0 w 364"/>
              <a:gd name="T21" fmla="*/ 2147483646 h 333"/>
              <a:gd name="T22" fmla="*/ 2147483646 w 364"/>
              <a:gd name="T23" fmla="*/ 2147483646 h 333"/>
              <a:gd name="T24" fmla="*/ 2147483646 w 364"/>
              <a:gd name="T25" fmla="*/ 0 h 333"/>
              <a:gd name="T26" fmla="*/ 2147483646 w 364"/>
              <a:gd name="T27" fmla="*/ 2147483646 h 333"/>
              <a:gd name="T28" fmla="*/ 2147483646 w 364"/>
              <a:gd name="T29" fmla="*/ 2147483646 h 333"/>
              <a:gd name="T30" fmla="*/ 2147483646 w 364"/>
              <a:gd name="T31" fmla="*/ 2147483646 h 333"/>
              <a:gd name="T32" fmla="*/ 2147483646 w 364"/>
              <a:gd name="T33" fmla="*/ 2147483646 h 333"/>
              <a:gd name="T34" fmla="*/ 2147483646 w 364"/>
              <a:gd name="T35" fmla="*/ 2147483646 h 333"/>
              <a:gd name="T36" fmla="*/ 2147483646 w 364"/>
              <a:gd name="T37" fmla="*/ 2147483646 h 333"/>
              <a:gd name="T38" fmla="*/ 2147483646 w 364"/>
              <a:gd name="T39" fmla="*/ 2147483646 h 333"/>
              <a:gd name="T40" fmla="*/ 2147483646 w 364"/>
              <a:gd name="T41" fmla="*/ 2147483646 h 333"/>
              <a:gd name="T42" fmla="*/ 2147483646 w 364"/>
              <a:gd name="T43" fmla="*/ 2147483646 h 333"/>
              <a:gd name="T44" fmla="*/ 2147483646 w 364"/>
              <a:gd name="T45" fmla="*/ 2147483646 h 333"/>
              <a:gd name="T46" fmla="*/ 2147483646 w 364"/>
              <a:gd name="T47" fmla="*/ 2147483646 h 333"/>
              <a:gd name="T48" fmla="*/ 2147483646 w 364"/>
              <a:gd name="T49" fmla="*/ 2147483646 h 333"/>
              <a:gd name="T50" fmla="*/ 2147483646 w 364"/>
              <a:gd name="T51" fmla="*/ 2147483646 h 333"/>
              <a:gd name="T52" fmla="*/ 2147483646 w 364"/>
              <a:gd name="T53" fmla="*/ 2147483646 h 333"/>
              <a:gd name="T54" fmla="*/ 2147483646 w 364"/>
              <a:gd name="T55" fmla="*/ 2147483646 h 333"/>
              <a:gd name="T56" fmla="*/ 2147483646 w 364"/>
              <a:gd name="T57" fmla="*/ 2147483646 h 333"/>
              <a:gd name="T58" fmla="*/ 2147483646 w 364"/>
              <a:gd name="T59" fmla="*/ 2147483646 h 333"/>
              <a:gd name="T60" fmla="*/ 2147483646 w 364"/>
              <a:gd name="T61" fmla="*/ 2147483646 h 333"/>
              <a:gd name="T62" fmla="*/ 2147483646 w 364"/>
              <a:gd name="T63" fmla="*/ 2147483646 h 333"/>
              <a:gd name="T64" fmla="*/ 2147483646 w 364"/>
              <a:gd name="T65" fmla="*/ 2147483646 h 333"/>
              <a:gd name="T66" fmla="*/ 2147483646 w 364"/>
              <a:gd name="T67" fmla="*/ 2147483646 h 333"/>
              <a:gd name="T68" fmla="*/ 2147483646 w 364"/>
              <a:gd name="T69" fmla="*/ 2147483646 h 333"/>
              <a:gd name="T70" fmla="*/ 2147483646 w 364"/>
              <a:gd name="T71" fmla="*/ 2147483646 h 333"/>
              <a:gd name="T72" fmla="*/ 2147483646 w 364"/>
              <a:gd name="T73" fmla="*/ 2147483646 h 333"/>
              <a:gd name="T74" fmla="*/ 2147483646 w 364"/>
              <a:gd name="T75" fmla="*/ 2147483646 h 333"/>
              <a:gd name="T76" fmla="*/ 2147483646 w 364"/>
              <a:gd name="T77" fmla="*/ 2147483646 h 333"/>
              <a:gd name="T78" fmla="*/ 2147483646 w 364"/>
              <a:gd name="T79" fmla="*/ 2147483646 h 333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0" t="0" r="r" b="b"/>
            <a:pathLst>
              <a:path w="364" h="333">
                <a:moveTo>
                  <a:pt x="210" y="45"/>
                </a:moveTo>
                <a:cubicBezTo>
                  <a:pt x="210" y="51"/>
                  <a:pt x="206" y="55"/>
                  <a:pt x="200" y="55"/>
                </a:cubicBezTo>
                <a:cubicBezTo>
                  <a:pt x="80" y="55"/>
                  <a:pt x="80" y="55"/>
                  <a:pt x="80" y="55"/>
                </a:cubicBezTo>
                <a:cubicBezTo>
                  <a:pt x="74" y="55"/>
                  <a:pt x="69" y="51"/>
                  <a:pt x="69" y="45"/>
                </a:cubicBezTo>
                <a:cubicBezTo>
                  <a:pt x="69" y="40"/>
                  <a:pt x="74" y="35"/>
                  <a:pt x="80" y="35"/>
                </a:cubicBezTo>
                <a:cubicBezTo>
                  <a:pt x="200" y="35"/>
                  <a:pt x="200" y="35"/>
                  <a:pt x="200" y="35"/>
                </a:cubicBezTo>
                <a:cubicBezTo>
                  <a:pt x="206" y="35"/>
                  <a:pt x="210" y="40"/>
                  <a:pt x="210" y="45"/>
                </a:cubicBezTo>
                <a:close/>
                <a:moveTo>
                  <a:pt x="200" y="76"/>
                </a:moveTo>
                <a:cubicBezTo>
                  <a:pt x="80" y="76"/>
                  <a:pt x="80" y="76"/>
                  <a:pt x="80" y="76"/>
                </a:cubicBezTo>
                <a:cubicBezTo>
                  <a:pt x="74" y="76"/>
                  <a:pt x="69" y="81"/>
                  <a:pt x="69" y="86"/>
                </a:cubicBezTo>
                <a:cubicBezTo>
                  <a:pt x="69" y="92"/>
                  <a:pt x="74" y="96"/>
                  <a:pt x="80" y="96"/>
                </a:cubicBezTo>
                <a:cubicBezTo>
                  <a:pt x="200" y="96"/>
                  <a:pt x="200" y="96"/>
                  <a:pt x="200" y="96"/>
                </a:cubicBezTo>
                <a:cubicBezTo>
                  <a:pt x="206" y="96"/>
                  <a:pt x="210" y="92"/>
                  <a:pt x="210" y="86"/>
                </a:cubicBezTo>
                <a:cubicBezTo>
                  <a:pt x="210" y="81"/>
                  <a:pt x="206" y="76"/>
                  <a:pt x="200" y="76"/>
                </a:cubicBezTo>
                <a:close/>
                <a:moveTo>
                  <a:pt x="362" y="136"/>
                </a:moveTo>
                <a:cubicBezTo>
                  <a:pt x="322" y="318"/>
                  <a:pt x="322" y="318"/>
                  <a:pt x="322" y="318"/>
                </a:cubicBezTo>
                <a:cubicBezTo>
                  <a:pt x="320" y="327"/>
                  <a:pt x="312" y="333"/>
                  <a:pt x="302" y="333"/>
                </a:cubicBezTo>
                <a:cubicBezTo>
                  <a:pt x="262" y="333"/>
                  <a:pt x="262" y="333"/>
                  <a:pt x="262" y="333"/>
                </a:cubicBezTo>
                <a:cubicBezTo>
                  <a:pt x="60" y="333"/>
                  <a:pt x="60" y="333"/>
                  <a:pt x="60" y="333"/>
                </a:cubicBezTo>
                <a:cubicBezTo>
                  <a:pt x="20" y="333"/>
                  <a:pt x="20" y="333"/>
                  <a:pt x="20" y="333"/>
                </a:cubicBezTo>
                <a:cubicBezTo>
                  <a:pt x="9" y="333"/>
                  <a:pt x="0" y="324"/>
                  <a:pt x="0" y="313"/>
                </a:cubicBezTo>
                <a:cubicBezTo>
                  <a:pt x="0" y="71"/>
                  <a:pt x="0" y="71"/>
                  <a:pt x="0" y="71"/>
                </a:cubicBezTo>
                <a:cubicBezTo>
                  <a:pt x="0" y="60"/>
                  <a:pt x="9" y="51"/>
                  <a:pt x="20" y="51"/>
                </a:cubicBezTo>
                <a:cubicBezTo>
                  <a:pt x="30" y="51"/>
                  <a:pt x="30" y="51"/>
                  <a:pt x="30" y="51"/>
                </a:cubicBezTo>
                <a:cubicBezTo>
                  <a:pt x="30" y="10"/>
                  <a:pt x="30" y="10"/>
                  <a:pt x="30" y="10"/>
                </a:cubicBezTo>
                <a:cubicBezTo>
                  <a:pt x="30" y="5"/>
                  <a:pt x="34" y="0"/>
                  <a:pt x="40" y="0"/>
                </a:cubicBezTo>
                <a:cubicBezTo>
                  <a:pt x="242" y="0"/>
                  <a:pt x="242" y="0"/>
                  <a:pt x="242" y="0"/>
                </a:cubicBezTo>
                <a:cubicBezTo>
                  <a:pt x="247" y="0"/>
                  <a:pt x="252" y="5"/>
                  <a:pt x="252" y="10"/>
                </a:cubicBezTo>
                <a:cubicBezTo>
                  <a:pt x="252" y="51"/>
                  <a:pt x="252" y="51"/>
                  <a:pt x="252" y="51"/>
                </a:cubicBezTo>
                <a:cubicBezTo>
                  <a:pt x="262" y="51"/>
                  <a:pt x="262" y="51"/>
                  <a:pt x="262" y="51"/>
                </a:cubicBezTo>
                <a:cubicBezTo>
                  <a:pt x="273" y="51"/>
                  <a:pt x="282" y="60"/>
                  <a:pt x="282" y="71"/>
                </a:cubicBezTo>
                <a:cubicBezTo>
                  <a:pt x="282" y="91"/>
                  <a:pt x="282" y="91"/>
                  <a:pt x="282" y="91"/>
                </a:cubicBezTo>
                <a:cubicBezTo>
                  <a:pt x="302" y="91"/>
                  <a:pt x="302" y="91"/>
                  <a:pt x="302" y="91"/>
                </a:cubicBezTo>
                <a:cubicBezTo>
                  <a:pt x="313" y="91"/>
                  <a:pt x="322" y="100"/>
                  <a:pt x="322" y="111"/>
                </a:cubicBezTo>
                <a:cubicBezTo>
                  <a:pt x="343" y="111"/>
                  <a:pt x="343" y="111"/>
                  <a:pt x="343" y="111"/>
                </a:cubicBezTo>
                <a:cubicBezTo>
                  <a:pt x="349" y="111"/>
                  <a:pt x="355" y="114"/>
                  <a:pt x="358" y="119"/>
                </a:cubicBezTo>
                <a:cubicBezTo>
                  <a:pt x="362" y="124"/>
                  <a:pt x="364" y="130"/>
                  <a:pt x="362" y="136"/>
                </a:cubicBezTo>
                <a:close/>
                <a:moveTo>
                  <a:pt x="30" y="71"/>
                </a:moveTo>
                <a:cubicBezTo>
                  <a:pt x="20" y="71"/>
                  <a:pt x="20" y="71"/>
                  <a:pt x="20" y="71"/>
                </a:cubicBezTo>
                <a:cubicBezTo>
                  <a:pt x="20" y="313"/>
                  <a:pt x="20" y="313"/>
                  <a:pt x="20" y="313"/>
                </a:cubicBezTo>
                <a:cubicBezTo>
                  <a:pt x="30" y="313"/>
                  <a:pt x="30" y="313"/>
                  <a:pt x="30" y="313"/>
                </a:cubicBezTo>
                <a:lnTo>
                  <a:pt x="30" y="71"/>
                </a:lnTo>
                <a:close/>
                <a:moveTo>
                  <a:pt x="252" y="91"/>
                </a:moveTo>
                <a:cubicBezTo>
                  <a:pt x="262" y="91"/>
                  <a:pt x="262" y="91"/>
                  <a:pt x="262" y="91"/>
                </a:cubicBezTo>
                <a:cubicBezTo>
                  <a:pt x="262" y="71"/>
                  <a:pt x="262" y="71"/>
                  <a:pt x="262" y="71"/>
                </a:cubicBezTo>
                <a:cubicBezTo>
                  <a:pt x="252" y="71"/>
                  <a:pt x="252" y="71"/>
                  <a:pt x="252" y="71"/>
                </a:cubicBezTo>
                <a:lnTo>
                  <a:pt x="252" y="91"/>
                </a:lnTo>
                <a:close/>
                <a:moveTo>
                  <a:pt x="100" y="111"/>
                </a:moveTo>
                <a:cubicBezTo>
                  <a:pt x="222" y="111"/>
                  <a:pt x="222" y="111"/>
                  <a:pt x="222" y="111"/>
                </a:cubicBezTo>
                <a:cubicBezTo>
                  <a:pt x="222" y="100"/>
                  <a:pt x="231" y="91"/>
                  <a:pt x="242" y="91"/>
                </a:cubicBezTo>
                <a:cubicBezTo>
                  <a:pt x="242" y="10"/>
                  <a:pt x="242" y="10"/>
                  <a:pt x="242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0" y="313"/>
                  <a:pt x="40" y="313"/>
                  <a:pt x="40" y="313"/>
                </a:cubicBezTo>
                <a:cubicBezTo>
                  <a:pt x="40" y="313"/>
                  <a:pt x="40" y="313"/>
                  <a:pt x="40" y="313"/>
                </a:cubicBezTo>
                <a:cubicBezTo>
                  <a:pt x="40" y="312"/>
                  <a:pt x="81" y="127"/>
                  <a:pt x="81" y="127"/>
                </a:cubicBezTo>
                <a:cubicBezTo>
                  <a:pt x="83" y="118"/>
                  <a:pt x="91" y="111"/>
                  <a:pt x="100" y="111"/>
                </a:cubicBezTo>
                <a:close/>
                <a:moveTo>
                  <a:pt x="278" y="279"/>
                </a:moveTo>
                <a:cubicBezTo>
                  <a:pt x="246" y="253"/>
                  <a:pt x="246" y="253"/>
                  <a:pt x="246" y="253"/>
                </a:cubicBezTo>
                <a:cubicBezTo>
                  <a:pt x="243" y="250"/>
                  <a:pt x="240" y="250"/>
                  <a:pt x="236" y="250"/>
                </a:cubicBezTo>
                <a:cubicBezTo>
                  <a:pt x="233" y="247"/>
                  <a:pt x="233" y="247"/>
                  <a:pt x="233" y="247"/>
                </a:cubicBezTo>
                <a:cubicBezTo>
                  <a:pt x="240" y="236"/>
                  <a:pt x="244" y="222"/>
                  <a:pt x="242" y="208"/>
                </a:cubicBezTo>
                <a:cubicBezTo>
                  <a:pt x="241" y="192"/>
                  <a:pt x="233" y="177"/>
                  <a:pt x="220" y="167"/>
                </a:cubicBezTo>
                <a:cubicBezTo>
                  <a:pt x="210" y="158"/>
                  <a:pt x="196" y="153"/>
                  <a:pt x="182" y="153"/>
                </a:cubicBezTo>
                <a:cubicBezTo>
                  <a:pt x="164" y="153"/>
                  <a:pt x="147" y="161"/>
                  <a:pt x="135" y="175"/>
                </a:cubicBezTo>
                <a:cubicBezTo>
                  <a:pt x="114" y="201"/>
                  <a:pt x="118" y="240"/>
                  <a:pt x="144" y="261"/>
                </a:cubicBezTo>
                <a:cubicBezTo>
                  <a:pt x="154" y="269"/>
                  <a:pt x="168" y="274"/>
                  <a:pt x="182" y="274"/>
                </a:cubicBezTo>
                <a:cubicBezTo>
                  <a:pt x="197" y="274"/>
                  <a:pt x="211" y="269"/>
                  <a:pt x="222" y="259"/>
                </a:cubicBezTo>
                <a:cubicBezTo>
                  <a:pt x="226" y="263"/>
                  <a:pt x="226" y="263"/>
                  <a:pt x="226" y="263"/>
                </a:cubicBezTo>
                <a:cubicBezTo>
                  <a:pt x="226" y="266"/>
                  <a:pt x="228" y="269"/>
                  <a:pt x="230" y="271"/>
                </a:cubicBezTo>
                <a:cubicBezTo>
                  <a:pt x="262" y="297"/>
                  <a:pt x="262" y="297"/>
                  <a:pt x="262" y="297"/>
                </a:cubicBezTo>
                <a:cubicBezTo>
                  <a:pt x="265" y="299"/>
                  <a:pt x="267" y="300"/>
                  <a:pt x="270" y="300"/>
                </a:cubicBezTo>
                <a:cubicBezTo>
                  <a:pt x="273" y="300"/>
                  <a:pt x="277" y="299"/>
                  <a:pt x="279" y="296"/>
                </a:cubicBezTo>
                <a:cubicBezTo>
                  <a:pt x="284" y="291"/>
                  <a:pt x="283" y="283"/>
                  <a:pt x="278" y="279"/>
                </a:cubicBezTo>
                <a:close/>
                <a:moveTo>
                  <a:pt x="208" y="183"/>
                </a:moveTo>
                <a:cubicBezTo>
                  <a:pt x="200" y="176"/>
                  <a:pt x="191" y="173"/>
                  <a:pt x="182" y="173"/>
                </a:cubicBezTo>
                <a:cubicBezTo>
                  <a:pt x="170" y="173"/>
                  <a:pt x="159" y="178"/>
                  <a:pt x="151" y="188"/>
                </a:cubicBezTo>
                <a:cubicBezTo>
                  <a:pt x="137" y="206"/>
                  <a:pt x="139" y="231"/>
                  <a:pt x="156" y="245"/>
                </a:cubicBezTo>
                <a:cubicBezTo>
                  <a:pt x="164" y="251"/>
                  <a:pt x="173" y="254"/>
                  <a:pt x="182" y="254"/>
                </a:cubicBezTo>
                <a:cubicBezTo>
                  <a:pt x="194" y="254"/>
                  <a:pt x="205" y="249"/>
                  <a:pt x="213" y="239"/>
                </a:cubicBezTo>
                <a:cubicBezTo>
                  <a:pt x="227" y="222"/>
                  <a:pt x="225" y="197"/>
                  <a:pt x="208" y="18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" name="Freeform 11">
            <a:extLst>
              <a:ext uri="{FF2B5EF4-FFF2-40B4-BE49-F238E27FC236}">
                <a16:creationId xmlns="" xmlns:a16="http://schemas.microsoft.com/office/drawing/2014/main" id="{07C6EF57-1896-4C6A-A504-3B29115CBDA8}"/>
              </a:ext>
            </a:extLst>
          </p:cNvPr>
          <p:cNvSpPr>
            <a:spLocks noEditPoints="1"/>
          </p:cNvSpPr>
          <p:nvPr/>
        </p:nvSpPr>
        <p:spPr bwMode="auto">
          <a:xfrm>
            <a:off x="10025625" y="4706318"/>
            <a:ext cx="498475" cy="455612"/>
          </a:xfrm>
          <a:custGeom>
            <a:avLst/>
            <a:gdLst>
              <a:gd name="T0" fmla="*/ 2147483646 w 364"/>
              <a:gd name="T1" fmla="*/ 2147483646 h 333"/>
              <a:gd name="T2" fmla="*/ 2147483646 w 364"/>
              <a:gd name="T3" fmla="*/ 2147483646 h 333"/>
              <a:gd name="T4" fmla="*/ 2147483646 w 364"/>
              <a:gd name="T5" fmla="*/ 2147483646 h 333"/>
              <a:gd name="T6" fmla="*/ 2147483646 w 364"/>
              <a:gd name="T7" fmla="*/ 2147483646 h 333"/>
              <a:gd name="T8" fmla="*/ 2147483646 w 364"/>
              <a:gd name="T9" fmla="*/ 2147483646 h 333"/>
              <a:gd name="T10" fmla="*/ 2147483646 w 364"/>
              <a:gd name="T11" fmla="*/ 2147483646 h 333"/>
              <a:gd name="T12" fmla="*/ 2147483646 w 364"/>
              <a:gd name="T13" fmla="*/ 2147483646 h 333"/>
              <a:gd name="T14" fmla="*/ 2147483646 w 364"/>
              <a:gd name="T15" fmla="*/ 2147483646 h 333"/>
              <a:gd name="T16" fmla="*/ 2147483646 w 364"/>
              <a:gd name="T17" fmla="*/ 2147483646 h 333"/>
              <a:gd name="T18" fmla="*/ 0 w 364"/>
              <a:gd name="T19" fmla="*/ 2147483646 h 333"/>
              <a:gd name="T20" fmla="*/ 2147483646 w 364"/>
              <a:gd name="T21" fmla="*/ 2147483646 h 333"/>
              <a:gd name="T22" fmla="*/ 2147483646 w 364"/>
              <a:gd name="T23" fmla="*/ 0 h 333"/>
              <a:gd name="T24" fmla="*/ 2147483646 w 364"/>
              <a:gd name="T25" fmla="*/ 2147483646 h 333"/>
              <a:gd name="T26" fmla="*/ 2147483646 w 364"/>
              <a:gd name="T27" fmla="*/ 2147483646 h 333"/>
              <a:gd name="T28" fmla="*/ 2147483646 w 364"/>
              <a:gd name="T29" fmla="*/ 2147483646 h 333"/>
              <a:gd name="T30" fmla="*/ 2147483646 w 364"/>
              <a:gd name="T31" fmla="*/ 2147483646 h 333"/>
              <a:gd name="T32" fmla="*/ 2147483646 w 364"/>
              <a:gd name="T33" fmla="*/ 2147483646 h 333"/>
              <a:gd name="T34" fmla="*/ 2147483646 w 364"/>
              <a:gd name="T35" fmla="*/ 2147483646 h 333"/>
              <a:gd name="T36" fmla="*/ 2147483646 w 364"/>
              <a:gd name="T37" fmla="*/ 2147483646 h 333"/>
              <a:gd name="T38" fmla="*/ 2147483646 w 364"/>
              <a:gd name="T39" fmla="*/ 2147483646 h 333"/>
              <a:gd name="T40" fmla="*/ 2147483646 w 364"/>
              <a:gd name="T41" fmla="*/ 2147483646 h 333"/>
              <a:gd name="T42" fmla="*/ 2147483646 w 364"/>
              <a:gd name="T43" fmla="*/ 2147483646 h 333"/>
              <a:gd name="T44" fmla="*/ 2147483646 w 364"/>
              <a:gd name="T45" fmla="*/ 2147483646 h 333"/>
              <a:gd name="T46" fmla="*/ 2147483646 w 364"/>
              <a:gd name="T47" fmla="*/ 2147483646 h 333"/>
              <a:gd name="T48" fmla="*/ 2147483646 w 364"/>
              <a:gd name="T49" fmla="*/ 2147483646 h 333"/>
              <a:gd name="T50" fmla="*/ 2147483646 w 364"/>
              <a:gd name="T51" fmla="*/ 2147483646 h 333"/>
              <a:gd name="T52" fmla="*/ 2147483646 w 364"/>
              <a:gd name="T53" fmla="*/ 2147483646 h 333"/>
              <a:gd name="T54" fmla="*/ 2147483646 w 364"/>
              <a:gd name="T55" fmla="*/ 2147483646 h 333"/>
              <a:gd name="T56" fmla="*/ 2147483646 w 364"/>
              <a:gd name="T57" fmla="*/ 2147483646 h 333"/>
              <a:gd name="T58" fmla="*/ 2147483646 w 364"/>
              <a:gd name="T59" fmla="*/ 2147483646 h 333"/>
              <a:gd name="T60" fmla="*/ 2147483646 w 364"/>
              <a:gd name="T61" fmla="*/ 2147483646 h 333"/>
              <a:gd name="T62" fmla="*/ 2147483646 w 364"/>
              <a:gd name="T63" fmla="*/ 2147483646 h 333"/>
              <a:gd name="T64" fmla="*/ 2147483646 w 364"/>
              <a:gd name="T65" fmla="*/ 2147483646 h 333"/>
              <a:gd name="T66" fmla="*/ 2147483646 w 364"/>
              <a:gd name="T67" fmla="*/ 2147483646 h 333"/>
              <a:gd name="T68" fmla="*/ 2147483646 w 364"/>
              <a:gd name="T69" fmla="*/ 2147483646 h 333"/>
              <a:gd name="T70" fmla="*/ 2147483646 w 364"/>
              <a:gd name="T71" fmla="*/ 2147483646 h 333"/>
              <a:gd name="T72" fmla="*/ 2147483646 w 364"/>
              <a:gd name="T73" fmla="*/ 2147483646 h 333"/>
              <a:gd name="T74" fmla="*/ 2147483646 w 364"/>
              <a:gd name="T75" fmla="*/ 2147483646 h 333"/>
              <a:gd name="T76" fmla="*/ 2147483646 w 364"/>
              <a:gd name="T77" fmla="*/ 2147483646 h 333"/>
              <a:gd name="T78" fmla="*/ 2147483646 w 364"/>
              <a:gd name="T79" fmla="*/ 2147483646 h 333"/>
              <a:gd name="T80" fmla="*/ 2147483646 w 364"/>
              <a:gd name="T81" fmla="*/ 2147483646 h 333"/>
              <a:gd name="T82" fmla="*/ 2147483646 w 364"/>
              <a:gd name="T83" fmla="*/ 2147483646 h 333"/>
              <a:gd name="T84" fmla="*/ 2147483646 w 364"/>
              <a:gd name="T85" fmla="*/ 2147483646 h 333"/>
              <a:gd name="T86" fmla="*/ 2147483646 w 364"/>
              <a:gd name="T87" fmla="*/ 2147483646 h 333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364" h="333">
                <a:moveTo>
                  <a:pt x="210" y="86"/>
                </a:moveTo>
                <a:cubicBezTo>
                  <a:pt x="210" y="92"/>
                  <a:pt x="206" y="96"/>
                  <a:pt x="200" y="96"/>
                </a:cubicBezTo>
                <a:cubicBezTo>
                  <a:pt x="80" y="96"/>
                  <a:pt x="80" y="96"/>
                  <a:pt x="80" y="96"/>
                </a:cubicBezTo>
                <a:cubicBezTo>
                  <a:pt x="74" y="96"/>
                  <a:pt x="70" y="92"/>
                  <a:pt x="70" y="86"/>
                </a:cubicBezTo>
                <a:cubicBezTo>
                  <a:pt x="70" y="81"/>
                  <a:pt x="74" y="76"/>
                  <a:pt x="80" y="76"/>
                </a:cubicBezTo>
                <a:cubicBezTo>
                  <a:pt x="200" y="76"/>
                  <a:pt x="200" y="76"/>
                  <a:pt x="200" y="76"/>
                </a:cubicBezTo>
                <a:cubicBezTo>
                  <a:pt x="206" y="76"/>
                  <a:pt x="210" y="81"/>
                  <a:pt x="210" y="86"/>
                </a:cubicBezTo>
                <a:close/>
                <a:moveTo>
                  <a:pt x="171" y="184"/>
                </a:moveTo>
                <a:cubicBezTo>
                  <a:pt x="232" y="184"/>
                  <a:pt x="232" y="184"/>
                  <a:pt x="232" y="184"/>
                </a:cubicBezTo>
                <a:cubicBezTo>
                  <a:pt x="232" y="163"/>
                  <a:pt x="232" y="163"/>
                  <a:pt x="232" y="163"/>
                </a:cubicBezTo>
                <a:cubicBezTo>
                  <a:pt x="171" y="163"/>
                  <a:pt x="171" y="163"/>
                  <a:pt x="171" y="163"/>
                </a:cubicBezTo>
                <a:lnTo>
                  <a:pt x="171" y="184"/>
                </a:lnTo>
                <a:close/>
                <a:moveTo>
                  <a:pt x="363" y="136"/>
                </a:moveTo>
                <a:cubicBezTo>
                  <a:pt x="322" y="318"/>
                  <a:pt x="322" y="318"/>
                  <a:pt x="322" y="318"/>
                </a:cubicBezTo>
                <a:cubicBezTo>
                  <a:pt x="320" y="327"/>
                  <a:pt x="312" y="333"/>
                  <a:pt x="302" y="333"/>
                </a:cubicBezTo>
                <a:cubicBezTo>
                  <a:pt x="262" y="333"/>
                  <a:pt x="262" y="333"/>
                  <a:pt x="262" y="333"/>
                </a:cubicBezTo>
                <a:cubicBezTo>
                  <a:pt x="60" y="333"/>
                  <a:pt x="60" y="333"/>
                  <a:pt x="60" y="333"/>
                </a:cubicBezTo>
                <a:cubicBezTo>
                  <a:pt x="20" y="333"/>
                  <a:pt x="20" y="333"/>
                  <a:pt x="20" y="333"/>
                </a:cubicBezTo>
                <a:cubicBezTo>
                  <a:pt x="9" y="333"/>
                  <a:pt x="0" y="324"/>
                  <a:pt x="0" y="313"/>
                </a:cubicBezTo>
                <a:cubicBezTo>
                  <a:pt x="0" y="71"/>
                  <a:pt x="0" y="71"/>
                  <a:pt x="0" y="71"/>
                </a:cubicBezTo>
                <a:cubicBezTo>
                  <a:pt x="0" y="60"/>
                  <a:pt x="9" y="51"/>
                  <a:pt x="20" y="51"/>
                </a:cubicBezTo>
                <a:cubicBezTo>
                  <a:pt x="30" y="51"/>
                  <a:pt x="30" y="51"/>
                  <a:pt x="30" y="51"/>
                </a:cubicBezTo>
                <a:cubicBezTo>
                  <a:pt x="30" y="10"/>
                  <a:pt x="30" y="10"/>
                  <a:pt x="30" y="10"/>
                </a:cubicBezTo>
                <a:cubicBezTo>
                  <a:pt x="30" y="5"/>
                  <a:pt x="34" y="0"/>
                  <a:pt x="40" y="0"/>
                </a:cubicBezTo>
                <a:cubicBezTo>
                  <a:pt x="242" y="0"/>
                  <a:pt x="242" y="0"/>
                  <a:pt x="242" y="0"/>
                </a:cubicBezTo>
                <a:cubicBezTo>
                  <a:pt x="247" y="0"/>
                  <a:pt x="252" y="5"/>
                  <a:pt x="252" y="10"/>
                </a:cubicBezTo>
                <a:cubicBezTo>
                  <a:pt x="252" y="51"/>
                  <a:pt x="252" y="51"/>
                  <a:pt x="252" y="51"/>
                </a:cubicBezTo>
                <a:cubicBezTo>
                  <a:pt x="262" y="51"/>
                  <a:pt x="262" y="51"/>
                  <a:pt x="262" y="51"/>
                </a:cubicBezTo>
                <a:cubicBezTo>
                  <a:pt x="273" y="51"/>
                  <a:pt x="282" y="60"/>
                  <a:pt x="282" y="71"/>
                </a:cubicBezTo>
                <a:cubicBezTo>
                  <a:pt x="282" y="91"/>
                  <a:pt x="282" y="91"/>
                  <a:pt x="282" y="91"/>
                </a:cubicBezTo>
                <a:cubicBezTo>
                  <a:pt x="302" y="91"/>
                  <a:pt x="302" y="91"/>
                  <a:pt x="302" y="91"/>
                </a:cubicBezTo>
                <a:cubicBezTo>
                  <a:pt x="314" y="91"/>
                  <a:pt x="323" y="100"/>
                  <a:pt x="323" y="111"/>
                </a:cubicBezTo>
                <a:cubicBezTo>
                  <a:pt x="343" y="111"/>
                  <a:pt x="343" y="111"/>
                  <a:pt x="343" y="111"/>
                </a:cubicBezTo>
                <a:cubicBezTo>
                  <a:pt x="349" y="111"/>
                  <a:pt x="355" y="114"/>
                  <a:pt x="359" y="119"/>
                </a:cubicBezTo>
                <a:cubicBezTo>
                  <a:pt x="362" y="124"/>
                  <a:pt x="364" y="130"/>
                  <a:pt x="363" y="136"/>
                </a:cubicBezTo>
                <a:close/>
                <a:moveTo>
                  <a:pt x="30" y="71"/>
                </a:moveTo>
                <a:cubicBezTo>
                  <a:pt x="20" y="71"/>
                  <a:pt x="20" y="71"/>
                  <a:pt x="20" y="71"/>
                </a:cubicBezTo>
                <a:cubicBezTo>
                  <a:pt x="20" y="313"/>
                  <a:pt x="20" y="313"/>
                  <a:pt x="20" y="313"/>
                </a:cubicBezTo>
                <a:cubicBezTo>
                  <a:pt x="30" y="313"/>
                  <a:pt x="30" y="313"/>
                  <a:pt x="30" y="313"/>
                </a:cubicBezTo>
                <a:lnTo>
                  <a:pt x="30" y="71"/>
                </a:lnTo>
                <a:close/>
                <a:moveTo>
                  <a:pt x="252" y="91"/>
                </a:moveTo>
                <a:cubicBezTo>
                  <a:pt x="262" y="91"/>
                  <a:pt x="262" y="91"/>
                  <a:pt x="262" y="91"/>
                </a:cubicBezTo>
                <a:cubicBezTo>
                  <a:pt x="262" y="71"/>
                  <a:pt x="262" y="71"/>
                  <a:pt x="262" y="71"/>
                </a:cubicBezTo>
                <a:cubicBezTo>
                  <a:pt x="252" y="71"/>
                  <a:pt x="252" y="71"/>
                  <a:pt x="252" y="71"/>
                </a:cubicBezTo>
                <a:lnTo>
                  <a:pt x="252" y="91"/>
                </a:lnTo>
                <a:close/>
                <a:moveTo>
                  <a:pt x="101" y="111"/>
                </a:moveTo>
                <a:cubicBezTo>
                  <a:pt x="222" y="111"/>
                  <a:pt x="222" y="111"/>
                  <a:pt x="222" y="111"/>
                </a:cubicBezTo>
                <a:cubicBezTo>
                  <a:pt x="222" y="100"/>
                  <a:pt x="231" y="91"/>
                  <a:pt x="242" y="91"/>
                </a:cubicBezTo>
                <a:cubicBezTo>
                  <a:pt x="242" y="10"/>
                  <a:pt x="242" y="10"/>
                  <a:pt x="242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0" y="313"/>
                  <a:pt x="40" y="313"/>
                  <a:pt x="40" y="313"/>
                </a:cubicBezTo>
                <a:cubicBezTo>
                  <a:pt x="40" y="313"/>
                  <a:pt x="40" y="313"/>
                  <a:pt x="40" y="313"/>
                </a:cubicBezTo>
                <a:cubicBezTo>
                  <a:pt x="40" y="312"/>
                  <a:pt x="81" y="127"/>
                  <a:pt x="81" y="127"/>
                </a:cubicBezTo>
                <a:cubicBezTo>
                  <a:pt x="83" y="118"/>
                  <a:pt x="91" y="111"/>
                  <a:pt x="101" y="111"/>
                </a:cubicBezTo>
                <a:close/>
                <a:moveTo>
                  <a:pt x="282" y="204"/>
                </a:moveTo>
                <a:cubicBezTo>
                  <a:pt x="282" y="193"/>
                  <a:pt x="273" y="184"/>
                  <a:pt x="262" y="184"/>
                </a:cubicBezTo>
                <a:cubicBezTo>
                  <a:pt x="252" y="184"/>
                  <a:pt x="252" y="184"/>
                  <a:pt x="252" y="184"/>
                </a:cubicBezTo>
                <a:cubicBezTo>
                  <a:pt x="252" y="163"/>
                  <a:pt x="252" y="163"/>
                  <a:pt x="252" y="163"/>
                </a:cubicBezTo>
                <a:cubicBezTo>
                  <a:pt x="252" y="152"/>
                  <a:pt x="243" y="143"/>
                  <a:pt x="232" y="143"/>
                </a:cubicBezTo>
                <a:cubicBezTo>
                  <a:pt x="171" y="143"/>
                  <a:pt x="171" y="143"/>
                  <a:pt x="171" y="143"/>
                </a:cubicBezTo>
                <a:cubicBezTo>
                  <a:pt x="160" y="143"/>
                  <a:pt x="151" y="152"/>
                  <a:pt x="151" y="163"/>
                </a:cubicBezTo>
                <a:cubicBezTo>
                  <a:pt x="151" y="184"/>
                  <a:pt x="151" y="184"/>
                  <a:pt x="151" y="184"/>
                </a:cubicBezTo>
                <a:cubicBezTo>
                  <a:pt x="141" y="184"/>
                  <a:pt x="141" y="184"/>
                  <a:pt x="141" y="184"/>
                </a:cubicBezTo>
                <a:cubicBezTo>
                  <a:pt x="130" y="184"/>
                  <a:pt x="121" y="193"/>
                  <a:pt x="121" y="204"/>
                </a:cubicBezTo>
                <a:cubicBezTo>
                  <a:pt x="121" y="284"/>
                  <a:pt x="121" y="284"/>
                  <a:pt x="121" y="284"/>
                </a:cubicBezTo>
                <a:cubicBezTo>
                  <a:pt x="121" y="296"/>
                  <a:pt x="130" y="305"/>
                  <a:pt x="141" y="305"/>
                </a:cubicBezTo>
                <a:cubicBezTo>
                  <a:pt x="262" y="305"/>
                  <a:pt x="262" y="305"/>
                  <a:pt x="262" y="305"/>
                </a:cubicBezTo>
                <a:cubicBezTo>
                  <a:pt x="273" y="305"/>
                  <a:pt x="282" y="296"/>
                  <a:pt x="282" y="284"/>
                </a:cubicBezTo>
                <a:lnTo>
                  <a:pt x="282" y="204"/>
                </a:lnTo>
                <a:close/>
                <a:moveTo>
                  <a:pt x="200" y="35"/>
                </a:moveTo>
                <a:cubicBezTo>
                  <a:pt x="80" y="35"/>
                  <a:pt x="80" y="35"/>
                  <a:pt x="80" y="35"/>
                </a:cubicBezTo>
                <a:cubicBezTo>
                  <a:pt x="74" y="35"/>
                  <a:pt x="70" y="40"/>
                  <a:pt x="70" y="45"/>
                </a:cubicBezTo>
                <a:cubicBezTo>
                  <a:pt x="70" y="51"/>
                  <a:pt x="74" y="55"/>
                  <a:pt x="80" y="55"/>
                </a:cubicBezTo>
                <a:cubicBezTo>
                  <a:pt x="200" y="55"/>
                  <a:pt x="200" y="55"/>
                  <a:pt x="200" y="55"/>
                </a:cubicBezTo>
                <a:cubicBezTo>
                  <a:pt x="206" y="55"/>
                  <a:pt x="210" y="51"/>
                  <a:pt x="210" y="45"/>
                </a:cubicBezTo>
                <a:cubicBezTo>
                  <a:pt x="210" y="40"/>
                  <a:pt x="206" y="35"/>
                  <a:pt x="200" y="35"/>
                </a:cubicBezTo>
                <a:close/>
                <a:moveTo>
                  <a:pt x="202" y="207"/>
                </a:moveTo>
                <a:cubicBezTo>
                  <a:pt x="191" y="207"/>
                  <a:pt x="181" y="216"/>
                  <a:pt x="181" y="227"/>
                </a:cubicBezTo>
                <a:cubicBezTo>
                  <a:pt x="181" y="233"/>
                  <a:pt x="184" y="238"/>
                  <a:pt x="188" y="242"/>
                </a:cubicBezTo>
                <a:cubicBezTo>
                  <a:pt x="182" y="277"/>
                  <a:pt x="182" y="277"/>
                  <a:pt x="182" y="277"/>
                </a:cubicBezTo>
                <a:cubicBezTo>
                  <a:pt x="182" y="278"/>
                  <a:pt x="182" y="279"/>
                  <a:pt x="182" y="280"/>
                </a:cubicBezTo>
                <a:cubicBezTo>
                  <a:pt x="183" y="281"/>
                  <a:pt x="184" y="281"/>
                  <a:pt x="185" y="281"/>
                </a:cubicBezTo>
                <a:cubicBezTo>
                  <a:pt x="218" y="281"/>
                  <a:pt x="218" y="281"/>
                  <a:pt x="218" y="281"/>
                </a:cubicBezTo>
                <a:cubicBezTo>
                  <a:pt x="219" y="281"/>
                  <a:pt x="220" y="281"/>
                  <a:pt x="221" y="280"/>
                </a:cubicBezTo>
                <a:cubicBezTo>
                  <a:pt x="221" y="279"/>
                  <a:pt x="222" y="278"/>
                  <a:pt x="222" y="277"/>
                </a:cubicBezTo>
                <a:cubicBezTo>
                  <a:pt x="215" y="242"/>
                  <a:pt x="215" y="242"/>
                  <a:pt x="215" y="242"/>
                </a:cubicBezTo>
                <a:cubicBezTo>
                  <a:pt x="220" y="238"/>
                  <a:pt x="222" y="233"/>
                  <a:pt x="222" y="227"/>
                </a:cubicBezTo>
                <a:cubicBezTo>
                  <a:pt x="222" y="216"/>
                  <a:pt x="213" y="207"/>
                  <a:pt x="202" y="20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34" name="图片 33">
            <a:extLst>
              <a:ext uri="{FF2B5EF4-FFF2-40B4-BE49-F238E27FC236}">
                <a16:creationId xmlns="" xmlns:a16="http://schemas.microsoft.com/office/drawing/2014/main" id="{10D04614-C562-4A96-BC9B-23FEE1EA6E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6" b="10486"/>
          <a:stretch/>
        </p:blipFill>
        <p:spPr>
          <a:xfrm>
            <a:off x="4325530" y="1394791"/>
            <a:ext cx="4150480" cy="2487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740854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 animBg="1"/>
      <p:bldP spid="11" grpId="0"/>
      <p:bldP spid="12" grpId="0" animBg="1"/>
      <p:bldP spid="13" grpId="0"/>
      <p:bldP spid="14" grpId="0" animBg="1"/>
      <p:bldP spid="15" grpId="0"/>
      <p:bldP spid="18" grpId="0" animBg="1"/>
      <p:bldP spid="19" grpId="0" animBg="1"/>
      <p:bldP spid="20" grpId="0" animBg="1"/>
      <p:bldP spid="21" grpId="0" animBg="1"/>
      <p:bldP spid="22" grpId="0"/>
      <p:bldP spid="23" grpId="0"/>
      <p:bldP spid="24" grpId="0"/>
      <p:bldP spid="25" grpId="0"/>
      <p:bldP spid="26" grpId="0"/>
      <p:bldP spid="27" grpId="0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440FAA37-0EAE-445A-94E0-510957E4387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41" r="7804" b="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AE5AE0B6-7BFC-4CE3-8AAC-9444352BEEA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956" t="-3333" r="1619" b="65833"/>
          <a:stretch/>
        </p:blipFill>
        <p:spPr>
          <a:xfrm>
            <a:off x="7581880" y="1205081"/>
            <a:ext cx="3886200" cy="5405269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7168C46E-E24C-4A3B-B120-E99F0EBC666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9850" y="4434056"/>
            <a:ext cx="2324100" cy="116205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ABA2E10C-F053-47CD-AF74-2ECC1448383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086350" y="4434056"/>
            <a:ext cx="2324100" cy="116205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07760719-6B5E-41BC-AD1F-B91198784EF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4638" y="1205081"/>
            <a:ext cx="4391025" cy="4391025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="" xmlns:a16="http://schemas.microsoft.com/office/drawing/2014/main" id="{1A61EBA0-FDA5-4020-8FCB-B16DE9D78830}"/>
              </a:ext>
            </a:extLst>
          </p:cNvPr>
          <p:cNvSpPr txBox="1"/>
          <p:nvPr/>
        </p:nvSpPr>
        <p:spPr>
          <a:xfrm>
            <a:off x="4557713" y="1877099"/>
            <a:ext cx="116205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节日特点</a:t>
            </a:r>
          </a:p>
        </p:txBody>
      </p:sp>
    </p:spTree>
    <p:extLst>
      <p:ext uri="{BB962C8B-B14F-4D97-AF65-F5344CB8AC3E}">
        <p14:creationId xmlns:p14="http://schemas.microsoft.com/office/powerpoint/2010/main" val="4003757336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440FAA37-0EAE-445A-94E0-510957E4387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41" r="7804" b="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8" name="椭圆 7">
            <a:extLst>
              <a:ext uri="{FF2B5EF4-FFF2-40B4-BE49-F238E27FC236}">
                <a16:creationId xmlns="" xmlns:a16="http://schemas.microsoft.com/office/drawing/2014/main" id="{C0AFD9DE-29D7-4CFB-A0EE-6DF528D1B5A1}"/>
              </a:ext>
            </a:extLst>
          </p:cNvPr>
          <p:cNvSpPr/>
          <p:nvPr/>
        </p:nvSpPr>
        <p:spPr>
          <a:xfrm>
            <a:off x="733631" y="2047875"/>
            <a:ext cx="548640" cy="548640"/>
          </a:xfrm>
          <a:prstGeom prst="ellipse">
            <a:avLst/>
          </a:prstGeom>
          <a:solidFill>
            <a:srgbClr val="C00000"/>
          </a:solidFill>
          <a:ln>
            <a:solidFill>
              <a:srgbClr val="C33B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DF8705A1-EEFA-447C-92BC-2A94DF0845B9}"/>
              </a:ext>
            </a:extLst>
          </p:cNvPr>
          <p:cNvSpPr txBox="1"/>
          <p:nvPr/>
        </p:nvSpPr>
        <p:spPr>
          <a:xfrm>
            <a:off x="733631" y="2047875"/>
            <a:ext cx="8741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节</a:t>
            </a:r>
          </a:p>
        </p:txBody>
      </p:sp>
      <p:sp>
        <p:nvSpPr>
          <p:cNvPr id="10" name="椭圆 9">
            <a:extLst>
              <a:ext uri="{FF2B5EF4-FFF2-40B4-BE49-F238E27FC236}">
                <a16:creationId xmlns="" xmlns:a16="http://schemas.microsoft.com/office/drawing/2014/main" id="{535160A8-5794-41DA-9992-4EE2F9E82B43}"/>
              </a:ext>
            </a:extLst>
          </p:cNvPr>
          <p:cNvSpPr/>
          <p:nvPr/>
        </p:nvSpPr>
        <p:spPr>
          <a:xfrm>
            <a:off x="733631" y="3076847"/>
            <a:ext cx="548640" cy="548640"/>
          </a:xfrm>
          <a:prstGeom prst="ellipse">
            <a:avLst/>
          </a:prstGeom>
          <a:solidFill>
            <a:srgbClr val="C00000"/>
          </a:solidFill>
          <a:ln>
            <a:solidFill>
              <a:srgbClr val="C33B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3803682A-5BA3-4A73-A89F-C8CD72981434}"/>
              </a:ext>
            </a:extLst>
          </p:cNvPr>
          <p:cNvSpPr txBox="1"/>
          <p:nvPr/>
        </p:nvSpPr>
        <p:spPr>
          <a:xfrm>
            <a:off x="733631" y="3076847"/>
            <a:ext cx="8741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日</a:t>
            </a:r>
          </a:p>
        </p:txBody>
      </p:sp>
      <p:sp>
        <p:nvSpPr>
          <p:cNvPr id="12" name="椭圆 11">
            <a:extLst>
              <a:ext uri="{FF2B5EF4-FFF2-40B4-BE49-F238E27FC236}">
                <a16:creationId xmlns="" xmlns:a16="http://schemas.microsoft.com/office/drawing/2014/main" id="{485A6160-9167-4525-A38C-14660B8A63FB}"/>
              </a:ext>
            </a:extLst>
          </p:cNvPr>
          <p:cNvSpPr/>
          <p:nvPr/>
        </p:nvSpPr>
        <p:spPr>
          <a:xfrm>
            <a:off x="733631" y="4150736"/>
            <a:ext cx="548640" cy="548640"/>
          </a:xfrm>
          <a:prstGeom prst="ellipse">
            <a:avLst/>
          </a:prstGeom>
          <a:solidFill>
            <a:srgbClr val="C00000"/>
          </a:solidFill>
          <a:ln>
            <a:solidFill>
              <a:srgbClr val="C33B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395152A6-AD41-444C-BE87-C0A9C0A5AE91}"/>
              </a:ext>
            </a:extLst>
          </p:cNvPr>
          <p:cNvSpPr txBox="1"/>
          <p:nvPr/>
        </p:nvSpPr>
        <p:spPr>
          <a:xfrm>
            <a:off x="733631" y="4150736"/>
            <a:ext cx="8741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特</a:t>
            </a:r>
          </a:p>
        </p:txBody>
      </p:sp>
      <p:sp>
        <p:nvSpPr>
          <p:cNvPr id="14" name="椭圆 13">
            <a:extLst>
              <a:ext uri="{FF2B5EF4-FFF2-40B4-BE49-F238E27FC236}">
                <a16:creationId xmlns="" xmlns:a16="http://schemas.microsoft.com/office/drawing/2014/main" id="{2782452C-67EB-472A-8A9F-ECCFF46ACD8D}"/>
              </a:ext>
            </a:extLst>
          </p:cNvPr>
          <p:cNvSpPr/>
          <p:nvPr/>
        </p:nvSpPr>
        <p:spPr>
          <a:xfrm>
            <a:off x="733631" y="5224478"/>
            <a:ext cx="548640" cy="548640"/>
          </a:xfrm>
          <a:prstGeom prst="ellipse">
            <a:avLst/>
          </a:prstGeom>
          <a:solidFill>
            <a:srgbClr val="C00000"/>
          </a:solidFill>
          <a:ln>
            <a:solidFill>
              <a:srgbClr val="C33B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F93B4AE8-DC80-4530-B83F-26D23F6D2F59}"/>
              </a:ext>
            </a:extLst>
          </p:cNvPr>
          <p:cNvSpPr txBox="1"/>
          <p:nvPr/>
        </p:nvSpPr>
        <p:spPr>
          <a:xfrm>
            <a:off x="733631" y="5224478"/>
            <a:ext cx="8741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点</a:t>
            </a:r>
          </a:p>
        </p:txBody>
      </p:sp>
      <p:pic>
        <p:nvPicPr>
          <p:cNvPr id="16" name="图片 15">
            <a:extLst>
              <a:ext uri="{FF2B5EF4-FFF2-40B4-BE49-F238E27FC236}">
                <a16:creationId xmlns="" xmlns:a16="http://schemas.microsoft.com/office/drawing/2014/main" id="{540AEA06-A0C6-402B-B6F1-2FAD2E0625F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16944" r="1944" b="38889"/>
          <a:stretch/>
        </p:blipFill>
        <p:spPr>
          <a:xfrm>
            <a:off x="1546387" y="77164"/>
            <a:ext cx="5029199" cy="4622212"/>
          </a:xfrm>
          <a:prstGeom prst="rect">
            <a:avLst/>
          </a:prstGeom>
        </p:spPr>
      </p:pic>
      <p:sp>
        <p:nvSpPr>
          <p:cNvPr id="17" name="矩形 16">
            <a:extLst>
              <a:ext uri="{FF2B5EF4-FFF2-40B4-BE49-F238E27FC236}">
                <a16:creationId xmlns="" xmlns:a16="http://schemas.microsoft.com/office/drawing/2014/main" id="{DF956D0D-5087-4012-81E9-B20EFD0ACDA1}"/>
              </a:ext>
            </a:extLst>
          </p:cNvPr>
          <p:cNvSpPr/>
          <p:nvPr/>
        </p:nvSpPr>
        <p:spPr>
          <a:xfrm>
            <a:off x="5293335" y="1409495"/>
            <a:ext cx="6275510" cy="4431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800" dirty="0">
                <a:solidFill>
                  <a:srgbClr val="FF0000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       </a:t>
            </a:r>
            <a:r>
              <a:rPr lang="zh-CN" altLang="en-US" sz="4800" dirty="0">
                <a:solidFill>
                  <a:srgbClr val="A9050F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龙抬头</a:t>
            </a:r>
            <a:r>
              <a:rPr lang="zh-CN" altLang="en-US" sz="28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，农历二月初二，俗称青龙节，传说是龙抬头的日子，它是我国农村的一个传统节日，名曰“龙头节”。此时，阳气回升，大地解冻，春耕将始，正是运粪备耕之际。传说此节起源于三皇之首伏羲氏时期。</a:t>
            </a:r>
          </a:p>
        </p:txBody>
      </p:sp>
    </p:spTree>
    <p:extLst>
      <p:ext uri="{BB962C8B-B14F-4D97-AF65-F5344CB8AC3E}">
        <p14:creationId xmlns:p14="http://schemas.microsoft.com/office/powerpoint/2010/main" val="3439198961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 animBg="1"/>
      <p:bldP spid="11" grpId="0"/>
      <p:bldP spid="12" grpId="0" animBg="1"/>
      <p:bldP spid="13" grpId="0"/>
      <p:bldP spid="14" grpId="0" animBg="1"/>
      <p:bldP spid="15" grpId="0"/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440FAA37-0EAE-445A-94E0-510957E4387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41" r="7804" b="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8" name="椭圆 7">
            <a:extLst>
              <a:ext uri="{FF2B5EF4-FFF2-40B4-BE49-F238E27FC236}">
                <a16:creationId xmlns="" xmlns:a16="http://schemas.microsoft.com/office/drawing/2014/main" id="{C0AFD9DE-29D7-4CFB-A0EE-6DF528D1B5A1}"/>
              </a:ext>
            </a:extLst>
          </p:cNvPr>
          <p:cNvSpPr/>
          <p:nvPr/>
        </p:nvSpPr>
        <p:spPr>
          <a:xfrm>
            <a:off x="733631" y="2047875"/>
            <a:ext cx="548640" cy="548640"/>
          </a:xfrm>
          <a:prstGeom prst="ellipse">
            <a:avLst/>
          </a:prstGeom>
          <a:solidFill>
            <a:srgbClr val="C00000"/>
          </a:solidFill>
          <a:ln>
            <a:solidFill>
              <a:srgbClr val="C33B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DF8705A1-EEFA-447C-92BC-2A94DF0845B9}"/>
              </a:ext>
            </a:extLst>
          </p:cNvPr>
          <p:cNvSpPr txBox="1"/>
          <p:nvPr/>
        </p:nvSpPr>
        <p:spPr>
          <a:xfrm>
            <a:off x="733631" y="2047875"/>
            <a:ext cx="8741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节</a:t>
            </a:r>
          </a:p>
        </p:txBody>
      </p:sp>
      <p:sp>
        <p:nvSpPr>
          <p:cNvPr id="10" name="椭圆 9">
            <a:extLst>
              <a:ext uri="{FF2B5EF4-FFF2-40B4-BE49-F238E27FC236}">
                <a16:creationId xmlns="" xmlns:a16="http://schemas.microsoft.com/office/drawing/2014/main" id="{535160A8-5794-41DA-9992-4EE2F9E82B43}"/>
              </a:ext>
            </a:extLst>
          </p:cNvPr>
          <p:cNvSpPr/>
          <p:nvPr/>
        </p:nvSpPr>
        <p:spPr>
          <a:xfrm>
            <a:off x="733631" y="3076847"/>
            <a:ext cx="548640" cy="548640"/>
          </a:xfrm>
          <a:prstGeom prst="ellipse">
            <a:avLst/>
          </a:prstGeom>
          <a:solidFill>
            <a:srgbClr val="C00000"/>
          </a:solidFill>
          <a:ln>
            <a:solidFill>
              <a:srgbClr val="C33B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3803682A-5BA3-4A73-A89F-C8CD72981434}"/>
              </a:ext>
            </a:extLst>
          </p:cNvPr>
          <p:cNvSpPr txBox="1"/>
          <p:nvPr/>
        </p:nvSpPr>
        <p:spPr>
          <a:xfrm>
            <a:off x="733631" y="3076847"/>
            <a:ext cx="8741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日</a:t>
            </a:r>
          </a:p>
        </p:txBody>
      </p:sp>
      <p:sp>
        <p:nvSpPr>
          <p:cNvPr id="12" name="椭圆 11">
            <a:extLst>
              <a:ext uri="{FF2B5EF4-FFF2-40B4-BE49-F238E27FC236}">
                <a16:creationId xmlns="" xmlns:a16="http://schemas.microsoft.com/office/drawing/2014/main" id="{485A6160-9167-4525-A38C-14660B8A63FB}"/>
              </a:ext>
            </a:extLst>
          </p:cNvPr>
          <p:cNvSpPr/>
          <p:nvPr/>
        </p:nvSpPr>
        <p:spPr>
          <a:xfrm>
            <a:off x="733631" y="4150736"/>
            <a:ext cx="548640" cy="548640"/>
          </a:xfrm>
          <a:prstGeom prst="ellipse">
            <a:avLst/>
          </a:prstGeom>
          <a:solidFill>
            <a:srgbClr val="C00000"/>
          </a:solidFill>
          <a:ln>
            <a:solidFill>
              <a:srgbClr val="C33B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395152A6-AD41-444C-BE87-C0A9C0A5AE91}"/>
              </a:ext>
            </a:extLst>
          </p:cNvPr>
          <p:cNvSpPr txBox="1"/>
          <p:nvPr/>
        </p:nvSpPr>
        <p:spPr>
          <a:xfrm>
            <a:off x="733631" y="4150736"/>
            <a:ext cx="8741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特</a:t>
            </a:r>
          </a:p>
        </p:txBody>
      </p:sp>
      <p:sp>
        <p:nvSpPr>
          <p:cNvPr id="14" name="椭圆 13">
            <a:extLst>
              <a:ext uri="{FF2B5EF4-FFF2-40B4-BE49-F238E27FC236}">
                <a16:creationId xmlns="" xmlns:a16="http://schemas.microsoft.com/office/drawing/2014/main" id="{2782452C-67EB-472A-8A9F-ECCFF46ACD8D}"/>
              </a:ext>
            </a:extLst>
          </p:cNvPr>
          <p:cNvSpPr/>
          <p:nvPr/>
        </p:nvSpPr>
        <p:spPr>
          <a:xfrm>
            <a:off x="733631" y="5224478"/>
            <a:ext cx="548640" cy="548640"/>
          </a:xfrm>
          <a:prstGeom prst="ellipse">
            <a:avLst/>
          </a:prstGeom>
          <a:solidFill>
            <a:srgbClr val="C00000"/>
          </a:solidFill>
          <a:ln>
            <a:solidFill>
              <a:srgbClr val="C33B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F93B4AE8-DC80-4530-B83F-26D23F6D2F59}"/>
              </a:ext>
            </a:extLst>
          </p:cNvPr>
          <p:cNvSpPr txBox="1"/>
          <p:nvPr/>
        </p:nvSpPr>
        <p:spPr>
          <a:xfrm>
            <a:off x="733631" y="5224478"/>
            <a:ext cx="8741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点</a:t>
            </a:r>
          </a:p>
        </p:txBody>
      </p:sp>
      <p:sp>
        <p:nvSpPr>
          <p:cNvPr id="16" name="椭圆 15">
            <a:extLst>
              <a:ext uri="{FF2B5EF4-FFF2-40B4-BE49-F238E27FC236}">
                <a16:creationId xmlns="" xmlns:a16="http://schemas.microsoft.com/office/drawing/2014/main" id="{5EB47BE9-D123-4E59-8D2F-21A053B8704D}"/>
              </a:ext>
            </a:extLst>
          </p:cNvPr>
          <p:cNvSpPr/>
          <p:nvPr/>
        </p:nvSpPr>
        <p:spPr>
          <a:xfrm>
            <a:off x="9858375" y="3169444"/>
            <a:ext cx="755650" cy="75406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7" name="椭圆 16">
            <a:extLst>
              <a:ext uri="{FF2B5EF4-FFF2-40B4-BE49-F238E27FC236}">
                <a16:creationId xmlns="" xmlns:a16="http://schemas.microsoft.com/office/drawing/2014/main" id="{E3354198-D03B-4432-BF07-41194B816F61}"/>
              </a:ext>
            </a:extLst>
          </p:cNvPr>
          <p:cNvSpPr/>
          <p:nvPr/>
        </p:nvSpPr>
        <p:spPr>
          <a:xfrm>
            <a:off x="11280775" y="3615531"/>
            <a:ext cx="377825" cy="377825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800">
              <a:latin typeface="Impact" panose="020B0806030902050204" pitchFamily="34" charset="0"/>
            </a:endParaRPr>
          </a:p>
        </p:txBody>
      </p:sp>
      <p:sp>
        <p:nvSpPr>
          <p:cNvPr id="18" name="椭圆 17">
            <a:extLst>
              <a:ext uri="{FF2B5EF4-FFF2-40B4-BE49-F238E27FC236}">
                <a16:creationId xmlns="" xmlns:a16="http://schemas.microsoft.com/office/drawing/2014/main" id="{88020878-5608-4099-BEE3-E22BD07B5A48}"/>
              </a:ext>
            </a:extLst>
          </p:cNvPr>
          <p:cNvSpPr/>
          <p:nvPr/>
        </p:nvSpPr>
        <p:spPr>
          <a:xfrm>
            <a:off x="8459788" y="4004469"/>
            <a:ext cx="552450" cy="550862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800">
              <a:latin typeface="Impact" panose="020B0806030902050204" pitchFamily="34" charset="0"/>
            </a:endParaRPr>
          </a:p>
        </p:txBody>
      </p:sp>
      <p:sp>
        <p:nvSpPr>
          <p:cNvPr id="19" name="椭圆 18">
            <a:extLst>
              <a:ext uri="{FF2B5EF4-FFF2-40B4-BE49-F238E27FC236}">
                <a16:creationId xmlns="" xmlns:a16="http://schemas.microsoft.com/office/drawing/2014/main" id="{F223D314-32B7-4803-A3B0-E278E002B736}"/>
              </a:ext>
            </a:extLst>
          </p:cNvPr>
          <p:cNvSpPr/>
          <p:nvPr/>
        </p:nvSpPr>
        <p:spPr>
          <a:xfrm>
            <a:off x="10045700" y="1645444"/>
            <a:ext cx="804863" cy="804862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800">
              <a:latin typeface="Impact" panose="020B0806030902050204" pitchFamily="34" charset="0"/>
            </a:endParaRPr>
          </a:p>
        </p:txBody>
      </p:sp>
      <p:pic>
        <p:nvPicPr>
          <p:cNvPr id="20" name="图片 19">
            <a:extLst>
              <a:ext uri="{FF2B5EF4-FFF2-40B4-BE49-F238E27FC236}">
                <a16:creationId xmlns="" xmlns:a16="http://schemas.microsoft.com/office/drawing/2014/main" id="{8ADAC7AB-8292-4F22-AC9F-233F75A3085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66" r="10831"/>
          <a:stretch/>
        </p:blipFill>
        <p:spPr>
          <a:xfrm>
            <a:off x="7252954" y="763570"/>
            <a:ext cx="2568610" cy="2568610"/>
          </a:xfrm>
          <a:prstGeom prst="ellipse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="" xmlns:a16="http://schemas.microsoft.com/office/drawing/2014/main" id="{A964CD02-E7BE-4E52-A42E-8BE6C6E9F03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74" r="15374"/>
          <a:stretch/>
        </p:blipFill>
        <p:spPr>
          <a:xfrm>
            <a:off x="9012238" y="4258730"/>
            <a:ext cx="2022475" cy="2022475"/>
          </a:xfrm>
          <a:prstGeom prst="ellipse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="" xmlns:a16="http://schemas.microsoft.com/office/drawing/2014/main" id="{7C200259-8CAA-4332-B28B-78ABEE957F8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74" r="15374"/>
          <a:stretch/>
        </p:blipFill>
        <p:spPr>
          <a:xfrm>
            <a:off x="10838161" y="2325704"/>
            <a:ext cx="1028813" cy="1028813"/>
          </a:xfrm>
          <a:prstGeom prst="ellipse">
            <a:avLst/>
          </a:prstGeom>
        </p:spPr>
      </p:pic>
      <p:sp>
        <p:nvSpPr>
          <p:cNvPr id="23" name="矩形: 圆角 22">
            <a:extLst>
              <a:ext uri="{FF2B5EF4-FFF2-40B4-BE49-F238E27FC236}">
                <a16:creationId xmlns="" xmlns:a16="http://schemas.microsoft.com/office/drawing/2014/main" id="{81FCCFEE-A932-4435-AE9A-F770A8AC3852}"/>
              </a:ext>
            </a:extLst>
          </p:cNvPr>
          <p:cNvSpPr/>
          <p:nvPr/>
        </p:nvSpPr>
        <p:spPr>
          <a:xfrm>
            <a:off x="3754392" y="1758105"/>
            <a:ext cx="1219200" cy="447089"/>
          </a:xfrm>
          <a:prstGeom prst="roundRect">
            <a:avLst/>
          </a:prstGeom>
          <a:solidFill>
            <a:srgbClr val="DA001C"/>
          </a:solidFill>
          <a:ln>
            <a:solidFill>
              <a:srgbClr val="DA001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文本框 23">
            <a:extLst>
              <a:ext uri="{FF2B5EF4-FFF2-40B4-BE49-F238E27FC236}">
                <a16:creationId xmlns="" xmlns:a16="http://schemas.microsoft.com/office/drawing/2014/main" id="{575D2301-BD19-4EA8-BEC7-A63274B1C258}"/>
              </a:ext>
            </a:extLst>
          </p:cNvPr>
          <p:cNvSpPr txBox="1"/>
          <p:nvPr/>
        </p:nvSpPr>
        <p:spPr>
          <a:xfrm>
            <a:off x="2814147" y="1758105"/>
            <a:ext cx="309968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添加标题</a:t>
            </a:r>
            <a:endParaRPr lang="en-US" altLang="zh-CN" sz="2000" b="1" dirty="0">
              <a:solidFill>
                <a:schemeClr val="bg1"/>
              </a:solidFill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单击此处添加文本单击此处添加文本单击此处添加</a:t>
            </a:r>
            <a:endParaRPr lang="zh-CN" altLang="en-US" sz="2000" dirty="0"/>
          </a:p>
        </p:txBody>
      </p:sp>
      <p:sp>
        <p:nvSpPr>
          <p:cNvPr id="25" name="矩形: 圆角 24">
            <a:extLst>
              <a:ext uri="{FF2B5EF4-FFF2-40B4-BE49-F238E27FC236}">
                <a16:creationId xmlns="" xmlns:a16="http://schemas.microsoft.com/office/drawing/2014/main" id="{C5D10271-F7E9-4204-B82C-B2DEC6DD95FC}"/>
              </a:ext>
            </a:extLst>
          </p:cNvPr>
          <p:cNvSpPr/>
          <p:nvPr/>
        </p:nvSpPr>
        <p:spPr>
          <a:xfrm>
            <a:off x="3781946" y="4004469"/>
            <a:ext cx="1219200" cy="447089"/>
          </a:xfrm>
          <a:prstGeom prst="roundRect">
            <a:avLst/>
          </a:prstGeom>
          <a:solidFill>
            <a:srgbClr val="DA001C"/>
          </a:solidFill>
          <a:ln>
            <a:solidFill>
              <a:srgbClr val="DA001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文本框 25">
            <a:extLst>
              <a:ext uri="{FF2B5EF4-FFF2-40B4-BE49-F238E27FC236}">
                <a16:creationId xmlns="" xmlns:a16="http://schemas.microsoft.com/office/drawing/2014/main" id="{4F5E0526-5930-4F1E-B591-C9D112097F1B}"/>
              </a:ext>
            </a:extLst>
          </p:cNvPr>
          <p:cNvSpPr txBox="1"/>
          <p:nvPr/>
        </p:nvSpPr>
        <p:spPr>
          <a:xfrm>
            <a:off x="2841701" y="4004469"/>
            <a:ext cx="309968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添加标题</a:t>
            </a:r>
            <a:endParaRPr lang="en-US" altLang="zh-CN" sz="2000" b="1" dirty="0">
              <a:solidFill>
                <a:schemeClr val="bg1"/>
              </a:solidFill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单击此处添加文本单击此处添加文本单击此处添加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432258918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 animBg="1"/>
      <p:bldP spid="11" grpId="0"/>
      <p:bldP spid="12" grpId="0" animBg="1"/>
      <p:bldP spid="13" grpId="0"/>
      <p:bldP spid="14" grpId="0" animBg="1"/>
      <p:bldP spid="15" grpId="0"/>
      <p:bldP spid="16" grpId="0" animBg="1"/>
      <p:bldP spid="17" grpId="0" animBg="1"/>
      <p:bldP spid="18" grpId="0" animBg="1"/>
      <p:bldP spid="19" grpId="0" animBg="1"/>
      <p:bldP spid="23" grpId="0" animBg="1"/>
      <p:bldP spid="24" grpId="0"/>
      <p:bldP spid="25" grpId="0" animBg="1"/>
      <p:bldP spid="2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440FAA37-0EAE-445A-94E0-510957E4387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41" r="7804" b="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8" name="椭圆 7">
            <a:extLst>
              <a:ext uri="{FF2B5EF4-FFF2-40B4-BE49-F238E27FC236}">
                <a16:creationId xmlns="" xmlns:a16="http://schemas.microsoft.com/office/drawing/2014/main" id="{C0AFD9DE-29D7-4CFB-A0EE-6DF528D1B5A1}"/>
              </a:ext>
            </a:extLst>
          </p:cNvPr>
          <p:cNvSpPr/>
          <p:nvPr/>
        </p:nvSpPr>
        <p:spPr>
          <a:xfrm>
            <a:off x="733631" y="2047875"/>
            <a:ext cx="548640" cy="548640"/>
          </a:xfrm>
          <a:prstGeom prst="ellipse">
            <a:avLst/>
          </a:prstGeom>
          <a:solidFill>
            <a:srgbClr val="C00000"/>
          </a:solidFill>
          <a:ln>
            <a:solidFill>
              <a:srgbClr val="C33B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DF8705A1-EEFA-447C-92BC-2A94DF0845B9}"/>
              </a:ext>
            </a:extLst>
          </p:cNvPr>
          <p:cNvSpPr txBox="1"/>
          <p:nvPr/>
        </p:nvSpPr>
        <p:spPr>
          <a:xfrm>
            <a:off x="733631" y="2047875"/>
            <a:ext cx="8741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节</a:t>
            </a:r>
          </a:p>
        </p:txBody>
      </p:sp>
      <p:sp>
        <p:nvSpPr>
          <p:cNvPr id="10" name="椭圆 9">
            <a:extLst>
              <a:ext uri="{FF2B5EF4-FFF2-40B4-BE49-F238E27FC236}">
                <a16:creationId xmlns="" xmlns:a16="http://schemas.microsoft.com/office/drawing/2014/main" id="{535160A8-5794-41DA-9992-4EE2F9E82B43}"/>
              </a:ext>
            </a:extLst>
          </p:cNvPr>
          <p:cNvSpPr/>
          <p:nvPr/>
        </p:nvSpPr>
        <p:spPr>
          <a:xfrm>
            <a:off x="733631" y="3076847"/>
            <a:ext cx="548640" cy="548640"/>
          </a:xfrm>
          <a:prstGeom prst="ellipse">
            <a:avLst/>
          </a:prstGeom>
          <a:solidFill>
            <a:srgbClr val="C00000"/>
          </a:solidFill>
          <a:ln>
            <a:solidFill>
              <a:srgbClr val="C33B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3803682A-5BA3-4A73-A89F-C8CD72981434}"/>
              </a:ext>
            </a:extLst>
          </p:cNvPr>
          <p:cNvSpPr txBox="1"/>
          <p:nvPr/>
        </p:nvSpPr>
        <p:spPr>
          <a:xfrm>
            <a:off x="733631" y="3076847"/>
            <a:ext cx="8741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日</a:t>
            </a:r>
          </a:p>
        </p:txBody>
      </p:sp>
      <p:sp>
        <p:nvSpPr>
          <p:cNvPr id="12" name="椭圆 11">
            <a:extLst>
              <a:ext uri="{FF2B5EF4-FFF2-40B4-BE49-F238E27FC236}">
                <a16:creationId xmlns="" xmlns:a16="http://schemas.microsoft.com/office/drawing/2014/main" id="{485A6160-9167-4525-A38C-14660B8A63FB}"/>
              </a:ext>
            </a:extLst>
          </p:cNvPr>
          <p:cNvSpPr/>
          <p:nvPr/>
        </p:nvSpPr>
        <p:spPr>
          <a:xfrm>
            <a:off x="733631" y="4150736"/>
            <a:ext cx="548640" cy="548640"/>
          </a:xfrm>
          <a:prstGeom prst="ellipse">
            <a:avLst/>
          </a:prstGeom>
          <a:solidFill>
            <a:srgbClr val="C00000"/>
          </a:solidFill>
          <a:ln>
            <a:solidFill>
              <a:srgbClr val="C33B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395152A6-AD41-444C-BE87-C0A9C0A5AE91}"/>
              </a:ext>
            </a:extLst>
          </p:cNvPr>
          <p:cNvSpPr txBox="1"/>
          <p:nvPr/>
        </p:nvSpPr>
        <p:spPr>
          <a:xfrm>
            <a:off x="733631" y="4150736"/>
            <a:ext cx="8741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特</a:t>
            </a:r>
          </a:p>
        </p:txBody>
      </p:sp>
      <p:sp>
        <p:nvSpPr>
          <p:cNvPr id="14" name="椭圆 13">
            <a:extLst>
              <a:ext uri="{FF2B5EF4-FFF2-40B4-BE49-F238E27FC236}">
                <a16:creationId xmlns="" xmlns:a16="http://schemas.microsoft.com/office/drawing/2014/main" id="{2782452C-67EB-472A-8A9F-ECCFF46ACD8D}"/>
              </a:ext>
            </a:extLst>
          </p:cNvPr>
          <p:cNvSpPr/>
          <p:nvPr/>
        </p:nvSpPr>
        <p:spPr>
          <a:xfrm>
            <a:off x="733631" y="5224478"/>
            <a:ext cx="548640" cy="548640"/>
          </a:xfrm>
          <a:prstGeom prst="ellipse">
            <a:avLst/>
          </a:prstGeom>
          <a:solidFill>
            <a:srgbClr val="C00000"/>
          </a:solidFill>
          <a:ln>
            <a:solidFill>
              <a:srgbClr val="C33B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F93B4AE8-DC80-4530-B83F-26D23F6D2F59}"/>
              </a:ext>
            </a:extLst>
          </p:cNvPr>
          <p:cNvSpPr txBox="1"/>
          <p:nvPr/>
        </p:nvSpPr>
        <p:spPr>
          <a:xfrm>
            <a:off x="733631" y="5224478"/>
            <a:ext cx="8741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点</a:t>
            </a:r>
          </a:p>
        </p:txBody>
      </p:sp>
      <p:pic>
        <p:nvPicPr>
          <p:cNvPr id="24" name="图片 23">
            <a:extLst>
              <a:ext uri="{FF2B5EF4-FFF2-40B4-BE49-F238E27FC236}">
                <a16:creationId xmlns="" xmlns:a16="http://schemas.microsoft.com/office/drawing/2014/main" id="{6C72E980-6146-4610-B197-275B17F0594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7527" y="643467"/>
            <a:ext cx="5734473" cy="5734473"/>
          </a:xfrm>
          <a:prstGeom prst="rect">
            <a:avLst/>
          </a:prstGeom>
        </p:spPr>
      </p:pic>
      <p:sp>
        <p:nvSpPr>
          <p:cNvPr id="25" name="矩形 24">
            <a:extLst>
              <a:ext uri="{FF2B5EF4-FFF2-40B4-BE49-F238E27FC236}">
                <a16:creationId xmlns="" xmlns:a16="http://schemas.microsoft.com/office/drawing/2014/main" id="{B97BB611-9934-4B91-BEAC-C4E26DDFF652}"/>
              </a:ext>
            </a:extLst>
          </p:cNvPr>
          <p:cNvSpPr/>
          <p:nvPr/>
        </p:nvSpPr>
        <p:spPr>
          <a:xfrm>
            <a:off x="1879432" y="1181342"/>
            <a:ext cx="5550068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  </a:t>
            </a:r>
            <a:r>
              <a:rPr lang="zh-CN" altLang="en-US" sz="24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   农历</a:t>
            </a:r>
            <a:r>
              <a:rPr lang="zh-CN" altLang="en-US" sz="4000" dirty="0">
                <a:solidFill>
                  <a:srgbClr val="A9050F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二月初二</a:t>
            </a:r>
            <a:r>
              <a:rPr lang="zh-CN" altLang="en-US" sz="24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，之所以称为龙抬头节，其实与古代天象有关。旧时人们将黄道附近的星象划分为二十八组，表示日月星辰在天空中的位置，俗称“二十八宿”，以此作为天象观测的参照。“二十八宿”产生“四象”：东方苍龙，西方白虎，南方朱雀，北方玄武。</a:t>
            </a:r>
            <a:endParaRPr lang="zh-CN" altLang="en-US" sz="28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71371745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 animBg="1"/>
      <p:bldP spid="11" grpId="0"/>
      <p:bldP spid="12" grpId="0" animBg="1"/>
      <p:bldP spid="13" grpId="0"/>
      <p:bldP spid="14" grpId="0" animBg="1"/>
      <p:bldP spid="15" grpId="0"/>
      <p:bldP spid="2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440FAA37-0EAE-445A-94E0-510957E4387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41" r="7804" b="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8" name="椭圆 7">
            <a:extLst>
              <a:ext uri="{FF2B5EF4-FFF2-40B4-BE49-F238E27FC236}">
                <a16:creationId xmlns="" xmlns:a16="http://schemas.microsoft.com/office/drawing/2014/main" id="{C0AFD9DE-29D7-4CFB-A0EE-6DF528D1B5A1}"/>
              </a:ext>
            </a:extLst>
          </p:cNvPr>
          <p:cNvSpPr/>
          <p:nvPr/>
        </p:nvSpPr>
        <p:spPr>
          <a:xfrm>
            <a:off x="733631" y="2047875"/>
            <a:ext cx="548640" cy="548640"/>
          </a:xfrm>
          <a:prstGeom prst="ellipse">
            <a:avLst/>
          </a:prstGeom>
          <a:solidFill>
            <a:srgbClr val="C00000"/>
          </a:solidFill>
          <a:ln>
            <a:solidFill>
              <a:srgbClr val="C33B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DF8705A1-EEFA-447C-92BC-2A94DF0845B9}"/>
              </a:ext>
            </a:extLst>
          </p:cNvPr>
          <p:cNvSpPr txBox="1"/>
          <p:nvPr/>
        </p:nvSpPr>
        <p:spPr>
          <a:xfrm>
            <a:off x="733631" y="2047875"/>
            <a:ext cx="8741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节</a:t>
            </a:r>
          </a:p>
        </p:txBody>
      </p:sp>
      <p:sp>
        <p:nvSpPr>
          <p:cNvPr id="10" name="椭圆 9">
            <a:extLst>
              <a:ext uri="{FF2B5EF4-FFF2-40B4-BE49-F238E27FC236}">
                <a16:creationId xmlns="" xmlns:a16="http://schemas.microsoft.com/office/drawing/2014/main" id="{535160A8-5794-41DA-9992-4EE2F9E82B43}"/>
              </a:ext>
            </a:extLst>
          </p:cNvPr>
          <p:cNvSpPr/>
          <p:nvPr/>
        </p:nvSpPr>
        <p:spPr>
          <a:xfrm>
            <a:off x="733631" y="3076847"/>
            <a:ext cx="548640" cy="548640"/>
          </a:xfrm>
          <a:prstGeom prst="ellipse">
            <a:avLst/>
          </a:prstGeom>
          <a:solidFill>
            <a:srgbClr val="C00000"/>
          </a:solidFill>
          <a:ln>
            <a:solidFill>
              <a:srgbClr val="C33B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3803682A-5BA3-4A73-A89F-C8CD72981434}"/>
              </a:ext>
            </a:extLst>
          </p:cNvPr>
          <p:cNvSpPr txBox="1"/>
          <p:nvPr/>
        </p:nvSpPr>
        <p:spPr>
          <a:xfrm>
            <a:off x="733631" y="3076847"/>
            <a:ext cx="8741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日</a:t>
            </a:r>
          </a:p>
        </p:txBody>
      </p:sp>
      <p:sp>
        <p:nvSpPr>
          <p:cNvPr id="12" name="椭圆 11">
            <a:extLst>
              <a:ext uri="{FF2B5EF4-FFF2-40B4-BE49-F238E27FC236}">
                <a16:creationId xmlns="" xmlns:a16="http://schemas.microsoft.com/office/drawing/2014/main" id="{485A6160-9167-4525-A38C-14660B8A63FB}"/>
              </a:ext>
            </a:extLst>
          </p:cNvPr>
          <p:cNvSpPr/>
          <p:nvPr/>
        </p:nvSpPr>
        <p:spPr>
          <a:xfrm>
            <a:off x="733631" y="4150736"/>
            <a:ext cx="548640" cy="548640"/>
          </a:xfrm>
          <a:prstGeom prst="ellipse">
            <a:avLst/>
          </a:prstGeom>
          <a:solidFill>
            <a:srgbClr val="C00000"/>
          </a:solidFill>
          <a:ln>
            <a:solidFill>
              <a:srgbClr val="C33B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395152A6-AD41-444C-BE87-C0A9C0A5AE91}"/>
              </a:ext>
            </a:extLst>
          </p:cNvPr>
          <p:cNvSpPr txBox="1"/>
          <p:nvPr/>
        </p:nvSpPr>
        <p:spPr>
          <a:xfrm>
            <a:off x="733631" y="4150736"/>
            <a:ext cx="8741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特</a:t>
            </a:r>
          </a:p>
        </p:txBody>
      </p:sp>
      <p:sp>
        <p:nvSpPr>
          <p:cNvPr id="14" name="椭圆 13">
            <a:extLst>
              <a:ext uri="{FF2B5EF4-FFF2-40B4-BE49-F238E27FC236}">
                <a16:creationId xmlns="" xmlns:a16="http://schemas.microsoft.com/office/drawing/2014/main" id="{2782452C-67EB-472A-8A9F-ECCFF46ACD8D}"/>
              </a:ext>
            </a:extLst>
          </p:cNvPr>
          <p:cNvSpPr/>
          <p:nvPr/>
        </p:nvSpPr>
        <p:spPr>
          <a:xfrm>
            <a:off x="733631" y="5224478"/>
            <a:ext cx="548640" cy="548640"/>
          </a:xfrm>
          <a:prstGeom prst="ellipse">
            <a:avLst/>
          </a:prstGeom>
          <a:solidFill>
            <a:srgbClr val="C00000"/>
          </a:solidFill>
          <a:ln>
            <a:solidFill>
              <a:srgbClr val="C33B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F93B4AE8-DC80-4530-B83F-26D23F6D2F59}"/>
              </a:ext>
            </a:extLst>
          </p:cNvPr>
          <p:cNvSpPr txBox="1"/>
          <p:nvPr/>
        </p:nvSpPr>
        <p:spPr>
          <a:xfrm>
            <a:off x="733631" y="5224478"/>
            <a:ext cx="8741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点</a:t>
            </a:r>
          </a:p>
        </p:txBody>
      </p:sp>
      <p:pic>
        <p:nvPicPr>
          <p:cNvPr id="16" name="图片 15">
            <a:extLst>
              <a:ext uri="{FF2B5EF4-FFF2-40B4-BE49-F238E27FC236}">
                <a16:creationId xmlns="" xmlns:a16="http://schemas.microsoft.com/office/drawing/2014/main" id="{88640546-44B4-4B98-B3C4-F489B67C30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882" y="1691926"/>
            <a:ext cx="2479885" cy="1690649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17" name="矩形 16">
            <a:extLst>
              <a:ext uri="{FF2B5EF4-FFF2-40B4-BE49-F238E27FC236}">
                <a16:creationId xmlns="" xmlns:a16="http://schemas.microsoft.com/office/drawing/2014/main" id="{4AE56D87-BC9B-465F-8933-671920CA2FB5}"/>
              </a:ext>
            </a:extLst>
          </p:cNvPr>
          <p:cNvSpPr/>
          <p:nvPr/>
        </p:nvSpPr>
        <p:spPr>
          <a:xfrm>
            <a:off x="2015882" y="3382575"/>
            <a:ext cx="2479885" cy="2365123"/>
          </a:xfrm>
          <a:prstGeom prst="rect">
            <a:avLst/>
          </a:prstGeom>
          <a:solidFill>
            <a:srgbClr val="DA001C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>
            <a:extLst>
              <a:ext uri="{FF2B5EF4-FFF2-40B4-BE49-F238E27FC236}">
                <a16:creationId xmlns="" xmlns:a16="http://schemas.microsoft.com/office/drawing/2014/main" id="{ACE2390D-7149-478E-8FB5-FB06AA87F622}"/>
              </a:ext>
            </a:extLst>
          </p:cNvPr>
          <p:cNvSpPr txBox="1"/>
          <p:nvPr/>
        </p:nvSpPr>
        <p:spPr>
          <a:xfrm>
            <a:off x="2285097" y="3702116"/>
            <a:ext cx="194145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单击此处添加文本单击此处添加文本单击此处添加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="" xmlns:a16="http://schemas.microsoft.com/office/drawing/2014/main" id="{F6ABFD06-A24A-4CED-9D1B-C9EC7FDEE063}"/>
              </a:ext>
            </a:extLst>
          </p:cNvPr>
          <p:cNvSpPr/>
          <p:nvPr/>
        </p:nvSpPr>
        <p:spPr>
          <a:xfrm>
            <a:off x="5622682" y="3382575"/>
            <a:ext cx="2479885" cy="2365123"/>
          </a:xfrm>
          <a:prstGeom prst="rect">
            <a:avLst/>
          </a:prstGeom>
          <a:solidFill>
            <a:srgbClr val="DA001C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>
            <a:extLst>
              <a:ext uri="{FF2B5EF4-FFF2-40B4-BE49-F238E27FC236}">
                <a16:creationId xmlns="" xmlns:a16="http://schemas.microsoft.com/office/drawing/2014/main" id="{6FAAE2C6-7E6B-44BB-B4DE-BBBEF790E1C4}"/>
              </a:ext>
            </a:extLst>
          </p:cNvPr>
          <p:cNvSpPr txBox="1"/>
          <p:nvPr/>
        </p:nvSpPr>
        <p:spPr>
          <a:xfrm>
            <a:off x="5891897" y="3702116"/>
            <a:ext cx="194145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单击此处添加文本单击此处添加文本单击此处添加</a:t>
            </a:r>
            <a:endParaRPr lang="zh-CN" altLang="en-US" dirty="0">
              <a:solidFill>
                <a:schemeClr val="bg1"/>
              </a:solidFill>
            </a:endParaRPr>
          </a:p>
        </p:txBody>
      </p:sp>
      <p:pic>
        <p:nvPicPr>
          <p:cNvPr id="21" name="图片 20">
            <a:extLst>
              <a:ext uri="{FF2B5EF4-FFF2-40B4-BE49-F238E27FC236}">
                <a16:creationId xmlns="" xmlns:a16="http://schemas.microsoft.com/office/drawing/2014/main" id="{2E09E5F5-F269-46DF-A828-8B6DF043C9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8053" y="1691926"/>
            <a:ext cx="2479885" cy="1690649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22" name="矩形 21">
            <a:extLst>
              <a:ext uri="{FF2B5EF4-FFF2-40B4-BE49-F238E27FC236}">
                <a16:creationId xmlns="" xmlns:a16="http://schemas.microsoft.com/office/drawing/2014/main" id="{73DE7828-1664-41DF-8591-FAF68C97C4FF}"/>
              </a:ext>
            </a:extLst>
          </p:cNvPr>
          <p:cNvSpPr/>
          <p:nvPr/>
        </p:nvSpPr>
        <p:spPr>
          <a:xfrm>
            <a:off x="9048053" y="3382575"/>
            <a:ext cx="2479885" cy="2365123"/>
          </a:xfrm>
          <a:prstGeom prst="rect">
            <a:avLst/>
          </a:prstGeom>
          <a:solidFill>
            <a:srgbClr val="DA001C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>
            <a:extLst>
              <a:ext uri="{FF2B5EF4-FFF2-40B4-BE49-F238E27FC236}">
                <a16:creationId xmlns="" xmlns:a16="http://schemas.microsoft.com/office/drawing/2014/main" id="{BCC5F0EC-9700-4E19-8958-2A150B10D7D4}"/>
              </a:ext>
            </a:extLst>
          </p:cNvPr>
          <p:cNvSpPr txBox="1"/>
          <p:nvPr/>
        </p:nvSpPr>
        <p:spPr>
          <a:xfrm>
            <a:off x="9317268" y="3702116"/>
            <a:ext cx="194145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单击此处添加文本单击此处添加文本单击此处添加</a:t>
            </a:r>
            <a:endParaRPr lang="zh-CN" altLang="en-US" dirty="0">
              <a:solidFill>
                <a:schemeClr val="bg1"/>
              </a:solidFill>
            </a:endParaRPr>
          </a:p>
        </p:txBody>
      </p:sp>
      <p:pic>
        <p:nvPicPr>
          <p:cNvPr id="24" name="图片 23">
            <a:extLst>
              <a:ext uri="{FF2B5EF4-FFF2-40B4-BE49-F238E27FC236}">
                <a16:creationId xmlns="" xmlns:a16="http://schemas.microsoft.com/office/drawing/2014/main" id="{809B6372-9B38-40D7-89EC-CDCFFE20AC7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06" t="24762" r="1864" b="8534"/>
          <a:stretch/>
        </p:blipFill>
        <p:spPr>
          <a:xfrm>
            <a:off x="5622682" y="1691926"/>
            <a:ext cx="2479885" cy="1690649"/>
          </a:xfrm>
          <a:prstGeom prst="rect">
            <a:avLst/>
          </a:prstGeom>
          <a:ln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2859386148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 animBg="1"/>
      <p:bldP spid="11" grpId="0"/>
      <p:bldP spid="12" grpId="0" animBg="1"/>
      <p:bldP spid="13" grpId="0"/>
      <p:bldP spid="14" grpId="0" animBg="1"/>
      <p:bldP spid="15" grpId="0"/>
      <p:bldP spid="17" grpId="0" animBg="1"/>
      <p:bldP spid="18" grpId="0"/>
      <p:bldP spid="19" grpId="0" animBg="1"/>
      <p:bldP spid="20" grpId="0"/>
      <p:bldP spid="22" grpId="0" animBg="1"/>
      <p:bldP spid="2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440FAA37-0EAE-445A-94E0-510957E4387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41" r="7804" b="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D937B752-D9DB-4A67-996C-08C8E320F19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94" t="35768" r="50785" b="33790"/>
          <a:stretch/>
        </p:blipFill>
        <p:spPr>
          <a:xfrm>
            <a:off x="1303125" y="2311534"/>
            <a:ext cx="3718349" cy="4108316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8838FDC4-784A-4CD1-B44F-50C9699FBF5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5950" y="4286250"/>
            <a:ext cx="2324100" cy="116205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B4294798-4818-49D8-B6FB-F05B99AEC6B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172450" y="4286250"/>
            <a:ext cx="2324100" cy="116205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44DCDC1F-FDA8-4ABE-B5AE-290173B4900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0738" y="1057275"/>
            <a:ext cx="4391025" cy="4391025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="" xmlns:a16="http://schemas.microsoft.com/office/drawing/2014/main" id="{29D5675F-CE43-4310-82E2-73AEFAD3C6B6}"/>
              </a:ext>
            </a:extLst>
          </p:cNvPr>
          <p:cNvSpPr txBox="1"/>
          <p:nvPr/>
        </p:nvSpPr>
        <p:spPr>
          <a:xfrm>
            <a:off x="7643813" y="1729293"/>
            <a:ext cx="116205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节日起源</a:t>
            </a:r>
          </a:p>
        </p:txBody>
      </p:sp>
    </p:spTree>
    <p:extLst>
      <p:ext uri="{BB962C8B-B14F-4D97-AF65-F5344CB8AC3E}">
        <p14:creationId xmlns:p14="http://schemas.microsoft.com/office/powerpoint/2010/main" val="520344733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440FAA37-0EAE-445A-94E0-510957E4387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41" r="7804" b="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8" name="椭圆 7">
            <a:extLst>
              <a:ext uri="{FF2B5EF4-FFF2-40B4-BE49-F238E27FC236}">
                <a16:creationId xmlns="" xmlns:a16="http://schemas.microsoft.com/office/drawing/2014/main" id="{C0AFD9DE-29D7-4CFB-A0EE-6DF528D1B5A1}"/>
              </a:ext>
            </a:extLst>
          </p:cNvPr>
          <p:cNvSpPr/>
          <p:nvPr/>
        </p:nvSpPr>
        <p:spPr>
          <a:xfrm>
            <a:off x="733631" y="2047875"/>
            <a:ext cx="548640" cy="548640"/>
          </a:xfrm>
          <a:prstGeom prst="ellipse">
            <a:avLst/>
          </a:prstGeom>
          <a:solidFill>
            <a:srgbClr val="C00000"/>
          </a:solidFill>
          <a:ln>
            <a:solidFill>
              <a:srgbClr val="C33B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DF8705A1-EEFA-447C-92BC-2A94DF0845B9}"/>
              </a:ext>
            </a:extLst>
          </p:cNvPr>
          <p:cNvSpPr txBox="1"/>
          <p:nvPr/>
        </p:nvSpPr>
        <p:spPr>
          <a:xfrm>
            <a:off x="733631" y="2047875"/>
            <a:ext cx="8741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节</a:t>
            </a:r>
          </a:p>
        </p:txBody>
      </p:sp>
      <p:sp>
        <p:nvSpPr>
          <p:cNvPr id="10" name="椭圆 9">
            <a:extLst>
              <a:ext uri="{FF2B5EF4-FFF2-40B4-BE49-F238E27FC236}">
                <a16:creationId xmlns="" xmlns:a16="http://schemas.microsoft.com/office/drawing/2014/main" id="{535160A8-5794-41DA-9992-4EE2F9E82B43}"/>
              </a:ext>
            </a:extLst>
          </p:cNvPr>
          <p:cNvSpPr/>
          <p:nvPr/>
        </p:nvSpPr>
        <p:spPr>
          <a:xfrm>
            <a:off x="733631" y="3076847"/>
            <a:ext cx="548640" cy="548640"/>
          </a:xfrm>
          <a:prstGeom prst="ellipse">
            <a:avLst/>
          </a:prstGeom>
          <a:solidFill>
            <a:srgbClr val="C00000"/>
          </a:solidFill>
          <a:ln>
            <a:solidFill>
              <a:srgbClr val="C33B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3803682A-5BA3-4A73-A89F-C8CD72981434}"/>
              </a:ext>
            </a:extLst>
          </p:cNvPr>
          <p:cNvSpPr txBox="1"/>
          <p:nvPr/>
        </p:nvSpPr>
        <p:spPr>
          <a:xfrm>
            <a:off x="733631" y="3076847"/>
            <a:ext cx="8741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日</a:t>
            </a:r>
          </a:p>
        </p:txBody>
      </p:sp>
      <p:sp>
        <p:nvSpPr>
          <p:cNvPr id="12" name="椭圆 11">
            <a:extLst>
              <a:ext uri="{FF2B5EF4-FFF2-40B4-BE49-F238E27FC236}">
                <a16:creationId xmlns="" xmlns:a16="http://schemas.microsoft.com/office/drawing/2014/main" id="{485A6160-9167-4525-A38C-14660B8A63FB}"/>
              </a:ext>
            </a:extLst>
          </p:cNvPr>
          <p:cNvSpPr/>
          <p:nvPr/>
        </p:nvSpPr>
        <p:spPr>
          <a:xfrm>
            <a:off x="733631" y="4150736"/>
            <a:ext cx="548640" cy="548640"/>
          </a:xfrm>
          <a:prstGeom prst="ellipse">
            <a:avLst/>
          </a:prstGeom>
          <a:solidFill>
            <a:srgbClr val="C00000"/>
          </a:solidFill>
          <a:ln>
            <a:solidFill>
              <a:srgbClr val="C33B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395152A6-AD41-444C-BE87-C0A9C0A5AE91}"/>
              </a:ext>
            </a:extLst>
          </p:cNvPr>
          <p:cNvSpPr txBox="1"/>
          <p:nvPr/>
        </p:nvSpPr>
        <p:spPr>
          <a:xfrm>
            <a:off x="733631" y="4150736"/>
            <a:ext cx="8741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起</a:t>
            </a:r>
          </a:p>
        </p:txBody>
      </p:sp>
      <p:sp>
        <p:nvSpPr>
          <p:cNvPr id="14" name="椭圆 13">
            <a:extLst>
              <a:ext uri="{FF2B5EF4-FFF2-40B4-BE49-F238E27FC236}">
                <a16:creationId xmlns="" xmlns:a16="http://schemas.microsoft.com/office/drawing/2014/main" id="{2782452C-67EB-472A-8A9F-ECCFF46ACD8D}"/>
              </a:ext>
            </a:extLst>
          </p:cNvPr>
          <p:cNvSpPr/>
          <p:nvPr/>
        </p:nvSpPr>
        <p:spPr>
          <a:xfrm>
            <a:off x="733631" y="5224478"/>
            <a:ext cx="548640" cy="548640"/>
          </a:xfrm>
          <a:prstGeom prst="ellipse">
            <a:avLst/>
          </a:prstGeom>
          <a:solidFill>
            <a:srgbClr val="C00000"/>
          </a:solidFill>
          <a:ln>
            <a:solidFill>
              <a:srgbClr val="C33B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F93B4AE8-DC80-4530-B83F-26D23F6D2F59}"/>
              </a:ext>
            </a:extLst>
          </p:cNvPr>
          <p:cNvSpPr txBox="1"/>
          <p:nvPr/>
        </p:nvSpPr>
        <p:spPr>
          <a:xfrm>
            <a:off x="733631" y="5224478"/>
            <a:ext cx="8741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源</a:t>
            </a:r>
          </a:p>
        </p:txBody>
      </p:sp>
      <p:pic>
        <p:nvPicPr>
          <p:cNvPr id="16" name="图片 15">
            <a:extLst>
              <a:ext uri="{FF2B5EF4-FFF2-40B4-BE49-F238E27FC236}">
                <a16:creationId xmlns="" xmlns:a16="http://schemas.microsoft.com/office/drawing/2014/main" id="{1EF6D55D-503D-45F1-9269-FD1E7863E28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4200" y="1371600"/>
            <a:ext cx="4610100" cy="4610100"/>
          </a:xfrm>
          <a:prstGeom prst="rect">
            <a:avLst/>
          </a:prstGeom>
        </p:spPr>
      </p:pic>
      <p:sp>
        <p:nvSpPr>
          <p:cNvPr id="17" name="矩形: 圆角 16">
            <a:extLst>
              <a:ext uri="{FF2B5EF4-FFF2-40B4-BE49-F238E27FC236}">
                <a16:creationId xmlns="" xmlns:a16="http://schemas.microsoft.com/office/drawing/2014/main" id="{601ECF20-B2F1-4DE8-9846-DC7DBF0A1D52}"/>
              </a:ext>
            </a:extLst>
          </p:cNvPr>
          <p:cNvSpPr/>
          <p:nvPr/>
        </p:nvSpPr>
        <p:spPr>
          <a:xfrm>
            <a:off x="3389264" y="1742547"/>
            <a:ext cx="1219200" cy="447089"/>
          </a:xfrm>
          <a:prstGeom prst="roundRect">
            <a:avLst/>
          </a:prstGeom>
          <a:solidFill>
            <a:srgbClr val="DA001C"/>
          </a:solidFill>
          <a:ln>
            <a:solidFill>
              <a:srgbClr val="DA001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>
            <a:extLst>
              <a:ext uri="{FF2B5EF4-FFF2-40B4-BE49-F238E27FC236}">
                <a16:creationId xmlns="" xmlns:a16="http://schemas.microsoft.com/office/drawing/2014/main" id="{3904D63C-01B5-4313-A022-2BC28C9E2339}"/>
              </a:ext>
            </a:extLst>
          </p:cNvPr>
          <p:cNvSpPr txBox="1"/>
          <p:nvPr/>
        </p:nvSpPr>
        <p:spPr>
          <a:xfrm>
            <a:off x="2449019" y="1742547"/>
            <a:ext cx="309968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添加标题</a:t>
            </a:r>
            <a:endParaRPr lang="en-US" altLang="zh-CN" sz="2000" b="1" dirty="0">
              <a:solidFill>
                <a:schemeClr val="bg1"/>
              </a:solidFill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单击此处添加文本单击此处添加文本单击此处添加</a:t>
            </a:r>
            <a:endParaRPr lang="zh-CN" altLang="en-US" sz="2000" dirty="0"/>
          </a:p>
        </p:txBody>
      </p:sp>
      <p:sp>
        <p:nvSpPr>
          <p:cNvPr id="19" name="矩形: 圆角 18">
            <a:extLst>
              <a:ext uri="{FF2B5EF4-FFF2-40B4-BE49-F238E27FC236}">
                <a16:creationId xmlns="" xmlns:a16="http://schemas.microsoft.com/office/drawing/2014/main" id="{CB05680E-304C-426A-A3AA-6A0063AAF7A5}"/>
              </a:ext>
            </a:extLst>
          </p:cNvPr>
          <p:cNvSpPr/>
          <p:nvPr/>
        </p:nvSpPr>
        <p:spPr>
          <a:xfrm>
            <a:off x="3416818" y="3988911"/>
            <a:ext cx="1219200" cy="447089"/>
          </a:xfrm>
          <a:prstGeom prst="roundRect">
            <a:avLst/>
          </a:prstGeom>
          <a:solidFill>
            <a:srgbClr val="DA001C"/>
          </a:solidFill>
          <a:ln>
            <a:solidFill>
              <a:srgbClr val="DA001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>
            <a:extLst>
              <a:ext uri="{FF2B5EF4-FFF2-40B4-BE49-F238E27FC236}">
                <a16:creationId xmlns="" xmlns:a16="http://schemas.microsoft.com/office/drawing/2014/main" id="{1906DC3D-1C24-4ECB-B2D3-6732605070C9}"/>
              </a:ext>
            </a:extLst>
          </p:cNvPr>
          <p:cNvSpPr txBox="1"/>
          <p:nvPr/>
        </p:nvSpPr>
        <p:spPr>
          <a:xfrm>
            <a:off x="2476573" y="3988911"/>
            <a:ext cx="309968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添加标题</a:t>
            </a:r>
            <a:endParaRPr lang="en-US" altLang="zh-CN" sz="2000" b="1" dirty="0">
              <a:solidFill>
                <a:schemeClr val="bg1"/>
              </a:solidFill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单击此处添加文本单击此处添加文本单击此处添加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059329245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 animBg="1"/>
      <p:bldP spid="11" grpId="0"/>
      <p:bldP spid="12" grpId="0" animBg="1"/>
      <p:bldP spid="13" grpId="0"/>
      <p:bldP spid="14" grpId="0" animBg="1"/>
      <p:bldP spid="15" grpId="0"/>
      <p:bldP spid="17" grpId="0" animBg="1"/>
      <p:bldP spid="18" grpId="0"/>
      <p:bldP spid="19" grpId="0" animBg="1"/>
      <p:bldP spid="2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440FAA37-0EAE-445A-94E0-510957E4387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41" r="7804" b="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8" name="椭圆 7">
            <a:extLst>
              <a:ext uri="{FF2B5EF4-FFF2-40B4-BE49-F238E27FC236}">
                <a16:creationId xmlns="" xmlns:a16="http://schemas.microsoft.com/office/drawing/2014/main" id="{C0AFD9DE-29D7-4CFB-A0EE-6DF528D1B5A1}"/>
              </a:ext>
            </a:extLst>
          </p:cNvPr>
          <p:cNvSpPr/>
          <p:nvPr/>
        </p:nvSpPr>
        <p:spPr>
          <a:xfrm>
            <a:off x="733631" y="2047875"/>
            <a:ext cx="548640" cy="548640"/>
          </a:xfrm>
          <a:prstGeom prst="ellipse">
            <a:avLst/>
          </a:prstGeom>
          <a:solidFill>
            <a:srgbClr val="C00000"/>
          </a:solidFill>
          <a:ln>
            <a:solidFill>
              <a:srgbClr val="C33B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DF8705A1-EEFA-447C-92BC-2A94DF0845B9}"/>
              </a:ext>
            </a:extLst>
          </p:cNvPr>
          <p:cNvSpPr txBox="1"/>
          <p:nvPr/>
        </p:nvSpPr>
        <p:spPr>
          <a:xfrm>
            <a:off x="733631" y="2047875"/>
            <a:ext cx="8741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节</a:t>
            </a:r>
          </a:p>
        </p:txBody>
      </p:sp>
      <p:sp>
        <p:nvSpPr>
          <p:cNvPr id="10" name="椭圆 9">
            <a:extLst>
              <a:ext uri="{FF2B5EF4-FFF2-40B4-BE49-F238E27FC236}">
                <a16:creationId xmlns="" xmlns:a16="http://schemas.microsoft.com/office/drawing/2014/main" id="{535160A8-5794-41DA-9992-4EE2F9E82B43}"/>
              </a:ext>
            </a:extLst>
          </p:cNvPr>
          <p:cNvSpPr/>
          <p:nvPr/>
        </p:nvSpPr>
        <p:spPr>
          <a:xfrm>
            <a:off x="733631" y="3076847"/>
            <a:ext cx="548640" cy="548640"/>
          </a:xfrm>
          <a:prstGeom prst="ellipse">
            <a:avLst/>
          </a:prstGeom>
          <a:solidFill>
            <a:srgbClr val="C00000"/>
          </a:solidFill>
          <a:ln>
            <a:solidFill>
              <a:srgbClr val="C33B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3803682A-5BA3-4A73-A89F-C8CD72981434}"/>
              </a:ext>
            </a:extLst>
          </p:cNvPr>
          <p:cNvSpPr txBox="1"/>
          <p:nvPr/>
        </p:nvSpPr>
        <p:spPr>
          <a:xfrm>
            <a:off x="733631" y="3076847"/>
            <a:ext cx="8741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日</a:t>
            </a:r>
          </a:p>
        </p:txBody>
      </p:sp>
      <p:sp>
        <p:nvSpPr>
          <p:cNvPr id="12" name="椭圆 11">
            <a:extLst>
              <a:ext uri="{FF2B5EF4-FFF2-40B4-BE49-F238E27FC236}">
                <a16:creationId xmlns="" xmlns:a16="http://schemas.microsoft.com/office/drawing/2014/main" id="{485A6160-9167-4525-A38C-14660B8A63FB}"/>
              </a:ext>
            </a:extLst>
          </p:cNvPr>
          <p:cNvSpPr/>
          <p:nvPr/>
        </p:nvSpPr>
        <p:spPr>
          <a:xfrm>
            <a:off x="733631" y="4150736"/>
            <a:ext cx="548640" cy="548640"/>
          </a:xfrm>
          <a:prstGeom prst="ellipse">
            <a:avLst/>
          </a:prstGeom>
          <a:solidFill>
            <a:srgbClr val="C00000"/>
          </a:solidFill>
          <a:ln>
            <a:solidFill>
              <a:srgbClr val="C33B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395152A6-AD41-444C-BE87-C0A9C0A5AE91}"/>
              </a:ext>
            </a:extLst>
          </p:cNvPr>
          <p:cNvSpPr txBox="1"/>
          <p:nvPr/>
        </p:nvSpPr>
        <p:spPr>
          <a:xfrm>
            <a:off x="733631" y="4150736"/>
            <a:ext cx="8741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起</a:t>
            </a:r>
          </a:p>
        </p:txBody>
      </p:sp>
      <p:sp>
        <p:nvSpPr>
          <p:cNvPr id="14" name="椭圆 13">
            <a:extLst>
              <a:ext uri="{FF2B5EF4-FFF2-40B4-BE49-F238E27FC236}">
                <a16:creationId xmlns="" xmlns:a16="http://schemas.microsoft.com/office/drawing/2014/main" id="{2782452C-67EB-472A-8A9F-ECCFF46ACD8D}"/>
              </a:ext>
            </a:extLst>
          </p:cNvPr>
          <p:cNvSpPr/>
          <p:nvPr/>
        </p:nvSpPr>
        <p:spPr>
          <a:xfrm>
            <a:off x="733631" y="5224478"/>
            <a:ext cx="548640" cy="548640"/>
          </a:xfrm>
          <a:prstGeom prst="ellipse">
            <a:avLst/>
          </a:prstGeom>
          <a:solidFill>
            <a:srgbClr val="C00000"/>
          </a:solidFill>
          <a:ln>
            <a:solidFill>
              <a:srgbClr val="C33B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F93B4AE8-DC80-4530-B83F-26D23F6D2F59}"/>
              </a:ext>
            </a:extLst>
          </p:cNvPr>
          <p:cNvSpPr txBox="1"/>
          <p:nvPr/>
        </p:nvSpPr>
        <p:spPr>
          <a:xfrm>
            <a:off x="733631" y="5224478"/>
            <a:ext cx="8741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源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6D7D3FC0-8D03-40ED-AC5C-28492E9FA3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2582" y="1734579"/>
            <a:ext cx="7012153" cy="3207755"/>
          </a:xfrm>
          <a:prstGeom prst="rect">
            <a:avLst/>
          </a:prstGeom>
        </p:spPr>
      </p:pic>
      <p:sp>
        <p:nvSpPr>
          <p:cNvPr id="16" name="矩形 15">
            <a:extLst>
              <a:ext uri="{FF2B5EF4-FFF2-40B4-BE49-F238E27FC236}">
                <a16:creationId xmlns="" xmlns:a16="http://schemas.microsoft.com/office/drawing/2014/main" id="{985EB1FE-1F22-4523-B68A-7FDA5896422B}"/>
              </a:ext>
            </a:extLst>
          </p:cNvPr>
          <p:cNvSpPr/>
          <p:nvPr/>
        </p:nvSpPr>
        <p:spPr>
          <a:xfrm>
            <a:off x="2243157" y="854051"/>
            <a:ext cx="5017091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  </a:t>
            </a:r>
            <a:r>
              <a:rPr lang="zh-CN" altLang="en-US" sz="24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   农历</a:t>
            </a:r>
            <a:r>
              <a:rPr lang="zh-CN" altLang="en-US" sz="4000" dirty="0">
                <a:solidFill>
                  <a:srgbClr val="A9050F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二月初二</a:t>
            </a:r>
            <a:r>
              <a:rPr lang="zh-CN" altLang="en-US" sz="24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，之所以称为龙抬头节，其实与古代天象有关。旧时人们将黄道附近的星象划分为二十八组，表示日月星辰在天空中的位置，俗称“二十八宿”，以此作为天象观测的参照。“二十八宿”产生“四象”：东方苍龙，西方白虎，南方朱雀，北方玄武。</a:t>
            </a:r>
            <a:endParaRPr lang="zh-CN" altLang="en-US" sz="28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61135490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 animBg="1"/>
      <p:bldP spid="11" grpId="0"/>
      <p:bldP spid="12" grpId="0" animBg="1"/>
      <p:bldP spid="13" grpId="0"/>
      <p:bldP spid="14" grpId="0" animBg="1"/>
      <p:bldP spid="15" grpId="0"/>
      <p:bldP spid="1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440FAA37-0EAE-445A-94E0-510957E4387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41" r="7804" b="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8" name="椭圆 7">
            <a:extLst>
              <a:ext uri="{FF2B5EF4-FFF2-40B4-BE49-F238E27FC236}">
                <a16:creationId xmlns="" xmlns:a16="http://schemas.microsoft.com/office/drawing/2014/main" id="{C0AFD9DE-29D7-4CFB-A0EE-6DF528D1B5A1}"/>
              </a:ext>
            </a:extLst>
          </p:cNvPr>
          <p:cNvSpPr/>
          <p:nvPr/>
        </p:nvSpPr>
        <p:spPr>
          <a:xfrm>
            <a:off x="733631" y="2047875"/>
            <a:ext cx="548640" cy="548640"/>
          </a:xfrm>
          <a:prstGeom prst="ellipse">
            <a:avLst/>
          </a:prstGeom>
          <a:solidFill>
            <a:srgbClr val="C00000"/>
          </a:solidFill>
          <a:ln>
            <a:solidFill>
              <a:srgbClr val="C33B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DF8705A1-EEFA-447C-92BC-2A94DF0845B9}"/>
              </a:ext>
            </a:extLst>
          </p:cNvPr>
          <p:cNvSpPr txBox="1"/>
          <p:nvPr/>
        </p:nvSpPr>
        <p:spPr>
          <a:xfrm>
            <a:off x="733631" y="2047875"/>
            <a:ext cx="8741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节</a:t>
            </a:r>
          </a:p>
        </p:txBody>
      </p:sp>
      <p:sp>
        <p:nvSpPr>
          <p:cNvPr id="10" name="椭圆 9">
            <a:extLst>
              <a:ext uri="{FF2B5EF4-FFF2-40B4-BE49-F238E27FC236}">
                <a16:creationId xmlns="" xmlns:a16="http://schemas.microsoft.com/office/drawing/2014/main" id="{535160A8-5794-41DA-9992-4EE2F9E82B43}"/>
              </a:ext>
            </a:extLst>
          </p:cNvPr>
          <p:cNvSpPr/>
          <p:nvPr/>
        </p:nvSpPr>
        <p:spPr>
          <a:xfrm>
            <a:off x="733631" y="3076847"/>
            <a:ext cx="548640" cy="548640"/>
          </a:xfrm>
          <a:prstGeom prst="ellipse">
            <a:avLst/>
          </a:prstGeom>
          <a:solidFill>
            <a:srgbClr val="C00000"/>
          </a:solidFill>
          <a:ln>
            <a:solidFill>
              <a:srgbClr val="C33B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3803682A-5BA3-4A73-A89F-C8CD72981434}"/>
              </a:ext>
            </a:extLst>
          </p:cNvPr>
          <p:cNvSpPr txBox="1"/>
          <p:nvPr/>
        </p:nvSpPr>
        <p:spPr>
          <a:xfrm>
            <a:off x="733631" y="3076847"/>
            <a:ext cx="8741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日</a:t>
            </a:r>
          </a:p>
        </p:txBody>
      </p:sp>
      <p:sp>
        <p:nvSpPr>
          <p:cNvPr id="12" name="椭圆 11">
            <a:extLst>
              <a:ext uri="{FF2B5EF4-FFF2-40B4-BE49-F238E27FC236}">
                <a16:creationId xmlns="" xmlns:a16="http://schemas.microsoft.com/office/drawing/2014/main" id="{485A6160-9167-4525-A38C-14660B8A63FB}"/>
              </a:ext>
            </a:extLst>
          </p:cNvPr>
          <p:cNvSpPr/>
          <p:nvPr/>
        </p:nvSpPr>
        <p:spPr>
          <a:xfrm>
            <a:off x="733631" y="4150736"/>
            <a:ext cx="548640" cy="548640"/>
          </a:xfrm>
          <a:prstGeom prst="ellipse">
            <a:avLst/>
          </a:prstGeom>
          <a:solidFill>
            <a:srgbClr val="C00000"/>
          </a:solidFill>
          <a:ln>
            <a:solidFill>
              <a:srgbClr val="C33B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395152A6-AD41-444C-BE87-C0A9C0A5AE91}"/>
              </a:ext>
            </a:extLst>
          </p:cNvPr>
          <p:cNvSpPr txBox="1"/>
          <p:nvPr/>
        </p:nvSpPr>
        <p:spPr>
          <a:xfrm>
            <a:off x="733631" y="4150736"/>
            <a:ext cx="8741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起</a:t>
            </a:r>
          </a:p>
        </p:txBody>
      </p:sp>
      <p:sp>
        <p:nvSpPr>
          <p:cNvPr id="14" name="椭圆 13">
            <a:extLst>
              <a:ext uri="{FF2B5EF4-FFF2-40B4-BE49-F238E27FC236}">
                <a16:creationId xmlns="" xmlns:a16="http://schemas.microsoft.com/office/drawing/2014/main" id="{2782452C-67EB-472A-8A9F-ECCFF46ACD8D}"/>
              </a:ext>
            </a:extLst>
          </p:cNvPr>
          <p:cNvSpPr/>
          <p:nvPr/>
        </p:nvSpPr>
        <p:spPr>
          <a:xfrm>
            <a:off x="733631" y="5224478"/>
            <a:ext cx="548640" cy="548640"/>
          </a:xfrm>
          <a:prstGeom prst="ellipse">
            <a:avLst/>
          </a:prstGeom>
          <a:solidFill>
            <a:srgbClr val="C00000"/>
          </a:solidFill>
          <a:ln>
            <a:solidFill>
              <a:srgbClr val="C33B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F93B4AE8-DC80-4530-B83F-26D23F6D2F59}"/>
              </a:ext>
            </a:extLst>
          </p:cNvPr>
          <p:cNvSpPr txBox="1"/>
          <p:nvPr/>
        </p:nvSpPr>
        <p:spPr>
          <a:xfrm>
            <a:off x="733631" y="5224478"/>
            <a:ext cx="8741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源</a:t>
            </a:r>
          </a:p>
        </p:txBody>
      </p:sp>
      <p:sp>
        <p:nvSpPr>
          <p:cNvPr id="16" name="Rectangle 7">
            <a:extLst>
              <a:ext uri="{FF2B5EF4-FFF2-40B4-BE49-F238E27FC236}">
                <a16:creationId xmlns="" xmlns:a16="http://schemas.microsoft.com/office/drawing/2014/main" id="{5080D137-5518-4454-A02F-CFD33CCC7784}"/>
              </a:ext>
            </a:extLst>
          </p:cNvPr>
          <p:cNvSpPr/>
          <p:nvPr/>
        </p:nvSpPr>
        <p:spPr>
          <a:xfrm>
            <a:off x="2341353" y="2047875"/>
            <a:ext cx="1738058" cy="1728773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17" name="Rectangle 8">
            <a:extLst>
              <a:ext uri="{FF2B5EF4-FFF2-40B4-BE49-F238E27FC236}">
                <a16:creationId xmlns="" xmlns:a16="http://schemas.microsoft.com/office/drawing/2014/main" id="{60844E5B-4CDC-47CF-85AE-26996B4417F8}"/>
              </a:ext>
            </a:extLst>
          </p:cNvPr>
          <p:cNvSpPr/>
          <p:nvPr/>
        </p:nvSpPr>
        <p:spPr>
          <a:xfrm>
            <a:off x="4148273" y="3822106"/>
            <a:ext cx="1738058" cy="1728773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pic>
        <p:nvPicPr>
          <p:cNvPr id="18" name="图片占位符 5">
            <a:extLst>
              <a:ext uri="{FF2B5EF4-FFF2-40B4-BE49-F238E27FC236}">
                <a16:creationId xmlns="" xmlns:a16="http://schemas.microsoft.com/office/drawing/2014/main" id="{2A76BD26-7D72-4023-A88B-4DDE4AB417F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81" t="1384" r="9715" b="-1384"/>
          <a:stretch/>
        </p:blipFill>
        <p:spPr>
          <a:xfrm>
            <a:off x="5923299" y="2047875"/>
            <a:ext cx="3518158" cy="3518158"/>
          </a:xfrm>
          <a:prstGeom prst="rect">
            <a:avLst/>
          </a:prstGeom>
        </p:spPr>
      </p:pic>
      <p:pic>
        <p:nvPicPr>
          <p:cNvPr id="19" name="图片占位符 5">
            <a:extLst>
              <a:ext uri="{FF2B5EF4-FFF2-40B4-BE49-F238E27FC236}">
                <a16:creationId xmlns="" xmlns:a16="http://schemas.microsoft.com/office/drawing/2014/main" id="{2410FBAB-FA2A-4509-A653-7061546F055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81" t="1384" r="9715" b="-1384"/>
          <a:stretch/>
        </p:blipFill>
        <p:spPr>
          <a:xfrm>
            <a:off x="2352226" y="3806954"/>
            <a:ext cx="1759079" cy="1759079"/>
          </a:xfrm>
          <a:prstGeom prst="rect">
            <a:avLst/>
          </a:prstGeom>
        </p:spPr>
      </p:pic>
      <p:pic>
        <p:nvPicPr>
          <p:cNvPr id="20" name="图片占位符 5">
            <a:extLst>
              <a:ext uri="{FF2B5EF4-FFF2-40B4-BE49-F238E27FC236}">
                <a16:creationId xmlns="" xmlns:a16="http://schemas.microsoft.com/office/drawing/2014/main" id="{631358FA-5315-4A75-9D05-29DA1B1DE3D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81" t="1384" r="9715" b="-1384"/>
          <a:stretch/>
        </p:blipFill>
        <p:spPr>
          <a:xfrm>
            <a:off x="4127252" y="2063027"/>
            <a:ext cx="1759079" cy="1759079"/>
          </a:xfrm>
          <a:prstGeom prst="rect">
            <a:avLst/>
          </a:prstGeom>
        </p:spPr>
      </p:pic>
      <p:sp>
        <p:nvSpPr>
          <p:cNvPr id="21" name="矩形 20">
            <a:extLst>
              <a:ext uri="{FF2B5EF4-FFF2-40B4-BE49-F238E27FC236}">
                <a16:creationId xmlns="" xmlns:a16="http://schemas.microsoft.com/office/drawing/2014/main" id="{E3CA2D5B-936A-4AF2-AF8A-A0A4B9E70F7C}"/>
              </a:ext>
            </a:extLst>
          </p:cNvPr>
          <p:cNvSpPr/>
          <p:nvPr/>
        </p:nvSpPr>
        <p:spPr>
          <a:xfrm>
            <a:off x="2341353" y="2085975"/>
            <a:ext cx="173805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单击此处添加文本单击此处添加文本单击此处添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="" xmlns:a16="http://schemas.microsoft.com/office/drawing/2014/main" id="{4118B6D8-9116-446F-B532-2E9172AD78AB}"/>
              </a:ext>
            </a:extLst>
          </p:cNvPr>
          <p:cNvSpPr/>
          <p:nvPr/>
        </p:nvSpPr>
        <p:spPr>
          <a:xfrm>
            <a:off x="4149980" y="3840301"/>
            <a:ext cx="173805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单击此处添加文本单击此处添加文本单击此处添</a:t>
            </a:r>
            <a:endParaRPr lang="zh-CN" altLang="en-US" dirty="0">
              <a:solidFill>
                <a:schemeClr val="bg1"/>
              </a:solidFill>
            </a:endParaRPr>
          </a:p>
        </p:txBody>
      </p:sp>
      <p:pic>
        <p:nvPicPr>
          <p:cNvPr id="23" name="图片 22">
            <a:extLst>
              <a:ext uri="{FF2B5EF4-FFF2-40B4-BE49-F238E27FC236}">
                <a16:creationId xmlns="" xmlns:a16="http://schemas.microsoft.com/office/drawing/2014/main" id="{DD679DCD-410E-404B-8BB0-624CB73C8013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84" t="66170" r="-193" b="706"/>
          <a:stretch/>
        </p:blipFill>
        <p:spPr>
          <a:xfrm>
            <a:off x="8790783" y="2539957"/>
            <a:ext cx="3114891" cy="3744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5123005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 animBg="1"/>
      <p:bldP spid="11" grpId="0"/>
      <p:bldP spid="12" grpId="0" animBg="1"/>
      <p:bldP spid="13" grpId="0"/>
      <p:bldP spid="14" grpId="0" animBg="1"/>
      <p:bldP spid="15" grpId="0"/>
      <p:bldP spid="16" grpId="0" animBg="1"/>
      <p:bldP spid="1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440FAA37-0EAE-445A-94E0-510957E4387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41" r="7804" b="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8" name="椭圆 7">
            <a:extLst>
              <a:ext uri="{FF2B5EF4-FFF2-40B4-BE49-F238E27FC236}">
                <a16:creationId xmlns="" xmlns:a16="http://schemas.microsoft.com/office/drawing/2014/main" id="{C0AFD9DE-29D7-4CFB-A0EE-6DF528D1B5A1}"/>
              </a:ext>
            </a:extLst>
          </p:cNvPr>
          <p:cNvSpPr/>
          <p:nvPr/>
        </p:nvSpPr>
        <p:spPr>
          <a:xfrm>
            <a:off x="733631" y="2047875"/>
            <a:ext cx="548640" cy="548640"/>
          </a:xfrm>
          <a:prstGeom prst="ellipse">
            <a:avLst/>
          </a:prstGeom>
          <a:solidFill>
            <a:srgbClr val="C00000"/>
          </a:solidFill>
          <a:ln>
            <a:solidFill>
              <a:srgbClr val="C33B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DF8705A1-EEFA-447C-92BC-2A94DF0845B9}"/>
              </a:ext>
            </a:extLst>
          </p:cNvPr>
          <p:cNvSpPr txBox="1"/>
          <p:nvPr/>
        </p:nvSpPr>
        <p:spPr>
          <a:xfrm>
            <a:off x="733631" y="2047875"/>
            <a:ext cx="8741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节</a:t>
            </a:r>
          </a:p>
        </p:txBody>
      </p:sp>
      <p:sp>
        <p:nvSpPr>
          <p:cNvPr id="10" name="椭圆 9">
            <a:extLst>
              <a:ext uri="{FF2B5EF4-FFF2-40B4-BE49-F238E27FC236}">
                <a16:creationId xmlns="" xmlns:a16="http://schemas.microsoft.com/office/drawing/2014/main" id="{535160A8-5794-41DA-9992-4EE2F9E82B43}"/>
              </a:ext>
            </a:extLst>
          </p:cNvPr>
          <p:cNvSpPr/>
          <p:nvPr/>
        </p:nvSpPr>
        <p:spPr>
          <a:xfrm>
            <a:off x="733631" y="3076847"/>
            <a:ext cx="548640" cy="548640"/>
          </a:xfrm>
          <a:prstGeom prst="ellipse">
            <a:avLst/>
          </a:prstGeom>
          <a:solidFill>
            <a:srgbClr val="C00000"/>
          </a:solidFill>
          <a:ln>
            <a:solidFill>
              <a:srgbClr val="C33B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3803682A-5BA3-4A73-A89F-C8CD72981434}"/>
              </a:ext>
            </a:extLst>
          </p:cNvPr>
          <p:cNvSpPr txBox="1"/>
          <p:nvPr/>
        </p:nvSpPr>
        <p:spPr>
          <a:xfrm>
            <a:off x="733631" y="3076847"/>
            <a:ext cx="8741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日</a:t>
            </a:r>
          </a:p>
        </p:txBody>
      </p:sp>
      <p:sp>
        <p:nvSpPr>
          <p:cNvPr id="12" name="椭圆 11">
            <a:extLst>
              <a:ext uri="{FF2B5EF4-FFF2-40B4-BE49-F238E27FC236}">
                <a16:creationId xmlns="" xmlns:a16="http://schemas.microsoft.com/office/drawing/2014/main" id="{485A6160-9167-4525-A38C-14660B8A63FB}"/>
              </a:ext>
            </a:extLst>
          </p:cNvPr>
          <p:cNvSpPr/>
          <p:nvPr/>
        </p:nvSpPr>
        <p:spPr>
          <a:xfrm>
            <a:off x="733631" y="4150736"/>
            <a:ext cx="548640" cy="548640"/>
          </a:xfrm>
          <a:prstGeom prst="ellipse">
            <a:avLst/>
          </a:prstGeom>
          <a:solidFill>
            <a:srgbClr val="C00000"/>
          </a:solidFill>
          <a:ln>
            <a:solidFill>
              <a:srgbClr val="C33B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395152A6-AD41-444C-BE87-C0A9C0A5AE91}"/>
              </a:ext>
            </a:extLst>
          </p:cNvPr>
          <p:cNvSpPr txBox="1"/>
          <p:nvPr/>
        </p:nvSpPr>
        <p:spPr>
          <a:xfrm>
            <a:off x="733631" y="4150736"/>
            <a:ext cx="8741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起</a:t>
            </a:r>
          </a:p>
        </p:txBody>
      </p:sp>
      <p:sp>
        <p:nvSpPr>
          <p:cNvPr id="14" name="椭圆 13">
            <a:extLst>
              <a:ext uri="{FF2B5EF4-FFF2-40B4-BE49-F238E27FC236}">
                <a16:creationId xmlns="" xmlns:a16="http://schemas.microsoft.com/office/drawing/2014/main" id="{2782452C-67EB-472A-8A9F-ECCFF46ACD8D}"/>
              </a:ext>
            </a:extLst>
          </p:cNvPr>
          <p:cNvSpPr/>
          <p:nvPr/>
        </p:nvSpPr>
        <p:spPr>
          <a:xfrm>
            <a:off x="733631" y="5224478"/>
            <a:ext cx="548640" cy="548640"/>
          </a:xfrm>
          <a:prstGeom prst="ellipse">
            <a:avLst/>
          </a:prstGeom>
          <a:solidFill>
            <a:srgbClr val="C00000"/>
          </a:solidFill>
          <a:ln>
            <a:solidFill>
              <a:srgbClr val="C33B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F93B4AE8-DC80-4530-B83F-26D23F6D2F59}"/>
              </a:ext>
            </a:extLst>
          </p:cNvPr>
          <p:cNvSpPr txBox="1"/>
          <p:nvPr/>
        </p:nvSpPr>
        <p:spPr>
          <a:xfrm>
            <a:off x="733631" y="5224478"/>
            <a:ext cx="8741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源</a:t>
            </a:r>
          </a:p>
        </p:txBody>
      </p:sp>
      <p:grpSp>
        <p:nvGrpSpPr>
          <p:cNvPr id="16" name="组合 15">
            <a:extLst>
              <a:ext uri="{FF2B5EF4-FFF2-40B4-BE49-F238E27FC236}">
                <a16:creationId xmlns="" xmlns:a16="http://schemas.microsoft.com/office/drawing/2014/main" id="{E8E1AE44-FE69-4197-9DA0-F4D639434F79}"/>
              </a:ext>
            </a:extLst>
          </p:cNvPr>
          <p:cNvGrpSpPr/>
          <p:nvPr/>
        </p:nvGrpSpPr>
        <p:grpSpPr>
          <a:xfrm>
            <a:off x="2714207" y="2687203"/>
            <a:ext cx="8030306" cy="1559152"/>
            <a:chOff x="806609" y="3509755"/>
            <a:chExt cx="10343040" cy="2008187"/>
          </a:xfrm>
        </p:grpSpPr>
        <p:grpSp>
          <p:nvGrpSpPr>
            <p:cNvPr id="17" name="组合 44">
              <a:extLst>
                <a:ext uri="{FF2B5EF4-FFF2-40B4-BE49-F238E27FC236}">
                  <a16:creationId xmlns="" xmlns:a16="http://schemas.microsoft.com/office/drawing/2014/main" id="{C59A608F-57AD-4330-B8E3-E30F5D1D663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06609" y="3532106"/>
              <a:ext cx="10343040" cy="1959292"/>
              <a:chOff x="1278168" y="2752056"/>
              <a:chExt cx="9402532" cy="1781844"/>
            </a:xfrm>
          </p:grpSpPr>
          <p:sp>
            <p:nvSpPr>
              <p:cNvPr id="30" name="椭圆 28">
                <a:extLst>
                  <a:ext uri="{FF2B5EF4-FFF2-40B4-BE49-F238E27FC236}">
                    <a16:creationId xmlns="" xmlns:a16="http://schemas.microsoft.com/office/drawing/2014/main" id="{AD363F3B-99F7-44A9-BED7-0D8E395844DB}"/>
                  </a:ext>
                </a:extLst>
              </p:cNvPr>
              <p:cNvSpPr/>
              <p:nvPr/>
            </p:nvSpPr>
            <p:spPr>
              <a:xfrm>
                <a:off x="2406852" y="3641390"/>
                <a:ext cx="1785894" cy="892510"/>
              </a:xfrm>
              <a:custGeom>
                <a:avLst/>
                <a:gdLst>
                  <a:gd name="connsiteX0" fmla="*/ 0 w 2307304"/>
                  <a:gd name="connsiteY0" fmla="*/ 1153652 h 2307304"/>
                  <a:gd name="connsiteX1" fmla="*/ 1153652 w 2307304"/>
                  <a:gd name="connsiteY1" fmla="*/ 0 h 2307304"/>
                  <a:gd name="connsiteX2" fmla="*/ 2307304 w 2307304"/>
                  <a:gd name="connsiteY2" fmla="*/ 1153652 h 2307304"/>
                  <a:gd name="connsiteX3" fmla="*/ 1153652 w 2307304"/>
                  <a:gd name="connsiteY3" fmla="*/ 2307304 h 2307304"/>
                  <a:gd name="connsiteX4" fmla="*/ 0 w 2307304"/>
                  <a:gd name="connsiteY4" fmla="*/ 1153652 h 2307304"/>
                  <a:gd name="connsiteX0" fmla="*/ 2307304 w 2398744"/>
                  <a:gd name="connsiteY0" fmla="*/ 1153652 h 2307304"/>
                  <a:gd name="connsiteX1" fmla="*/ 1153652 w 2398744"/>
                  <a:gd name="connsiteY1" fmla="*/ 2307304 h 2307304"/>
                  <a:gd name="connsiteX2" fmla="*/ 0 w 2398744"/>
                  <a:gd name="connsiteY2" fmla="*/ 1153652 h 2307304"/>
                  <a:gd name="connsiteX3" fmla="*/ 1153652 w 2398744"/>
                  <a:gd name="connsiteY3" fmla="*/ 0 h 2307304"/>
                  <a:gd name="connsiteX4" fmla="*/ 2398744 w 2398744"/>
                  <a:gd name="connsiteY4" fmla="*/ 1245092 h 2307304"/>
                  <a:gd name="connsiteX0" fmla="*/ 2307304 w 2307304"/>
                  <a:gd name="connsiteY0" fmla="*/ 1153652 h 2307304"/>
                  <a:gd name="connsiteX1" fmla="*/ 1153652 w 2307304"/>
                  <a:gd name="connsiteY1" fmla="*/ 2307304 h 2307304"/>
                  <a:gd name="connsiteX2" fmla="*/ 0 w 2307304"/>
                  <a:gd name="connsiteY2" fmla="*/ 1153652 h 2307304"/>
                  <a:gd name="connsiteX3" fmla="*/ 1153652 w 2307304"/>
                  <a:gd name="connsiteY3" fmla="*/ 0 h 2307304"/>
                  <a:gd name="connsiteX0" fmla="*/ 2307304 w 2307304"/>
                  <a:gd name="connsiteY0" fmla="*/ 0 h 1153652"/>
                  <a:gd name="connsiteX1" fmla="*/ 1153652 w 2307304"/>
                  <a:gd name="connsiteY1" fmla="*/ 1153652 h 1153652"/>
                  <a:gd name="connsiteX2" fmla="*/ 0 w 2307304"/>
                  <a:gd name="connsiteY2" fmla="*/ 0 h 11536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307304" h="1153652">
                    <a:moveTo>
                      <a:pt x="2307304" y="0"/>
                    </a:moveTo>
                    <a:cubicBezTo>
                      <a:pt x="2307304" y="637144"/>
                      <a:pt x="1790796" y="1153652"/>
                      <a:pt x="1153652" y="1153652"/>
                    </a:cubicBezTo>
                    <a:cubicBezTo>
                      <a:pt x="516508" y="1153652"/>
                      <a:pt x="0" y="637144"/>
                      <a:pt x="0" y="0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zh-CN" altLang="en-US" dirty="0"/>
              </a:p>
            </p:txBody>
          </p:sp>
          <p:sp>
            <p:nvSpPr>
              <p:cNvPr id="31" name="椭圆 28">
                <a:extLst>
                  <a:ext uri="{FF2B5EF4-FFF2-40B4-BE49-F238E27FC236}">
                    <a16:creationId xmlns="" xmlns:a16="http://schemas.microsoft.com/office/drawing/2014/main" id="{4F204372-3758-4886-BB04-D6518747B1B0}"/>
                  </a:ext>
                </a:extLst>
              </p:cNvPr>
              <p:cNvSpPr/>
              <p:nvPr/>
            </p:nvSpPr>
            <p:spPr>
              <a:xfrm flipV="1">
                <a:off x="4191159" y="2752056"/>
                <a:ext cx="1785894" cy="892510"/>
              </a:xfrm>
              <a:custGeom>
                <a:avLst/>
                <a:gdLst>
                  <a:gd name="connsiteX0" fmla="*/ 0 w 2307304"/>
                  <a:gd name="connsiteY0" fmla="*/ 1153652 h 2307304"/>
                  <a:gd name="connsiteX1" fmla="*/ 1153652 w 2307304"/>
                  <a:gd name="connsiteY1" fmla="*/ 0 h 2307304"/>
                  <a:gd name="connsiteX2" fmla="*/ 2307304 w 2307304"/>
                  <a:gd name="connsiteY2" fmla="*/ 1153652 h 2307304"/>
                  <a:gd name="connsiteX3" fmla="*/ 1153652 w 2307304"/>
                  <a:gd name="connsiteY3" fmla="*/ 2307304 h 2307304"/>
                  <a:gd name="connsiteX4" fmla="*/ 0 w 2307304"/>
                  <a:gd name="connsiteY4" fmla="*/ 1153652 h 2307304"/>
                  <a:gd name="connsiteX0" fmla="*/ 2307304 w 2398744"/>
                  <a:gd name="connsiteY0" fmla="*/ 1153652 h 2307304"/>
                  <a:gd name="connsiteX1" fmla="*/ 1153652 w 2398744"/>
                  <a:gd name="connsiteY1" fmla="*/ 2307304 h 2307304"/>
                  <a:gd name="connsiteX2" fmla="*/ 0 w 2398744"/>
                  <a:gd name="connsiteY2" fmla="*/ 1153652 h 2307304"/>
                  <a:gd name="connsiteX3" fmla="*/ 1153652 w 2398744"/>
                  <a:gd name="connsiteY3" fmla="*/ 0 h 2307304"/>
                  <a:gd name="connsiteX4" fmla="*/ 2398744 w 2398744"/>
                  <a:gd name="connsiteY4" fmla="*/ 1245092 h 2307304"/>
                  <a:gd name="connsiteX0" fmla="*/ 2307304 w 2307304"/>
                  <a:gd name="connsiteY0" fmla="*/ 1153652 h 2307304"/>
                  <a:gd name="connsiteX1" fmla="*/ 1153652 w 2307304"/>
                  <a:gd name="connsiteY1" fmla="*/ 2307304 h 2307304"/>
                  <a:gd name="connsiteX2" fmla="*/ 0 w 2307304"/>
                  <a:gd name="connsiteY2" fmla="*/ 1153652 h 2307304"/>
                  <a:gd name="connsiteX3" fmla="*/ 1153652 w 2307304"/>
                  <a:gd name="connsiteY3" fmla="*/ 0 h 2307304"/>
                  <a:gd name="connsiteX0" fmla="*/ 2307304 w 2307304"/>
                  <a:gd name="connsiteY0" fmla="*/ 0 h 1153652"/>
                  <a:gd name="connsiteX1" fmla="*/ 1153652 w 2307304"/>
                  <a:gd name="connsiteY1" fmla="*/ 1153652 h 1153652"/>
                  <a:gd name="connsiteX2" fmla="*/ 0 w 2307304"/>
                  <a:gd name="connsiteY2" fmla="*/ 0 h 11536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307304" h="1153652">
                    <a:moveTo>
                      <a:pt x="2307304" y="0"/>
                    </a:moveTo>
                    <a:cubicBezTo>
                      <a:pt x="2307304" y="637144"/>
                      <a:pt x="1790796" y="1153652"/>
                      <a:pt x="1153652" y="1153652"/>
                    </a:cubicBezTo>
                    <a:cubicBezTo>
                      <a:pt x="516508" y="1153652"/>
                      <a:pt x="0" y="637144"/>
                      <a:pt x="0" y="0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zh-CN" altLang="en-US" dirty="0"/>
              </a:p>
            </p:txBody>
          </p:sp>
          <p:sp>
            <p:nvSpPr>
              <p:cNvPr id="32" name="椭圆 28">
                <a:extLst>
                  <a:ext uri="{FF2B5EF4-FFF2-40B4-BE49-F238E27FC236}">
                    <a16:creationId xmlns="" xmlns:a16="http://schemas.microsoft.com/office/drawing/2014/main" id="{7D18C296-EDE4-40D1-9DCF-58264A1CA459}"/>
                  </a:ext>
                </a:extLst>
              </p:cNvPr>
              <p:cNvSpPr/>
              <p:nvPr/>
            </p:nvSpPr>
            <p:spPr>
              <a:xfrm>
                <a:off x="5978640" y="3641390"/>
                <a:ext cx="1785894" cy="892510"/>
              </a:xfrm>
              <a:custGeom>
                <a:avLst/>
                <a:gdLst>
                  <a:gd name="connsiteX0" fmla="*/ 0 w 2307304"/>
                  <a:gd name="connsiteY0" fmla="*/ 1153652 h 2307304"/>
                  <a:gd name="connsiteX1" fmla="*/ 1153652 w 2307304"/>
                  <a:gd name="connsiteY1" fmla="*/ 0 h 2307304"/>
                  <a:gd name="connsiteX2" fmla="*/ 2307304 w 2307304"/>
                  <a:gd name="connsiteY2" fmla="*/ 1153652 h 2307304"/>
                  <a:gd name="connsiteX3" fmla="*/ 1153652 w 2307304"/>
                  <a:gd name="connsiteY3" fmla="*/ 2307304 h 2307304"/>
                  <a:gd name="connsiteX4" fmla="*/ 0 w 2307304"/>
                  <a:gd name="connsiteY4" fmla="*/ 1153652 h 2307304"/>
                  <a:gd name="connsiteX0" fmla="*/ 2307304 w 2398744"/>
                  <a:gd name="connsiteY0" fmla="*/ 1153652 h 2307304"/>
                  <a:gd name="connsiteX1" fmla="*/ 1153652 w 2398744"/>
                  <a:gd name="connsiteY1" fmla="*/ 2307304 h 2307304"/>
                  <a:gd name="connsiteX2" fmla="*/ 0 w 2398744"/>
                  <a:gd name="connsiteY2" fmla="*/ 1153652 h 2307304"/>
                  <a:gd name="connsiteX3" fmla="*/ 1153652 w 2398744"/>
                  <a:gd name="connsiteY3" fmla="*/ 0 h 2307304"/>
                  <a:gd name="connsiteX4" fmla="*/ 2398744 w 2398744"/>
                  <a:gd name="connsiteY4" fmla="*/ 1245092 h 2307304"/>
                  <a:gd name="connsiteX0" fmla="*/ 2307304 w 2307304"/>
                  <a:gd name="connsiteY0" fmla="*/ 1153652 h 2307304"/>
                  <a:gd name="connsiteX1" fmla="*/ 1153652 w 2307304"/>
                  <a:gd name="connsiteY1" fmla="*/ 2307304 h 2307304"/>
                  <a:gd name="connsiteX2" fmla="*/ 0 w 2307304"/>
                  <a:gd name="connsiteY2" fmla="*/ 1153652 h 2307304"/>
                  <a:gd name="connsiteX3" fmla="*/ 1153652 w 2307304"/>
                  <a:gd name="connsiteY3" fmla="*/ 0 h 2307304"/>
                  <a:gd name="connsiteX0" fmla="*/ 2307304 w 2307304"/>
                  <a:gd name="connsiteY0" fmla="*/ 0 h 1153652"/>
                  <a:gd name="connsiteX1" fmla="*/ 1153652 w 2307304"/>
                  <a:gd name="connsiteY1" fmla="*/ 1153652 h 1153652"/>
                  <a:gd name="connsiteX2" fmla="*/ 0 w 2307304"/>
                  <a:gd name="connsiteY2" fmla="*/ 0 h 11536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307304" h="1153652">
                    <a:moveTo>
                      <a:pt x="2307304" y="0"/>
                    </a:moveTo>
                    <a:cubicBezTo>
                      <a:pt x="2307304" y="637144"/>
                      <a:pt x="1790796" y="1153652"/>
                      <a:pt x="1153652" y="1153652"/>
                    </a:cubicBezTo>
                    <a:cubicBezTo>
                      <a:pt x="516508" y="1153652"/>
                      <a:pt x="0" y="637144"/>
                      <a:pt x="0" y="0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zh-CN" altLang="en-US" dirty="0"/>
              </a:p>
            </p:txBody>
          </p:sp>
          <p:sp>
            <p:nvSpPr>
              <p:cNvPr id="33" name="椭圆 28">
                <a:extLst>
                  <a:ext uri="{FF2B5EF4-FFF2-40B4-BE49-F238E27FC236}">
                    <a16:creationId xmlns="" xmlns:a16="http://schemas.microsoft.com/office/drawing/2014/main" id="{9F130F67-D22B-43F0-96E1-CA4C4420107B}"/>
                  </a:ext>
                </a:extLst>
              </p:cNvPr>
              <p:cNvSpPr/>
              <p:nvPr/>
            </p:nvSpPr>
            <p:spPr>
              <a:xfrm flipV="1">
                <a:off x="7764534" y="2752056"/>
                <a:ext cx="1785893" cy="892510"/>
              </a:xfrm>
              <a:custGeom>
                <a:avLst/>
                <a:gdLst>
                  <a:gd name="connsiteX0" fmla="*/ 0 w 2307304"/>
                  <a:gd name="connsiteY0" fmla="*/ 1153652 h 2307304"/>
                  <a:gd name="connsiteX1" fmla="*/ 1153652 w 2307304"/>
                  <a:gd name="connsiteY1" fmla="*/ 0 h 2307304"/>
                  <a:gd name="connsiteX2" fmla="*/ 2307304 w 2307304"/>
                  <a:gd name="connsiteY2" fmla="*/ 1153652 h 2307304"/>
                  <a:gd name="connsiteX3" fmla="*/ 1153652 w 2307304"/>
                  <a:gd name="connsiteY3" fmla="*/ 2307304 h 2307304"/>
                  <a:gd name="connsiteX4" fmla="*/ 0 w 2307304"/>
                  <a:gd name="connsiteY4" fmla="*/ 1153652 h 2307304"/>
                  <a:gd name="connsiteX0" fmla="*/ 2307304 w 2398744"/>
                  <a:gd name="connsiteY0" fmla="*/ 1153652 h 2307304"/>
                  <a:gd name="connsiteX1" fmla="*/ 1153652 w 2398744"/>
                  <a:gd name="connsiteY1" fmla="*/ 2307304 h 2307304"/>
                  <a:gd name="connsiteX2" fmla="*/ 0 w 2398744"/>
                  <a:gd name="connsiteY2" fmla="*/ 1153652 h 2307304"/>
                  <a:gd name="connsiteX3" fmla="*/ 1153652 w 2398744"/>
                  <a:gd name="connsiteY3" fmla="*/ 0 h 2307304"/>
                  <a:gd name="connsiteX4" fmla="*/ 2398744 w 2398744"/>
                  <a:gd name="connsiteY4" fmla="*/ 1245092 h 2307304"/>
                  <a:gd name="connsiteX0" fmla="*/ 2307304 w 2307304"/>
                  <a:gd name="connsiteY0" fmla="*/ 1153652 h 2307304"/>
                  <a:gd name="connsiteX1" fmla="*/ 1153652 w 2307304"/>
                  <a:gd name="connsiteY1" fmla="*/ 2307304 h 2307304"/>
                  <a:gd name="connsiteX2" fmla="*/ 0 w 2307304"/>
                  <a:gd name="connsiteY2" fmla="*/ 1153652 h 2307304"/>
                  <a:gd name="connsiteX3" fmla="*/ 1153652 w 2307304"/>
                  <a:gd name="connsiteY3" fmla="*/ 0 h 2307304"/>
                  <a:gd name="connsiteX0" fmla="*/ 2307304 w 2307304"/>
                  <a:gd name="connsiteY0" fmla="*/ 0 h 1153652"/>
                  <a:gd name="connsiteX1" fmla="*/ 1153652 w 2307304"/>
                  <a:gd name="connsiteY1" fmla="*/ 1153652 h 1153652"/>
                  <a:gd name="connsiteX2" fmla="*/ 0 w 2307304"/>
                  <a:gd name="connsiteY2" fmla="*/ 0 h 11536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307304" h="1153652">
                    <a:moveTo>
                      <a:pt x="2307304" y="0"/>
                    </a:moveTo>
                    <a:cubicBezTo>
                      <a:pt x="2307304" y="637144"/>
                      <a:pt x="1790796" y="1153652"/>
                      <a:pt x="1153652" y="1153652"/>
                    </a:cubicBezTo>
                    <a:cubicBezTo>
                      <a:pt x="516508" y="1153652"/>
                      <a:pt x="0" y="637144"/>
                      <a:pt x="0" y="0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zh-CN" altLang="en-US" dirty="0"/>
              </a:p>
            </p:txBody>
          </p:sp>
          <p:cxnSp>
            <p:nvCxnSpPr>
              <p:cNvPr id="34" name="直接连接符 33">
                <a:extLst>
                  <a:ext uri="{FF2B5EF4-FFF2-40B4-BE49-F238E27FC236}">
                    <a16:creationId xmlns="" xmlns:a16="http://schemas.microsoft.com/office/drawing/2014/main" id="{5263A994-4733-4B33-AC2D-F1C8FCF8E1BB}"/>
                  </a:ext>
                </a:extLst>
              </p:cNvPr>
              <p:cNvCxnSpPr/>
              <p:nvPr/>
            </p:nvCxnSpPr>
            <p:spPr>
              <a:xfrm>
                <a:off x="9552016" y="3641390"/>
                <a:ext cx="1128684" cy="0"/>
              </a:xfrm>
              <a:prstGeom prst="line">
                <a:avLst/>
              </a:prstGeom>
              <a:ln w="9525">
                <a:solidFill>
                  <a:schemeClr val="tx1"/>
                </a:solidFill>
                <a:headEnd type="none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直接连接符 34">
                <a:extLst>
                  <a:ext uri="{FF2B5EF4-FFF2-40B4-BE49-F238E27FC236}">
                    <a16:creationId xmlns="" xmlns:a16="http://schemas.microsoft.com/office/drawing/2014/main" id="{C178C58F-17DE-4910-9131-7769ECFDD2B0}"/>
                  </a:ext>
                </a:extLst>
              </p:cNvPr>
              <p:cNvCxnSpPr/>
              <p:nvPr/>
            </p:nvCxnSpPr>
            <p:spPr>
              <a:xfrm>
                <a:off x="1278168" y="3642979"/>
                <a:ext cx="1128684" cy="0"/>
              </a:xfrm>
              <a:prstGeom prst="line">
                <a:avLst/>
              </a:prstGeom>
              <a:ln w="9525">
                <a:solidFill>
                  <a:schemeClr val="tx1"/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" name="组合 17">
              <a:extLst>
                <a:ext uri="{FF2B5EF4-FFF2-40B4-BE49-F238E27FC236}">
                  <a16:creationId xmlns="" xmlns:a16="http://schemas.microsoft.com/office/drawing/2014/main" id="{6F3332BF-34A8-4E65-B649-F4882FB27D8C}"/>
                </a:ext>
              </a:extLst>
            </p:cNvPr>
            <p:cNvGrpSpPr/>
            <p:nvPr/>
          </p:nvGrpSpPr>
          <p:grpSpPr>
            <a:xfrm>
              <a:off x="1999647" y="3520931"/>
              <a:ext cx="1997013" cy="1997011"/>
              <a:chOff x="2389188" y="2700655"/>
              <a:chExt cx="1815465" cy="1815465"/>
            </a:xfrm>
          </p:grpSpPr>
          <p:sp>
            <p:nvSpPr>
              <p:cNvPr id="28" name="矩形 27">
                <a:extLst>
                  <a:ext uri="{FF2B5EF4-FFF2-40B4-BE49-F238E27FC236}">
                    <a16:creationId xmlns="" xmlns:a16="http://schemas.microsoft.com/office/drawing/2014/main" id="{C3C0DBBA-2A94-434B-A8BE-254361716B90}"/>
                  </a:ext>
                </a:extLst>
              </p:cNvPr>
              <p:cNvSpPr/>
              <p:nvPr/>
            </p:nvSpPr>
            <p:spPr>
              <a:xfrm rot="16200000">
                <a:off x="2389188" y="2700655"/>
                <a:ext cx="1815465" cy="18154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9" name="空心弧 28">
                <a:extLst>
                  <a:ext uri="{FF2B5EF4-FFF2-40B4-BE49-F238E27FC236}">
                    <a16:creationId xmlns="" xmlns:a16="http://schemas.microsoft.com/office/drawing/2014/main" id="{231E304F-DD29-4ED7-893C-F49D7DF3763F}"/>
                  </a:ext>
                </a:extLst>
              </p:cNvPr>
              <p:cNvSpPr/>
              <p:nvPr/>
            </p:nvSpPr>
            <p:spPr>
              <a:xfrm rot="19800000">
                <a:off x="2398394" y="2704383"/>
                <a:ext cx="1797050" cy="1797050"/>
              </a:xfrm>
              <a:prstGeom prst="blockArc">
                <a:avLst>
                  <a:gd name="adj1" fmla="val 10782304"/>
                  <a:gd name="adj2" fmla="val 12569082"/>
                  <a:gd name="adj3" fmla="val 2151"/>
                </a:avLst>
              </a:prstGeom>
              <a:solidFill>
                <a:schemeClr val="tx1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zh-CN" altLang="en-US"/>
              </a:p>
            </p:txBody>
          </p:sp>
        </p:grpSp>
        <p:grpSp>
          <p:nvGrpSpPr>
            <p:cNvPr id="19" name="组合 18">
              <a:extLst>
                <a:ext uri="{FF2B5EF4-FFF2-40B4-BE49-F238E27FC236}">
                  <a16:creationId xmlns="" xmlns:a16="http://schemas.microsoft.com/office/drawing/2014/main" id="{B00BFD0A-A437-400D-927E-5591FB02471F}"/>
                </a:ext>
              </a:extLst>
            </p:cNvPr>
            <p:cNvGrpSpPr/>
            <p:nvPr/>
          </p:nvGrpSpPr>
          <p:grpSpPr>
            <a:xfrm>
              <a:off x="3984039" y="3509755"/>
              <a:ext cx="1997013" cy="1997012"/>
              <a:chOff x="4166508" y="2732405"/>
              <a:chExt cx="1815465" cy="1815465"/>
            </a:xfrm>
          </p:grpSpPr>
          <p:sp>
            <p:nvSpPr>
              <p:cNvPr id="26" name="矩形 25">
                <a:extLst>
                  <a:ext uri="{FF2B5EF4-FFF2-40B4-BE49-F238E27FC236}">
                    <a16:creationId xmlns="" xmlns:a16="http://schemas.microsoft.com/office/drawing/2014/main" id="{18728D6D-0B2B-4D51-80C6-3D307649DC8D}"/>
                  </a:ext>
                </a:extLst>
              </p:cNvPr>
              <p:cNvSpPr/>
              <p:nvPr/>
            </p:nvSpPr>
            <p:spPr>
              <a:xfrm rot="16200000">
                <a:off x="4166508" y="2732405"/>
                <a:ext cx="1815465" cy="18154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空心弧 26">
                <a:extLst>
                  <a:ext uri="{FF2B5EF4-FFF2-40B4-BE49-F238E27FC236}">
                    <a16:creationId xmlns="" xmlns:a16="http://schemas.microsoft.com/office/drawing/2014/main" id="{4CFD416E-9865-45BD-B62E-41E2656CF6D0}"/>
                  </a:ext>
                </a:extLst>
              </p:cNvPr>
              <p:cNvSpPr/>
              <p:nvPr/>
            </p:nvSpPr>
            <p:spPr>
              <a:xfrm>
                <a:off x="4178300" y="2746375"/>
                <a:ext cx="1797050" cy="1797050"/>
              </a:xfrm>
              <a:prstGeom prst="blockArc">
                <a:avLst>
                  <a:gd name="adj1" fmla="val 10861918"/>
                  <a:gd name="adj2" fmla="val 12575204"/>
                  <a:gd name="adj3" fmla="val 2129"/>
                </a:avLst>
              </a:prstGeom>
              <a:solidFill>
                <a:schemeClr val="tx1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zh-CN" altLang="en-US"/>
              </a:p>
            </p:txBody>
          </p:sp>
        </p:grpSp>
        <p:grpSp>
          <p:nvGrpSpPr>
            <p:cNvPr id="20" name="组合 19">
              <a:extLst>
                <a:ext uri="{FF2B5EF4-FFF2-40B4-BE49-F238E27FC236}">
                  <a16:creationId xmlns="" xmlns:a16="http://schemas.microsoft.com/office/drawing/2014/main" id="{4E36E4C0-0634-4559-B7CD-1E82AAB59732}"/>
                </a:ext>
              </a:extLst>
            </p:cNvPr>
            <p:cNvGrpSpPr/>
            <p:nvPr/>
          </p:nvGrpSpPr>
          <p:grpSpPr>
            <a:xfrm>
              <a:off x="5973764" y="3518136"/>
              <a:ext cx="1997013" cy="1997012"/>
              <a:chOff x="5975350" y="2740024"/>
              <a:chExt cx="1815465" cy="1815465"/>
            </a:xfrm>
          </p:grpSpPr>
          <p:sp>
            <p:nvSpPr>
              <p:cNvPr id="24" name="矩形 23">
                <a:extLst>
                  <a:ext uri="{FF2B5EF4-FFF2-40B4-BE49-F238E27FC236}">
                    <a16:creationId xmlns="" xmlns:a16="http://schemas.microsoft.com/office/drawing/2014/main" id="{CEBD522D-2949-4079-B670-29D9A80A9272}"/>
                  </a:ext>
                </a:extLst>
              </p:cNvPr>
              <p:cNvSpPr/>
              <p:nvPr/>
            </p:nvSpPr>
            <p:spPr>
              <a:xfrm rot="14400000">
                <a:off x="5975350" y="2740024"/>
                <a:ext cx="1815465" cy="18154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空心弧 24">
                <a:extLst>
                  <a:ext uri="{FF2B5EF4-FFF2-40B4-BE49-F238E27FC236}">
                    <a16:creationId xmlns="" xmlns:a16="http://schemas.microsoft.com/office/drawing/2014/main" id="{36AC899E-0302-45C1-95FF-867B479D2DA7}"/>
                  </a:ext>
                </a:extLst>
              </p:cNvPr>
              <p:cNvSpPr/>
              <p:nvPr/>
            </p:nvSpPr>
            <p:spPr>
              <a:xfrm rot="19800000">
                <a:off x="5983288" y="2751138"/>
                <a:ext cx="1797050" cy="1797050"/>
              </a:xfrm>
              <a:prstGeom prst="blockArc">
                <a:avLst>
                  <a:gd name="adj1" fmla="val 10800000"/>
                  <a:gd name="adj2" fmla="val 12569082"/>
                  <a:gd name="adj3" fmla="val 2151"/>
                </a:avLst>
              </a:prstGeom>
              <a:solidFill>
                <a:schemeClr val="tx1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zh-CN" altLang="en-US"/>
              </a:p>
            </p:txBody>
          </p:sp>
        </p:grpSp>
        <p:grpSp>
          <p:nvGrpSpPr>
            <p:cNvPr id="21" name="组合 20">
              <a:extLst>
                <a:ext uri="{FF2B5EF4-FFF2-40B4-BE49-F238E27FC236}">
                  <a16:creationId xmlns="" xmlns:a16="http://schemas.microsoft.com/office/drawing/2014/main" id="{A6BF3CB3-4028-49BB-B4F3-6C5F16BA9B43}"/>
                </a:ext>
              </a:extLst>
            </p:cNvPr>
            <p:cNvGrpSpPr/>
            <p:nvPr/>
          </p:nvGrpSpPr>
          <p:grpSpPr>
            <a:xfrm>
              <a:off x="7930612" y="3516740"/>
              <a:ext cx="1997013" cy="1997012"/>
              <a:chOff x="7754303" y="2738755"/>
              <a:chExt cx="1815465" cy="1815465"/>
            </a:xfrm>
          </p:grpSpPr>
          <p:sp>
            <p:nvSpPr>
              <p:cNvPr id="22" name="矩形 21">
                <a:extLst>
                  <a:ext uri="{FF2B5EF4-FFF2-40B4-BE49-F238E27FC236}">
                    <a16:creationId xmlns="" xmlns:a16="http://schemas.microsoft.com/office/drawing/2014/main" id="{0FEF96F8-02FD-4B85-B70D-13E3FA558017}"/>
                  </a:ext>
                </a:extLst>
              </p:cNvPr>
              <p:cNvSpPr/>
              <p:nvPr/>
            </p:nvSpPr>
            <p:spPr>
              <a:xfrm rot="10800000">
                <a:off x="7754303" y="2738755"/>
                <a:ext cx="1815465" cy="18154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3" name="空心弧 22">
                <a:extLst>
                  <a:ext uri="{FF2B5EF4-FFF2-40B4-BE49-F238E27FC236}">
                    <a16:creationId xmlns="" xmlns:a16="http://schemas.microsoft.com/office/drawing/2014/main" id="{9D426101-435D-42DA-84BA-0003A9BA2ED4}"/>
                  </a:ext>
                </a:extLst>
              </p:cNvPr>
              <p:cNvSpPr/>
              <p:nvPr/>
            </p:nvSpPr>
            <p:spPr>
              <a:xfrm>
                <a:off x="7759700" y="2746375"/>
                <a:ext cx="1797050" cy="1797050"/>
              </a:xfrm>
              <a:prstGeom prst="blockArc">
                <a:avLst>
                  <a:gd name="adj1" fmla="val 10861918"/>
                  <a:gd name="adj2" fmla="val 12575204"/>
                  <a:gd name="adj3" fmla="val 2129"/>
                </a:avLst>
              </a:prstGeom>
              <a:solidFill>
                <a:schemeClr val="tx1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zh-CN" altLang="en-US"/>
              </a:p>
            </p:txBody>
          </p:sp>
        </p:grpSp>
      </p:grpSp>
      <p:grpSp>
        <p:nvGrpSpPr>
          <p:cNvPr id="36" name="组合 35">
            <a:extLst>
              <a:ext uri="{FF2B5EF4-FFF2-40B4-BE49-F238E27FC236}">
                <a16:creationId xmlns="" xmlns:a16="http://schemas.microsoft.com/office/drawing/2014/main" id="{A30E566C-4CD1-4E8A-861F-F32B4118936D}"/>
              </a:ext>
            </a:extLst>
          </p:cNvPr>
          <p:cNvGrpSpPr/>
          <p:nvPr/>
        </p:nvGrpSpPr>
        <p:grpSpPr>
          <a:xfrm>
            <a:off x="5386456" y="2872672"/>
            <a:ext cx="1164618" cy="1164619"/>
            <a:chOff x="4248468" y="3748642"/>
            <a:chExt cx="1500029" cy="1500029"/>
          </a:xfrm>
          <a:solidFill>
            <a:schemeClr val="accent2">
              <a:lumMod val="75000"/>
            </a:schemeClr>
          </a:solidFill>
        </p:grpSpPr>
        <p:sp>
          <p:nvSpPr>
            <p:cNvPr id="37" name="椭圆 36">
              <a:extLst>
                <a:ext uri="{FF2B5EF4-FFF2-40B4-BE49-F238E27FC236}">
                  <a16:creationId xmlns="" xmlns:a16="http://schemas.microsoft.com/office/drawing/2014/main" id="{62AF5339-3912-4355-A2BC-40FDD3D721B5}"/>
                </a:ext>
              </a:extLst>
            </p:cNvPr>
            <p:cNvSpPr/>
            <p:nvPr/>
          </p:nvSpPr>
          <p:spPr>
            <a:xfrm>
              <a:off x="4248468" y="3748642"/>
              <a:ext cx="1500029" cy="1500029"/>
            </a:xfrm>
            <a:prstGeom prst="ellipse">
              <a:avLst/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grpSp>
          <p:nvGrpSpPr>
            <p:cNvPr id="38" name="组合 37">
              <a:extLst>
                <a:ext uri="{FF2B5EF4-FFF2-40B4-BE49-F238E27FC236}">
                  <a16:creationId xmlns="" xmlns:a16="http://schemas.microsoft.com/office/drawing/2014/main" id="{4CA8D344-A9D3-4E68-86C9-C70EE8712A3D}"/>
                </a:ext>
              </a:extLst>
            </p:cNvPr>
            <p:cNvGrpSpPr/>
            <p:nvPr/>
          </p:nvGrpSpPr>
          <p:grpSpPr>
            <a:xfrm>
              <a:off x="4692956" y="4211422"/>
              <a:ext cx="663471" cy="603155"/>
              <a:chOff x="1725613" y="5659438"/>
              <a:chExt cx="498475" cy="498475"/>
            </a:xfrm>
            <a:grpFill/>
          </p:grpSpPr>
          <p:sp>
            <p:nvSpPr>
              <p:cNvPr id="39" name="Freeform 564">
                <a:extLst>
                  <a:ext uri="{FF2B5EF4-FFF2-40B4-BE49-F238E27FC236}">
                    <a16:creationId xmlns="" xmlns:a16="http://schemas.microsoft.com/office/drawing/2014/main" id="{E6EEF7C8-A834-4EB0-8348-F6786220E5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32013" y="5659438"/>
                <a:ext cx="92075" cy="104775"/>
              </a:xfrm>
              <a:custGeom>
                <a:avLst/>
                <a:gdLst>
                  <a:gd name="T0" fmla="*/ 2147483646 w 40"/>
                  <a:gd name="T1" fmla="*/ 2147483646 h 45"/>
                  <a:gd name="T2" fmla="*/ 2147483646 w 40"/>
                  <a:gd name="T3" fmla="*/ 2147483646 h 45"/>
                  <a:gd name="T4" fmla="*/ 2147483646 w 40"/>
                  <a:gd name="T5" fmla="*/ 2147483646 h 45"/>
                  <a:gd name="T6" fmla="*/ 2147483646 w 40"/>
                  <a:gd name="T7" fmla="*/ 2147483646 h 45"/>
                  <a:gd name="T8" fmla="*/ 2147483646 w 40"/>
                  <a:gd name="T9" fmla="*/ 2147483646 h 45"/>
                  <a:gd name="T10" fmla="*/ 2147483646 w 40"/>
                  <a:gd name="T11" fmla="*/ 2147483646 h 45"/>
                  <a:gd name="T12" fmla="*/ 2147483646 w 40"/>
                  <a:gd name="T13" fmla="*/ 2147483646 h 45"/>
                  <a:gd name="T14" fmla="*/ 2147483646 w 40"/>
                  <a:gd name="T15" fmla="*/ 2147483646 h 45"/>
                  <a:gd name="T16" fmla="*/ 2147483646 w 40"/>
                  <a:gd name="T17" fmla="*/ 2147483646 h 45"/>
                  <a:gd name="T18" fmla="*/ 2147483646 w 40"/>
                  <a:gd name="T19" fmla="*/ 2147483646 h 45"/>
                  <a:gd name="T20" fmla="*/ 0 w 40"/>
                  <a:gd name="T21" fmla="*/ 2147483646 h 45"/>
                  <a:gd name="T22" fmla="*/ 2147483646 w 40"/>
                  <a:gd name="T23" fmla="*/ 0 h 45"/>
                  <a:gd name="T24" fmla="*/ 2147483646 w 40"/>
                  <a:gd name="T25" fmla="*/ 0 h 45"/>
                  <a:gd name="T26" fmla="*/ 2147483646 w 40"/>
                  <a:gd name="T27" fmla="*/ 0 h 45"/>
                  <a:gd name="T28" fmla="*/ 2147483646 w 40"/>
                  <a:gd name="T29" fmla="*/ 0 h 45"/>
                  <a:gd name="T30" fmla="*/ 2147483646 w 40"/>
                  <a:gd name="T31" fmla="*/ 0 h 45"/>
                  <a:gd name="T32" fmla="*/ 2147483646 w 40"/>
                  <a:gd name="T33" fmla="*/ 0 h 45"/>
                  <a:gd name="T34" fmla="*/ 2147483646 w 40"/>
                  <a:gd name="T35" fmla="*/ 2147483646 h 45"/>
                  <a:gd name="T36" fmla="*/ 2147483646 w 40"/>
                  <a:gd name="T37" fmla="*/ 2147483646 h 45"/>
                  <a:gd name="T38" fmla="*/ 2147483646 w 40"/>
                  <a:gd name="T39" fmla="*/ 2147483646 h 45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40" h="45">
                    <a:moveTo>
                      <a:pt x="40" y="40"/>
                    </a:moveTo>
                    <a:cubicBezTo>
                      <a:pt x="40" y="43"/>
                      <a:pt x="38" y="45"/>
                      <a:pt x="35" y="45"/>
                    </a:cubicBezTo>
                    <a:cubicBezTo>
                      <a:pt x="32" y="45"/>
                      <a:pt x="30" y="43"/>
                      <a:pt x="30" y="40"/>
                    </a:cubicBezTo>
                    <a:cubicBezTo>
                      <a:pt x="30" y="40"/>
                      <a:pt x="30" y="40"/>
                      <a:pt x="30" y="40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30" y="14"/>
                      <a:pt x="25" y="10"/>
                      <a:pt x="20" y="10"/>
                    </a:cubicBezTo>
                    <a:cubicBezTo>
                      <a:pt x="12" y="10"/>
                      <a:pt x="12" y="10"/>
                      <a:pt x="12" y="10"/>
                    </a:cubicBezTo>
                    <a:cubicBezTo>
                      <a:pt x="12" y="10"/>
                      <a:pt x="12" y="10"/>
                      <a:pt x="12" y="1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2" y="10"/>
                      <a:pt x="0" y="7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33" y="0"/>
                      <a:pt x="40" y="6"/>
                      <a:pt x="40" y="15"/>
                    </a:cubicBezTo>
                    <a:cubicBezTo>
                      <a:pt x="40" y="40"/>
                      <a:pt x="40" y="40"/>
                      <a:pt x="40" y="40"/>
                    </a:cubicBezTo>
                    <a:cubicBezTo>
                      <a:pt x="40" y="40"/>
                      <a:pt x="40" y="40"/>
                      <a:pt x="40" y="4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0" name="Rectangle 565">
                <a:extLst>
                  <a:ext uri="{FF2B5EF4-FFF2-40B4-BE49-F238E27FC236}">
                    <a16:creationId xmlns="" xmlns:a16="http://schemas.microsoft.com/office/drawing/2014/main" id="{8CF74FC1-A336-4CD0-9173-CC937CDB1A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32013" y="5764213"/>
                <a:ext cx="22225" cy="173037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1" name="Rectangle 566">
                <a:extLst>
                  <a:ext uri="{FF2B5EF4-FFF2-40B4-BE49-F238E27FC236}">
                    <a16:creationId xmlns="" xmlns:a16="http://schemas.microsoft.com/office/drawing/2014/main" id="{6F8AD9DD-87C3-491A-814B-A167B02782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97088" y="5764213"/>
                <a:ext cx="11112" cy="173037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2" name="Rectangle 567">
                <a:extLst>
                  <a:ext uri="{FF2B5EF4-FFF2-40B4-BE49-F238E27FC236}">
                    <a16:creationId xmlns="" xmlns:a16="http://schemas.microsoft.com/office/drawing/2014/main" id="{4F9C9E09-146F-4F3C-A183-2D42704EA5E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51050" y="5764213"/>
                <a:ext cx="11113" cy="173037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3" name="Rectangle 568">
                <a:extLst>
                  <a:ext uri="{FF2B5EF4-FFF2-40B4-BE49-F238E27FC236}">
                    <a16:creationId xmlns="" xmlns:a16="http://schemas.microsoft.com/office/drawing/2014/main" id="{35EDD74F-29D2-48A7-8A69-81B503D0E3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01838" y="5764213"/>
                <a:ext cx="25400" cy="173037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4" name="Rectangle 569">
                <a:extLst>
                  <a:ext uri="{FF2B5EF4-FFF2-40B4-BE49-F238E27FC236}">
                    <a16:creationId xmlns="" xmlns:a16="http://schemas.microsoft.com/office/drawing/2014/main" id="{00203B85-1EE0-4C9F-ADB5-DF7CB75A911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20875" y="5764213"/>
                <a:ext cx="38100" cy="173037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5" name="Rectangle 570">
                <a:extLst>
                  <a:ext uri="{FF2B5EF4-FFF2-40B4-BE49-F238E27FC236}">
                    <a16:creationId xmlns="" xmlns:a16="http://schemas.microsoft.com/office/drawing/2014/main" id="{DD7D6D49-58B9-43A2-A929-E53A3976FCF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85950" y="5764213"/>
                <a:ext cx="12700" cy="173037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6" name="Rectangle 571">
                <a:extLst>
                  <a:ext uri="{FF2B5EF4-FFF2-40B4-BE49-F238E27FC236}">
                    <a16:creationId xmlns="" xmlns:a16="http://schemas.microsoft.com/office/drawing/2014/main" id="{F8BAEDBE-887B-4E86-AB4E-17A6A094BDF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39913" y="5764213"/>
                <a:ext cx="12700" cy="173037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7" name="Freeform 572">
                <a:extLst>
                  <a:ext uri="{FF2B5EF4-FFF2-40B4-BE49-F238E27FC236}">
                    <a16:creationId xmlns="" xmlns:a16="http://schemas.microsoft.com/office/drawing/2014/main" id="{959DB856-F405-4DDE-8934-6FC69187CD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25613" y="5659438"/>
                <a:ext cx="92075" cy="104775"/>
              </a:xfrm>
              <a:custGeom>
                <a:avLst/>
                <a:gdLst>
                  <a:gd name="T0" fmla="*/ 2147483646 w 40"/>
                  <a:gd name="T1" fmla="*/ 2147483646 h 45"/>
                  <a:gd name="T2" fmla="*/ 2147483646 w 40"/>
                  <a:gd name="T3" fmla="*/ 2147483646 h 45"/>
                  <a:gd name="T4" fmla="*/ 2147483646 w 40"/>
                  <a:gd name="T5" fmla="*/ 2147483646 h 45"/>
                  <a:gd name="T6" fmla="*/ 2147483646 w 40"/>
                  <a:gd name="T7" fmla="*/ 2147483646 h 45"/>
                  <a:gd name="T8" fmla="*/ 2147483646 w 40"/>
                  <a:gd name="T9" fmla="*/ 2147483646 h 45"/>
                  <a:gd name="T10" fmla="*/ 2147483646 w 40"/>
                  <a:gd name="T11" fmla="*/ 2147483646 h 45"/>
                  <a:gd name="T12" fmla="*/ 2147483646 w 40"/>
                  <a:gd name="T13" fmla="*/ 2147483646 h 45"/>
                  <a:gd name="T14" fmla="*/ 2147483646 w 40"/>
                  <a:gd name="T15" fmla="*/ 2147483646 h 45"/>
                  <a:gd name="T16" fmla="*/ 2147483646 w 40"/>
                  <a:gd name="T17" fmla="*/ 2147483646 h 45"/>
                  <a:gd name="T18" fmla="*/ 0 w 40"/>
                  <a:gd name="T19" fmla="*/ 2147483646 h 45"/>
                  <a:gd name="T20" fmla="*/ 0 w 40"/>
                  <a:gd name="T21" fmla="*/ 2147483646 h 45"/>
                  <a:gd name="T22" fmla="*/ 0 w 40"/>
                  <a:gd name="T23" fmla="*/ 2147483646 h 45"/>
                  <a:gd name="T24" fmla="*/ 2147483646 w 40"/>
                  <a:gd name="T25" fmla="*/ 0 h 45"/>
                  <a:gd name="T26" fmla="*/ 2147483646 w 40"/>
                  <a:gd name="T27" fmla="*/ 0 h 45"/>
                  <a:gd name="T28" fmla="*/ 2147483646 w 40"/>
                  <a:gd name="T29" fmla="*/ 0 h 45"/>
                  <a:gd name="T30" fmla="*/ 2147483646 w 40"/>
                  <a:gd name="T31" fmla="*/ 0 h 45"/>
                  <a:gd name="T32" fmla="*/ 2147483646 w 40"/>
                  <a:gd name="T33" fmla="*/ 0 h 45"/>
                  <a:gd name="T34" fmla="*/ 2147483646 w 40"/>
                  <a:gd name="T35" fmla="*/ 0 h 45"/>
                  <a:gd name="T36" fmla="*/ 2147483646 w 40"/>
                  <a:gd name="T37" fmla="*/ 2147483646 h 45"/>
                  <a:gd name="T38" fmla="*/ 2147483646 w 40"/>
                  <a:gd name="T39" fmla="*/ 2147483646 h 45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40" h="45">
                    <a:moveTo>
                      <a:pt x="35" y="10"/>
                    </a:moveTo>
                    <a:cubicBezTo>
                      <a:pt x="35" y="10"/>
                      <a:pt x="35" y="10"/>
                      <a:pt x="35" y="10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15" y="10"/>
                      <a:pt x="10" y="14"/>
                      <a:pt x="10" y="20"/>
                    </a:cubicBezTo>
                    <a:cubicBezTo>
                      <a:pt x="10" y="40"/>
                      <a:pt x="10" y="40"/>
                      <a:pt x="10" y="40"/>
                    </a:cubicBezTo>
                    <a:cubicBezTo>
                      <a:pt x="10" y="40"/>
                      <a:pt x="10" y="40"/>
                      <a:pt x="10" y="40"/>
                    </a:cubicBezTo>
                    <a:cubicBezTo>
                      <a:pt x="10" y="43"/>
                      <a:pt x="8" y="45"/>
                      <a:pt x="5" y="45"/>
                    </a:cubicBezTo>
                    <a:cubicBezTo>
                      <a:pt x="2" y="45"/>
                      <a:pt x="0" y="43"/>
                      <a:pt x="0" y="40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6"/>
                      <a:pt x="7" y="0"/>
                      <a:pt x="15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8" y="0"/>
                      <a:pt x="40" y="2"/>
                      <a:pt x="40" y="5"/>
                    </a:cubicBezTo>
                    <a:cubicBezTo>
                      <a:pt x="40" y="7"/>
                      <a:pt x="38" y="10"/>
                      <a:pt x="35" y="1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8" name="Rectangle 573">
                <a:extLst>
                  <a:ext uri="{FF2B5EF4-FFF2-40B4-BE49-F238E27FC236}">
                    <a16:creationId xmlns="" xmlns:a16="http://schemas.microsoft.com/office/drawing/2014/main" id="{019911E3-4AF8-4DF0-92ED-BD6688AE62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75" y="5764213"/>
                <a:ext cx="23813" cy="173037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9" name="Rectangle 574">
                <a:extLst>
                  <a:ext uri="{FF2B5EF4-FFF2-40B4-BE49-F238E27FC236}">
                    <a16:creationId xmlns="" xmlns:a16="http://schemas.microsoft.com/office/drawing/2014/main" id="{3DEEA525-F570-46BA-ABB0-97DA0B23FA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75" y="5937250"/>
                <a:ext cx="23813" cy="114300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0" name="Freeform 575">
                <a:extLst>
                  <a:ext uri="{FF2B5EF4-FFF2-40B4-BE49-F238E27FC236}">
                    <a16:creationId xmlns="" xmlns:a16="http://schemas.microsoft.com/office/drawing/2014/main" id="{8FBE5353-6CA2-4A79-AA3D-74E1BC685B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25613" y="6051550"/>
                <a:ext cx="92075" cy="106363"/>
              </a:xfrm>
              <a:custGeom>
                <a:avLst/>
                <a:gdLst>
                  <a:gd name="T0" fmla="*/ 0 w 40"/>
                  <a:gd name="T1" fmla="*/ 2147483646 h 46"/>
                  <a:gd name="T2" fmla="*/ 2147483646 w 40"/>
                  <a:gd name="T3" fmla="*/ 0 h 46"/>
                  <a:gd name="T4" fmla="*/ 2147483646 w 40"/>
                  <a:gd name="T5" fmla="*/ 2147483646 h 46"/>
                  <a:gd name="T6" fmla="*/ 2147483646 w 40"/>
                  <a:gd name="T7" fmla="*/ 2147483646 h 46"/>
                  <a:gd name="T8" fmla="*/ 2147483646 w 40"/>
                  <a:gd name="T9" fmla="*/ 2147483646 h 46"/>
                  <a:gd name="T10" fmla="*/ 2147483646 w 40"/>
                  <a:gd name="T11" fmla="*/ 2147483646 h 46"/>
                  <a:gd name="T12" fmla="*/ 2147483646 w 40"/>
                  <a:gd name="T13" fmla="*/ 2147483646 h 46"/>
                  <a:gd name="T14" fmla="*/ 2147483646 w 40"/>
                  <a:gd name="T15" fmla="*/ 2147483646 h 46"/>
                  <a:gd name="T16" fmla="*/ 2147483646 w 40"/>
                  <a:gd name="T17" fmla="*/ 2147483646 h 46"/>
                  <a:gd name="T18" fmla="*/ 2147483646 w 40"/>
                  <a:gd name="T19" fmla="*/ 2147483646 h 46"/>
                  <a:gd name="T20" fmla="*/ 2147483646 w 40"/>
                  <a:gd name="T21" fmla="*/ 2147483646 h 46"/>
                  <a:gd name="T22" fmla="*/ 2147483646 w 40"/>
                  <a:gd name="T23" fmla="*/ 2147483646 h 46"/>
                  <a:gd name="T24" fmla="*/ 2147483646 w 40"/>
                  <a:gd name="T25" fmla="*/ 2147483646 h 46"/>
                  <a:gd name="T26" fmla="*/ 2147483646 w 40"/>
                  <a:gd name="T27" fmla="*/ 2147483646 h 46"/>
                  <a:gd name="T28" fmla="*/ 2147483646 w 40"/>
                  <a:gd name="T29" fmla="*/ 2147483646 h 46"/>
                  <a:gd name="T30" fmla="*/ 2147483646 w 40"/>
                  <a:gd name="T31" fmla="*/ 2147483646 h 46"/>
                  <a:gd name="T32" fmla="*/ 0 w 40"/>
                  <a:gd name="T33" fmla="*/ 2147483646 h 46"/>
                  <a:gd name="T34" fmla="*/ 0 w 40"/>
                  <a:gd name="T35" fmla="*/ 2147483646 h 46"/>
                  <a:gd name="T36" fmla="*/ 0 w 40"/>
                  <a:gd name="T37" fmla="*/ 2147483646 h 4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40" h="46">
                    <a:moveTo>
                      <a:pt x="0" y="5"/>
                    </a:moveTo>
                    <a:cubicBezTo>
                      <a:pt x="0" y="3"/>
                      <a:pt x="2" y="0"/>
                      <a:pt x="5" y="0"/>
                    </a:cubicBezTo>
                    <a:cubicBezTo>
                      <a:pt x="8" y="0"/>
                      <a:pt x="10" y="3"/>
                      <a:pt x="10" y="5"/>
                    </a:cubicBezTo>
                    <a:cubicBezTo>
                      <a:pt x="10" y="5"/>
                      <a:pt x="10" y="5"/>
                      <a:pt x="10" y="6"/>
                    </a:cubicBezTo>
                    <a:cubicBezTo>
                      <a:pt x="10" y="25"/>
                      <a:pt x="10" y="25"/>
                      <a:pt x="10" y="25"/>
                    </a:cubicBezTo>
                    <a:cubicBezTo>
                      <a:pt x="10" y="31"/>
                      <a:pt x="14" y="35"/>
                      <a:pt x="19" y="35"/>
                    </a:cubicBezTo>
                    <a:cubicBezTo>
                      <a:pt x="19" y="35"/>
                      <a:pt x="19" y="35"/>
                      <a:pt x="19" y="35"/>
                    </a:cubicBezTo>
                    <a:cubicBezTo>
                      <a:pt x="35" y="35"/>
                      <a:pt x="35" y="35"/>
                      <a:pt x="35" y="35"/>
                    </a:cubicBezTo>
                    <a:cubicBezTo>
                      <a:pt x="35" y="35"/>
                      <a:pt x="35" y="35"/>
                      <a:pt x="35" y="35"/>
                    </a:cubicBezTo>
                    <a:cubicBezTo>
                      <a:pt x="35" y="35"/>
                      <a:pt x="35" y="35"/>
                      <a:pt x="35" y="35"/>
                    </a:cubicBezTo>
                    <a:cubicBezTo>
                      <a:pt x="38" y="35"/>
                      <a:pt x="40" y="38"/>
                      <a:pt x="40" y="40"/>
                    </a:cubicBezTo>
                    <a:cubicBezTo>
                      <a:pt x="40" y="43"/>
                      <a:pt x="38" y="45"/>
                      <a:pt x="35" y="45"/>
                    </a:cubicBezTo>
                    <a:cubicBezTo>
                      <a:pt x="35" y="45"/>
                      <a:pt x="35" y="45"/>
                      <a:pt x="35" y="45"/>
                    </a:cubicBezTo>
                    <a:cubicBezTo>
                      <a:pt x="33" y="45"/>
                      <a:pt x="33" y="45"/>
                      <a:pt x="33" y="45"/>
                    </a:cubicBezTo>
                    <a:cubicBezTo>
                      <a:pt x="33" y="46"/>
                      <a:pt x="33" y="46"/>
                      <a:pt x="33" y="46"/>
                    </a:cubicBezTo>
                    <a:cubicBezTo>
                      <a:pt x="15" y="46"/>
                      <a:pt x="15" y="46"/>
                      <a:pt x="15" y="46"/>
                    </a:cubicBezTo>
                    <a:cubicBezTo>
                      <a:pt x="7" y="46"/>
                      <a:pt x="0" y="39"/>
                      <a:pt x="0" y="30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" name="Rectangle 576">
                <a:extLst>
                  <a:ext uri="{FF2B5EF4-FFF2-40B4-BE49-F238E27FC236}">
                    <a16:creationId xmlns="" xmlns:a16="http://schemas.microsoft.com/office/drawing/2014/main" id="{ABDCC342-0F36-4A16-8DC8-B23CA90016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39913" y="5937250"/>
                <a:ext cx="12700" cy="68263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2" name="Rectangle 577">
                <a:extLst>
                  <a:ext uri="{FF2B5EF4-FFF2-40B4-BE49-F238E27FC236}">
                    <a16:creationId xmlns="" xmlns:a16="http://schemas.microsoft.com/office/drawing/2014/main" id="{A7333724-F677-48F8-A1CA-12599695D45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39913" y="6029325"/>
                <a:ext cx="23812" cy="22225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3" name="Rectangle 578">
                <a:extLst>
                  <a:ext uri="{FF2B5EF4-FFF2-40B4-BE49-F238E27FC236}">
                    <a16:creationId xmlns="" xmlns:a16="http://schemas.microsoft.com/office/drawing/2014/main" id="{0B428049-8C47-40B4-A62A-CACED7C93C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85950" y="5937250"/>
                <a:ext cx="12700" cy="68263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4" name="Rectangle 579">
                <a:extLst>
                  <a:ext uri="{FF2B5EF4-FFF2-40B4-BE49-F238E27FC236}">
                    <a16:creationId xmlns="" xmlns:a16="http://schemas.microsoft.com/office/drawing/2014/main" id="{9BAD4496-E7A3-4B03-9C1E-A9F501B2B9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85950" y="6029325"/>
                <a:ext cx="23813" cy="22225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5" name="Rectangle 580">
                <a:extLst>
                  <a:ext uri="{FF2B5EF4-FFF2-40B4-BE49-F238E27FC236}">
                    <a16:creationId xmlns="" xmlns:a16="http://schemas.microsoft.com/office/drawing/2014/main" id="{96F894B9-367E-46E5-8703-3252D0AF53E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20875" y="5937250"/>
                <a:ext cx="38100" cy="68263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6" name="Rectangle 581">
                <a:extLst>
                  <a:ext uri="{FF2B5EF4-FFF2-40B4-BE49-F238E27FC236}">
                    <a16:creationId xmlns="" xmlns:a16="http://schemas.microsoft.com/office/drawing/2014/main" id="{A44C2097-6BD3-4870-990B-6757473FF6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33575" y="6029325"/>
                <a:ext cx="22225" cy="22225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7" name="Rectangle 582">
                <a:extLst>
                  <a:ext uri="{FF2B5EF4-FFF2-40B4-BE49-F238E27FC236}">
                    <a16:creationId xmlns="" xmlns:a16="http://schemas.microsoft.com/office/drawing/2014/main" id="{8A309BCA-AC75-40AC-8311-04BC9DE7783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01838" y="5937250"/>
                <a:ext cx="25400" cy="68263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8" name="Rectangle 583">
                <a:extLst>
                  <a:ext uri="{FF2B5EF4-FFF2-40B4-BE49-F238E27FC236}">
                    <a16:creationId xmlns="" xmlns:a16="http://schemas.microsoft.com/office/drawing/2014/main" id="{F21E8A8E-452D-4775-BD22-D7798974168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79613" y="6029325"/>
                <a:ext cx="22225" cy="22225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9" name="Rectangle 584">
                <a:extLst>
                  <a:ext uri="{FF2B5EF4-FFF2-40B4-BE49-F238E27FC236}">
                    <a16:creationId xmlns="" xmlns:a16="http://schemas.microsoft.com/office/drawing/2014/main" id="{EBD1524B-98E7-47F8-9080-F7E398BBC4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51050" y="5937250"/>
                <a:ext cx="11113" cy="68263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0" name="Rectangle 585">
                <a:extLst>
                  <a:ext uri="{FF2B5EF4-FFF2-40B4-BE49-F238E27FC236}">
                    <a16:creationId xmlns="" xmlns:a16="http://schemas.microsoft.com/office/drawing/2014/main" id="{8C6C03AF-1ED3-45D4-BF08-F20285553E5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38350" y="6029325"/>
                <a:ext cx="23813" cy="22225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1" name="Rectangle 586">
                <a:extLst>
                  <a:ext uri="{FF2B5EF4-FFF2-40B4-BE49-F238E27FC236}">
                    <a16:creationId xmlns="" xmlns:a16="http://schemas.microsoft.com/office/drawing/2014/main" id="{1F7B0179-6AF3-48E6-AA2C-BF96F03D97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97088" y="5937250"/>
                <a:ext cx="11112" cy="68263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2" name="Rectangle 587">
                <a:extLst>
                  <a:ext uri="{FF2B5EF4-FFF2-40B4-BE49-F238E27FC236}">
                    <a16:creationId xmlns="" xmlns:a16="http://schemas.microsoft.com/office/drawing/2014/main" id="{81E3EADF-0E2B-417B-812B-975AA4F341D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85975" y="6029325"/>
                <a:ext cx="22225" cy="22225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3" name="Rectangle 588">
                <a:extLst>
                  <a:ext uri="{FF2B5EF4-FFF2-40B4-BE49-F238E27FC236}">
                    <a16:creationId xmlns="" xmlns:a16="http://schemas.microsoft.com/office/drawing/2014/main" id="{21A4C038-B6AC-446D-894E-F272475875D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32013" y="5937250"/>
                <a:ext cx="22225" cy="114300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4" name="Freeform 589">
                <a:extLst>
                  <a:ext uri="{FF2B5EF4-FFF2-40B4-BE49-F238E27FC236}">
                    <a16:creationId xmlns="" xmlns:a16="http://schemas.microsoft.com/office/drawing/2014/main" id="{2269892D-5462-44B0-A5E8-AECAF45BD4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32013" y="6051550"/>
                <a:ext cx="92075" cy="106363"/>
              </a:xfrm>
              <a:custGeom>
                <a:avLst/>
                <a:gdLst>
                  <a:gd name="T0" fmla="*/ 2147483646 w 40"/>
                  <a:gd name="T1" fmla="*/ 2147483646 h 46"/>
                  <a:gd name="T2" fmla="*/ 2147483646 w 40"/>
                  <a:gd name="T3" fmla="*/ 2147483646 h 46"/>
                  <a:gd name="T4" fmla="*/ 2147483646 w 40"/>
                  <a:gd name="T5" fmla="*/ 2147483646 h 46"/>
                  <a:gd name="T6" fmla="*/ 2147483646 w 40"/>
                  <a:gd name="T7" fmla="*/ 2147483646 h 46"/>
                  <a:gd name="T8" fmla="*/ 2147483646 w 40"/>
                  <a:gd name="T9" fmla="*/ 2147483646 h 46"/>
                  <a:gd name="T10" fmla="*/ 2147483646 w 40"/>
                  <a:gd name="T11" fmla="*/ 2147483646 h 46"/>
                  <a:gd name="T12" fmla="*/ 2147483646 w 40"/>
                  <a:gd name="T13" fmla="*/ 2147483646 h 46"/>
                  <a:gd name="T14" fmla="*/ 2147483646 w 40"/>
                  <a:gd name="T15" fmla="*/ 2147483646 h 46"/>
                  <a:gd name="T16" fmla="*/ 2147483646 w 40"/>
                  <a:gd name="T17" fmla="*/ 0 h 46"/>
                  <a:gd name="T18" fmla="*/ 2147483646 w 40"/>
                  <a:gd name="T19" fmla="*/ 2147483646 h 46"/>
                  <a:gd name="T20" fmla="*/ 2147483646 w 40"/>
                  <a:gd name="T21" fmla="*/ 2147483646 h 46"/>
                  <a:gd name="T22" fmla="*/ 2147483646 w 40"/>
                  <a:gd name="T23" fmla="*/ 2147483646 h 46"/>
                  <a:gd name="T24" fmla="*/ 2147483646 w 40"/>
                  <a:gd name="T25" fmla="*/ 2147483646 h 46"/>
                  <a:gd name="T26" fmla="*/ 2147483646 w 40"/>
                  <a:gd name="T27" fmla="*/ 2147483646 h 46"/>
                  <a:gd name="T28" fmla="*/ 2147483646 w 40"/>
                  <a:gd name="T29" fmla="*/ 2147483646 h 46"/>
                  <a:gd name="T30" fmla="*/ 2147483646 w 40"/>
                  <a:gd name="T31" fmla="*/ 2147483646 h 46"/>
                  <a:gd name="T32" fmla="*/ 2147483646 w 40"/>
                  <a:gd name="T33" fmla="*/ 2147483646 h 46"/>
                  <a:gd name="T34" fmla="*/ 0 w 40"/>
                  <a:gd name="T35" fmla="*/ 2147483646 h 46"/>
                  <a:gd name="T36" fmla="*/ 2147483646 w 40"/>
                  <a:gd name="T37" fmla="*/ 2147483646 h 4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40" h="46">
                    <a:moveTo>
                      <a:pt x="5" y="35"/>
                    </a:moveTo>
                    <a:cubicBezTo>
                      <a:pt x="5" y="35"/>
                      <a:pt x="5" y="35"/>
                      <a:pt x="5" y="35"/>
                    </a:cubicBezTo>
                    <a:cubicBezTo>
                      <a:pt x="5" y="35"/>
                      <a:pt x="5" y="35"/>
                      <a:pt x="5" y="35"/>
                    </a:cubicBezTo>
                    <a:cubicBezTo>
                      <a:pt x="22" y="35"/>
                      <a:pt x="22" y="35"/>
                      <a:pt x="22" y="35"/>
                    </a:cubicBezTo>
                    <a:cubicBezTo>
                      <a:pt x="22" y="35"/>
                      <a:pt x="22" y="35"/>
                      <a:pt x="22" y="35"/>
                    </a:cubicBezTo>
                    <a:cubicBezTo>
                      <a:pt x="26" y="35"/>
                      <a:pt x="30" y="30"/>
                      <a:pt x="30" y="25"/>
                    </a:cubicBezTo>
                    <a:cubicBezTo>
                      <a:pt x="30" y="6"/>
                      <a:pt x="30" y="6"/>
                      <a:pt x="30" y="6"/>
                    </a:cubicBezTo>
                    <a:cubicBezTo>
                      <a:pt x="30" y="5"/>
                      <a:pt x="30" y="5"/>
                      <a:pt x="30" y="5"/>
                    </a:cubicBezTo>
                    <a:cubicBezTo>
                      <a:pt x="30" y="3"/>
                      <a:pt x="32" y="0"/>
                      <a:pt x="35" y="0"/>
                    </a:cubicBezTo>
                    <a:cubicBezTo>
                      <a:pt x="38" y="0"/>
                      <a:pt x="40" y="3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30"/>
                      <a:pt x="40" y="30"/>
                      <a:pt x="40" y="30"/>
                    </a:cubicBezTo>
                    <a:cubicBezTo>
                      <a:pt x="40" y="39"/>
                      <a:pt x="33" y="46"/>
                      <a:pt x="25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5" y="45"/>
                      <a:pt x="5" y="45"/>
                      <a:pt x="5" y="45"/>
                    </a:cubicBezTo>
                    <a:cubicBezTo>
                      <a:pt x="5" y="45"/>
                      <a:pt x="5" y="45"/>
                      <a:pt x="5" y="45"/>
                    </a:cubicBezTo>
                    <a:cubicBezTo>
                      <a:pt x="2" y="45"/>
                      <a:pt x="0" y="43"/>
                      <a:pt x="0" y="40"/>
                    </a:cubicBezTo>
                    <a:cubicBezTo>
                      <a:pt x="0" y="38"/>
                      <a:pt x="2" y="35"/>
                      <a:pt x="5" y="35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65" name="组合 64">
            <a:extLst>
              <a:ext uri="{FF2B5EF4-FFF2-40B4-BE49-F238E27FC236}">
                <a16:creationId xmlns="" xmlns:a16="http://schemas.microsoft.com/office/drawing/2014/main" id="{67BE1CAB-4C16-4205-8685-49EBFD9D2D2B}"/>
              </a:ext>
            </a:extLst>
          </p:cNvPr>
          <p:cNvGrpSpPr/>
          <p:nvPr/>
        </p:nvGrpSpPr>
        <p:grpSpPr>
          <a:xfrm>
            <a:off x="3857132" y="2867249"/>
            <a:ext cx="1164618" cy="1164619"/>
            <a:chOff x="2278698" y="3741657"/>
            <a:chExt cx="1500029" cy="1500029"/>
          </a:xfrm>
          <a:solidFill>
            <a:srgbClr val="C00000"/>
          </a:solidFill>
        </p:grpSpPr>
        <p:sp>
          <p:nvSpPr>
            <p:cNvPr id="66" name="椭圆 65">
              <a:extLst>
                <a:ext uri="{FF2B5EF4-FFF2-40B4-BE49-F238E27FC236}">
                  <a16:creationId xmlns="" xmlns:a16="http://schemas.microsoft.com/office/drawing/2014/main" id="{49CECBFD-9E96-4F26-8528-56746F760AA1}"/>
                </a:ext>
              </a:extLst>
            </p:cNvPr>
            <p:cNvSpPr/>
            <p:nvPr/>
          </p:nvSpPr>
          <p:spPr>
            <a:xfrm>
              <a:off x="2278698" y="3741657"/>
              <a:ext cx="1500029" cy="1500029"/>
            </a:xfrm>
            <a:prstGeom prst="ellipse">
              <a:avLst/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 sz="4800" dirty="0">
                <a:latin typeface="Chelsea" panose="02000500000000000000" pitchFamily="2" charset="0"/>
              </a:endParaRPr>
            </a:p>
          </p:txBody>
        </p:sp>
        <p:grpSp>
          <p:nvGrpSpPr>
            <p:cNvPr id="67" name="组合 66">
              <a:extLst>
                <a:ext uri="{FF2B5EF4-FFF2-40B4-BE49-F238E27FC236}">
                  <a16:creationId xmlns="" xmlns:a16="http://schemas.microsoft.com/office/drawing/2014/main" id="{0CDAA7E2-B5C2-4FDD-AAAF-E876B999D4E6}"/>
                </a:ext>
              </a:extLst>
            </p:cNvPr>
            <p:cNvGrpSpPr/>
            <p:nvPr/>
          </p:nvGrpSpPr>
          <p:grpSpPr>
            <a:xfrm>
              <a:off x="2662538" y="4134603"/>
              <a:ext cx="693436" cy="691515"/>
              <a:chOff x="2722713" y="3648225"/>
              <a:chExt cx="573087" cy="571500"/>
            </a:xfrm>
            <a:grpFill/>
          </p:grpSpPr>
          <p:sp>
            <p:nvSpPr>
              <p:cNvPr id="68" name="Freeform 178">
                <a:extLst>
                  <a:ext uri="{FF2B5EF4-FFF2-40B4-BE49-F238E27FC236}">
                    <a16:creationId xmlns="" xmlns:a16="http://schemas.microsoft.com/office/drawing/2014/main" id="{01FC8F10-6613-4C66-B454-37FAAEAFF5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22713" y="3648225"/>
                <a:ext cx="573087" cy="571500"/>
              </a:xfrm>
              <a:custGeom>
                <a:avLst/>
                <a:gdLst>
                  <a:gd name="T0" fmla="*/ 2147483646 w 248"/>
                  <a:gd name="T1" fmla="*/ 0 h 248"/>
                  <a:gd name="T2" fmla="*/ 2147483646 w 248"/>
                  <a:gd name="T3" fmla="*/ 2147483646 h 248"/>
                  <a:gd name="T4" fmla="*/ 2147483646 w 248"/>
                  <a:gd name="T5" fmla="*/ 2147483646 h 248"/>
                  <a:gd name="T6" fmla="*/ 2147483646 w 248"/>
                  <a:gd name="T7" fmla="*/ 2147483646 h 248"/>
                  <a:gd name="T8" fmla="*/ 2147483646 w 248"/>
                  <a:gd name="T9" fmla="*/ 2147483646 h 248"/>
                  <a:gd name="T10" fmla="*/ 2147483646 w 248"/>
                  <a:gd name="T11" fmla="*/ 2147483646 h 248"/>
                  <a:gd name="T12" fmla="*/ 2147483646 w 248"/>
                  <a:gd name="T13" fmla="*/ 2147483646 h 248"/>
                  <a:gd name="T14" fmla="*/ 2147483646 w 248"/>
                  <a:gd name="T15" fmla="*/ 2147483646 h 248"/>
                  <a:gd name="T16" fmla="*/ 0 w 248"/>
                  <a:gd name="T17" fmla="*/ 2147483646 h 248"/>
                  <a:gd name="T18" fmla="*/ 2147483646 w 248"/>
                  <a:gd name="T19" fmla="*/ 2147483646 h 248"/>
                  <a:gd name="T20" fmla="*/ 2147483646 w 248"/>
                  <a:gd name="T21" fmla="*/ 2147483646 h 248"/>
                  <a:gd name="T22" fmla="*/ 2147483646 w 248"/>
                  <a:gd name="T23" fmla="*/ 2147483646 h 248"/>
                  <a:gd name="T24" fmla="*/ 2147483646 w 248"/>
                  <a:gd name="T25" fmla="*/ 2147483646 h 248"/>
                  <a:gd name="T26" fmla="*/ 2147483646 w 248"/>
                  <a:gd name="T27" fmla="*/ 2147483646 h 248"/>
                  <a:gd name="T28" fmla="*/ 2147483646 w 248"/>
                  <a:gd name="T29" fmla="*/ 2147483646 h 248"/>
                  <a:gd name="T30" fmla="*/ 2147483646 w 248"/>
                  <a:gd name="T31" fmla="*/ 2147483646 h 248"/>
                  <a:gd name="T32" fmla="*/ 2147483646 w 248"/>
                  <a:gd name="T33" fmla="*/ 2147483646 h 248"/>
                  <a:gd name="T34" fmla="*/ 2147483646 w 248"/>
                  <a:gd name="T35" fmla="*/ 2147483646 h 248"/>
                  <a:gd name="T36" fmla="*/ 2147483646 w 248"/>
                  <a:gd name="T37" fmla="*/ 2147483646 h 248"/>
                  <a:gd name="T38" fmla="*/ 2147483646 w 248"/>
                  <a:gd name="T39" fmla="*/ 2147483646 h 248"/>
                  <a:gd name="T40" fmla="*/ 2147483646 w 248"/>
                  <a:gd name="T41" fmla="*/ 2147483646 h 248"/>
                  <a:gd name="T42" fmla="*/ 2147483646 w 248"/>
                  <a:gd name="T43" fmla="*/ 2147483646 h 248"/>
                  <a:gd name="T44" fmla="*/ 2147483646 w 248"/>
                  <a:gd name="T45" fmla="*/ 2147483646 h 248"/>
                  <a:gd name="T46" fmla="*/ 2147483646 w 248"/>
                  <a:gd name="T47" fmla="*/ 2147483646 h 248"/>
                  <a:gd name="T48" fmla="*/ 2147483646 w 248"/>
                  <a:gd name="T49" fmla="*/ 2147483646 h 248"/>
                  <a:gd name="T50" fmla="*/ 2147483646 w 248"/>
                  <a:gd name="T51" fmla="*/ 2147483646 h 248"/>
                  <a:gd name="T52" fmla="*/ 2147483646 w 248"/>
                  <a:gd name="T53" fmla="*/ 2147483646 h 248"/>
                  <a:gd name="T54" fmla="*/ 2147483646 w 248"/>
                  <a:gd name="T55" fmla="*/ 2147483646 h 248"/>
                  <a:gd name="T56" fmla="*/ 2147483646 w 248"/>
                  <a:gd name="T57" fmla="*/ 2147483646 h 248"/>
                  <a:gd name="T58" fmla="*/ 2147483646 w 248"/>
                  <a:gd name="T59" fmla="*/ 2147483646 h 248"/>
                  <a:gd name="T60" fmla="*/ 2147483646 w 248"/>
                  <a:gd name="T61" fmla="*/ 2147483646 h 248"/>
                  <a:gd name="T62" fmla="*/ 2147483646 w 248"/>
                  <a:gd name="T63" fmla="*/ 2147483646 h 248"/>
                  <a:gd name="T64" fmla="*/ 2147483646 w 248"/>
                  <a:gd name="T65" fmla="*/ 0 h 248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248" h="248">
                    <a:moveTo>
                      <a:pt x="124" y="0"/>
                    </a:moveTo>
                    <a:cubicBezTo>
                      <a:pt x="112" y="0"/>
                      <a:pt x="112" y="0"/>
                      <a:pt x="112" y="0"/>
                    </a:cubicBezTo>
                    <a:cubicBezTo>
                      <a:pt x="105" y="0"/>
                      <a:pt x="100" y="5"/>
                      <a:pt x="100" y="12"/>
                    </a:cubicBezTo>
                    <a:cubicBezTo>
                      <a:pt x="100" y="27"/>
                      <a:pt x="100" y="27"/>
                      <a:pt x="100" y="27"/>
                    </a:cubicBezTo>
                    <a:cubicBezTo>
                      <a:pt x="100" y="33"/>
                      <a:pt x="97" y="37"/>
                      <a:pt x="92" y="39"/>
                    </a:cubicBezTo>
                    <a:cubicBezTo>
                      <a:pt x="83" y="42"/>
                      <a:pt x="83" y="42"/>
                      <a:pt x="83" y="42"/>
                    </a:cubicBezTo>
                    <a:cubicBezTo>
                      <a:pt x="79" y="43"/>
                      <a:pt x="74" y="42"/>
                      <a:pt x="71" y="39"/>
                    </a:cubicBezTo>
                    <a:cubicBezTo>
                      <a:pt x="60" y="28"/>
                      <a:pt x="60" y="28"/>
                      <a:pt x="60" y="28"/>
                    </a:cubicBezTo>
                    <a:cubicBezTo>
                      <a:pt x="56" y="24"/>
                      <a:pt x="48" y="24"/>
                      <a:pt x="44" y="28"/>
                    </a:cubicBezTo>
                    <a:cubicBezTo>
                      <a:pt x="28" y="44"/>
                      <a:pt x="28" y="44"/>
                      <a:pt x="28" y="44"/>
                    </a:cubicBezTo>
                    <a:cubicBezTo>
                      <a:pt x="24" y="48"/>
                      <a:pt x="24" y="56"/>
                      <a:pt x="28" y="60"/>
                    </a:cubicBezTo>
                    <a:cubicBezTo>
                      <a:pt x="39" y="71"/>
                      <a:pt x="39" y="71"/>
                      <a:pt x="39" y="71"/>
                    </a:cubicBezTo>
                    <a:cubicBezTo>
                      <a:pt x="42" y="74"/>
                      <a:pt x="43" y="79"/>
                      <a:pt x="42" y="83"/>
                    </a:cubicBezTo>
                    <a:cubicBezTo>
                      <a:pt x="39" y="92"/>
                      <a:pt x="39" y="92"/>
                      <a:pt x="39" y="92"/>
                    </a:cubicBezTo>
                    <a:cubicBezTo>
                      <a:pt x="37" y="97"/>
                      <a:pt x="33" y="100"/>
                      <a:pt x="27" y="100"/>
                    </a:cubicBezTo>
                    <a:cubicBezTo>
                      <a:pt x="12" y="100"/>
                      <a:pt x="12" y="100"/>
                      <a:pt x="12" y="100"/>
                    </a:cubicBezTo>
                    <a:cubicBezTo>
                      <a:pt x="5" y="100"/>
                      <a:pt x="0" y="105"/>
                      <a:pt x="0" y="112"/>
                    </a:cubicBezTo>
                    <a:cubicBezTo>
                      <a:pt x="0" y="136"/>
                      <a:pt x="0" y="136"/>
                      <a:pt x="0" y="136"/>
                    </a:cubicBezTo>
                    <a:cubicBezTo>
                      <a:pt x="0" y="143"/>
                      <a:pt x="5" y="148"/>
                      <a:pt x="12" y="148"/>
                    </a:cubicBezTo>
                    <a:cubicBezTo>
                      <a:pt x="27" y="148"/>
                      <a:pt x="27" y="148"/>
                      <a:pt x="27" y="148"/>
                    </a:cubicBezTo>
                    <a:cubicBezTo>
                      <a:pt x="33" y="148"/>
                      <a:pt x="37" y="151"/>
                      <a:pt x="39" y="156"/>
                    </a:cubicBezTo>
                    <a:cubicBezTo>
                      <a:pt x="42" y="165"/>
                      <a:pt x="42" y="165"/>
                      <a:pt x="42" y="165"/>
                    </a:cubicBezTo>
                    <a:cubicBezTo>
                      <a:pt x="43" y="169"/>
                      <a:pt x="42" y="174"/>
                      <a:pt x="39" y="177"/>
                    </a:cubicBezTo>
                    <a:cubicBezTo>
                      <a:pt x="28" y="188"/>
                      <a:pt x="28" y="188"/>
                      <a:pt x="28" y="188"/>
                    </a:cubicBezTo>
                    <a:cubicBezTo>
                      <a:pt x="24" y="192"/>
                      <a:pt x="24" y="200"/>
                      <a:pt x="28" y="204"/>
                    </a:cubicBezTo>
                    <a:cubicBezTo>
                      <a:pt x="44" y="220"/>
                      <a:pt x="44" y="220"/>
                      <a:pt x="44" y="220"/>
                    </a:cubicBezTo>
                    <a:cubicBezTo>
                      <a:pt x="48" y="224"/>
                      <a:pt x="56" y="224"/>
                      <a:pt x="60" y="220"/>
                    </a:cubicBezTo>
                    <a:cubicBezTo>
                      <a:pt x="71" y="209"/>
                      <a:pt x="71" y="209"/>
                      <a:pt x="71" y="209"/>
                    </a:cubicBezTo>
                    <a:cubicBezTo>
                      <a:pt x="74" y="206"/>
                      <a:pt x="79" y="205"/>
                      <a:pt x="83" y="206"/>
                    </a:cubicBezTo>
                    <a:cubicBezTo>
                      <a:pt x="92" y="209"/>
                      <a:pt x="92" y="209"/>
                      <a:pt x="92" y="209"/>
                    </a:cubicBezTo>
                    <a:cubicBezTo>
                      <a:pt x="97" y="211"/>
                      <a:pt x="100" y="215"/>
                      <a:pt x="100" y="221"/>
                    </a:cubicBezTo>
                    <a:cubicBezTo>
                      <a:pt x="100" y="236"/>
                      <a:pt x="100" y="236"/>
                      <a:pt x="100" y="236"/>
                    </a:cubicBezTo>
                    <a:cubicBezTo>
                      <a:pt x="100" y="243"/>
                      <a:pt x="105" y="248"/>
                      <a:pt x="112" y="248"/>
                    </a:cubicBezTo>
                    <a:cubicBezTo>
                      <a:pt x="124" y="248"/>
                      <a:pt x="124" y="248"/>
                      <a:pt x="124" y="248"/>
                    </a:cubicBezTo>
                    <a:cubicBezTo>
                      <a:pt x="136" y="248"/>
                      <a:pt x="136" y="248"/>
                      <a:pt x="136" y="248"/>
                    </a:cubicBezTo>
                    <a:cubicBezTo>
                      <a:pt x="143" y="248"/>
                      <a:pt x="148" y="243"/>
                      <a:pt x="148" y="236"/>
                    </a:cubicBezTo>
                    <a:cubicBezTo>
                      <a:pt x="148" y="221"/>
                      <a:pt x="148" y="221"/>
                      <a:pt x="148" y="221"/>
                    </a:cubicBezTo>
                    <a:cubicBezTo>
                      <a:pt x="148" y="215"/>
                      <a:pt x="151" y="211"/>
                      <a:pt x="156" y="209"/>
                    </a:cubicBezTo>
                    <a:cubicBezTo>
                      <a:pt x="165" y="206"/>
                      <a:pt x="165" y="206"/>
                      <a:pt x="165" y="206"/>
                    </a:cubicBezTo>
                    <a:cubicBezTo>
                      <a:pt x="169" y="205"/>
                      <a:pt x="174" y="206"/>
                      <a:pt x="177" y="209"/>
                    </a:cubicBezTo>
                    <a:cubicBezTo>
                      <a:pt x="188" y="220"/>
                      <a:pt x="188" y="220"/>
                      <a:pt x="188" y="220"/>
                    </a:cubicBezTo>
                    <a:cubicBezTo>
                      <a:pt x="192" y="224"/>
                      <a:pt x="200" y="224"/>
                      <a:pt x="204" y="220"/>
                    </a:cubicBezTo>
                    <a:cubicBezTo>
                      <a:pt x="220" y="204"/>
                      <a:pt x="220" y="204"/>
                      <a:pt x="220" y="204"/>
                    </a:cubicBezTo>
                    <a:cubicBezTo>
                      <a:pt x="224" y="200"/>
                      <a:pt x="224" y="192"/>
                      <a:pt x="220" y="188"/>
                    </a:cubicBezTo>
                    <a:cubicBezTo>
                      <a:pt x="209" y="177"/>
                      <a:pt x="209" y="177"/>
                      <a:pt x="209" y="177"/>
                    </a:cubicBezTo>
                    <a:cubicBezTo>
                      <a:pt x="206" y="174"/>
                      <a:pt x="205" y="169"/>
                      <a:pt x="206" y="165"/>
                    </a:cubicBezTo>
                    <a:cubicBezTo>
                      <a:pt x="209" y="156"/>
                      <a:pt x="209" y="156"/>
                      <a:pt x="209" y="156"/>
                    </a:cubicBezTo>
                    <a:cubicBezTo>
                      <a:pt x="211" y="151"/>
                      <a:pt x="215" y="148"/>
                      <a:pt x="221" y="148"/>
                    </a:cubicBezTo>
                    <a:cubicBezTo>
                      <a:pt x="236" y="148"/>
                      <a:pt x="236" y="148"/>
                      <a:pt x="236" y="148"/>
                    </a:cubicBezTo>
                    <a:cubicBezTo>
                      <a:pt x="243" y="148"/>
                      <a:pt x="248" y="143"/>
                      <a:pt x="248" y="136"/>
                    </a:cubicBezTo>
                    <a:cubicBezTo>
                      <a:pt x="248" y="112"/>
                      <a:pt x="248" y="112"/>
                      <a:pt x="248" y="112"/>
                    </a:cubicBezTo>
                    <a:cubicBezTo>
                      <a:pt x="248" y="105"/>
                      <a:pt x="243" y="100"/>
                      <a:pt x="236" y="100"/>
                    </a:cubicBezTo>
                    <a:cubicBezTo>
                      <a:pt x="221" y="100"/>
                      <a:pt x="221" y="100"/>
                      <a:pt x="221" y="100"/>
                    </a:cubicBezTo>
                    <a:cubicBezTo>
                      <a:pt x="215" y="100"/>
                      <a:pt x="211" y="97"/>
                      <a:pt x="209" y="92"/>
                    </a:cubicBezTo>
                    <a:cubicBezTo>
                      <a:pt x="206" y="83"/>
                      <a:pt x="206" y="83"/>
                      <a:pt x="206" y="83"/>
                    </a:cubicBezTo>
                    <a:cubicBezTo>
                      <a:pt x="205" y="79"/>
                      <a:pt x="206" y="74"/>
                      <a:pt x="209" y="71"/>
                    </a:cubicBezTo>
                    <a:cubicBezTo>
                      <a:pt x="220" y="60"/>
                      <a:pt x="220" y="60"/>
                      <a:pt x="220" y="60"/>
                    </a:cubicBezTo>
                    <a:cubicBezTo>
                      <a:pt x="224" y="56"/>
                      <a:pt x="224" y="48"/>
                      <a:pt x="220" y="44"/>
                    </a:cubicBezTo>
                    <a:cubicBezTo>
                      <a:pt x="204" y="28"/>
                      <a:pt x="204" y="28"/>
                      <a:pt x="204" y="28"/>
                    </a:cubicBezTo>
                    <a:cubicBezTo>
                      <a:pt x="200" y="24"/>
                      <a:pt x="192" y="24"/>
                      <a:pt x="188" y="28"/>
                    </a:cubicBezTo>
                    <a:cubicBezTo>
                      <a:pt x="177" y="39"/>
                      <a:pt x="177" y="39"/>
                      <a:pt x="177" y="39"/>
                    </a:cubicBezTo>
                    <a:cubicBezTo>
                      <a:pt x="174" y="42"/>
                      <a:pt x="169" y="43"/>
                      <a:pt x="165" y="42"/>
                    </a:cubicBezTo>
                    <a:cubicBezTo>
                      <a:pt x="156" y="39"/>
                      <a:pt x="156" y="39"/>
                      <a:pt x="156" y="39"/>
                    </a:cubicBezTo>
                    <a:cubicBezTo>
                      <a:pt x="151" y="37"/>
                      <a:pt x="148" y="33"/>
                      <a:pt x="148" y="27"/>
                    </a:cubicBezTo>
                    <a:cubicBezTo>
                      <a:pt x="148" y="12"/>
                      <a:pt x="148" y="12"/>
                      <a:pt x="148" y="12"/>
                    </a:cubicBezTo>
                    <a:cubicBezTo>
                      <a:pt x="148" y="5"/>
                      <a:pt x="143" y="0"/>
                      <a:pt x="136" y="0"/>
                    </a:cubicBezTo>
                    <a:lnTo>
                      <a:pt x="124" y="0"/>
                    </a:lnTo>
                    <a:close/>
                  </a:path>
                </a:pathLst>
              </a:custGeom>
              <a:grpFill/>
              <a:ln w="17463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9" name="Freeform 179">
                <a:extLst>
                  <a:ext uri="{FF2B5EF4-FFF2-40B4-BE49-F238E27FC236}">
                    <a16:creationId xmlns="" xmlns:a16="http://schemas.microsoft.com/office/drawing/2014/main" id="{0B7DB22B-E377-4E31-BCEF-2CCD0EE772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46550" y="3872063"/>
                <a:ext cx="125413" cy="125412"/>
              </a:xfrm>
              <a:custGeom>
                <a:avLst/>
                <a:gdLst>
                  <a:gd name="T0" fmla="*/ 2147483646 w 54"/>
                  <a:gd name="T1" fmla="*/ 2147483646 h 54"/>
                  <a:gd name="T2" fmla="*/ 2147483646 w 54"/>
                  <a:gd name="T3" fmla="*/ 2147483646 h 54"/>
                  <a:gd name="T4" fmla="*/ 2147483646 w 54"/>
                  <a:gd name="T5" fmla="*/ 2147483646 h 54"/>
                  <a:gd name="T6" fmla="*/ 2147483646 w 54"/>
                  <a:gd name="T7" fmla="*/ 2147483646 h 54"/>
                  <a:gd name="T8" fmla="*/ 2147483646 w 54"/>
                  <a:gd name="T9" fmla="*/ 2147483646 h 5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4" h="54">
                    <a:moveTo>
                      <a:pt x="50" y="32"/>
                    </a:moveTo>
                    <a:cubicBezTo>
                      <a:pt x="54" y="15"/>
                      <a:pt x="39" y="0"/>
                      <a:pt x="22" y="4"/>
                    </a:cubicBezTo>
                    <a:cubicBezTo>
                      <a:pt x="13" y="6"/>
                      <a:pt x="6" y="13"/>
                      <a:pt x="4" y="22"/>
                    </a:cubicBezTo>
                    <a:cubicBezTo>
                      <a:pt x="0" y="39"/>
                      <a:pt x="15" y="54"/>
                      <a:pt x="32" y="50"/>
                    </a:cubicBezTo>
                    <a:cubicBezTo>
                      <a:pt x="41" y="48"/>
                      <a:pt x="48" y="41"/>
                      <a:pt x="50" y="32"/>
                    </a:cubicBezTo>
                    <a:close/>
                  </a:path>
                </a:pathLst>
              </a:custGeom>
              <a:grpFill/>
              <a:ln w="17463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70" name="组合 69">
            <a:extLst>
              <a:ext uri="{FF2B5EF4-FFF2-40B4-BE49-F238E27FC236}">
                <a16:creationId xmlns="" xmlns:a16="http://schemas.microsoft.com/office/drawing/2014/main" id="{02BA90FC-26E7-4FDC-909D-A0A290DECC56}"/>
              </a:ext>
            </a:extLst>
          </p:cNvPr>
          <p:cNvGrpSpPr/>
          <p:nvPr/>
        </p:nvGrpSpPr>
        <p:grpSpPr>
          <a:xfrm>
            <a:off x="6907646" y="2867249"/>
            <a:ext cx="1164618" cy="1164619"/>
            <a:chOff x="6207761" y="3741657"/>
            <a:chExt cx="1500029" cy="1500029"/>
          </a:xfrm>
          <a:solidFill>
            <a:srgbClr val="C00000"/>
          </a:solidFill>
        </p:grpSpPr>
        <p:sp>
          <p:nvSpPr>
            <p:cNvPr id="71" name="椭圆 70">
              <a:extLst>
                <a:ext uri="{FF2B5EF4-FFF2-40B4-BE49-F238E27FC236}">
                  <a16:creationId xmlns="" xmlns:a16="http://schemas.microsoft.com/office/drawing/2014/main" id="{4B379CEA-046B-4566-95D1-F8C80E892B60}"/>
                </a:ext>
              </a:extLst>
            </p:cNvPr>
            <p:cNvSpPr/>
            <p:nvPr/>
          </p:nvSpPr>
          <p:spPr>
            <a:xfrm>
              <a:off x="6207761" y="3741657"/>
              <a:ext cx="1500029" cy="1500029"/>
            </a:xfrm>
            <a:prstGeom prst="ellipse">
              <a:avLst/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grpSp>
          <p:nvGrpSpPr>
            <p:cNvPr id="72" name="组合 71">
              <a:extLst>
                <a:ext uri="{FF2B5EF4-FFF2-40B4-BE49-F238E27FC236}">
                  <a16:creationId xmlns="" xmlns:a16="http://schemas.microsoft.com/office/drawing/2014/main" id="{A56638EA-088C-4EAA-A17E-226D8C27B79C}"/>
                </a:ext>
              </a:extLst>
            </p:cNvPr>
            <p:cNvGrpSpPr/>
            <p:nvPr/>
          </p:nvGrpSpPr>
          <p:grpSpPr>
            <a:xfrm>
              <a:off x="6652054" y="4156692"/>
              <a:ext cx="647335" cy="647336"/>
              <a:chOff x="1830388" y="2073275"/>
              <a:chExt cx="534987" cy="534988"/>
            </a:xfrm>
            <a:grpFill/>
          </p:grpSpPr>
          <p:sp>
            <p:nvSpPr>
              <p:cNvPr id="73" name="Freeform 24">
                <a:extLst>
                  <a:ext uri="{FF2B5EF4-FFF2-40B4-BE49-F238E27FC236}">
                    <a16:creationId xmlns="" xmlns:a16="http://schemas.microsoft.com/office/drawing/2014/main" id="{88A80BF7-B169-49D2-98AE-FAE53F0318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00250" y="2119313"/>
                <a:ext cx="365125" cy="109537"/>
              </a:xfrm>
              <a:custGeom>
                <a:avLst/>
                <a:gdLst>
                  <a:gd name="T0" fmla="*/ 2147483646 w 158"/>
                  <a:gd name="T1" fmla="*/ 2147483646 h 48"/>
                  <a:gd name="T2" fmla="*/ 2147483646 w 158"/>
                  <a:gd name="T3" fmla="*/ 2147483646 h 48"/>
                  <a:gd name="T4" fmla="*/ 0 w 158"/>
                  <a:gd name="T5" fmla="*/ 2147483646 h 48"/>
                  <a:gd name="T6" fmla="*/ 0 w 158"/>
                  <a:gd name="T7" fmla="*/ 2147483646 h 48"/>
                  <a:gd name="T8" fmla="*/ 2147483646 w 158"/>
                  <a:gd name="T9" fmla="*/ 0 h 48"/>
                  <a:gd name="T10" fmla="*/ 2147483646 w 158"/>
                  <a:gd name="T11" fmla="*/ 0 h 48"/>
                  <a:gd name="T12" fmla="*/ 2147483646 w 158"/>
                  <a:gd name="T13" fmla="*/ 2147483646 h 48"/>
                  <a:gd name="T14" fmla="*/ 2147483646 w 158"/>
                  <a:gd name="T15" fmla="*/ 2147483646 h 48"/>
                  <a:gd name="T16" fmla="*/ 2147483646 w 158"/>
                  <a:gd name="T17" fmla="*/ 2147483646 h 48"/>
                  <a:gd name="T18" fmla="*/ 2147483646 w 158"/>
                  <a:gd name="T19" fmla="*/ 2147483646 h 48"/>
                  <a:gd name="T20" fmla="*/ 2147483646 w 158"/>
                  <a:gd name="T21" fmla="*/ 2147483646 h 4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58" h="48">
                    <a:moveTo>
                      <a:pt x="130" y="48"/>
                    </a:moveTo>
                    <a:cubicBezTo>
                      <a:pt x="9" y="48"/>
                      <a:pt x="9" y="48"/>
                      <a:pt x="9" y="48"/>
                    </a:cubicBezTo>
                    <a:cubicBezTo>
                      <a:pt x="4" y="48"/>
                      <a:pt x="0" y="44"/>
                      <a:pt x="0" y="40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130" y="0"/>
                      <a:pt x="130" y="0"/>
                      <a:pt x="130" y="0"/>
                    </a:cubicBezTo>
                    <a:cubicBezTo>
                      <a:pt x="132" y="0"/>
                      <a:pt x="134" y="1"/>
                      <a:pt x="135" y="2"/>
                    </a:cubicBezTo>
                    <a:cubicBezTo>
                      <a:pt x="154" y="18"/>
                      <a:pt x="154" y="18"/>
                      <a:pt x="154" y="18"/>
                    </a:cubicBezTo>
                    <a:cubicBezTo>
                      <a:pt x="158" y="21"/>
                      <a:pt x="158" y="27"/>
                      <a:pt x="154" y="30"/>
                    </a:cubicBezTo>
                    <a:cubicBezTo>
                      <a:pt x="135" y="46"/>
                      <a:pt x="135" y="46"/>
                      <a:pt x="135" y="46"/>
                    </a:cubicBezTo>
                    <a:cubicBezTo>
                      <a:pt x="134" y="47"/>
                      <a:pt x="132" y="48"/>
                      <a:pt x="130" y="48"/>
                    </a:cubicBezTo>
                    <a:close/>
                  </a:path>
                </a:pathLst>
              </a:custGeom>
              <a:grpFill/>
              <a:ln w="17463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4" name="Freeform 25">
                <a:extLst>
                  <a:ext uri="{FF2B5EF4-FFF2-40B4-BE49-F238E27FC236}">
                    <a16:creationId xmlns="" xmlns:a16="http://schemas.microsoft.com/office/drawing/2014/main" id="{F4AB758D-74D2-4C3B-B381-42B52A49F3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30388" y="2266950"/>
                <a:ext cx="355600" cy="109538"/>
              </a:xfrm>
              <a:custGeom>
                <a:avLst/>
                <a:gdLst>
                  <a:gd name="T0" fmla="*/ 2147483646 w 154"/>
                  <a:gd name="T1" fmla="*/ 0 h 48"/>
                  <a:gd name="T2" fmla="*/ 2147483646 w 154"/>
                  <a:gd name="T3" fmla="*/ 0 h 48"/>
                  <a:gd name="T4" fmla="*/ 2147483646 w 154"/>
                  <a:gd name="T5" fmla="*/ 2147483646 h 48"/>
                  <a:gd name="T6" fmla="*/ 2147483646 w 154"/>
                  <a:gd name="T7" fmla="*/ 2147483646 h 48"/>
                  <a:gd name="T8" fmla="*/ 2147483646 w 154"/>
                  <a:gd name="T9" fmla="*/ 2147483646 h 48"/>
                  <a:gd name="T10" fmla="*/ 2147483646 w 154"/>
                  <a:gd name="T11" fmla="*/ 2147483646 h 48"/>
                  <a:gd name="T12" fmla="*/ 2147483646 w 154"/>
                  <a:gd name="T13" fmla="*/ 2147483646 h 48"/>
                  <a:gd name="T14" fmla="*/ 2147483646 w 154"/>
                  <a:gd name="T15" fmla="*/ 2147483646 h 48"/>
                  <a:gd name="T16" fmla="*/ 2147483646 w 154"/>
                  <a:gd name="T17" fmla="*/ 2147483646 h 48"/>
                  <a:gd name="T18" fmla="*/ 2147483646 w 154"/>
                  <a:gd name="T19" fmla="*/ 2147483646 h 48"/>
                  <a:gd name="T20" fmla="*/ 2147483646 w 154"/>
                  <a:gd name="T21" fmla="*/ 0 h 4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54" h="48">
                    <a:moveTo>
                      <a:pt x="27" y="0"/>
                    </a:moveTo>
                    <a:cubicBezTo>
                      <a:pt x="144" y="0"/>
                      <a:pt x="144" y="0"/>
                      <a:pt x="144" y="0"/>
                    </a:cubicBezTo>
                    <a:cubicBezTo>
                      <a:pt x="150" y="0"/>
                      <a:pt x="154" y="6"/>
                      <a:pt x="154" y="12"/>
                    </a:cubicBezTo>
                    <a:cubicBezTo>
                      <a:pt x="154" y="36"/>
                      <a:pt x="154" y="36"/>
                      <a:pt x="154" y="36"/>
                    </a:cubicBezTo>
                    <a:cubicBezTo>
                      <a:pt x="154" y="42"/>
                      <a:pt x="150" y="48"/>
                      <a:pt x="144" y="48"/>
                    </a:cubicBezTo>
                    <a:cubicBezTo>
                      <a:pt x="27" y="48"/>
                      <a:pt x="27" y="48"/>
                      <a:pt x="27" y="48"/>
                    </a:cubicBezTo>
                    <a:cubicBezTo>
                      <a:pt x="25" y="48"/>
                      <a:pt x="22" y="47"/>
                      <a:pt x="20" y="45"/>
                    </a:cubicBezTo>
                    <a:cubicBezTo>
                      <a:pt x="5" y="32"/>
                      <a:pt x="5" y="32"/>
                      <a:pt x="5" y="32"/>
                    </a:cubicBezTo>
                    <a:cubicBezTo>
                      <a:pt x="0" y="28"/>
                      <a:pt x="0" y="20"/>
                      <a:pt x="5" y="16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22" y="1"/>
                      <a:pt x="25" y="0"/>
                      <a:pt x="27" y="0"/>
                    </a:cubicBezTo>
                    <a:close/>
                  </a:path>
                </a:pathLst>
              </a:custGeom>
              <a:grpFill/>
              <a:ln w="17463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5" name="Line 26">
                <a:extLst>
                  <a:ext uri="{FF2B5EF4-FFF2-40B4-BE49-F238E27FC236}">
                    <a16:creationId xmlns="" xmlns:a16="http://schemas.microsoft.com/office/drawing/2014/main" id="{8E173B8A-90B7-48EE-9CC3-D4B6A5C456C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93913" y="2376488"/>
                <a:ext cx="0" cy="222250"/>
              </a:xfrm>
              <a:prstGeom prst="line">
                <a:avLst/>
              </a:prstGeom>
              <a:grpFill/>
              <a:ln w="17463" cap="rnd">
                <a:solidFill>
                  <a:schemeClr val="bg1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6" name="Line 27">
                <a:extLst>
                  <a:ext uri="{FF2B5EF4-FFF2-40B4-BE49-F238E27FC236}">
                    <a16:creationId xmlns="" xmlns:a16="http://schemas.microsoft.com/office/drawing/2014/main" id="{E8669399-0C34-4A84-BC61-87D5517610B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093913" y="2228850"/>
                <a:ext cx="0" cy="38100"/>
              </a:xfrm>
              <a:prstGeom prst="line">
                <a:avLst/>
              </a:prstGeom>
              <a:grpFill/>
              <a:ln w="17463" cap="rnd">
                <a:solidFill>
                  <a:schemeClr val="bg1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7" name="Line 28">
                <a:extLst>
                  <a:ext uri="{FF2B5EF4-FFF2-40B4-BE49-F238E27FC236}">
                    <a16:creationId xmlns="" xmlns:a16="http://schemas.microsoft.com/office/drawing/2014/main" id="{F8813BA6-9C6C-4702-91D3-73A503D5DC9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093913" y="2073275"/>
                <a:ext cx="0" cy="46038"/>
              </a:xfrm>
              <a:prstGeom prst="line">
                <a:avLst/>
              </a:prstGeom>
              <a:grpFill/>
              <a:ln w="17463" cap="rnd">
                <a:solidFill>
                  <a:schemeClr val="bg1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8" name="Line 29">
                <a:extLst>
                  <a:ext uri="{FF2B5EF4-FFF2-40B4-BE49-F238E27FC236}">
                    <a16:creationId xmlns="" xmlns:a16="http://schemas.microsoft.com/office/drawing/2014/main" id="{BAAE72D6-B08E-40A4-A29D-A3374E0DDEA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20888" y="2608263"/>
                <a:ext cx="149225" cy="0"/>
              </a:xfrm>
              <a:prstGeom prst="line">
                <a:avLst/>
              </a:prstGeom>
              <a:grpFill/>
              <a:ln w="17463" cap="rnd">
                <a:solidFill>
                  <a:schemeClr val="bg1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79" name="组合 78">
            <a:extLst>
              <a:ext uri="{FF2B5EF4-FFF2-40B4-BE49-F238E27FC236}">
                <a16:creationId xmlns="" xmlns:a16="http://schemas.microsoft.com/office/drawing/2014/main" id="{47CC2821-F387-4B64-94BA-14B65DC8EA58}"/>
              </a:ext>
            </a:extLst>
          </p:cNvPr>
          <p:cNvGrpSpPr/>
          <p:nvPr/>
        </p:nvGrpSpPr>
        <p:grpSpPr>
          <a:xfrm>
            <a:off x="8438325" y="2872672"/>
            <a:ext cx="1164618" cy="1164619"/>
            <a:chOff x="8179277" y="3748642"/>
            <a:chExt cx="1500028" cy="1500029"/>
          </a:xfrm>
          <a:solidFill>
            <a:schemeClr val="accent2">
              <a:lumMod val="75000"/>
            </a:schemeClr>
          </a:solidFill>
        </p:grpSpPr>
        <p:sp>
          <p:nvSpPr>
            <p:cNvPr id="80" name="椭圆 79">
              <a:extLst>
                <a:ext uri="{FF2B5EF4-FFF2-40B4-BE49-F238E27FC236}">
                  <a16:creationId xmlns="" xmlns:a16="http://schemas.microsoft.com/office/drawing/2014/main" id="{BAF0BBAC-DF3F-4491-BE10-076A1682F035}"/>
                </a:ext>
              </a:extLst>
            </p:cNvPr>
            <p:cNvSpPr/>
            <p:nvPr/>
          </p:nvSpPr>
          <p:spPr>
            <a:xfrm>
              <a:off x="8179277" y="3748642"/>
              <a:ext cx="1500028" cy="1500029"/>
            </a:xfrm>
            <a:prstGeom prst="ellipse">
              <a:avLst/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grpSp>
          <p:nvGrpSpPr>
            <p:cNvPr id="81" name="组合 80">
              <a:extLst>
                <a:ext uri="{FF2B5EF4-FFF2-40B4-BE49-F238E27FC236}">
                  <a16:creationId xmlns="" xmlns:a16="http://schemas.microsoft.com/office/drawing/2014/main" id="{71FBE38B-0EB1-4244-8A85-84A4C76FDEF4}"/>
                </a:ext>
              </a:extLst>
            </p:cNvPr>
            <p:cNvGrpSpPr/>
            <p:nvPr/>
          </p:nvGrpSpPr>
          <p:grpSpPr>
            <a:xfrm>
              <a:off x="8605283" y="4234099"/>
              <a:ext cx="630396" cy="548323"/>
              <a:chOff x="11250613" y="919163"/>
              <a:chExt cx="573087" cy="498475"/>
            </a:xfrm>
            <a:grpFill/>
          </p:grpSpPr>
          <p:sp>
            <p:nvSpPr>
              <p:cNvPr id="82" name="Freeform 193">
                <a:extLst>
                  <a:ext uri="{FF2B5EF4-FFF2-40B4-BE49-F238E27FC236}">
                    <a16:creationId xmlns="" xmlns:a16="http://schemas.microsoft.com/office/drawing/2014/main" id="{3084FA8C-164D-4CE4-8560-5B6C8BD15C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250613" y="919163"/>
                <a:ext cx="573087" cy="498475"/>
              </a:xfrm>
              <a:custGeom>
                <a:avLst/>
                <a:gdLst>
                  <a:gd name="T0" fmla="*/ 0 w 248"/>
                  <a:gd name="T1" fmla="*/ 2147483646 h 216"/>
                  <a:gd name="T2" fmla="*/ 2147483646 w 248"/>
                  <a:gd name="T3" fmla="*/ 2147483646 h 216"/>
                  <a:gd name="T4" fmla="*/ 2147483646 w 248"/>
                  <a:gd name="T5" fmla="*/ 2147483646 h 216"/>
                  <a:gd name="T6" fmla="*/ 2147483646 w 248"/>
                  <a:gd name="T7" fmla="*/ 0 h 216"/>
                  <a:gd name="T8" fmla="*/ 2147483646 w 248"/>
                  <a:gd name="T9" fmla="*/ 2147483646 h 216"/>
                  <a:gd name="T10" fmla="*/ 2147483646 w 248"/>
                  <a:gd name="T11" fmla="*/ 0 h 216"/>
                  <a:gd name="T12" fmla="*/ 0 w 248"/>
                  <a:gd name="T13" fmla="*/ 2147483646 h 21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48" h="216">
                    <a:moveTo>
                      <a:pt x="0" y="64"/>
                    </a:moveTo>
                    <a:cubicBezTo>
                      <a:pt x="0" y="144"/>
                      <a:pt x="124" y="216"/>
                      <a:pt x="124" y="216"/>
                    </a:cubicBezTo>
                    <a:cubicBezTo>
                      <a:pt x="124" y="216"/>
                      <a:pt x="248" y="144"/>
                      <a:pt x="248" y="64"/>
                    </a:cubicBezTo>
                    <a:cubicBezTo>
                      <a:pt x="248" y="31"/>
                      <a:pt x="224" y="0"/>
                      <a:pt x="188" y="0"/>
                    </a:cubicBezTo>
                    <a:cubicBezTo>
                      <a:pt x="155" y="0"/>
                      <a:pt x="124" y="23"/>
                      <a:pt x="124" y="56"/>
                    </a:cubicBezTo>
                    <a:cubicBezTo>
                      <a:pt x="124" y="23"/>
                      <a:pt x="93" y="0"/>
                      <a:pt x="60" y="0"/>
                    </a:cubicBezTo>
                    <a:cubicBezTo>
                      <a:pt x="24" y="0"/>
                      <a:pt x="0" y="31"/>
                      <a:pt x="0" y="64"/>
                    </a:cubicBezTo>
                    <a:close/>
                  </a:path>
                </a:pathLst>
              </a:custGeom>
              <a:grpFill/>
              <a:ln w="17463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83" name="Freeform 194">
                <a:extLst>
                  <a:ext uri="{FF2B5EF4-FFF2-40B4-BE49-F238E27FC236}">
                    <a16:creationId xmlns="" xmlns:a16="http://schemas.microsoft.com/office/drawing/2014/main" id="{9BBC61FB-2D84-4F2F-AFB9-4288486187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676063" y="984250"/>
                <a:ext cx="87312" cy="92075"/>
              </a:xfrm>
              <a:custGeom>
                <a:avLst/>
                <a:gdLst>
                  <a:gd name="T0" fmla="*/ 2147483646 w 38"/>
                  <a:gd name="T1" fmla="*/ 2147483646 h 40"/>
                  <a:gd name="T2" fmla="*/ 0 w 38"/>
                  <a:gd name="T3" fmla="*/ 0 h 40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38" h="40">
                    <a:moveTo>
                      <a:pt x="38" y="40"/>
                    </a:moveTo>
                    <a:cubicBezTo>
                      <a:pt x="38" y="19"/>
                      <a:pt x="23" y="0"/>
                      <a:pt x="0" y="0"/>
                    </a:cubicBezTo>
                  </a:path>
                </a:pathLst>
              </a:custGeom>
              <a:grpFill/>
              <a:ln w="17463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84" name="矩形: 圆角 83">
            <a:extLst>
              <a:ext uri="{FF2B5EF4-FFF2-40B4-BE49-F238E27FC236}">
                <a16:creationId xmlns="" xmlns:a16="http://schemas.microsoft.com/office/drawing/2014/main" id="{73149228-CC45-4128-B31A-EDB0E12CC128}"/>
              </a:ext>
            </a:extLst>
          </p:cNvPr>
          <p:cNvSpPr/>
          <p:nvPr/>
        </p:nvSpPr>
        <p:spPr>
          <a:xfrm>
            <a:off x="3331739" y="1725620"/>
            <a:ext cx="1219200" cy="447089"/>
          </a:xfrm>
          <a:prstGeom prst="roundRect">
            <a:avLst/>
          </a:prstGeom>
          <a:solidFill>
            <a:srgbClr val="DA001C"/>
          </a:solidFill>
          <a:ln>
            <a:solidFill>
              <a:srgbClr val="DA001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5" name="文本框 84">
            <a:extLst>
              <a:ext uri="{FF2B5EF4-FFF2-40B4-BE49-F238E27FC236}">
                <a16:creationId xmlns="" xmlns:a16="http://schemas.microsoft.com/office/drawing/2014/main" id="{E4A5F127-A94C-473F-85D4-11EBCEC3CBE2}"/>
              </a:ext>
            </a:extLst>
          </p:cNvPr>
          <p:cNvSpPr txBox="1"/>
          <p:nvPr/>
        </p:nvSpPr>
        <p:spPr>
          <a:xfrm>
            <a:off x="2391494" y="1725620"/>
            <a:ext cx="309968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添加标题</a:t>
            </a:r>
            <a:endParaRPr lang="en-US" altLang="zh-CN" sz="2000" b="1" dirty="0">
              <a:solidFill>
                <a:schemeClr val="bg1"/>
              </a:solidFill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单击此处添加文本单击</a:t>
            </a:r>
            <a:endParaRPr lang="zh-CN" altLang="en-US" sz="2000" dirty="0"/>
          </a:p>
        </p:txBody>
      </p:sp>
      <p:sp>
        <p:nvSpPr>
          <p:cNvPr id="86" name="矩形: 圆角 85">
            <a:extLst>
              <a:ext uri="{FF2B5EF4-FFF2-40B4-BE49-F238E27FC236}">
                <a16:creationId xmlns="" xmlns:a16="http://schemas.microsoft.com/office/drawing/2014/main" id="{34A7196D-B255-4091-8BBF-FF3C846AC8F6}"/>
              </a:ext>
            </a:extLst>
          </p:cNvPr>
          <p:cNvSpPr/>
          <p:nvPr/>
        </p:nvSpPr>
        <p:spPr>
          <a:xfrm>
            <a:off x="5217104" y="4485814"/>
            <a:ext cx="1219200" cy="447089"/>
          </a:xfrm>
          <a:prstGeom prst="roundRect">
            <a:avLst/>
          </a:prstGeom>
          <a:solidFill>
            <a:srgbClr val="DA001C"/>
          </a:solidFill>
          <a:ln>
            <a:solidFill>
              <a:srgbClr val="DA001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文本框 86">
            <a:extLst>
              <a:ext uri="{FF2B5EF4-FFF2-40B4-BE49-F238E27FC236}">
                <a16:creationId xmlns="" xmlns:a16="http://schemas.microsoft.com/office/drawing/2014/main" id="{620AAB33-BD36-4C50-842B-8D5B99B009A8}"/>
              </a:ext>
            </a:extLst>
          </p:cNvPr>
          <p:cNvSpPr txBox="1"/>
          <p:nvPr/>
        </p:nvSpPr>
        <p:spPr>
          <a:xfrm>
            <a:off x="4276859" y="4485814"/>
            <a:ext cx="309968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添加标题</a:t>
            </a:r>
            <a:endParaRPr lang="en-US" altLang="zh-CN" sz="2000" b="1" dirty="0">
              <a:solidFill>
                <a:schemeClr val="bg1"/>
              </a:solidFill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单击此处添加文本单击</a:t>
            </a:r>
            <a:endParaRPr lang="zh-CN" altLang="en-US" sz="2000" dirty="0"/>
          </a:p>
        </p:txBody>
      </p:sp>
      <p:sp>
        <p:nvSpPr>
          <p:cNvPr id="88" name="矩形: 圆角 87">
            <a:extLst>
              <a:ext uri="{FF2B5EF4-FFF2-40B4-BE49-F238E27FC236}">
                <a16:creationId xmlns="" xmlns:a16="http://schemas.microsoft.com/office/drawing/2014/main" id="{AC10F4FE-8061-4B4C-8CFD-7AD017396FA5}"/>
              </a:ext>
            </a:extLst>
          </p:cNvPr>
          <p:cNvSpPr/>
          <p:nvPr/>
        </p:nvSpPr>
        <p:spPr>
          <a:xfrm>
            <a:off x="6977059" y="1552609"/>
            <a:ext cx="1219200" cy="447089"/>
          </a:xfrm>
          <a:prstGeom prst="roundRect">
            <a:avLst/>
          </a:prstGeom>
          <a:solidFill>
            <a:srgbClr val="DA001C"/>
          </a:solidFill>
          <a:ln>
            <a:solidFill>
              <a:srgbClr val="DA001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文本框 88">
            <a:extLst>
              <a:ext uri="{FF2B5EF4-FFF2-40B4-BE49-F238E27FC236}">
                <a16:creationId xmlns="" xmlns:a16="http://schemas.microsoft.com/office/drawing/2014/main" id="{6D8AB6A9-4D0F-4D1C-98F7-F9C66E92CCFA}"/>
              </a:ext>
            </a:extLst>
          </p:cNvPr>
          <p:cNvSpPr txBox="1"/>
          <p:nvPr/>
        </p:nvSpPr>
        <p:spPr>
          <a:xfrm>
            <a:off x="6036814" y="1552609"/>
            <a:ext cx="309968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添加标题</a:t>
            </a:r>
            <a:endParaRPr lang="en-US" altLang="zh-CN" sz="2000" b="1" dirty="0">
              <a:solidFill>
                <a:schemeClr val="bg1"/>
              </a:solidFill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单击此处添加文本单击</a:t>
            </a:r>
            <a:endParaRPr lang="zh-CN" altLang="en-US" sz="2000" dirty="0"/>
          </a:p>
        </p:txBody>
      </p:sp>
      <p:sp>
        <p:nvSpPr>
          <p:cNvPr id="90" name="矩形: 圆角 89">
            <a:extLst>
              <a:ext uri="{FF2B5EF4-FFF2-40B4-BE49-F238E27FC236}">
                <a16:creationId xmlns="" xmlns:a16="http://schemas.microsoft.com/office/drawing/2014/main" id="{62DCEE95-0D45-4CF2-A2A3-D79EEB82DDBB}"/>
              </a:ext>
            </a:extLst>
          </p:cNvPr>
          <p:cNvSpPr/>
          <p:nvPr/>
        </p:nvSpPr>
        <p:spPr>
          <a:xfrm>
            <a:off x="8695428" y="4371159"/>
            <a:ext cx="1219200" cy="447089"/>
          </a:xfrm>
          <a:prstGeom prst="roundRect">
            <a:avLst/>
          </a:prstGeom>
          <a:solidFill>
            <a:srgbClr val="DA001C"/>
          </a:solidFill>
          <a:ln>
            <a:solidFill>
              <a:srgbClr val="DA001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文本框 90">
            <a:extLst>
              <a:ext uri="{FF2B5EF4-FFF2-40B4-BE49-F238E27FC236}">
                <a16:creationId xmlns="" xmlns:a16="http://schemas.microsoft.com/office/drawing/2014/main" id="{8366712C-CC71-4920-A793-BEA5F17744BD}"/>
              </a:ext>
            </a:extLst>
          </p:cNvPr>
          <p:cNvSpPr txBox="1"/>
          <p:nvPr/>
        </p:nvSpPr>
        <p:spPr>
          <a:xfrm>
            <a:off x="7755183" y="4371159"/>
            <a:ext cx="309968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添加标题</a:t>
            </a:r>
            <a:endParaRPr lang="en-US" altLang="zh-CN" sz="2000" b="1" dirty="0">
              <a:solidFill>
                <a:schemeClr val="bg1"/>
              </a:solidFill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单击此处添加文本单击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4203021506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1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" presetClass="entr" presetSubtype="1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 animBg="1"/>
      <p:bldP spid="11" grpId="0"/>
      <p:bldP spid="12" grpId="0" animBg="1"/>
      <p:bldP spid="13" grpId="0"/>
      <p:bldP spid="14" grpId="0" animBg="1"/>
      <p:bldP spid="15" grpId="0"/>
      <p:bldP spid="84" grpId="0" animBg="1"/>
      <p:bldP spid="85" grpId="0"/>
      <p:bldP spid="86" grpId="0" animBg="1"/>
      <p:bldP spid="87" grpId="0"/>
      <p:bldP spid="88" grpId="0" animBg="1"/>
      <p:bldP spid="89" grpId="0"/>
      <p:bldP spid="90" grpId="0" animBg="1"/>
      <p:bldP spid="9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440FAA37-0EAE-445A-94E0-510957E4387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41" r="7804" b="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CDBBA2A8-0A33-4342-B7F5-AA6FA373231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907" t="33815" r="584" b="33061"/>
          <a:stretch/>
        </p:blipFill>
        <p:spPr>
          <a:xfrm>
            <a:off x="7521150" y="1987684"/>
            <a:ext cx="3718349" cy="4470266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9AFCF4A3-E39E-46BE-832F-EF44EC7E0AC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0550" y="4300706"/>
            <a:ext cx="2324100" cy="116205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4116699A-9447-439E-884D-326934E268A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747050" y="4300706"/>
            <a:ext cx="2324100" cy="116205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591DDF7D-1E65-4444-AC1C-CAE0F0D4734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5338" y="1071731"/>
            <a:ext cx="4391025" cy="4391025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="" xmlns:a16="http://schemas.microsoft.com/office/drawing/2014/main" id="{5995D67F-FA41-4793-821D-B5A7D746B941}"/>
              </a:ext>
            </a:extLst>
          </p:cNvPr>
          <p:cNvSpPr txBox="1"/>
          <p:nvPr/>
        </p:nvSpPr>
        <p:spPr>
          <a:xfrm>
            <a:off x="4218413" y="1743749"/>
            <a:ext cx="116205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节日饮食</a:t>
            </a:r>
          </a:p>
        </p:txBody>
      </p:sp>
    </p:spTree>
    <p:extLst>
      <p:ext uri="{BB962C8B-B14F-4D97-AF65-F5344CB8AC3E}">
        <p14:creationId xmlns:p14="http://schemas.microsoft.com/office/powerpoint/2010/main" val="2052074616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440FAA37-0EAE-445A-94E0-510957E4387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41" r="7804" b="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8" name="椭圆 7">
            <a:extLst>
              <a:ext uri="{FF2B5EF4-FFF2-40B4-BE49-F238E27FC236}">
                <a16:creationId xmlns="" xmlns:a16="http://schemas.microsoft.com/office/drawing/2014/main" id="{C0AFD9DE-29D7-4CFB-A0EE-6DF528D1B5A1}"/>
              </a:ext>
            </a:extLst>
          </p:cNvPr>
          <p:cNvSpPr/>
          <p:nvPr/>
        </p:nvSpPr>
        <p:spPr>
          <a:xfrm>
            <a:off x="733631" y="2047875"/>
            <a:ext cx="548640" cy="548640"/>
          </a:xfrm>
          <a:prstGeom prst="ellipse">
            <a:avLst/>
          </a:prstGeom>
          <a:solidFill>
            <a:srgbClr val="C00000"/>
          </a:solidFill>
          <a:ln>
            <a:solidFill>
              <a:srgbClr val="C33B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DF8705A1-EEFA-447C-92BC-2A94DF0845B9}"/>
              </a:ext>
            </a:extLst>
          </p:cNvPr>
          <p:cNvSpPr txBox="1"/>
          <p:nvPr/>
        </p:nvSpPr>
        <p:spPr>
          <a:xfrm>
            <a:off x="733631" y="2047875"/>
            <a:ext cx="8741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节</a:t>
            </a:r>
          </a:p>
        </p:txBody>
      </p:sp>
      <p:sp>
        <p:nvSpPr>
          <p:cNvPr id="10" name="椭圆 9">
            <a:extLst>
              <a:ext uri="{FF2B5EF4-FFF2-40B4-BE49-F238E27FC236}">
                <a16:creationId xmlns="" xmlns:a16="http://schemas.microsoft.com/office/drawing/2014/main" id="{535160A8-5794-41DA-9992-4EE2F9E82B43}"/>
              </a:ext>
            </a:extLst>
          </p:cNvPr>
          <p:cNvSpPr/>
          <p:nvPr/>
        </p:nvSpPr>
        <p:spPr>
          <a:xfrm>
            <a:off x="733631" y="3076847"/>
            <a:ext cx="548640" cy="548640"/>
          </a:xfrm>
          <a:prstGeom prst="ellipse">
            <a:avLst/>
          </a:prstGeom>
          <a:solidFill>
            <a:srgbClr val="C00000"/>
          </a:solidFill>
          <a:ln>
            <a:solidFill>
              <a:srgbClr val="C33B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3803682A-5BA3-4A73-A89F-C8CD72981434}"/>
              </a:ext>
            </a:extLst>
          </p:cNvPr>
          <p:cNvSpPr txBox="1"/>
          <p:nvPr/>
        </p:nvSpPr>
        <p:spPr>
          <a:xfrm>
            <a:off x="733631" y="3076847"/>
            <a:ext cx="8741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日</a:t>
            </a:r>
          </a:p>
        </p:txBody>
      </p:sp>
      <p:sp>
        <p:nvSpPr>
          <p:cNvPr id="12" name="椭圆 11">
            <a:extLst>
              <a:ext uri="{FF2B5EF4-FFF2-40B4-BE49-F238E27FC236}">
                <a16:creationId xmlns="" xmlns:a16="http://schemas.microsoft.com/office/drawing/2014/main" id="{485A6160-9167-4525-A38C-14660B8A63FB}"/>
              </a:ext>
            </a:extLst>
          </p:cNvPr>
          <p:cNvSpPr/>
          <p:nvPr/>
        </p:nvSpPr>
        <p:spPr>
          <a:xfrm>
            <a:off x="733631" y="4150736"/>
            <a:ext cx="548640" cy="548640"/>
          </a:xfrm>
          <a:prstGeom prst="ellipse">
            <a:avLst/>
          </a:prstGeom>
          <a:solidFill>
            <a:srgbClr val="C00000"/>
          </a:solidFill>
          <a:ln>
            <a:solidFill>
              <a:srgbClr val="C33B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395152A6-AD41-444C-BE87-C0A9C0A5AE91}"/>
              </a:ext>
            </a:extLst>
          </p:cNvPr>
          <p:cNvSpPr txBox="1"/>
          <p:nvPr/>
        </p:nvSpPr>
        <p:spPr>
          <a:xfrm>
            <a:off x="733631" y="4150736"/>
            <a:ext cx="8741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饮</a:t>
            </a:r>
          </a:p>
        </p:txBody>
      </p:sp>
      <p:sp>
        <p:nvSpPr>
          <p:cNvPr id="14" name="椭圆 13">
            <a:extLst>
              <a:ext uri="{FF2B5EF4-FFF2-40B4-BE49-F238E27FC236}">
                <a16:creationId xmlns="" xmlns:a16="http://schemas.microsoft.com/office/drawing/2014/main" id="{2782452C-67EB-472A-8A9F-ECCFF46ACD8D}"/>
              </a:ext>
            </a:extLst>
          </p:cNvPr>
          <p:cNvSpPr/>
          <p:nvPr/>
        </p:nvSpPr>
        <p:spPr>
          <a:xfrm>
            <a:off x="733631" y="5224478"/>
            <a:ext cx="548640" cy="548640"/>
          </a:xfrm>
          <a:prstGeom prst="ellipse">
            <a:avLst/>
          </a:prstGeom>
          <a:solidFill>
            <a:srgbClr val="C00000"/>
          </a:solidFill>
          <a:ln>
            <a:solidFill>
              <a:srgbClr val="C33B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F93B4AE8-DC80-4530-B83F-26D23F6D2F59}"/>
              </a:ext>
            </a:extLst>
          </p:cNvPr>
          <p:cNvSpPr txBox="1"/>
          <p:nvPr/>
        </p:nvSpPr>
        <p:spPr>
          <a:xfrm>
            <a:off x="733631" y="5224478"/>
            <a:ext cx="8741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食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AFDAB284-2E5E-43CF-AC38-EA0060CE39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4382" y="2981721"/>
            <a:ext cx="4651618" cy="4129155"/>
          </a:xfrm>
          <a:prstGeom prst="rect">
            <a:avLst/>
          </a:prstGeom>
        </p:spPr>
      </p:pic>
      <p:sp>
        <p:nvSpPr>
          <p:cNvPr id="16" name="矩形: 圆角 15">
            <a:extLst>
              <a:ext uri="{FF2B5EF4-FFF2-40B4-BE49-F238E27FC236}">
                <a16:creationId xmlns="" xmlns:a16="http://schemas.microsoft.com/office/drawing/2014/main" id="{BA484195-DB61-4849-B2FD-4086961580F4}"/>
              </a:ext>
            </a:extLst>
          </p:cNvPr>
          <p:cNvSpPr/>
          <p:nvPr/>
        </p:nvSpPr>
        <p:spPr>
          <a:xfrm>
            <a:off x="7046563" y="1587283"/>
            <a:ext cx="1570570" cy="581250"/>
          </a:xfrm>
          <a:prstGeom prst="roundRect">
            <a:avLst/>
          </a:prstGeom>
          <a:solidFill>
            <a:srgbClr val="B4020D"/>
          </a:solidFill>
          <a:ln>
            <a:solidFill>
              <a:srgbClr val="B402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>
            <a:extLst>
              <a:ext uri="{FF2B5EF4-FFF2-40B4-BE49-F238E27FC236}">
                <a16:creationId xmlns="" xmlns:a16="http://schemas.microsoft.com/office/drawing/2014/main" id="{605B518C-04FD-4E92-B4F1-1148707B6B0F}"/>
              </a:ext>
            </a:extLst>
          </p:cNvPr>
          <p:cNvSpPr txBox="1"/>
          <p:nvPr/>
        </p:nvSpPr>
        <p:spPr>
          <a:xfrm>
            <a:off x="5905500" y="1587283"/>
            <a:ext cx="385269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b="1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添加标题</a:t>
            </a:r>
            <a:endParaRPr lang="en-US" altLang="zh-CN" sz="2400" b="1" dirty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400" dirty="0">
                <a:latin typeface="KaiTi" panose="02010609060101010101" pitchFamily="49" charset="-122"/>
                <a:ea typeface="KaiTi" panose="02010609060101010101" pitchFamily="49" charset="-122"/>
              </a:rPr>
              <a:t>单击此处添加文本单击此处添加文本单击此处添加</a:t>
            </a:r>
          </a:p>
        </p:txBody>
      </p:sp>
      <p:sp>
        <p:nvSpPr>
          <p:cNvPr id="18" name="矩形: 圆角 17">
            <a:extLst>
              <a:ext uri="{FF2B5EF4-FFF2-40B4-BE49-F238E27FC236}">
                <a16:creationId xmlns="" xmlns:a16="http://schemas.microsoft.com/office/drawing/2014/main" id="{169C484F-B410-4442-ACCD-5FA4A9857F33}"/>
              </a:ext>
            </a:extLst>
          </p:cNvPr>
          <p:cNvSpPr/>
          <p:nvPr/>
        </p:nvSpPr>
        <p:spPr>
          <a:xfrm>
            <a:off x="7046563" y="3948620"/>
            <a:ext cx="1570570" cy="581250"/>
          </a:xfrm>
          <a:prstGeom prst="roundRect">
            <a:avLst/>
          </a:prstGeom>
          <a:solidFill>
            <a:srgbClr val="B4020D"/>
          </a:solidFill>
          <a:ln>
            <a:solidFill>
              <a:srgbClr val="B402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62D93E88-DB0A-46F4-8B8E-1DFFDE17CC65}"/>
              </a:ext>
            </a:extLst>
          </p:cNvPr>
          <p:cNvSpPr txBox="1"/>
          <p:nvPr/>
        </p:nvSpPr>
        <p:spPr>
          <a:xfrm>
            <a:off x="5905500" y="3948620"/>
            <a:ext cx="385269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b="1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添加标题</a:t>
            </a:r>
            <a:endParaRPr lang="en-US" altLang="zh-CN" sz="2400" b="1" dirty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400" dirty="0">
                <a:latin typeface="KaiTi" panose="02010609060101010101" pitchFamily="49" charset="-122"/>
                <a:ea typeface="KaiTi" panose="02010609060101010101" pitchFamily="49" charset="-122"/>
              </a:rPr>
              <a:t>单击此处添加文本单击此处添加文本单击此处添加</a:t>
            </a:r>
          </a:p>
        </p:txBody>
      </p:sp>
    </p:spTree>
    <p:extLst>
      <p:ext uri="{BB962C8B-B14F-4D97-AF65-F5344CB8AC3E}">
        <p14:creationId xmlns:p14="http://schemas.microsoft.com/office/powerpoint/2010/main" val="503171996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 animBg="1"/>
      <p:bldP spid="11" grpId="0"/>
      <p:bldP spid="12" grpId="0" animBg="1"/>
      <p:bldP spid="13" grpId="0"/>
      <p:bldP spid="14" grpId="0" animBg="1"/>
      <p:bldP spid="15" grpId="0"/>
      <p:bldP spid="16" grpId="0" animBg="1"/>
      <p:bldP spid="17" grpId="0"/>
      <p:bldP spid="18" grpId="0" animBg="1"/>
      <p:bldP spid="1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440FAA37-0EAE-445A-94E0-510957E4387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41" r="7804" b="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8" name="椭圆 7">
            <a:extLst>
              <a:ext uri="{FF2B5EF4-FFF2-40B4-BE49-F238E27FC236}">
                <a16:creationId xmlns="" xmlns:a16="http://schemas.microsoft.com/office/drawing/2014/main" id="{C0AFD9DE-29D7-4CFB-A0EE-6DF528D1B5A1}"/>
              </a:ext>
            </a:extLst>
          </p:cNvPr>
          <p:cNvSpPr/>
          <p:nvPr/>
        </p:nvSpPr>
        <p:spPr>
          <a:xfrm>
            <a:off x="733631" y="2047875"/>
            <a:ext cx="548640" cy="548640"/>
          </a:xfrm>
          <a:prstGeom prst="ellipse">
            <a:avLst/>
          </a:prstGeom>
          <a:solidFill>
            <a:srgbClr val="C00000"/>
          </a:solidFill>
          <a:ln>
            <a:solidFill>
              <a:srgbClr val="C33B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DF8705A1-EEFA-447C-92BC-2A94DF0845B9}"/>
              </a:ext>
            </a:extLst>
          </p:cNvPr>
          <p:cNvSpPr txBox="1"/>
          <p:nvPr/>
        </p:nvSpPr>
        <p:spPr>
          <a:xfrm>
            <a:off x="733631" y="2047875"/>
            <a:ext cx="8741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节</a:t>
            </a:r>
          </a:p>
        </p:txBody>
      </p:sp>
      <p:sp>
        <p:nvSpPr>
          <p:cNvPr id="10" name="椭圆 9">
            <a:extLst>
              <a:ext uri="{FF2B5EF4-FFF2-40B4-BE49-F238E27FC236}">
                <a16:creationId xmlns="" xmlns:a16="http://schemas.microsoft.com/office/drawing/2014/main" id="{535160A8-5794-41DA-9992-4EE2F9E82B43}"/>
              </a:ext>
            </a:extLst>
          </p:cNvPr>
          <p:cNvSpPr/>
          <p:nvPr/>
        </p:nvSpPr>
        <p:spPr>
          <a:xfrm>
            <a:off x="733631" y="3076847"/>
            <a:ext cx="548640" cy="548640"/>
          </a:xfrm>
          <a:prstGeom prst="ellipse">
            <a:avLst/>
          </a:prstGeom>
          <a:solidFill>
            <a:srgbClr val="C00000"/>
          </a:solidFill>
          <a:ln>
            <a:solidFill>
              <a:srgbClr val="C33B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3803682A-5BA3-4A73-A89F-C8CD72981434}"/>
              </a:ext>
            </a:extLst>
          </p:cNvPr>
          <p:cNvSpPr txBox="1"/>
          <p:nvPr/>
        </p:nvSpPr>
        <p:spPr>
          <a:xfrm>
            <a:off x="733631" y="3076847"/>
            <a:ext cx="8741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日</a:t>
            </a:r>
          </a:p>
        </p:txBody>
      </p:sp>
      <p:sp>
        <p:nvSpPr>
          <p:cNvPr id="12" name="椭圆 11">
            <a:extLst>
              <a:ext uri="{FF2B5EF4-FFF2-40B4-BE49-F238E27FC236}">
                <a16:creationId xmlns="" xmlns:a16="http://schemas.microsoft.com/office/drawing/2014/main" id="{485A6160-9167-4525-A38C-14660B8A63FB}"/>
              </a:ext>
            </a:extLst>
          </p:cNvPr>
          <p:cNvSpPr/>
          <p:nvPr/>
        </p:nvSpPr>
        <p:spPr>
          <a:xfrm>
            <a:off x="733631" y="4150736"/>
            <a:ext cx="548640" cy="548640"/>
          </a:xfrm>
          <a:prstGeom prst="ellipse">
            <a:avLst/>
          </a:prstGeom>
          <a:solidFill>
            <a:srgbClr val="C00000"/>
          </a:solidFill>
          <a:ln>
            <a:solidFill>
              <a:srgbClr val="C33B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395152A6-AD41-444C-BE87-C0A9C0A5AE91}"/>
              </a:ext>
            </a:extLst>
          </p:cNvPr>
          <p:cNvSpPr txBox="1"/>
          <p:nvPr/>
        </p:nvSpPr>
        <p:spPr>
          <a:xfrm>
            <a:off x="733631" y="4150736"/>
            <a:ext cx="8741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饮</a:t>
            </a:r>
          </a:p>
        </p:txBody>
      </p:sp>
      <p:sp>
        <p:nvSpPr>
          <p:cNvPr id="14" name="椭圆 13">
            <a:extLst>
              <a:ext uri="{FF2B5EF4-FFF2-40B4-BE49-F238E27FC236}">
                <a16:creationId xmlns="" xmlns:a16="http://schemas.microsoft.com/office/drawing/2014/main" id="{2782452C-67EB-472A-8A9F-ECCFF46ACD8D}"/>
              </a:ext>
            </a:extLst>
          </p:cNvPr>
          <p:cNvSpPr/>
          <p:nvPr/>
        </p:nvSpPr>
        <p:spPr>
          <a:xfrm>
            <a:off x="733631" y="5224478"/>
            <a:ext cx="548640" cy="548640"/>
          </a:xfrm>
          <a:prstGeom prst="ellipse">
            <a:avLst/>
          </a:prstGeom>
          <a:solidFill>
            <a:srgbClr val="C00000"/>
          </a:solidFill>
          <a:ln>
            <a:solidFill>
              <a:srgbClr val="C33B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F93B4AE8-DC80-4530-B83F-26D23F6D2F59}"/>
              </a:ext>
            </a:extLst>
          </p:cNvPr>
          <p:cNvSpPr txBox="1"/>
          <p:nvPr/>
        </p:nvSpPr>
        <p:spPr>
          <a:xfrm>
            <a:off x="733631" y="5224478"/>
            <a:ext cx="8741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食</a:t>
            </a:r>
          </a:p>
        </p:txBody>
      </p:sp>
      <p:pic>
        <p:nvPicPr>
          <p:cNvPr id="16" name="图片 15">
            <a:extLst>
              <a:ext uri="{FF2B5EF4-FFF2-40B4-BE49-F238E27FC236}">
                <a16:creationId xmlns="" xmlns:a16="http://schemas.microsoft.com/office/drawing/2014/main" id="{9265E9E9-83FC-4447-8F62-663A71CFF31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500" b="35278"/>
          <a:stretch/>
        </p:blipFill>
        <p:spPr>
          <a:xfrm>
            <a:off x="8640851" y="0"/>
            <a:ext cx="3551149" cy="4838700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="" xmlns:a16="http://schemas.microsoft.com/office/drawing/2014/main" id="{FC34005D-A434-4C54-87D8-901688DCD83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4428" y="1261027"/>
            <a:ext cx="3552608" cy="2537577"/>
          </a:xfrm>
          <a:prstGeom prst="rect">
            <a:avLst/>
          </a:prstGeom>
        </p:spPr>
      </p:pic>
      <p:sp>
        <p:nvSpPr>
          <p:cNvPr id="21" name="矩形: 圆角 20">
            <a:extLst>
              <a:ext uri="{FF2B5EF4-FFF2-40B4-BE49-F238E27FC236}">
                <a16:creationId xmlns="" xmlns:a16="http://schemas.microsoft.com/office/drawing/2014/main" id="{EAA35DB6-F1D0-4250-8471-AB90AA5A4AAB}"/>
              </a:ext>
            </a:extLst>
          </p:cNvPr>
          <p:cNvSpPr/>
          <p:nvPr/>
        </p:nvSpPr>
        <p:spPr>
          <a:xfrm>
            <a:off x="6213681" y="4150736"/>
            <a:ext cx="1570570" cy="581250"/>
          </a:xfrm>
          <a:prstGeom prst="roundRect">
            <a:avLst/>
          </a:prstGeom>
          <a:solidFill>
            <a:srgbClr val="B4020D"/>
          </a:solidFill>
          <a:ln>
            <a:solidFill>
              <a:srgbClr val="B402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>
            <a:extLst>
              <a:ext uri="{FF2B5EF4-FFF2-40B4-BE49-F238E27FC236}">
                <a16:creationId xmlns="" xmlns:a16="http://schemas.microsoft.com/office/drawing/2014/main" id="{8C028B0A-4DD4-4E6F-88EF-DA71C7C8C2D7}"/>
              </a:ext>
            </a:extLst>
          </p:cNvPr>
          <p:cNvSpPr txBox="1"/>
          <p:nvPr/>
        </p:nvSpPr>
        <p:spPr>
          <a:xfrm>
            <a:off x="5072618" y="4150736"/>
            <a:ext cx="385269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b="1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添加标题</a:t>
            </a:r>
            <a:endParaRPr lang="en-US" altLang="zh-CN" sz="2400" b="1" dirty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400" dirty="0">
                <a:latin typeface="KaiTi" panose="02010609060101010101" pitchFamily="49" charset="-122"/>
                <a:ea typeface="KaiTi" panose="02010609060101010101" pitchFamily="49" charset="-122"/>
              </a:rPr>
              <a:t>单击此处添加文本单击此处添加文本单击此处添加</a:t>
            </a:r>
          </a:p>
        </p:txBody>
      </p:sp>
      <p:pic>
        <p:nvPicPr>
          <p:cNvPr id="23" name="图片 22">
            <a:extLst>
              <a:ext uri="{FF2B5EF4-FFF2-40B4-BE49-F238E27FC236}">
                <a16:creationId xmlns="" xmlns:a16="http://schemas.microsoft.com/office/drawing/2014/main" id="{90E96D19-3CC5-4AB0-B5D2-7981E63DAA34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94" t="35768" r="50785" b="33790"/>
          <a:stretch/>
        </p:blipFill>
        <p:spPr>
          <a:xfrm>
            <a:off x="1231137" y="2309485"/>
            <a:ext cx="3718349" cy="4108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2663975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 animBg="1"/>
      <p:bldP spid="11" grpId="0"/>
      <p:bldP spid="12" grpId="0" animBg="1"/>
      <p:bldP spid="13" grpId="0"/>
      <p:bldP spid="14" grpId="0" animBg="1"/>
      <p:bldP spid="15" grpId="0"/>
      <p:bldP spid="21" grpId="0" animBg="1"/>
      <p:bldP spid="2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440FAA37-0EAE-445A-94E0-510957E4387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41" r="7804" b="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8" name="椭圆 7">
            <a:extLst>
              <a:ext uri="{FF2B5EF4-FFF2-40B4-BE49-F238E27FC236}">
                <a16:creationId xmlns="" xmlns:a16="http://schemas.microsoft.com/office/drawing/2014/main" id="{C0AFD9DE-29D7-4CFB-A0EE-6DF528D1B5A1}"/>
              </a:ext>
            </a:extLst>
          </p:cNvPr>
          <p:cNvSpPr/>
          <p:nvPr/>
        </p:nvSpPr>
        <p:spPr>
          <a:xfrm>
            <a:off x="733631" y="2047875"/>
            <a:ext cx="548640" cy="548640"/>
          </a:xfrm>
          <a:prstGeom prst="ellipse">
            <a:avLst/>
          </a:prstGeom>
          <a:solidFill>
            <a:srgbClr val="C00000"/>
          </a:solidFill>
          <a:ln>
            <a:solidFill>
              <a:srgbClr val="C33B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DF8705A1-EEFA-447C-92BC-2A94DF0845B9}"/>
              </a:ext>
            </a:extLst>
          </p:cNvPr>
          <p:cNvSpPr txBox="1"/>
          <p:nvPr/>
        </p:nvSpPr>
        <p:spPr>
          <a:xfrm>
            <a:off x="733631" y="2047875"/>
            <a:ext cx="8741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节</a:t>
            </a:r>
          </a:p>
        </p:txBody>
      </p:sp>
      <p:sp>
        <p:nvSpPr>
          <p:cNvPr id="10" name="椭圆 9">
            <a:extLst>
              <a:ext uri="{FF2B5EF4-FFF2-40B4-BE49-F238E27FC236}">
                <a16:creationId xmlns="" xmlns:a16="http://schemas.microsoft.com/office/drawing/2014/main" id="{535160A8-5794-41DA-9992-4EE2F9E82B43}"/>
              </a:ext>
            </a:extLst>
          </p:cNvPr>
          <p:cNvSpPr/>
          <p:nvPr/>
        </p:nvSpPr>
        <p:spPr>
          <a:xfrm>
            <a:off x="733631" y="3076847"/>
            <a:ext cx="548640" cy="548640"/>
          </a:xfrm>
          <a:prstGeom prst="ellipse">
            <a:avLst/>
          </a:prstGeom>
          <a:solidFill>
            <a:srgbClr val="C00000"/>
          </a:solidFill>
          <a:ln>
            <a:solidFill>
              <a:srgbClr val="C33B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3803682A-5BA3-4A73-A89F-C8CD72981434}"/>
              </a:ext>
            </a:extLst>
          </p:cNvPr>
          <p:cNvSpPr txBox="1"/>
          <p:nvPr/>
        </p:nvSpPr>
        <p:spPr>
          <a:xfrm>
            <a:off x="733631" y="3076847"/>
            <a:ext cx="8741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日</a:t>
            </a:r>
          </a:p>
        </p:txBody>
      </p:sp>
      <p:sp>
        <p:nvSpPr>
          <p:cNvPr id="12" name="椭圆 11">
            <a:extLst>
              <a:ext uri="{FF2B5EF4-FFF2-40B4-BE49-F238E27FC236}">
                <a16:creationId xmlns="" xmlns:a16="http://schemas.microsoft.com/office/drawing/2014/main" id="{485A6160-9167-4525-A38C-14660B8A63FB}"/>
              </a:ext>
            </a:extLst>
          </p:cNvPr>
          <p:cNvSpPr/>
          <p:nvPr/>
        </p:nvSpPr>
        <p:spPr>
          <a:xfrm>
            <a:off x="733631" y="4150736"/>
            <a:ext cx="548640" cy="548640"/>
          </a:xfrm>
          <a:prstGeom prst="ellipse">
            <a:avLst/>
          </a:prstGeom>
          <a:solidFill>
            <a:srgbClr val="C00000"/>
          </a:solidFill>
          <a:ln>
            <a:solidFill>
              <a:srgbClr val="C33B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395152A6-AD41-444C-BE87-C0A9C0A5AE91}"/>
              </a:ext>
            </a:extLst>
          </p:cNvPr>
          <p:cNvSpPr txBox="1"/>
          <p:nvPr/>
        </p:nvSpPr>
        <p:spPr>
          <a:xfrm>
            <a:off x="733631" y="4150736"/>
            <a:ext cx="8741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饮</a:t>
            </a:r>
          </a:p>
        </p:txBody>
      </p:sp>
      <p:sp>
        <p:nvSpPr>
          <p:cNvPr id="14" name="椭圆 13">
            <a:extLst>
              <a:ext uri="{FF2B5EF4-FFF2-40B4-BE49-F238E27FC236}">
                <a16:creationId xmlns="" xmlns:a16="http://schemas.microsoft.com/office/drawing/2014/main" id="{2782452C-67EB-472A-8A9F-ECCFF46ACD8D}"/>
              </a:ext>
            </a:extLst>
          </p:cNvPr>
          <p:cNvSpPr/>
          <p:nvPr/>
        </p:nvSpPr>
        <p:spPr>
          <a:xfrm>
            <a:off x="733631" y="5224478"/>
            <a:ext cx="548640" cy="548640"/>
          </a:xfrm>
          <a:prstGeom prst="ellipse">
            <a:avLst/>
          </a:prstGeom>
          <a:solidFill>
            <a:srgbClr val="C00000"/>
          </a:solidFill>
          <a:ln>
            <a:solidFill>
              <a:srgbClr val="C33B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F93B4AE8-DC80-4530-B83F-26D23F6D2F59}"/>
              </a:ext>
            </a:extLst>
          </p:cNvPr>
          <p:cNvSpPr txBox="1"/>
          <p:nvPr/>
        </p:nvSpPr>
        <p:spPr>
          <a:xfrm>
            <a:off x="733631" y="5224478"/>
            <a:ext cx="8741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食</a:t>
            </a:r>
          </a:p>
        </p:txBody>
      </p:sp>
      <p:pic>
        <p:nvPicPr>
          <p:cNvPr id="16" name="图片 15">
            <a:extLst>
              <a:ext uri="{FF2B5EF4-FFF2-40B4-BE49-F238E27FC236}">
                <a16:creationId xmlns="" xmlns:a16="http://schemas.microsoft.com/office/drawing/2014/main" id="{7B11BF99-3759-4D8D-A7C1-8DFAA93C085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14" b="16133"/>
          <a:stretch/>
        </p:blipFill>
        <p:spPr>
          <a:xfrm flipH="1">
            <a:off x="1751276" y="2238108"/>
            <a:ext cx="3641475" cy="4097595"/>
          </a:xfrm>
          <a:prstGeom prst="rect">
            <a:avLst/>
          </a:prstGeom>
        </p:spPr>
      </p:pic>
      <p:sp>
        <p:nvSpPr>
          <p:cNvPr id="17" name="矩形 16">
            <a:extLst>
              <a:ext uri="{FF2B5EF4-FFF2-40B4-BE49-F238E27FC236}">
                <a16:creationId xmlns="" xmlns:a16="http://schemas.microsoft.com/office/drawing/2014/main" id="{E6EC3E9F-B9B0-4CE9-9370-A4A0180F88B4}"/>
              </a:ext>
            </a:extLst>
          </p:cNvPr>
          <p:cNvSpPr/>
          <p:nvPr/>
        </p:nvSpPr>
        <p:spPr>
          <a:xfrm>
            <a:off x="5067280" y="1397674"/>
            <a:ext cx="7124700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solidFill>
                  <a:srgbClr val="333333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    龙抬头的形成，也与</a:t>
            </a:r>
            <a:r>
              <a:rPr lang="zh-CN" altLang="en-US" sz="4400" dirty="0">
                <a:solidFill>
                  <a:srgbClr val="A9050F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自然地理环境</a:t>
            </a:r>
            <a:r>
              <a:rPr lang="zh-CN" altLang="en-US" sz="2800" dirty="0">
                <a:solidFill>
                  <a:srgbClr val="333333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有关。人们求雨和消灭虫患的心理便折射到日常信仰当中，依靠对龙的崇拜驱凶纳吉，寄托人们对美好生活的向往</a:t>
            </a:r>
            <a:r>
              <a:rPr lang="en-US" altLang="zh-CN" sz="2800" dirty="0">
                <a:solidFill>
                  <a:srgbClr val="333333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——</a:t>
            </a:r>
            <a:r>
              <a:rPr lang="zh-CN" altLang="en-US" sz="2800" dirty="0">
                <a:solidFill>
                  <a:srgbClr val="333333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龙神赐福人间，五谷丰登。</a:t>
            </a:r>
            <a:endParaRPr lang="zh-CN" altLang="en-US" sz="28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18941914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 animBg="1"/>
      <p:bldP spid="11" grpId="0"/>
      <p:bldP spid="12" grpId="0" animBg="1"/>
      <p:bldP spid="13" grpId="0"/>
      <p:bldP spid="14" grpId="0" animBg="1"/>
      <p:bldP spid="15" grpId="0"/>
      <p:bldP spid="1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440FAA37-0EAE-445A-94E0-510957E4387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41" r="7804" b="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8" name="椭圆 7">
            <a:extLst>
              <a:ext uri="{FF2B5EF4-FFF2-40B4-BE49-F238E27FC236}">
                <a16:creationId xmlns="" xmlns:a16="http://schemas.microsoft.com/office/drawing/2014/main" id="{C0AFD9DE-29D7-4CFB-A0EE-6DF528D1B5A1}"/>
              </a:ext>
            </a:extLst>
          </p:cNvPr>
          <p:cNvSpPr/>
          <p:nvPr/>
        </p:nvSpPr>
        <p:spPr>
          <a:xfrm>
            <a:off x="733631" y="2047875"/>
            <a:ext cx="548640" cy="548640"/>
          </a:xfrm>
          <a:prstGeom prst="ellipse">
            <a:avLst/>
          </a:prstGeom>
          <a:solidFill>
            <a:srgbClr val="C00000"/>
          </a:solidFill>
          <a:ln>
            <a:solidFill>
              <a:srgbClr val="C33B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DF8705A1-EEFA-447C-92BC-2A94DF0845B9}"/>
              </a:ext>
            </a:extLst>
          </p:cNvPr>
          <p:cNvSpPr txBox="1"/>
          <p:nvPr/>
        </p:nvSpPr>
        <p:spPr>
          <a:xfrm>
            <a:off x="733631" y="2047875"/>
            <a:ext cx="8741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节</a:t>
            </a:r>
          </a:p>
        </p:txBody>
      </p:sp>
      <p:sp>
        <p:nvSpPr>
          <p:cNvPr id="10" name="椭圆 9">
            <a:extLst>
              <a:ext uri="{FF2B5EF4-FFF2-40B4-BE49-F238E27FC236}">
                <a16:creationId xmlns="" xmlns:a16="http://schemas.microsoft.com/office/drawing/2014/main" id="{535160A8-5794-41DA-9992-4EE2F9E82B43}"/>
              </a:ext>
            </a:extLst>
          </p:cNvPr>
          <p:cNvSpPr/>
          <p:nvPr/>
        </p:nvSpPr>
        <p:spPr>
          <a:xfrm>
            <a:off x="733631" y="3076847"/>
            <a:ext cx="548640" cy="548640"/>
          </a:xfrm>
          <a:prstGeom prst="ellipse">
            <a:avLst/>
          </a:prstGeom>
          <a:solidFill>
            <a:srgbClr val="C00000"/>
          </a:solidFill>
          <a:ln>
            <a:solidFill>
              <a:srgbClr val="C33B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3803682A-5BA3-4A73-A89F-C8CD72981434}"/>
              </a:ext>
            </a:extLst>
          </p:cNvPr>
          <p:cNvSpPr txBox="1"/>
          <p:nvPr/>
        </p:nvSpPr>
        <p:spPr>
          <a:xfrm>
            <a:off x="733631" y="3076847"/>
            <a:ext cx="8741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日</a:t>
            </a:r>
          </a:p>
        </p:txBody>
      </p:sp>
      <p:sp>
        <p:nvSpPr>
          <p:cNvPr id="12" name="椭圆 11">
            <a:extLst>
              <a:ext uri="{FF2B5EF4-FFF2-40B4-BE49-F238E27FC236}">
                <a16:creationId xmlns="" xmlns:a16="http://schemas.microsoft.com/office/drawing/2014/main" id="{485A6160-9167-4525-A38C-14660B8A63FB}"/>
              </a:ext>
            </a:extLst>
          </p:cNvPr>
          <p:cNvSpPr/>
          <p:nvPr/>
        </p:nvSpPr>
        <p:spPr>
          <a:xfrm>
            <a:off x="733631" y="4150736"/>
            <a:ext cx="548640" cy="548640"/>
          </a:xfrm>
          <a:prstGeom prst="ellipse">
            <a:avLst/>
          </a:prstGeom>
          <a:solidFill>
            <a:srgbClr val="C00000"/>
          </a:solidFill>
          <a:ln>
            <a:solidFill>
              <a:srgbClr val="C33B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395152A6-AD41-444C-BE87-C0A9C0A5AE91}"/>
              </a:ext>
            </a:extLst>
          </p:cNvPr>
          <p:cNvSpPr txBox="1"/>
          <p:nvPr/>
        </p:nvSpPr>
        <p:spPr>
          <a:xfrm>
            <a:off x="733631" y="4150736"/>
            <a:ext cx="8741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饮</a:t>
            </a:r>
          </a:p>
        </p:txBody>
      </p:sp>
      <p:sp>
        <p:nvSpPr>
          <p:cNvPr id="14" name="椭圆 13">
            <a:extLst>
              <a:ext uri="{FF2B5EF4-FFF2-40B4-BE49-F238E27FC236}">
                <a16:creationId xmlns="" xmlns:a16="http://schemas.microsoft.com/office/drawing/2014/main" id="{2782452C-67EB-472A-8A9F-ECCFF46ACD8D}"/>
              </a:ext>
            </a:extLst>
          </p:cNvPr>
          <p:cNvSpPr/>
          <p:nvPr/>
        </p:nvSpPr>
        <p:spPr>
          <a:xfrm>
            <a:off x="733631" y="5224478"/>
            <a:ext cx="548640" cy="548640"/>
          </a:xfrm>
          <a:prstGeom prst="ellipse">
            <a:avLst/>
          </a:prstGeom>
          <a:solidFill>
            <a:srgbClr val="C00000"/>
          </a:solidFill>
          <a:ln>
            <a:solidFill>
              <a:srgbClr val="C33B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F93B4AE8-DC80-4530-B83F-26D23F6D2F59}"/>
              </a:ext>
            </a:extLst>
          </p:cNvPr>
          <p:cNvSpPr txBox="1"/>
          <p:nvPr/>
        </p:nvSpPr>
        <p:spPr>
          <a:xfrm>
            <a:off x="733631" y="5224478"/>
            <a:ext cx="8741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食</a:t>
            </a:r>
          </a:p>
        </p:txBody>
      </p:sp>
      <p:pic>
        <p:nvPicPr>
          <p:cNvPr id="16" name="图片 15">
            <a:extLst>
              <a:ext uri="{FF2B5EF4-FFF2-40B4-BE49-F238E27FC236}">
                <a16:creationId xmlns="" xmlns:a16="http://schemas.microsoft.com/office/drawing/2014/main" id="{168EDDB7-3893-45F5-965A-DF8A09268F1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553" t="61953" r="23249" b="3968"/>
          <a:stretch/>
        </p:blipFill>
        <p:spPr>
          <a:xfrm>
            <a:off x="2992167" y="1346019"/>
            <a:ext cx="2182334" cy="2951402"/>
          </a:xfrm>
          <a:prstGeom prst="rect">
            <a:avLst/>
          </a:prstGeom>
        </p:spPr>
      </p:pic>
      <p:sp>
        <p:nvSpPr>
          <p:cNvPr id="17" name="矩形: 圆角 16">
            <a:extLst>
              <a:ext uri="{FF2B5EF4-FFF2-40B4-BE49-F238E27FC236}">
                <a16:creationId xmlns="" xmlns:a16="http://schemas.microsoft.com/office/drawing/2014/main" id="{E6A06432-3CBD-4E5E-A9C3-730AA02FD891}"/>
              </a:ext>
            </a:extLst>
          </p:cNvPr>
          <p:cNvSpPr/>
          <p:nvPr/>
        </p:nvSpPr>
        <p:spPr>
          <a:xfrm>
            <a:off x="3156945" y="3889104"/>
            <a:ext cx="1570570" cy="581250"/>
          </a:xfrm>
          <a:prstGeom prst="roundRect">
            <a:avLst/>
          </a:prstGeom>
          <a:solidFill>
            <a:srgbClr val="B4020D"/>
          </a:solidFill>
          <a:ln>
            <a:solidFill>
              <a:srgbClr val="B402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>
            <a:extLst>
              <a:ext uri="{FF2B5EF4-FFF2-40B4-BE49-F238E27FC236}">
                <a16:creationId xmlns="" xmlns:a16="http://schemas.microsoft.com/office/drawing/2014/main" id="{A35EBC21-7147-47B7-9E1D-6E01EAED0CF2}"/>
              </a:ext>
            </a:extLst>
          </p:cNvPr>
          <p:cNvSpPr txBox="1"/>
          <p:nvPr/>
        </p:nvSpPr>
        <p:spPr>
          <a:xfrm>
            <a:off x="2015882" y="3889104"/>
            <a:ext cx="385269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b="1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添加标题</a:t>
            </a:r>
            <a:endParaRPr lang="en-US" altLang="zh-CN" sz="2400" b="1" dirty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400" dirty="0">
                <a:latin typeface="KaiTi" panose="02010609060101010101" pitchFamily="49" charset="-122"/>
                <a:ea typeface="KaiTi" panose="02010609060101010101" pitchFamily="49" charset="-122"/>
              </a:rPr>
              <a:t>单击此处添加文本单击此处添加文本单击此处添加</a:t>
            </a:r>
          </a:p>
        </p:txBody>
      </p:sp>
      <p:pic>
        <p:nvPicPr>
          <p:cNvPr id="19" name="图片 18">
            <a:extLst>
              <a:ext uri="{FF2B5EF4-FFF2-40B4-BE49-F238E27FC236}">
                <a16:creationId xmlns="" xmlns:a16="http://schemas.microsoft.com/office/drawing/2014/main" id="{EAF80A84-D6AD-463C-B050-573CBB5F02D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553" t="61953" r="23249" b="3968"/>
          <a:stretch/>
        </p:blipFill>
        <p:spPr>
          <a:xfrm>
            <a:off x="6770136" y="1346987"/>
            <a:ext cx="2182334" cy="2951402"/>
          </a:xfrm>
          <a:prstGeom prst="rect">
            <a:avLst/>
          </a:prstGeom>
        </p:spPr>
      </p:pic>
      <p:sp>
        <p:nvSpPr>
          <p:cNvPr id="20" name="矩形: 圆角 19">
            <a:extLst>
              <a:ext uri="{FF2B5EF4-FFF2-40B4-BE49-F238E27FC236}">
                <a16:creationId xmlns="" xmlns:a16="http://schemas.microsoft.com/office/drawing/2014/main" id="{2DE491CA-9CAC-467E-89F5-30C90C154985}"/>
              </a:ext>
            </a:extLst>
          </p:cNvPr>
          <p:cNvSpPr/>
          <p:nvPr/>
        </p:nvSpPr>
        <p:spPr>
          <a:xfrm>
            <a:off x="6934914" y="3890072"/>
            <a:ext cx="1570570" cy="581250"/>
          </a:xfrm>
          <a:prstGeom prst="roundRect">
            <a:avLst/>
          </a:prstGeom>
          <a:solidFill>
            <a:srgbClr val="B4020D"/>
          </a:solidFill>
          <a:ln>
            <a:solidFill>
              <a:srgbClr val="B402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>
            <a:extLst>
              <a:ext uri="{FF2B5EF4-FFF2-40B4-BE49-F238E27FC236}">
                <a16:creationId xmlns="" xmlns:a16="http://schemas.microsoft.com/office/drawing/2014/main" id="{4EE5810F-FF25-43CA-B2E3-4F745B241163}"/>
              </a:ext>
            </a:extLst>
          </p:cNvPr>
          <p:cNvSpPr txBox="1"/>
          <p:nvPr/>
        </p:nvSpPr>
        <p:spPr>
          <a:xfrm>
            <a:off x="5793851" y="3890072"/>
            <a:ext cx="385269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b="1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添加标题</a:t>
            </a:r>
            <a:endParaRPr lang="en-US" altLang="zh-CN" sz="2400" b="1" dirty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400" dirty="0">
                <a:latin typeface="KaiTi" panose="02010609060101010101" pitchFamily="49" charset="-122"/>
                <a:ea typeface="KaiTi" panose="02010609060101010101" pitchFamily="49" charset="-122"/>
              </a:rPr>
              <a:t>单击此处添加文本单击此处添加文本单击此处添加</a:t>
            </a:r>
          </a:p>
        </p:txBody>
      </p:sp>
      <p:pic>
        <p:nvPicPr>
          <p:cNvPr id="22" name="图片 21">
            <a:extLst>
              <a:ext uri="{FF2B5EF4-FFF2-40B4-BE49-F238E27FC236}">
                <a16:creationId xmlns="" xmlns:a16="http://schemas.microsoft.com/office/drawing/2014/main" id="{22C62601-5596-4FBD-A1DC-DBF8226422B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7248" y="2211177"/>
            <a:ext cx="2700986" cy="2130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268447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 animBg="1"/>
      <p:bldP spid="11" grpId="0"/>
      <p:bldP spid="12" grpId="0" animBg="1"/>
      <p:bldP spid="13" grpId="0"/>
      <p:bldP spid="14" grpId="0" animBg="1"/>
      <p:bldP spid="15" grpId="0"/>
      <p:bldP spid="17" grpId="0" animBg="1"/>
      <p:bldP spid="18" grpId="0"/>
      <p:bldP spid="20" grpId="0" animBg="1"/>
      <p:bldP spid="2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C9EF85F4-402A-4D34-BF97-90A0482BA8A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74" r="8072" b="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6B2AD1E8-6EE5-4847-8650-D21042523E8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8966" y="4347630"/>
            <a:ext cx="2705100" cy="2705100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DFADAD59-2232-4BD8-A934-79A8D18D5E2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067550" y="723900"/>
            <a:ext cx="6858000" cy="6858000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FCEFAF7E-A215-4ABF-9BD8-4D8825226093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81" b="64722"/>
          <a:stretch/>
        </p:blipFill>
        <p:spPr>
          <a:xfrm>
            <a:off x="7791366" y="0"/>
            <a:ext cx="4400634" cy="3429000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="" xmlns:a16="http://schemas.microsoft.com/office/drawing/2014/main" id="{E2BCEDCA-9754-4A5A-844D-28FC3265D4C2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32" t="11400" r="-2245" b="9121"/>
          <a:stretch/>
        </p:blipFill>
        <p:spPr>
          <a:xfrm>
            <a:off x="2890683" y="1298044"/>
            <a:ext cx="7465448" cy="4261912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="" xmlns:a16="http://schemas.microsoft.com/office/drawing/2014/main" id="{F06F0809-6AB4-4028-B834-89B79312E2C7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6564" y="2822044"/>
            <a:ext cx="2700986" cy="2130956"/>
          </a:xfrm>
          <a:prstGeom prst="rect">
            <a:avLst/>
          </a:prstGeom>
        </p:spPr>
      </p:pic>
      <p:pic>
        <p:nvPicPr>
          <p:cNvPr id="20" name="张曼莉 - 齐齐贺下你">
            <a:hlinkClick r:id="" action="ppaction://media"/>
            <a:extLst>
              <a:ext uri="{FF2B5EF4-FFF2-40B4-BE49-F238E27FC236}">
                <a16:creationId xmlns="" xmlns:a16="http://schemas.microsoft.com/office/drawing/2014/main" id="{D2080DB9-0D33-4523-8B1D-3B5E4DD49D6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 cstate="print"/>
          <a:stretch>
            <a:fillRect/>
          </a:stretch>
        </p:blipFill>
        <p:spPr>
          <a:xfrm>
            <a:off x="6311454" y="4648200"/>
            <a:ext cx="304800" cy="304800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="" xmlns:a16="http://schemas.microsoft.com/office/drawing/2014/main" id="{7FB8CFD9-8F9F-43F6-8224-7C269DB2C6BD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333" r="49491" b="65833"/>
          <a:stretch/>
        </p:blipFill>
        <p:spPr>
          <a:xfrm>
            <a:off x="201465" y="3429000"/>
            <a:ext cx="2765124" cy="3763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8372048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56 -0.00278 L 0.65782 0.00555 " pathEditMode="relative" ptsTypes="AA">
                                      <p:cBhvr>
                                        <p:cTn id="1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1.85185E-6 L -0.25 1.85185E-6 " pathEditMode="relative" rAng="0" ptsTypes="AA">
                                      <p:cBhvr>
                                        <p:cTn id="47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48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86522DE2-68D8-42B6-8D2C-615460B1DA73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内容列表"/>
  <p:tag name="ISPRINGCLOUDFOLDERID" val="0"/>
  <p:tag name="ISPRINGCLOUDFOLDERPATH" val="资源库"/>
  <p:tag name="ISPRING_PLAYERS_CUSTOMIZATION" val="UEsDBBQAAgAIAOeJc0sVDq0oZAQAAAcRAAAdAAAAdW5pdmVyc2FsL2NvbW1vbl9tZXNzYWdlcy5sbmetWG1v2zYQ/l6g/4EQUGADtrQd0KIYEge0xNhEZMmV6DjZCwRGYmwilJjpxW32ab9mP2y/ZEfKTuK+QFISwDZMyvfc8e6eu6MPjz/nCm1EWUldHDlvD944SBSpzmSxOnIW7OTnDw6qal5kXOlCHDmFdtDx6OWLQ8WLVcNXAr6/fIHQYS6qCpbVyKzu10hmR858nLjhbI6Di8QPJ2EyphNn5Or8hhe3yNcr/Uf5wy/vP3x+++79j4evt5J9gOIZ9v19KGSR3r3pARSwKPQTQCN+EpBz5ozM5zC5cMF8GhBntP0yTHoekTNnZD475RZRRAKWxD71SELjJAiZ9YVPGPGc0YVu0JpvBKo12kjxCdVrAZGsZSlQpWRmH6QaNopGdCnzwhmmQRKRmEXUZTQMnFGsy/L2JwvLm3qtS1BXoUxW/FKJzOqEnLHPb0pRgWpeQ04heNVrCb/UOZfFQafqCC9pMElYGPpxQgJvt+OMSJEhr+RGzUCUCMckAoCSV6J8hGxis8yKI6zUMIQpnUx9eDNjwlSu1gre9VA75gRiMBdFlxTkCIkgu+J4GUaecRqoQhzd8Kr6pMtsLz8eBqoLmAZuCCnosgfgzGDsgCHGEipHWYq07gKbkTjGE5KMw3NIZOBdOEQiPAW6nQ6RuCAxUITEXTIBPqMTbBLeUGyX/zt+pdyks7pFPE1BzrhvI3VTwY5xKbDAMq06GKYmJh8XEDaK/e/QuEUF79rVSm4E2FFmouxUBJXFJZ7Joo8L+ltygqlPvATSyguXCbMlz2jM+S0qdI14tuFFKtClSHkDuX4LzzKZ2Wcmzlb/X438G/F6W1VebQtS4JHzV0Pt2ath3zCrqcCmuhb5Td2l2jhsa/5jrDA5/V0T+hz9cfpjlwQ4ouHzRKaSeaPaqvvk+NxZNjRGnUY80VP9o/XclsRtbR1TKFhjqftLEOimpn9AA1T9pWhwAormbYmGGk6LqwE6g3ALEGj0WIwzcNWeCWfgwgHySzKOKYPZaCkuK1l3jh2WjW2Avh3aFOY8JWpxT8ZLcaVhwlGCb9rpA7qQjXRnQB8MN3utglHmg8kBAK7a5AFIJXOwP+uBuZiRnQfaAr93kqVuVGbJq+S1LfLg2yYXX49NV6XO7a7i1S552yZz/BQr2sNFrdL5gPZ/x7/e8XlAv8dHKSY4cqeJiwOXmEHfcFX1FAIKGFf4LE58PDbiwIWc1+kamumVboqsJ1A7q3vkBAPY9syx4GW6/u+ff3tifGFJu4u2u78OAgFimypI7sB+D3Qtqj+7QBge78vZRR+p7d1mJ9fzqsMoZOGz3CF421pyncPWQbdeSPJt0DBj2J3OgAexTXvdlDC6DUGY4egUapmdwp3RjJfXUAiZ1moQinW1ScB6mPb762VTK1mIIbJPayXmwIzOE+x59q4N5FMyvW57ZgY3inR76VZw6e4L5k5xAHX2CzyRyXogoG1NuyoERG/X9zTffN2p7laV/cvi8PWDfzD+B1BLAwQUAAIACADniXNLCH4LIykDAACGDAAAJwAAAHVuaXZlcnNhbC9mbGFzaF9wdWJsaXNoaW5nX3NldHRpbmdzLnhtbNVX3W7aMBS+5yksT70saTu6diihqgpo1VpAhW3tVWViQ6w6dhbbUHq1p9mD7Ul2HAMFtevSH6RNCBGfn+/8n5jw6DYVaMJyzZWM8G51ByMmY0W5HEf4y6C9fYiRNkRSIpRkEZYKo6NGJczsUHCd9JkxIKoRwEhdz0yEE2OyehBMp9Mq11nuuEpYA/i6Gqs0yHKmmTQsDzJBZvBjZhnTeI5QAgC+qZJztUalglDokc4VtYIhTsFzyV1QRLQF0QkOvNiQxDfjXFlJT5RQOcrHwwi/Ozx2n4WMh2rylEmXE90AoiObOqGUOy+I6PM7hhLGxwm4e1DDaMqpSSK8V3MoIB08RCmwfejEoZwoyIE0c/iUGUKJIf7o7Rl2a/SC4El0JknK4wFwkIs/ws3B9aerXuvi7LTz+XrQ7Z4NTnveiUInWMcJg3VDITikbB6zpZ2QGEPiBPwGnRERmoXBKmkhNlJyzTl3RkMlIPeFFrRROmS0Q1K2Uo3+DZdtkNzFaASBiFmEj3NOBEbcEMHjpbK2Q224KareXpVEgAXtydB5H9+b99mJE5JrturWgqNdzuPGN2UFRTNlkeA3DBmFIH6bwlPC0Gpx0ChXaUGF9jFICw4WJ5xNGT0qcjoH/JOhKzCRWtCEXs0EM97Cd8vv0JCNVA64jEygs4HOtcevPgs4I1rfg5KFj1v9s9Nm6/q002xdbrkACZ0QGT8THArO0sxsBJ/MkFRmoQfpiInVrCgK5bTglYmt+vIyaJ5a4cv81sVYgd5gSTZj5TmF+asHpc0mZFIMohuuAhpGkENJPCYwYlgXXFpWFjAmEikpZojEsNa0G+sJV1YDxQ+wh9Yv99DrIy6L0xhWG1jMKctLQe7s7r2v7X84OPxYrwa/fvzcflJpvvB7gjhzfuOfPLnyl2v/4TYMA7elH1/aJrf/5s7uXbS+lslrp3U5KFXSVr8UXLeMVPdzGakL/5LprbxgSrkAS2nshwzWkuApN4y+ZYu9oE1e9W73PbaZNtlgzK8Zjf8mZH9aXhPX7oVh8OjF1XFSLnkKiXArcXnbbezXduCm+SirUgG09f8OjcpvUEsDBBQAAgAIAOeJc0u1/AlkugIAAFUKAAAhAAAAdW5pdmVyc2FsL2ZsYXNoX3NraW5fc2V0dGluZ3MueG1slVZtb+IwDP5+vwJx3+nulZ3UITHGSZN2t+k27XvamjYiTaokZce/vzhN1gQo9LAmEft5bMexzVK1pXzxYTJJc8GEfAatKS8VarxuQoubadZqLfgsF1wD1zMuZE3YdPHxp/2kiUVeYokdyLGcDcmhDzO3nzEUF+PbHGWIkIu6IXz/IEoxy0i+LaVoeXExtWrfgGSUbw3y6sd8tR4MwKjS9xrqKKf1Nco4SiNBKcCUvq9RLrIYyYD5SFf2M5LThzp/+wPajiqqLW35CWWI1pAS4iJfL1GG8dx4j19ljnKeoOGvNtAvn1EGoYzsQcbO776iDDJE0zb/0yONFCUWNOacf8R3DhOkMOOHWV2hXCTghTDQxVdw5bF3vQtA7ms49ymOqxTsCet6sBDw0TMGCy1bSBN/6myqEm+PrTbzAYsNYcoAQlUPejJJP5FWeTexrsf9gTfKi9CX0/SQV8HaGlZdwoG7WN/jV6tbuytCp++6IEMJO6cMUuyVPfK3qesRMlD2yGdGC3jkbH+cwaGpI/lHviXuOc/X31iBE3MsnNWfvBUjPeDoqiBVp/CYWhSwUJjOC60B3y1NrK5LKTnKKeVkR0uiqeC/EJft7WVUmhwYXK+d7qxUU83gVMPZHM2aDstlz3E/OmvckN3PQn+57jzRZovfTInWJK9q87OkphPHM2NiCjNNTjNwTxo4yHu+EQHHxh4i1URuQb4IwcaG4UKDGutedMM1BE+ToAZpcrrKqXNyqvy8rTOQa/NqFJSvcqzsgBUtK2b+9CuFNygOGAPWjqor448T+t6XgcI1ARCZV75ru0NnqVumKYMd+OEPFPbKQ3dLlenSoYZb6gfY6LDlnGZUT7pd0fdKvEMC/Qn8q0krcnxgGdH2mmTK3iyafL+G+1yixezXGTZfuMns2fVS5NjYjytolPjv5D9QSwMEFAACAAgA54lzSyqWD2f+AgAAlwsAACYAAAB1bml2ZXJzYWwvaHRtbF9wdWJsaXNoaW5nX3NldHRpbmdzLnhtbM2Wb08aMRjA3/Mpmi6+lFPnpiN3GCMYiU6IsE1fmXItXGOvvbU98Hy1T7MPtk+yp1dAiI6dRpaFEOjTPr/nX/u04dF9KtCEacOVjPBufQcjJmNFuRxH+MvgdPsQI2OJpEQoySIsFUZHzVqY5UPBTdJn1sJSgwAjTSOzEU6szRpBMJ1O69xk2s0qkVvgm3qs0iDTzDBpmQ4yQQr4sUXGDJ4RKgDgmyo5U2vWagiFnvRZ0VwwxCl4LrkLiogzmwoc+FVDEt+NtcolPVFCaaTHwwi/Ozx2n/kaT2rxlEmXEtMEoRPbBqGUOyeI6PMHhhLGxwl4e7CP0ZRTm0R4b99RYHXwlFKyfeTEUU4UpEDaGT5lllBiiR96e5bdWzMXeBEtJEl5PIAZ5MKPcGtwe3bTa19ddC7Pbwfd7sWg0/NOlDrBKicMVg2F4JDKdcwWdkJiLYkT8Bt0RkQYFgbLovmykZIrzrkxGioBqS+1MBqBp6KI8LHmRGDELRE8XsxaosfMnnIBMTjd3fpIWvwI9PHGCdGGLRuazxiXxbj5TeWCokLlSPA7hqxCEFGewr+EoeV0o5FWaSkVxFhkBKcMTTibMnpUZmkG/JOhGzCR5qAJmy8TzHoL33P+gIZspDRwGZnAVgU5N55ffxE4I8Y8Qsncx63+RafVvu1cttrXWy5AQidExi+EQwlZmtmN8EmBpLJzPUhHTHLDyqJQTsu5KrHVX18Gw9Nc+DK/dTGW0BssyWasvKQwf/WgstmETMqD6A5XiYYjyKEkngkTMRx3LnNWFRgTiZQUBSIxNCrjjvWEq9yAxB9gjzav99DrIy7L0RhuDrCoKdOVkDu7e+/3P3w8OPzUqAe/fvzcXqs0a+E9QZw538NP1jbxRSN/2g3DwPXO59uw1fm/6sK9q/bXKpm6bF8PKhWp3a+E61ZZ1T2vsurKXxu9pSujkgvQZsb+2ECjETzlltG33DSvKPz6+9dvizcq/AajWLt9/98g/Gjx3Fp5X4XBsw/AGshXH9PN2m9QSwMEFAACAAgA54lzS2hxUpGaAQAAHwYAAB8AAAB1bml2ZXJzYWwvaHRtbF9za2luX3NldHRpbmdzLmpzjZRNb8IwDIbv/AqUXSfEPmG7ocGkSRwmjdu0QyimVKRJlaQdHeK/rw5fTeqOxRfy8uR17CredrrVYhHrPne37rfbv/t7pwFqVudw7euiRU9RZ0YkC5glKYhEAguQ4nj0JO/OBGXMpDOdlx9oa2p+TOE/Sy5MHc8IC01ohjpcEOA3oW2owz8nsVOra19TrdHz3Fole5GSFqTtSaVT7hh29epWvcQAVgXoC+iSR+CZDtxqI8+ODwOMOhepNOOynKpY9eY8Wsda5XLRln9VZqCrT77eA/2nwcvEsxOJsW8W0jDxZIjRTmYajIFD3scJBgkLPgdR8+279QfqGTcLCugiMYk90qMbjDqd8RgaXRqOMHxMVl6Nbg4wmpyFjd0Td7cYHiF4CbphNb7H8ECV5dk/PmCmVYwdaaDNnp9QofgikfEhdR+D5PCyaNvWvXOh7vpj5j0hFTyhFfX80rbZEYKGAK03lo55TZB3StkJSpREDkVo1LQq6DliwzmC+88u49byaJVW46EajlUbuF6Dniklqtt/XbpnmKuz+wVQSwMEFAACAAgAaWGeSz08L9HBAAAA5QEAABoAAAB1bml2ZXJzYWwvaTE4bl9wcmVzZXRzLnhtbJ2RsQrCMBCG9z5FuN3EbqUkdRPcHHSWmqYaaS8ll1of35SKdJGAQyD/8X0/JCd3r75jT+PJOlSQ8y0wg9o1Fm8Kzqf9pgBGocam7hwaBeiA7apM2rzAozdkArFYgaTgHsJQCjFNE7c0+NhArhtDLCauXS/i6R2K2RTDosLilvYv+zODKssYk9fRduGAVbzHtCCMvFYwOxeN3GLrQPwCGpMATKrBUAJofQJ4DAnAjytAiu+b56RHCvGjYpBitZ4qewNQSwMEFAACAAgAaWGeS5r5lmRrAAAAawAAABwAAAB1bml2ZXJzYWwvbG9jYWxfc2V0dGluZ3MueG1ss7GvyM1RKEstKs7Mz7NVMtQzUFJIzUvOT8nMS7dVCg1x07VQUiguScxLSczJz0u1VcrLV1Kwt+OyyclPTswJTi0pASosVijISaxMLQpJzQUySlL9EnOBKp/tmfJ8ya5n09qfr9ivpG/HBQBQSwMEFAACAAgARJRXRyO0Tvv7AgAAsAgAABQAAAB1bml2ZXJzYWwvcGxheWVyLnhtbK1V30/bMBB+LtL+h8jv2C0dA6oExJDQHsaE1LHtrTKJm3hN4sx2COWv39nO76VsSHtolZzv++58993Fv3rOUu+JScVFHqAFniOP5aGIeB4H6OHr7fE5urp8d+QXKd0z6fEoQGXODYCmyIuYCiUvNIDvqU4C1DNgYEZeIbmQXO+B+xS420gnS/TuaAYuuQpQonWxIqSqKswVIPJYibQ0JAqHIiOFZIrlmkni0kBeg13pv6Phl4mc6H3BVA9Z6LcHrklajmfFByTVEgsZk5P5fEF+3H1ehwnL6DHPlaZ5yJAHlZzZUj7ScHcnojJlythmvktyzbQ2SVjbzNcrvjjPPSXDADmHTcaUojFTOM1jRByWTID9bUpVUvOoAa3hVTte81q/jXnfNG62c6RzLsrHlKsEjvqQzjoJ9Mkwqp/Z61oFPTQKujVMyJPsV8kli+zrt1aM8wVyAVvF2TyxqkI4gKdbGmoh9zcAAxXVHcRt07BrGraglgO30dcdBWpuu2VUl5I1pZr5Tzxi4guVkhpZXGpZMp+MjDWWDME+cVeum9Q1xE90lp7+Q2+M36g1P9VrnbGA/9GYT0DU1oTnEXu+5eCjWQY11QyKbWxYFyk2MbucVPmY9XQ9MLkc66bARTxNZcxgDCOqKens5BCUSarAJSzlCNs7OAhOeJyk8NOTDOPTgzQZlbtJht7BQXAqwt0EtDW3ZSTjOo7E1CrIJxPrxA9LpUXGX6w8B3tGr6wOXxu55ui64O3B2fyPURzEaAZziyZWl3nq7avm8N7MqVadz6ZwloFaYR6YLgvn1cxCWYx8IralZapv+jk1+7AHHeU8NR3TXN9B76Ja8xfmVTwyX7rF0tQkYUYzAfpwvuwxQD9huwzCW9OhiFuRN3XAmNg3928r2mz5unWu64c67EMNnzirHMbN1EdQRyxFmUejHuKi+4ioFHbatWTUS9kWbrQ4AZGKIkDv4aG+88XpRXfls8VFg7V53bvALpc3rPQ64U5BpNZ1exG/3g3w+BtQSwMEFAACAAgAaWGeS7CHI/RsAQAA9wIAACkAAAB1bml2ZXJzYWwvc2tpbl9jdXN0b21pemF0aW9uX3NldHRpbmdzLnhtbI1S20okMRB99yuCPzBJKreGdiC3lnlR0QGfm+ns0qyml07EZcnHm3Z3GEdHNPVUdU6doiqnTb/GaJ9Snh7Hv30ep3gXch7jz7Q+Q6jdTQ/TfDOHFHJaHSr3Yxym5038MS21Wk25j0M/D3ZB0xqj7vUhJbVyqmbMMIok89Qr5Dy3FWvANWAr5iix7eqdxD/dOexCzKdV29UR+rFhE1OY8yYO4c8ajtlvoeMNLud+GCsvrQVbouynFseWQIxwyX2hGgAEstwRh4uUjdQEecw4hmIUBQqIcE4aUYikHGrWNaKqMN8IxCRj1BXqae1GWhtHbZHQEKLrNK8aW7rOSIwRIQSYK1xAZzCqbKgaGtRyQHBgQBRtNFGAOtuZjhXvvLAcKeoFxoUZAxgfjnvY7u25DtVvr7M/5xeCJ7/gJLp4a3XCXO3uaZ4reRsefz/0OaBxuDi/ufV3/mqrt5vrq/P/vnz18J61mLVu/am3XwBQSwMEFAACAAgAamGeSyTg/xfEDAAAYxkAABcAAAB1bml2ZXJzYWwvdW5pdmVyc2FsLnBuZ+1XaVxT55o/isVOLSBqCrI7ttJFxKgBFJO4AOIom4QisouWyy7IIQYI0UtbBEXa3lvwgiESLAHCTkMwAUJF4NYYUFnCYqSCISSHJGAgIWSbg/bOb2a+zefhw/md8/zf9z3P+n/Oc/L9fU+ZfGT1EQAAJqe9Pc4BgBECADbe/NAYRox/4u+Gbxuunjt1AmgYsBHDwqbY4z7HAaC5aIs2+gNY/rcr3iFXAcC0Z+3a0J9SfQkALFdOexzHXYuQCs7QLwnH+1/rz+YA2GNVJ4ynP3Xbnr8b8bEH7vElhy83eVSctvmi4HNfj022f9n/1/s3HbYN52/e+mLgqGeNq0pJnKAFT4EThvAJ9uqFKwHshPqgoISRaCynNojtXFclLkvpCiEqx2Ppfhj1m8eb7bNhc648NK+1qLWeFafhshd7LaRPYOzMiFnMkfyCMyX7GFs2AkBdoG3qNsQUyUBkw4vdLiPbLSR3q5P3/PmMWZ2rzPiXwNoJb2Fvg0NyzAMHP5oHbAAADw/Y8a3m6+A6uA6ug+vgOrgOroPr4Dq4Dv4/BPdla6TMrwDg+tD/8UfhDS5gcZkf2RiRoxaOzBRhuzLnKvK+xk8RVShacrCgi0UGs9hSAIjqJDzlFzIHbrF0wu8sIsYSws5zR4/E6GQtgzCUZ2Mht0VEwu+QvMqSJ6XMM2qTUwSy5CwAaJ+gUXIyeV2Ee9Wp0UmhTF7rhdmOQgI+QCXeN8lp7KycFtMoySl/MBqS8Ux0jYhC0nu4poj9SKtDkr/5YR5KtCS9gkLn6KQpjvrFIlIYitJDMOhUznJNcARBWEBQ6M5xeYpvQEqhsGtVQv9qtlCB74zko70Gpo+0OalKONrLMxlVs3j2wHTJ3/12bzClvbqN7rtvqderOMxJNP0yCyw6LmDG6r7XvApIjbhVv2ZHvtU9wZUeE0cjRrL+RT3zVeYIAfEpmGMSxZXnqNh/GxKm2XhJNQX5EyL8y9R+YVP1DU278xM5yaBhHD8PjcTVh3ILCcvt1TcyedbYQSiD1f/PkLD+KmF8KPQWag5TiJYHnlRgX9dxlXGfdo9Xu8bbEd78qFxW3k2fxECjh/eA9hRhWVrWKU985cCt5CxfunE0qp0+ZPUA5D6NPzZhsiIhiwkOwSUMrvBHug5j9gwKX/0of5VweKHhep2mNqdhq41q/OZPzWFouz7HYJQ3BRvUvthnPbl/5yjayzfLlmEyI/LhjrgU9SsqqNP8lW8V/hSvjWEpku1/yEDl2HsrXMBI/GSOFXX6733R/872OmbyH6Ibr49galaWh4ktHfL4hXAad4xO6ad9iFqwz121uld0+cm1o8PXieqak7qsISJbhkybgKopUCor6aG5hYIQK13TtPW9pvMaGUppCU5i1zQtsxV1XZG7vjwRc53PKxtx/03h3ku2+ucdfM/hDlmXdUCzTRR/kHuDsJNrNnOALWSaTMAJfgGNgQ+TmM7P0fZmFexkICMw75GNQvV5MYu4H36pF2iJY+o02xAVyG5ollecywox+TSh6/4KCKoEKTsRAqFFQDNbxtowxkOSkA+HpLkhzIHmWmzZpDSXeLPgmeUfoOL7Iw8uCw4gdoB7s/B70XlBeft5u1xJNOqAfZ7bz2p3ROuFHBsMrk9lK+lIDempkuMSM28/4DdDadSNf6wuj4amMBrp/XWTZq3J5BiljC1v00QHc0Jwe2nhos9Y0tPSbQjEx5AeF2uC67e4lCeMKuqp1oXlQqlTw0TkowpjKcjBLRUuWP8YQItZQDcGlhw0G01wwDa22owNtsGJvGq73P5S1BaWELAooTe2iVIyfeYarK/zTHUWqw1Bgq67IGTTuuT8RUGBv8mzvqgksrDCscdtPi5uUpiaER/Jf+152ePx3WAjNbIRY2spGowctvsNWVwmZ5sDYA452aqJr3tFjoTrBfzHblzGQ6eyR3tG0Pb8GgtGEVZ/TXqVJFD/Agfe5Yw+O7Fzw69Lw4F+4eWRnNBZgnPn0gtJvmP5efTqXGWoM+2oZr61xLkyp5z/BRiCavQtUbSJlb11obFlLCdGoYIw4zKaMcxJcJdMkUsjNY055aqYGm69AlK96Rh4Eafs/SGbcwIHbOaj7d2XT6zwXKe0hoMGCf879a9D4a4ANNK8JIDEDaM+MVHhjRBUZYZZiYKEw2VnUSRt8vkc6lu1iEK5hzWe18wp+9e0InlGGqu5QVGh6wCrZjb4yghu8mgbc2NlVTPWxQckMp7GkZUaBHWjW7tM7ZZYWszl0chwqcwRV17nSRPEmHgrI8E5JJLiSr1oN/c1EMZKF7/RmhuheCWtSwPu8nt7D5I+8odGcdFIZzY9mfKUBbbtDEyacksJx91Wk5t9k/Df9d6svXy0UMeOmyJ7oV1YxJb8asC0IQtjWlaF5LhL0/kmx+R79ROBPtwN0pWl+zkyKrUD5rCjqOhGhk+Zcd+MQHPYwas7Pc9TSp10hCssaTYuURFHpd7WuRVHynrSqqur+72Yfi7miO7fwMH+6KFDs/j3XoCNlZraGmMOqt1p9ycS8nIp1iwzwT+smHubK64iOKAxAsupfstcmXBXAFui/H0tYKVw62obUY44boGoFw879UR9i/NRONq3nvT0FCt/30O9mAs3vym6IyX77ZsNSLoiPoJpeoXxLnh9Wtm7LHXKwPRIqGrxsxnknO1x/0CTNkizA1VV6kwbaPxtMVG/4+Jjb/IoCzXy+niMvotFPACNjldVsQQx7AR3vmdvB/mXtoSuOnUTrRQ7aO3Ra/iTRWLc/uHc5SKSdkbSSNJBkuZ+O/ajXDNMO0vaNulbbG7RFK7KtnHxicnBT4hhdrwK0crHUTwK7vYNxX7jzpntecjuCNP7CRMu+8s53UdNiRf03z0gpmsujda3+vjEuPepjkmmUIXEg3p0I7/GoSZu07iW+FP0/FTrnYLMRHjf9oDmBYpBGwuKyPjyb0+i/fkPry1O/36AkVg/FP7JQuv/rKBO/Sr0roImDt0P9/LcmefkZFgd2mc0o95eBOZtkta+z2W81SSS9MJ/CBMQQHk2jOMOIFGmOitTBGJ5bO5dvCsw+e2i8qyJH+aGWxi++JDuQZYoJrYjF1VFeLWiclurn+7MNZpqMln0UheTv7CrLfP2jRwynkCBeVgn56zsEwFDb4fuEEFNzDtPFUkNzdN3iwOQKTP+z/01NKVnDSWB3CxAXJpp4e6iUu22C/RjXrizEqy+tqe0+HUTz4n5siVzsdciWN6pshM9vTqIxqfdtYZGtoSpssdPqbLDaBEO/e7uAi0oKoFdPy+HGjmYZQvyGZNvXE1kEN7bqVW7xQfl3aA4lTg8CD2FRhyyYJK+pI1Ii+Be7AKyizWVprm1in7axyhSYs85p0DNg5wIO9mhfbS+8pmOZtJQt5Wk2b8oP5mUuPvLPcsfzK+a9h6wkgwQFTxXv+FBrtrs6EK3pEsjS9hcH6Zh3TgULCl31syVF5UN37rQ6Z2hcOncsxaob2IXDUH3Tr3vmGx4/GEKLNgrPOo081nS4LxyMgVLKEk3/b72sdDh14GykhpYY5d6ll48kz1n/DysJqtrvjILY3cCLwASVW+5zsz/1vWXhvyYcNenXkyD6pkR5lt+sf62WJjmKkgPZNvwu5K38n5mibgYlmhm15ohye8GAcbyeVATNVp/tU7SiCYrm2jHcWc9epdrrD2u/iJTtxTJ1Nc+FIBGTWXOHO2B1Zxewp8fr1VY2SSxySwAKTYl1cr9926u4MqD3LTibOhPM2f4K58F8Z/DbGTTYyRs/ljMcJKhLlRk2Ql/raRK+Rk4v349GZHDOVIGf5/ZMUgk1K5SM3Rx44T7T9TPTagPz63l1pY2jnYcPJe593MAq0FFtDZ+IGgbZIF3eCF62Uv3Lweg/ovsjlvqNT5eAhi3v0/SL+Rh68oJs//I6H7CkEqZU13xAO9nGQtqUML+nCQ9iCgJf2eW5ozBUJAg2GeIWQrRFs3wW4b0pB3QvC1CxIjAOzVjDerBUIOrNMQpFEov+UBLvcM/+ti5hvW01e2THdcjbTSqrzJ2WtgpHF3yrh1Mlle7FZm1EDNexlKIGW8FBRo5h1N48/V07y1H7nvWAIAoqDP66u3oZqh94XxPbZt4a0qf1BYh9Je72T2Ke9Vb510tDx6OtgdZHxfk2eesvGn6odTxc+B6DFjel80ew4dd60wxYHwRCP4tfiRJ94ZzvRGLcn/f/wAgLOV/zd8/boFH63B3I3iiLpPkb8FqF066b/+XoFsK/C+BbvDB1MMHlEG2AUOnccNLUwY9M3wrvFqzGn22pJJaZU/Spi7rVFPMr+CRHueMc9UeqP/asNk8bFOh9WHvr+GzwGlPX4+GE1F//U9QSwMEFAACAAgAamGeS3Br3rpLAAAAagAAABsAAAB1bml2ZXJzYWwvdW5pdmVyc2FsLnBuZy54bWyzsa/IzVEoSy0qzszPs1Uy1DNQsrfj5bIpKEoty0wtV6gAigEFIUBJoRLINUJwyzNTSjJslczNTBFiGamZ6Rkltkqm5iZwQX2gkQBQSwECAAAUAAIACADniXNLFQ6tKGQEAAAHEQAAHQAAAAAAAAABAAAAAAAAAAAAdW5pdmVyc2FsL2NvbW1vbl9tZXNzYWdlcy5sbmdQSwECAAAUAAIACADniXNLCH4LIykDAACGDAAAJwAAAAAAAAABAAAAAACfBAAAdW5pdmVyc2FsL2ZsYXNoX3B1Ymxpc2hpbmdfc2V0dGluZ3MueG1sUEsBAgAAFAACAAgA54lzS7X8CWS6AgAAVQoAACEAAAAAAAAAAQAAAAAADQgAAHVuaXZlcnNhbC9mbGFzaF9za2luX3NldHRpbmdzLnhtbFBLAQIAABQAAgAIAOeJc0sqlg9n/gIAAJcLAAAmAAAAAAAAAAEAAAAAAAYLAAB1bml2ZXJzYWwvaHRtbF9wdWJsaXNoaW5nX3NldHRpbmdzLnhtbFBLAQIAABQAAgAIAOeJc0tocVKRmgEAAB8GAAAfAAAAAAAAAAEAAAAAAEgOAAB1bml2ZXJzYWwvaHRtbF9za2luX3NldHRpbmdzLmpzUEsBAgAAFAACAAgAaWGeSz08L9HBAAAA5QEAABoAAAAAAAAAAQAAAAAAHxAAAHVuaXZlcnNhbC9pMThuX3ByZXNldHMueG1sUEsBAgAAFAACAAgAaWGeS5r5lmRrAAAAawAAABwAAAAAAAAAAQAAAAAAGBEAAHVuaXZlcnNhbC9sb2NhbF9zZXR0aW5ncy54bWxQSwECAAAUAAIACABElFdHI7RO+/sCAACwCAAAFAAAAAAAAAABAAAAAAC9EQAAdW5pdmVyc2FsL3BsYXllci54bWxQSwECAAAUAAIACABpYZ5LsIcj9GwBAAD3AgAAKQAAAAAAAAABAAAAAADqFAAAdW5pdmVyc2FsL3NraW5fY3VzdG9taXphdGlvbl9zZXR0aW5ncy54bWxQSwECAAAUAAIACABqYZ5LJOD/F8QMAABjGQAAFwAAAAAAAAAAAAAAAACdFgAAdW5pdmVyc2FsL3VuaXZlcnNhbC5wbmdQSwECAAAUAAIACABqYZ5LcGveuksAAABqAAAAGwAAAAAAAAABAAAAAACWIwAAdW5pdmVyc2FsL3VuaXZlcnNhbC5wbmcueG1sUEsFBgAAAAALAAsASQMAABokAAAAAA=="/>
  <p:tag name="ISPRING_PRESENTATION_TITLE" val="02.01"/>
  <p:tag name="ISPRING_RESOURCE_PATHS_HASH_PRESENTER" val="e610537d6c5a32518aa2d1a9f2c97e48e5b84940"/>
</p:tagLst>
</file>

<file path=ppt/theme/theme1.xml><?xml version="1.0" encoding="utf-8"?>
<a:theme xmlns:a="http://schemas.openxmlformats.org/drawingml/2006/main" name="Office Theme">
  <a:themeElements>
    <a:clrScheme name="自定义 9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C00000"/>
      </a:hlink>
      <a:folHlink>
        <a:srgbClr val="F79646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151</TotalTime>
  <Words>674</Words>
  <Application>Microsoft Office PowerPoint</Application>
  <PresentationFormat>自定义</PresentationFormat>
  <Paragraphs>156</Paragraphs>
  <Slides>24</Slides>
  <Notes>24</Notes>
  <HiddenSlides>0</HiddenSlides>
  <MMClips>2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25" baseType="lpstr"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02.01</dc:title>
  <dc:creator>WIN7</dc:creator>
  <cp:lastModifiedBy>拉普耶鲁</cp:lastModifiedBy>
  <cp:revision>114</cp:revision>
  <dcterms:created xsi:type="dcterms:W3CDTF">2017-08-18T03:02:00Z</dcterms:created>
  <dcterms:modified xsi:type="dcterms:W3CDTF">2018-03-09T03:21:17Z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2052-10.1.0.6748</vt:lpwstr>
  </property>
</Properties>
</file>