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6"/>
  </p:notesMasterIdLst>
  <p:sldIdLst>
    <p:sldId id="256" r:id="rId4"/>
    <p:sldId id="258" r:id="rId5"/>
    <p:sldId id="262" r:id="rId7"/>
    <p:sldId id="261" r:id="rId8"/>
    <p:sldId id="270" r:id="rId9"/>
    <p:sldId id="271" r:id="rId10"/>
    <p:sldId id="272" r:id="rId11"/>
    <p:sldId id="263" r:id="rId12"/>
    <p:sldId id="260" r:id="rId13"/>
    <p:sldId id="273" r:id="rId14"/>
    <p:sldId id="274" r:id="rId15"/>
    <p:sldId id="264" r:id="rId16"/>
    <p:sldId id="265" r:id="rId17"/>
    <p:sldId id="275" r:id="rId18"/>
    <p:sldId id="276" r:id="rId19"/>
    <p:sldId id="267" r:id="rId20"/>
    <p:sldId id="277" r:id="rId21"/>
    <p:sldId id="278" r:id="rId22"/>
    <p:sldId id="279" r:id="rId23"/>
    <p:sldId id="280" r:id="rId24"/>
  </p:sldIdLst>
  <p:sldSz cx="12192000" cy="6858000"/>
  <p:notesSz cx="6858000" cy="9144000"/>
  <p:embeddedFontLst>
    <p:embeddedFont>
      <p:font typeface="微软雅黑" panose="020B0503020204020204" charset="-122"/>
      <p:regular r:id="rId28"/>
    </p:embeddedFont>
    <p:embeddedFont>
      <p:font typeface="华文仿宋" panose="02010600040101010101" charset="-122"/>
      <p:regular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  <p:embeddedFont>
      <p:font typeface="汉仪糯米团简" panose="00020600040101010101" charset="-122"/>
      <p:regular r:id="rId34"/>
    </p:embeddedFont>
    <p:embeddedFont>
      <p:font typeface="Lucida Sans Unicode" panose="020B0602030504020204" pitchFamily="34" charset="0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C4FE"/>
    <a:srgbClr val="A9DEFE"/>
    <a:srgbClr val="FEC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A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011"/>
          <p:cNvPicPr>
            <a:picLocks noChangeAspect="1"/>
          </p:cNvPicPr>
          <p:nvPr userDrawn="1"/>
        </p:nvPicPr>
        <p:blipFill>
          <a:blip r:embed="rId12"/>
          <a:srcRect t="57965"/>
          <a:stretch>
            <a:fillRect/>
          </a:stretch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A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011"/>
          <p:cNvPicPr>
            <a:picLocks noChangeAspect="1"/>
          </p:cNvPicPr>
          <p:nvPr userDrawn="1"/>
        </p:nvPicPr>
        <p:blipFill>
          <a:blip r:embed="rId12"/>
          <a:srcRect t="57965"/>
          <a:stretch>
            <a:fillRect/>
          </a:stretch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8" Type="http://schemas.openxmlformats.org/officeDocument/2006/relationships/notesSlide" Target="../notesSlides/notesSlide8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校园艺术字003"/>
          <p:cNvPicPr>
            <a:picLocks noChangeAspect="1"/>
          </p:cNvPicPr>
          <p:nvPr/>
        </p:nvPicPr>
        <p:blipFill>
          <a:blip r:embed="rId1"/>
          <a:srcRect t="20362" b="27583"/>
          <a:stretch>
            <a:fillRect/>
          </a:stretch>
        </p:blipFill>
        <p:spPr>
          <a:xfrm>
            <a:off x="1606550" y="317500"/>
            <a:ext cx="8978265" cy="4673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48000" y="4991100"/>
            <a:ext cx="6096000" cy="7359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lvl="0" indent="0" algn="ctr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Maecenas porttitor congue massa.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484245" y="5826125"/>
            <a:ext cx="29076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日期：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20XX/XX/XX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699250" y="5826125"/>
            <a:ext cx="20085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姓名：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pptcn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 descr="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37955" y="3110865"/>
            <a:ext cx="3065145" cy="3930650"/>
          </a:xfrm>
          <a:prstGeom prst="rect">
            <a:avLst/>
          </a:prstGeom>
        </p:spPr>
      </p:pic>
      <p:pic>
        <p:nvPicPr>
          <p:cNvPr id="20" name="图片 19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550" y="5520690"/>
            <a:ext cx="562610" cy="513715"/>
          </a:xfrm>
          <a:prstGeom prst="rect">
            <a:avLst/>
          </a:prstGeom>
        </p:spPr>
      </p:pic>
      <p:pic>
        <p:nvPicPr>
          <p:cNvPr id="9" name="图片 8" descr="CN白色版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35" y="101600"/>
            <a:ext cx="2062480" cy="467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0245" y="4720590"/>
            <a:ext cx="1400175" cy="129540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7626350" y="2727960"/>
            <a:ext cx="25952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00000"/>
              </a:lnSpc>
            </a:pPr>
            <a:r>
              <a:rPr lang="zh-CN" altLang="en-US" sz="7200">
                <a:solidFill>
                  <a:srgbClr val="FFAF47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7200">
              <a:solidFill>
                <a:srgbClr val="FFA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673985" y="381635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点击输入文本标题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3985" y="4225925"/>
            <a:ext cx="4121150" cy="51498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algn="l" fontAlgn="auto">
              <a:lnSpc>
                <a:spcPct val="10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37790" y="1441450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点击输入文本标题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37790" y="1851025"/>
            <a:ext cx="4121150" cy="51498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algn="l" fontAlgn="auto">
              <a:lnSpc>
                <a:spcPct val="10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95575" y="257746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点击输入文本标题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95575" y="2987040"/>
            <a:ext cx="4121150" cy="51498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algn="l" fontAlgn="auto">
              <a:lnSpc>
                <a:spcPct val="10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73985" y="5029835"/>
            <a:ext cx="42932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点击输入文本标题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73985" y="5439410"/>
            <a:ext cx="4121150" cy="51498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algn="l" fontAlgn="auto">
              <a:lnSpc>
                <a:spcPct val="10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060575" y="5029835"/>
            <a:ext cx="635000" cy="517525"/>
            <a:chOff x="8792" y="7209"/>
            <a:chExt cx="1000" cy="815"/>
          </a:xfrm>
        </p:grpSpPr>
        <p:sp>
          <p:nvSpPr>
            <p:cNvPr id="6" name="椭圆 5"/>
            <p:cNvSpPr/>
            <p:nvPr/>
          </p:nvSpPr>
          <p:spPr>
            <a:xfrm>
              <a:off x="8862" y="7216"/>
              <a:ext cx="860" cy="808"/>
            </a:xfrm>
            <a:prstGeom prst="ellipse">
              <a:avLst/>
            </a:prstGeom>
            <a:solidFill>
              <a:srgbClr val="FF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792" y="7209"/>
              <a:ext cx="10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60575" y="3816350"/>
            <a:ext cx="635000" cy="517525"/>
            <a:chOff x="8792" y="7209"/>
            <a:chExt cx="1000" cy="815"/>
          </a:xfrm>
        </p:grpSpPr>
        <p:sp>
          <p:nvSpPr>
            <p:cNvPr id="12" name="椭圆 11"/>
            <p:cNvSpPr/>
            <p:nvPr/>
          </p:nvSpPr>
          <p:spPr>
            <a:xfrm>
              <a:off x="8862" y="7216"/>
              <a:ext cx="860" cy="808"/>
            </a:xfrm>
            <a:prstGeom prst="ellipse">
              <a:avLst/>
            </a:prstGeom>
            <a:solidFill>
              <a:srgbClr val="FF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92" y="7209"/>
              <a:ext cx="10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60575" y="2577465"/>
            <a:ext cx="635000" cy="517525"/>
            <a:chOff x="8792" y="7209"/>
            <a:chExt cx="1000" cy="815"/>
          </a:xfrm>
        </p:grpSpPr>
        <p:sp>
          <p:nvSpPr>
            <p:cNvPr id="9" name="椭圆 8"/>
            <p:cNvSpPr/>
            <p:nvPr/>
          </p:nvSpPr>
          <p:spPr>
            <a:xfrm>
              <a:off x="8862" y="7216"/>
              <a:ext cx="860" cy="808"/>
            </a:xfrm>
            <a:prstGeom prst="ellipse">
              <a:avLst/>
            </a:prstGeom>
            <a:solidFill>
              <a:srgbClr val="FF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792" y="7209"/>
              <a:ext cx="10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060575" y="1441450"/>
            <a:ext cx="635000" cy="517525"/>
            <a:chOff x="8792" y="7209"/>
            <a:chExt cx="1000" cy="815"/>
          </a:xfrm>
        </p:grpSpPr>
        <p:sp>
          <p:nvSpPr>
            <p:cNvPr id="27" name="椭圆 26"/>
            <p:cNvSpPr/>
            <p:nvPr/>
          </p:nvSpPr>
          <p:spPr>
            <a:xfrm>
              <a:off x="8862" y="7216"/>
              <a:ext cx="860" cy="808"/>
            </a:xfrm>
            <a:prstGeom prst="ellipse">
              <a:avLst/>
            </a:prstGeom>
            <a:solidFill>
              <a:srgbClr val="FF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792" y="7209"/>
              <a:ext cx="10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00000"/>
                </a:lnSpc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3" name="文本框 122"/>
          <p:cNvSpPr txBox="1"/>
          <p:nvPr/>
        </p:nvSpPr>
        <p:spPr>
          <a:xfrm>
            <a:off x="7758430" y="3822065"/>
            <a:ext cx="2330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en-US" altLang="zh-CN" sz="3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6420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665" y="5063490"/>
            <a:ext cx="562610" cy="513715"/>
          </a:xfrm>
          <a:prstGeom prst="rect">
            <a:avLst/>
          </a:prstGeom>
        </p:spPr>
      </p:pic>
      <p:pic>
        <p:nvPicPr>
          <p:cNvPr id="9" name="图片 8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0000">
            <a:off x="10202545" y="4888230"/>
            <a:ext cx="1088390" cy="678815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921385"/>
            <a:ext cx="834390" cy="876935"/>
          </a:xfrm>
          <a:prstGeom prst="rect">
            <a:avLst/>
          </a:prstGeom>
        </p:spPr>
      </p:pic>
      <p:pic>
        <p:nvPicPr>
          <p:cNvPr id="11" name="图片 10" descr="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60000">
            <a:off x="920115" y="4890135"/>
            <a:ext cx="1048385" cy="1066165"/>
          </a:xfrm>
          <a:prstGeom prst="rect">
            <a:avLst/>
          </a:prstGeom>
        </p:spPr>
      </p:pic>
      <p:pic>
        <p:nvPicPr>
          <p:cNvPr id="10" name="图片 9" descr="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050" y="815975"/>
            <a:ext cx="1649095" cy="960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00730" y="3938270"/>
            <a:ext cx="5590540" cy="7359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lvl="0" indent="0" algn="ctr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25265" y="3199130"/>
            <a:ext cx="42348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>
              <a:buNone/>
            </a:pPr>
            <a:r>
              <a:rPr lang="zh-CN" altLang="en-US" sz="4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输入文本标题</a:t>
            </a:r>
            <a:endParaRPr lang="zh-CN" altLang="en-US" sz="44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82465" y="2184400"/>
            <a:ext cx="3227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solidFill>
                  <a:srgbClr val="FFAF47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5400">
              <a:solidFill>
                <a:srgbClr val="FFA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066030" y="2021840"/>
            <a:ext cx="552450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0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amet, consectetuer adipiscing elit.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 文本框 4627"/>
          <p:cNvSpPr txBox="1"/>
          <p:nvPr>
            <p:custDataLst>
              <p:tags r:id="rId1"/>
            </p:custDataLst>
          </p:nvPr>
        </p:nvSpPr>
        <p:spPr>
          <a:xfrm>
            <a:off x="5066030" y="1727835"/>
            <a:ext cx="2457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Font typeface="+mj-lt"/>
            </a:pPr>
            <a:r>
              <a:rPr lang="zh-CN" altLang="en-US" sz="2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请输入您的标题</a:t>
            </a:r>
            <a:endParaRPr lang="zh-CN" altLang="en-US" sz="2000" b="1" spc="140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298315" y="1776730"/>
            <a:ext cx="662940" cy="620395"/>
          </a:xfrm>
          <a:prstGeom prst="ellipse">
            <a:avLst/>
          </a:prstGeom>
          <a:solidFill>
            <a:schemeClr val="bg1"/>
          </a:solidFill>
          <a:ln>
            <a:solidFill>
              <a:srgbClr val="FFA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8315" y="1826260"/>
            <a:ext cx="6578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83910" y="3667760"/>
            <a:ext cx="552450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0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amet, consectetuer adipiscing elit.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 文本框 4627"/>
          <p:cNvSpPr txBox="1"/>
          <p:nvPr>
            <p:custDataLst>
              <p:tags r:id="rId2"/>
            </p:custDataLst>
          </p:nvPr>
        </p:nvSpPr>
        <p:spPr>
          <a:xfrm>
            <a:off x="5883910" y="3373755"/>
            <a:ext cx="2457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Font typeface="+mj-lt"/>
            </a:pPr>
            <a:r>
              <a:rPr lang="zh-CN" altLang="en-US" sz="2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请输入您的标题</a:t>
            </a:r>
            <a:endParaRPr lang="zh-CN" altLang="en-US" sz="2000" b="1" spc="140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rot="0">
            <a:off x="5116195" y="3373755"/>
            <a:ext cx="662940" cy="620395"/>
            <a:chOff x="1941" y="2564"/>
            <a:chExt cx="1044" cy="977"/>
          </a:xfrm>
        </p:grpSpPr>
        <p:sp>
          <p:nvSpPr>
            <p:cNvPr id="15" name="椭圆 14"/>
            <p:cNvSpPr/>
            <p:nvPr/>
          </p:nvSpPr>
          <p:spPr>
            <a:xfrm>
              <a:off x="1941" y="2564"/>
              <a:ext cx="1044" cy="97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AF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941" y="2642"/>
              <a:ext cx="103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066030" y="5326380"/>
            <a:ext cx="552450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indent="0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amet, consectetuer adipiscing elit. 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 文本框 4627"/>
          <p:cNvSpPr txBox="1"/>
          <p:nvPr>
            <p:custDataLst>
              <p:tags r:id="rId3"/>
            </p:custDataLst>
          </p:nvPr>
        </p:nvSpPr>
        <p:spPr>
          <a:xfrm>
            <a:off x="5066030" y="5032375"/>
            <a:ext cx="24574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Font typeface="+mj-lt"/>
            </a:pPr>
            <a:r>
              <a:rPr lang="zh-CN" altLang="en-US" sz="2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请输入您的标题</a:t>
            </a:r>
            <a:endParaRPr lang="zh-CN" altLang="en-US" sz="2000" b="1" spc="140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 rot="0">
            <a:off x="4298315" y="5032375"/>
            <a:ext cx="662940" cy="620395"/>
            <a:chOff x="1941" y="2564"/>
            <a:chExt cx="1044" cy="977"/>
          </a:xfrm>
        </p:grpSpPr>
        <p:sp>
          <p:nvSpPr>
            <p:cNvPr id="29" name="椭圆 28"/>
            <p:cNvSpPr/>
            <p:nvPr/>
          </p:nvSpPr>
          <p:spPr>
            <a:xfrm>
              <a:off x="1941" y="2564"/>
              <a:ext cx="1044" cy="97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AF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941" y="2642"/>
              <a:ext cx="103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1" name="图片 30" descr="宇宙素材店 (8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43355" y="2122170"/>
            <a:ext cx="230124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1372235" y="1915795"/>
            <a:ext cx="9702165" cy="3611014"/>
            <a:chOff x="1281" y="3313"/>
            <a:chExt cx="16878" cy="6282"/>
          </a:xfrm>
        </p:grpSpPr>
        <p:grpSp>
          <p:nvGrpSpPr>
            <p:cNvPr id="20" name="组合 19"/>
            <p:cNvGrpSpPr/>
            <p:nvPr/>
          </p:nvGrpSpPr>
          <p:grpSpPr>
            <a:xfrm>
              <a:off x="6109" y="3313"/>
              <a:ext cx="2836" cy="2836"/>
              <a:chOff x="3803073" y="2382981"/>
              <a:chExt cx="1801091" cy="1801091"/>
            </a:xfrm>
            <a:solidFill>
              <a:srgbClr val="FEC240"/>
            </a:solidFill>
          </p:grpSpPr>
          <p:sp>
            <p:nvSpPr>
              <p:cNvPr id="8" name="椭圆 7"/>
              <p:cNvSpPr/>
              <p:nvPr/>
            </p:nvSpPr>
            <p:spPr>
              <a:xfrm>
                <a:off x="3803073" y="2382981"/>
                <a:ext cx="1801091" cy="1801091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9" name="图形 8" descr="行星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1041" y="2950949"/>
                <a:ext cx="665155" cy="665155"/>
              </a:xfrm>
              <a:prstGeom prst="rect">
                <a:avLst/>
              </a:prstGeom>
              <a:grpFill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14880" y="3313"/>
              <a:ext cx="2836" cy="2836"/>
              <a:chOff x="9372600" y="2382981"/>
              <a:chExt cx="1801091" cy="1801091"/>
            </a:xfrm>
            <a:solidFill>
              <a:srgbClr val="FEC240"/>
            </a:solidFill>
          </p:grpSpPr>
          <p:sp>
            <p:nvSpPr>
              <p:cNvPr id="10" name="椭圆 9"/>
              <p:cNvSpPr/>
              <p:nvPr/>
            </p:nvSpPr>
            <p:spPr>
              <a:xfrm>
                <a:off x="9372600" y="2382981"/>
                <a:ext cx="1801091" cy="1801091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12" name="图形 10" descr="场记板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75136" y="2985517"/>
                <a:ext cx="596018" cy="596018"/>
              </a:xfrm>
              <a:prstGeom prst="rect">
                <a:avLst/>
              </a:prstGeom>
              <a:grpFill/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10494" y="3313"/>
              <a:ext cx="2836" cy="2836"/>
              <a:chOff x="6587837" y="2382981"/>
              <a:chExt cx="1801091" cy="1801091"/>
            </a:xfrm>
            <a:solidFill>
              <a:srgbClr val="A9DEFE"/>
            </a:solidFill>
          </p:grpSpPr>
          <p:sp>
            <p:nvSpPr>
              <p:cNvPr id="13" name="椭圆 12"/>
              <p:cNvSpPr/>
              <p:nvPr/>
            </p:nvSpPr>
            <p:spPr>
              <a:xfrm>
                <a:off x="6587837" y="2382981"/>
                <a:ext cx="1801091" cy="1801091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21" name="图形 13" descr="打开的书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0373" y="2985517"/>
                <a:ext cx="596018" cy="596018"/>
              </a:xfrm>
              <a:prstGeom prst="rect">
                <a:avLst/>
              </a:prstGeom>
              <a:grpFill/>
            </p:spPr>
          </p:pic>
        </p:grpSp>
        <p:grpSp>
          <p:nvGrpSpPr>
            <p:cNvPr id="22" name="组合 21"/>
            <p:cNvGrpSpPr/>
            <p:nvPr/>
          </p:nvGrpSpPr>
          <p:grpSpPr>
            <a:xfrm>
              <a:off x="1724" y="3313"/>
              <a:ext cx="2836" cy="2836"/>
              <a:chOff x="1018309" y="2382981"/>
              <a:chExt cx="1801091" cy="1801091"/>
            </a:xfrm>
            <a:solidFill>
              <a:srgbClr val="A9DEFE"/>
            </a:solidFill>
          </p:grpSpPr>
          <p:sp>
            <p:nvSpPr>
              <p:cNvPr id="24" name="椭圆 23"/>
              <p:cNvSpPr/>
              <p:nvPr/>
            </p:nvSpPr>
            <p:spPr>
              <a:xfrm>
                <a:off x="1018309" y="2382981"/>
                <a:ext cx="1801091" cy="1801091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25" name="图形 16" descr="地球仪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0845" y="2985517"/>
                <a:ext cx="596018" cy="596018"/>
              </a:xfrm>
              <a:prstGeom prst="rect">
                <a:avLst/>
              </a:prstGeom>
              <a:grpFill/>
            </p:spPr>
          </p:pic>
        </p:grpSp>
        <p:grpSp>
          <p:nvGrpSpPr>
            <p:cNvPr id="26" name="组合 25"/>
            <p:cNvGrpSpPr/>
            <p:nvPr/>
          </p:nvGrpSpPr>
          <p:grpSpPr>
            <a:xfrm>
              <a:off x="1281" y="6574"/>
              <a:ext cx="3721" cy="3020"/>
              <a:chOff x="1371746" y="4336421"/>
              <a:chExt cx="2362529" cy="1917939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371746" y="4929945"/>
                <a:ext cx="2362529" cy="1324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PPT template for the rice husk designer pencil demo works, focusing </a:t>
                </a:r>
                <a:r>
                  <a:rPr lang="en-US" altLang="zh-CN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on the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470637" y="4336421"/>
                <a:ext cx="2164747" cy="372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ADD YOUR TITLE</a:t>
                </a:r>
                <a:endPara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2251485" y="4929945"/>
                <a:ext cx="60305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33"/>
            <p:cNvGrpSpPr/>
            <p:nvPr/>
          </p:nvGrpSpPr>
          <p:grpSpPr>
            <a:xfrm>
              <a:off x="5667" y="6574"/>
              <a:ext cx="3721" cy="3020"/>
              <a:chOff x="1371746" y="4336421"/>
              <a:chExt cx="2362529" cy="1917939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371746" y="4929945"/>
                <a:ext cx="2362529" cy="1324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PPT template for the rice husk designer pencil demo works, focusing </a:t>
                </a:r>
                <a:r>
                  <a:rPr lang="en-US" altLang="zh-CN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on the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470637" y="4336421"/>
                <a:ext cx="2164747" cy="372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ADD YOUR TITLE</a:t>
                </a:r>
                <a:endPara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2251485" y="4929945"/>
                <a:ext cx="60305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0052" y="6574"/>
              <a:ext cx="3721" cy="3020"/>
              <a:chOff x="1371746" y="4336421"/>
              <a:chExt cx="2362529" cy="1917939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371746" y="4929945"/>
                <a:ext cx="2362529" cy="1324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PPT template for the rice husk designer pencil demo works, focusing </a:t>
                </a:r>
                <a:r>
                  <a:rPr lang="en-US" altLang="zh-CN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on the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470637" y="4336421"/>
                <a:ext cx="2164747" cy="372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ADD YOUR TITLE</a:t>
                </a:r>
                <a:endPara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2251485" y="4929945"/>
                <a:ext cx="60305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组合 41"/>
            <p:cNvGrpSpPr/>
            <p:nvPr/>
          </p:nvGrpSpPr>
          <p:grpSpPr>
            <a:xfrm>
              <a:off x="14438" y="6574"/>
              <a:ext cx="3721" cy="3020"/>
              <a:chOff x="1371746" y="4336421"/>
              <a:chExt cx="2362529" cy="191793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371746" y="4929945"/>
                <a:ext cx="2362529" cy="13244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PPT template for the rice husk designer pencil demo works, focusing </a:t>
                </a:r>
                <a:r>
                  <a:rPr lang="en-US" altLang="zh-CN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on the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470637" y="4336421"/>
                <a:ext cx="2164747" cy="372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ADD YOUR TITLE</a:t>
                </a:r>
                <a:endPara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251485" y="4929945"/>
                <a:ext cx="60305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297940" y="1410970"/>
            <a:ext cx="9596120" cy="4447977"/>
            <a:chOff x="2174" y="8153"/>
            <a:chExt cx="28730" cy="13316"/>
          </a:xfrm>
        </p:grpSpPr>
        <p:sp>
          <p:nvSpPr>
            <p:cNvPr id="2" name="object 2"/>
            <p:cNvSpPr/>
            <p:nvPr/>
          </p:nvSpPr>
          <p:spPr>
            <a:xfrm>
              <a:off x="2174" y="10549"/>
              <a:ext cx="28730" cy="10920"/>
            </a:xfrm>
            <a:custGeom>
              <a:avLst/>
              <a:gdLst/>
              <a:ahLst/>
              <a:cxnLst/>
              <a:rect l="l" t="t" r="r" b="b"/>
              <a:pathLst>
                <a:path w="18243550" h="6934200">
                  <a:moveTo>
                    <a:pt x="16015259" y="6921500"/>
                  </a:moveTo>
                  <a:lnTo>
                    <a:pt x="2227696" y="6921500"/>
                  </a:lnTo>
                  <a:lnTo>
                    <a:pt x="2274664" y="6934200"/>
                  </a:lnTo>
                  <a:lnTo>
                    <a:pt x="15968291" y="6934200"/>
                  </a:lnTo>
                  <a:lnTo>
                    <a:pt x="16015259" y="6921500"/>
                  </a:lnTo>
                  <a:close/>
                </a:path>
                <a:path w="18243550" h="6934200">
                  <a:moveTo>
                    <a:pt x="16108426" y="6908800"/>
                  </a:moveTo>
                  <a:lnTo>
                    <a:pt x="2134530" y="6908800"/>
                  </a:lnTo>
                  <a:lnTo>
                    <a:pt x="2180982" y="6921500"/>
                  </a:lnTo>
                  <a:lnTo>
                    <a:pt x="16061974" y="6921500"/>
                  </a:lnTo>
                  <a:lnTo>
                    <a:pt x="16108426" y="6908800"/>
                  </a:lnTo>
                  <a:close/>
                </a:path>
                <a:path w="18243550" h="6934200">
                  <a:moveTo>
                    <a:pt x="16291450" y="6870700"/>
                  </a:moveTo>
                  <a:lnTo>
                    <a:pt x="1951506" y="6870700"/>
                  </a:lnTo>
                  <a:lnTo>
                    <a:pt x="2088348" y="6908800"/>
                  </a:lnTo>
                  <a:lnTo>
                    <a:pt x="16154608" y="6908800"/>
                  </a:lnTo>
                  <a:lnTo>
                    <a:pt x="16291450" y="6870700"/>
                  </a:lnTo>
                  <a:close/>
                </a:path>
                <a:path w="18243550" h="6934200">
                  <a:moveTo>
                    <a:pt x="15778048" y="0"/>
                  </a:moveTo>
                  <a:lnTo>
                    <a:pt x="0" y="0"/>
                  </a:lnTo>
                  <a:lnTo>
                    <a:pt x="0" y="4432300"/>
                  </a:lnTo>
                  <a:lnTo>
                    <a:pt x="457" y="4470400"/>
                  </a:lnTo>
                  <a:lnTo>
                    <a:pt x="1823" y="4521200"/>
                  </a:lnTo>
                  <a:lnTo>
                    <a:pt x="4090" y="4572000"/>
                  </a:lnTo>
                  <a:lnTo>
                    <a:pt x="7250" y="4622800"/>
                  </a:lnTo>
                  <a:lnTo>
                    <a:pt x="11294" y="4660900"/>
                  </a:lnTo>
                  <a:lnTo>
                    <a:pt x="16214" y="4711700"/>
                  </a:lnTo>
                  <a:lnTo>
                    <a:pt x="22002" y="4762500"/>
                  </a:lnTo>
                  <a:lnTo>
                    <a:pt x="28649" y="4800600"/>
                  </a:lnTo>
                  <a:lnTo>
                    <a:pt x="36146" y="4851400"/>
                  </a:lnTo>
                  <a:lnTo>
                    <a:pt x="44487" y="4902200"/>
                  </a:lnTo>
                  <a:lnTo>
                    <a:pt x="53662" y="4940300"/>
                  </a:lnTo>
                  <a:lnTo>
                    <a:pt x="63663" y="4991100"/>
                  </a:lnTo>
                  <a:lnTo>
                    <a:pt x="74482" y="5029200"/>
                  </a:lnTo>
                  <a:lnTo>
                    <a:pt x="86111" y="5080000"/>
                  </a:lnTo>
                  <a:lnTo>
                    <a:pt x="98541" y="5118100"/>
                  </a:lnTo>
                  <a:lnTo>
                    <a:pt x="111764" y="5168900"/>
                  </a:lnTo>
                  <a:lnTo>
                    <a:pt x="125771" y="5207000"/>
                  </a:lnTo>
                  <a:lnTo>
                    <a:pt x="140555" y="5257800"/>
                  </a:lnTo>
                  <a:lnTo>
                    <a:pt x="156107" y="5295900"/>
                  </a:lnTo>
                  <a:lnTo>
                    <a:pt x="172418" y="5334000"/>
                  </a:lnTo>
                  <a:lnTo>
                    <a:pt x="189481" y="5384800"/>
                  </a:lnTo>
                  <a:lnTo>
                    <a:pt x="207288" y="5422900"/>
                  </a:lnTo>
                  <a:lnTo>
                    <a:pt x="225829" y="5461000"/>
                  </a:lnTo>
                  <a:lnTo>
                    <a:pt x="245097" y="5511800"/>
                  </a:lnTo>
                  <a:lnTo>
                    <a:pt x="265083" y="5549900"/>
                  </a:lnTo>
                  <a:lnTo>
                    <a:pt x="285779" y="5588000"/>
                  </a:lnTo>
                  <a:lnTo>
                    <a:pt x="307176" y="5626100"/>
                  </a:lnTo>
                  <a:lnTo>
                    <a:pt x="329267" y="5664200"/>
                  </a:lnTo>
                  <a:lnTo>
                    <a:pt x="352043" y="5702300"/>
                  </a:lnTo>
                  <a:lnTo>
                    <a:pt x="375496" y="5740400"/>
                  </a:lnTo>
                  <a:lnTo>
                    <a:pt x="399618" y="5778500"/>
                  </a:lnTo>
                  <a:lnTo>
                    <a:pt x="424399" y="5816600"/>
                  </a:lnTo>
                  <a:lnTo>
                    <a:pt x="449833" y="5854700"/>
                  </a:lnTo>
                  <a:lnTo>
                    <a:pt x="475910" y="5892800"/>
                  </a:lnTo>
                  <a:lnTo>
                    <a:pt x="502623" y="5930900"/>
                  </a:lnTo>
                  <a:lnTo>
                    <a:pt x="529962" y="5969000"/>
                  </a:lnTo>
                  <a:lnTo>
                    <a:pt x="557920" y="6007100"/>
                  </a:lnTo>
                  <a:lnTo>
                    <a:pt x="586489" y="6032500"/>
                  </a:lnTo>
                  <a:lnTo>
                    <a:pt x="615660" y="6070600"/>
                  </a:lnTo>
                  <a:lnTo>
                    <a:pt x="645424" y="6108700"/>
                  </a:lnTo>
                  <a:lnTo>
                    <a:pt x="675774" y="6134100"/>
                  </a:lnTo>
                  <a:lnTo>
                    <a:pt x="706702" y="6172200"/>
                  </a:lnTo>
                  <a:lnTo>
                    <a:pt x="738198" y="6197600"/>
                  </a:lnTo>
                  <a:lnTo>
                    <a:pt x="770255" y="6235700"/>
                  </a:lnTo>
                  <a:lnTo>
                    <a:pt x="802864" y="6261100"/>
                  </a:lnTo>
                  <a:lnTo>
                    <a:pt x="836017" y="6299200"/>
                  </a:lnTo>
                  <a:lnTo>
                    <a:pt x="869707" y="6324600"/>
                  </a:lnTo>
                  <a:lnTo>
                    <a:pt x="903923" y="6350000"/>
                  </a:lnTo>
                  <a:lnTo>
                    <a:pt x="938659" y="6388100"/>
                  </a:lnTo>
                  <a:lnTo>
                    <a:pt x="973905" y="6413500"/>
                  </a:lnTo>
                  <a:lnTo>
                    <a:pt x="1045898" y="6464300"/>
                  </a:lnTo>
                  <a:lnTo>
                    <a:pt x="1119834" y="6515100"/>
                  </a:lnTo>
                  <a:lnTo>
                    <a:pt x="1195648" y="6565900"/>
                  </a:lnTo>
                  <a:lnTo>
                    <a:pt x="1273272" y="6616700"/>
                  </a:lnTo>
                  <a:lnTo>
                    <a:pt x="1312743" y="6629400"/>
                  </a:lnTo>
                  <a:lnTo>
                    <a:pt x="1392960" y="6680200"/>
                  </a:lnTo>
                  <a:lnTo>
                    <a:pt x="1433690" y="6692900"/>
                  </a:lnTo>
                  <a:lnTo>
                    <a:pt x="1474823" y="6718300"/>
                  </a:lnTo>
                  <a:lnTo>
                    <a:pt x="1516350" y="6731000"/>
                  </a:lnTo>
                  <a:lnTo>
                    <a:pt x="1558264" y="6756400"/>
                  </a:lnTo>
                  <a:lnTo>
                    <a:pt x="1686240" y="6794500"/>
                  </a:lnTo>
                  <a:lnTo>
                    <a:pt x="1729617" y="6819900"/>
                  </a:lnTo>
                  <a:lnTo>
                    <a:pt x="1906488" y="6870700"/>
                  </a:lnTo>
                  <a:lnTo>
                    <a:pt x="16336469" y="6870700"/>
                  </a:lnTo>
                  <a:lnTo>
                    <a:pt x="16513341" y="6819900"/>
                  </a:lnTo>
                  <a:lnTo>
                    <a:pt x="16556718" y="6794500"/>
                  </a:lnTo>
                  <a:lnTo>
                    <a:pt x="16684695" y="6756400"/>
                  </a:lnTo>
                  <a:lnTo>
                    <a:pt x="16726609" y="6731000"/>
                  </a:lnTo>
                  <a:lnTo>
                    <a:pt x="16768136" y="6718300"/>
                  </a:lnTo>
                  <a:lnTo>
                    <a:pt x="16809269" y="6692900"/>
                  </a:lnTo>
                  <a:lnTo>
                    <a:pt x="16849999" y="6680200"/>
                  </a:lnTo>
                  <a:lnTo>
                    <a:pt x="16930216" y="6629400"/>
                  </a:lnTo>
                  <a:lnTo>
                    <a:pt x="16969687" y="6616700"/>
                  </a:lnTo>
                  <a:lnTo>
                    <a:pt x="17047313" y="6565900"/>
                  </a:lnTo>
                  <a:lnTo>
                    <a:pt x="17123127" y="6515100"/>
                  </a:lnTo>
                  <a:lnTo>
                    <a:pt x="17197063" y="6464300"/>
                  </a:lnTo>
                  <a:lnTo>
                    <a:pt x="17269056" y="6413500"/>
                  </a:lnTo>
                  <a:lnTo>
                    <a:pt x="17304302" y="6388100"/>
                  </a:lnTo>
                  <a:lnTo>
                    <a:pt x="17339038" y="6350000"/>
                  </a:lnTo>
                  <a:lnTo>
                    <a:pt x="17373255" y="6324600"/>
                  </a:lnTo>
                  <a:lnTo>
                    <a:pt x="17406944" y="6299200"/>
                  </a:lnTo>
                  <a:lnTo>
                    <a:pt x="17440097" y="6261100"/>
                  </a:lnTo>
                  <a:lnTo>
                    <a:pt x="17472707" y="6235700"/>
                  </a:lnTo>
                  <a:lnTo>
                    <a:pt x="17504764" y="6197600"/>
                  </a:lnTo>
                  <a:lnTo>
                    <a:pt x="17536260" y="6172200"/>
                  </a:lnTo>
                  <a:lnTo>
                    <a:pt x="17567187" y="6134100"/>
                  </a:lnTo>
                  <a:lnTo>
                    <a:pt x="17597538" y="6108700"/>
                  </a:lnTo>
                  <a:lnTo>
                    <a:pt x="17627302" y="6070600"/>
                  </a:lnTo>
                  <a:lnTo>
                    <a:pt x="17656473" y="6032500"/>
                  </a:lnTo>
                  <a:lnTo>
                    <a:pt x="17685042" y="6007100"/>
                  </a:lnTo>
                  <a:lnTo>
                    <a:pt x="17713000" y="5969000"/>
                  </a:lnTo>
                  <a:lnTo>
                    <a:pt x="17740340" y="5930900"/>
                  </a:lnTo>
                  <a:lnTo>
                    <a:pt x="17767052" y="5892800"/>
                  </a:lnTo>
                  <a:lnTo>
                    <a:pt x="17793129" y="5854700"/>
                  </a:lnTo>
                  <a:lnTo>
                    <a:pt x="17818563" y="5816600"/>
                  </a:lnTo>
                  <a:lnTo>
                    <a:pt x="17843345" y="5778500"/>
                  </a:lnTo>
                  <a:lnTo>
                    <a:pt x="17867466" y="5740400"/>
                  </a:lnTo>
                  <a:lnTo>
                    <a:pt x="17890919" y="5702300"/>
                  </a:lnTo>
                  <a:lnTo>
                    <a:pt x="17913695" y="5664200"/>
                  </a:lnTo>
                  <a:lnTo>
                    <a:pt x="17935786" y="5626100"/>
                  </a:lnTo>
                  <a:lnTo>
                    <a:pt x="17957184" y="5588000"/>
                  </a:lnTo>
                  <a:lnTo>
                    <a:pt x="17977880" y="5549900"/>
                  </a:lnTo>
                  <a:lnTo>
                    <a:pt x="17997866" y="5511800"/>
                  </a:lnTo>
                  <a:lnTo>
                    <a:pt x="18017134" y="5461000"/>
                  </a:lnTo>
                  <a:lnTo>
                    <a:pt x="18035675" y="5422900"/>
                  </a:lnTo>
                  <a:lnTo>
                    <a:pt x="18053481" y="5384800"/>
                  </a:lnTo>
                  <a:lnTo>
                    <a:pt x="18070545" y="5334000"/>
                  </a:lnTo>
                  <a:lnTo>
                    <a:pt x="18086856" y="5295900"/>
                  </a:lnTo>
                  <a:lnTo>
                    <a:pt x="18102408" y="5257800"/>
                  </a:lnTo>
                  <a:lnTo>
                    <a:pt x="18117192" y="5207000"/>
                  </a:lnTo>
                  <a:lnTo>
                    <a:pt x="18131199" y="5168900"/>
                  </a:lnTo>
                  <a:lnTo>
                    <a:pt x="18144422" y="5118100"/>
                  </a:lnTo>
                  <a:lnTo>
                    <a:pt x="18156852" y="5080000"/>
                  </a:lnTo>
                  <a:lnTo>
                    <a:pt x="18168481" y="5029200"/>
                  </a:lnTo>
                  <a:lnTo>
                    <a:pt x="18179300" y="4991100"/>
                  </a:lnTo>
                  <a:lnTo>
                    <a:pt x="18189301" y="4940300"/>
                  </a:lnTo>
                  <a:lnTo>
                    <a:pt x="18198476" y="4902200"/>
                  </a:lnTo>
                  <a:lnTo>
                    <a:pt x="18206817" y="4851400"/>
                  </a:lnTo>
                  <a:lnTo>
                    <a:pt x="18214314" y="4800600"/>
                  </a:lnTo>
                  <a:lnTo>
                    <a:pt x="18220961" y="4762500"/>
                  </a:lnTo>
                  <a:lnTo>
                    <a:pt x="18226749" y="4711700"/>
                  </a:lnTo>
                  <a:lnTo>
                    <a:pt x="18231669" y="4660900"/>
                  </a:lnTo>
                  <a:lnTo>
                    <a:pt x="18235713" y="4622800"/>
                  </a:lnTo>
                  <a:lnTo>
                    <a:pt x="18238872" y="4572000"/>
                  </a:lnTo>
                  <a:lnTo>
                    <a:pt x="18241140" y="4521200"/>
                  </a:lnTo>
                  <a:lnTo>
                    <a:pt x="18242506" y="4470400"/>
                  </a:lnTo>
                  <a:lnTo>
                    <a:pt x="18242963" y="4432300"/>
                  </a:lnTo>
                  <a:lnTo>
                    <a:pt x="18242963" y="2514600"/>
                  </a:lnTo>
                  <a:lnTo>
                    <a:pt x="18242506" y="2463800"/>
                  </a:lnTo>
                  <a:lnTo>
                    <a:pt x="18241140" y="2425700"/>
                  </a:lnTo>
                  <a:lnTo>
                    <a:pt x="18238872" y="2374900"/>
                  </a:lnTo>
                  <a:lnTo>
                    <a:pt x="18235713" y="2324100"/>
                  </a:lnTo>
                  <a:lnTo>
                    <a:pt x="18231669" y="2273300"/>
                  </a:lnTo>
                  <a:lnTo>
                    <a:pt x="18226749" y="2235200"/>
                  </a:lnTo>
                  <a:lnTo>
                    <a:pt x="18220961" y="2184400"/>
                  </a:lnTo>
                  <a:lnTo>
                    <a:pt x="18214314" y="2133600"/>
                  </a:lnTo>
                  <a:lnTo>
                    <a:pt x="18206817" y="2095500"/>
                  </a:lnTo>
                  <a:lnTo>
                    <a:pt x="18198476" y="2044700"/>
                  </a:lnTo>
                  <a:lnTo>
                    <a:pt x="18189301" y="2006600"/>
                  </a:lnTo>
                  <a:lnTo>
                    <a:pt x="18179300" y="1955800"/>
                  </a:lnTo>
                  <a:lnTo>
                    <a:pt x="18168481" y="1917700"/>
                  </a:lnTo>
                  <a:lnTo>
                    <a:pt x="18156852" y="1866900"/>
                  </a:lnTo>
                  <a:lnTo>
                    <a:pt x="18144422" y="1816100"/>
                  </a:lnTo>
                  <a:lnTo>
                    <a:pt x="18131199" y="1778000"/>
                  </a:lnTo>
                  <a:lnTo>
                    <a:pt x="18117192" y="1739900"/>
                  </a:lnTo>
                  <a:lnTo>
                    <a:pt x="18102408" y="1689100"/>
                  </a:lnTo>
                  <a:lnTo>
                    <a:pt x="18086856" y="1651000"/>
                  </a:lnTo>
                  <a:lnTo>
                    <a:pt x="18070545" y="1600200"/>
                  </a:lnTo>
                  <a:lnTo>
                    <a:pt x="18053481" y="1562100"/>
                  </a:lnTo>
                  <a:lnTo>
                    <a:pt x="18035675" y="1524000"/>
                  </a:lnTo>
                  <a:lnTo>
                    <a:pt x="18017134" y="1485900"/>
                  </a:lnTo>
                  <a:lnTo>
                    <a:pt x="17997866" y="1435100"/>
                  </a:lnTo>
                  <a:lnTo>
                    <a:pt x="17977880" y="1397000"/>
                  </a:lnTo>
                  <a:lnTo>
                    <a:pt x="17957184" y="1358900"/>
                  </a:lnTo>
                  <a:lnTo>
                    <a:pt x="17935786" y="1320800"/>
                  </a:lnTo>
                  <a:lnTo>
                    <a:pt x="17913695" y="1282700"/>
                  </a:lnTo>
                  <a:lnTo>
                    <a:pt x="17890919" y="1244600"/>
                  </a:lnTo>
                  <a:lnTo>
                    <a:pt x="17867466" y="1206500"/>
                  </a:lnTo>
                  <a:lnTo>
                    <a:pt x="17843345" y="1168400"/>
                  </a:lnTo>
                  <a:lnTo>
                    <a:pt x="17818563" y="1130300"/>
                  </a:lnTo>
                  <a:lnTo>
                    <a:pt x="17793129" y="1092200"/>
                  </a:lnTo>
                  <a:lnTo>
                    <a:pt x="17767052" y="1054100"/>
                  </a:lnTo>
                  <a:lnTo>
                    <a:pt x="17740340" y="1016000"/>
                  </a:lnTo>
                  <a:lnTo>
                    <a:pt x="17713000" y="977900"/>
                  </a:lnTo>
                  <a:lnTo>
                    <a:pt x="17685042" y="939800"/>
                  </a:lnTo>
                  <a:lnTo>
                    <a:pt x="17656473" y="914400"/>
                  </a:lnTo>
                  <a:lnTo>
                    <a:pt x="17627302" y="876300"/>
                  </a:lnTo>
                  <a:lnTo>
                    <a:pt x="17597538" y="838200"/>
                  </a:lnTo>
                  <a:lnTo>
                    <a:pt x="17567187" y="812800"/>
                  </a:lnTo>
                  <a:lnTo>
                    <a:pt x="17536260" y="774700"/>
                  </a:lnTo>
                  <a:lnTo>
                    <a:pt x="17504764" y="749300"/>
                  </a:lnTo>
                  <a:lnTo>
                    <a:pt x="17472707" y="711200"/>
                  </a:lnTo>
                  <a:lnTo>
                    <a:pt x="17440097" y="685800"/>
                  </a:lnTo>
                  <a:lnTo>
                    <a:pt x="17406944" y="647700"/>
                  </a:lnTo>
                  <a:lnTo>
                    <a:pt x="17373255" y="622300"/>
                  </a:lnTo>
                  <a:lnTo>
                    <a:pt x="17339038" y="596900"/>
                  </a:lnTo>
                  <a:lnTo>
                    <a:pt x="17304302" y="558800"/>
                  </a:lnTo>
                  <a:lnTo>
                    <a:pt x="17269056" y="533400"/>
                  </a:lnTo>
                  <a:lnTo>
                    <a:pt x="17197063" y="482600"/>
                  </a:lnTo>
                  <a:lnTo>
                    <a:pt x="17123127" y="431800"/>
                  </a:lnTo>
                  <a:lnTo>
                    <a:pt x="17047313" y="381000"/>
                  </a:lnTo>
                  <a:lnTo>
                    <a:pt x="16969687" y="330200"/>
                  </a:lnTo>
                  <a:lnTo>
                    <a:pt x="16930216" y="317500"/>
                  </a:lnTo>
                  <a:lnTo>
                    <a:pt x="16849999" y="266700"/>
                  </a:lnTo>
                  <a:lnTo>
                    <a:pt x="16809269" y="254000"/>
                  </a:lnTo>
                  <a:lnTo>
                    <a:pt x="16768136" y="228600"/>
                  </a:lnTo>
                  <a:lnTo>
                    <a:pt x="16726609" y="215900"/>
                  </a:lnTo>
                  <a:lnTo>
                    <a:pt x="16684695" y="190500"/>
                  </a:lnTo>
                  <a:lnTo>
                    <a:pt x="16599741" y="165100"/>
                  </a:lnTo>
                  <a:lnTo>
                    <a:pt x="16556718" y="139700"/>
                  </a:lnTo>
                  <a:lnTo>
                    <a:pt x="16291450" y="63500"/>
                  </a:lnTo>
                  <a:lnTo>
                    <a:pt x="16246129" y="63500"/>
                  </a:lnTo>
                  <a:lnTo>
                    <a:pt x="16154608" y="38100"/>
                  </a:lnTo>
                  <a:lnTo>
                    <a:pt x="16108426" y="38100"/>
                  </a:lnTo>
                  <a:lnTo>
                    <a:pt x="16061974" y="25400"/>
                  </a:lnTo>
                  <a:lnTo>
                    <a:pt x="16015259" y="25400"/>
                  </a:lnTo>
                  <a:lnTo>
                    <a:pt x="15968291" y="12700"/>
                  </a:lnTo>
                  <a:lnTo>
                    <a:pt x="15825948" y="12700"/>
                  </a:lnTo>
                  <a:lnTo>
                    <a:pt x="15778048" y="0"/>
                  </a:lnTo>
                  <a:close/>
                </a:path>
              </a:pathLst>
            </a:custGeom>
            <a:solidFill>
              <a:srgbClr val="A9DEFE"/>
            </a:solidFill>
          </p:spPr>
          <p:txBody>
            <a:bodyPr wrap="square" lIns="0" tIns="0" rIns="0" bIns="0" rtlCol="0"/>
            <a:p>
              <a:endParaRPr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object 3"/>
            <p:cNvSpPr/>
            <p:nvPr/>
          </p:nvSpPr>
          <p:spPr>
            <a:xfrm>
              <a:off x="22866" y="8522"/>
              <a:ext cx="4498" cy="4290"/>
            </a:xfrm>
            <a:custGeom>
              <a:avLst/>
              <a:gdLst/>
              <a:ahLst/>
              <a:cxnLst/>
              <a:rect l="l" t="t" r="r" b="b"/>
              <a:pathLst>
                <a:path w="2856230" h="2724150">
                  <a:moveTo>
                    <a:pt x="1428034" y="0"/>
                  </a:moveTo>
                  <a:lnTo>
                    <a:pt x="1379135" y="793"/>
                  </a:lnTo>
                  <a:lnTo>
                    <a:pt x="1330636" y="3157"/>
                  </a:lnTo>
                  <a:lnTo>
                    <a:pt x="1282562" y="7065"/>
                  </a:lnTo>
                  <a:lnTo>
                    <a:pt x="1234942" y="12491"/>
                  </a:lnTo>
                  <a:lnTo>
                    <a:pt x="1187803" y="19409"/>
                  </a:lnTo>
                  <a:lnTo>
                    <a:pt x="1141170" y="27794"/>
                  </a:lnTo>
                  <a:lnTo>
                    <a:pt x="1095073" y="37620"/>
                  </a:lnTo>
                  <a:lnTo>
                    <a:pt x="1049537" y="48861"/>
                  </a:lnTo>
                  <a:lnTo>
                    <a:pt x="1004590" y="61490"/>
                  </a:lnTo>
                  <a:lnTo>
                    <a:pt x="960259" y="75483"/>
                  </a:lnTo>
                  <a:lnTo>
                    <a:pt x="916571" y="90813"/>
                  </a:lnTo>
                  <a:lnTo>
                    <a:pt x="873553" y="107455"/>
                  </a:lnTo>
                  <a:lnTo>
                    <a:pt x="831232" y="125382"/>
                  </a:lnTo>
                  <a:lnTo>
                    <a:pt x="789636" y="144569"/>
                  </a:lnTo>
                  <a:lnTo>
                    <a:pt x="748792" y="164989"/>
                  </a:lnTo>
                  <a:lnTo>
                    <a:pt x="708726" y="186618"/>
                  </a:lnTo>
                  <a:lnTo>
                    <a:pt x="669466" y="209428"/>
                  </a:lnTo>
                  <a:lnTo>
                    <a:pt x="631038" y="233395"/>
                  </a:lnTo>
                  <a:lnTo>
                    <a:pt x="593471" y="258493"/>
                  </a:lnTo>
                  <a:lnTo>
                    <a:pt x="556791" y="284695"/>
                  </a:lnTo>
                  <a:lnTo>
                    <a:pt x="521025" y="311975"/>
                  </a:lnTo>
                  <a:lnTo>
                    <a:pt x="486200" y="340309"/>
                  </a:lnTo>
                  <a:lnTo>
                    <a:pt x="452344" y="369669"/>
                  </a:lnTo>
                  <a:lnTo>
                    <a:pt x="419483" y="400031"/>
                  </a:lnTo>
                  <a:lnTo>
                    <a:pt x="387645" y="431368"/>
                  </a:lnTo>
                  <a:lnTo>
                    <a:pt x="356857" y="463654"/>
                  </a:lnTo>
                  <a:lnTo>
                    <a:pt x="327146" y="496864"/>
                  </a:lnTo>
                  <a:lnTo>
                    <a:pt x="298538" y="530971"/>
                  </a:lnTo>
                  <a:lnTo>
                    <a:pt x="271062" y="565950"/>
                  </a:lnTo>
                  <a:lnTo>
                    <a:pt x="244745" y="601776"/>
                  </a:lnTo>
                  <a:lnTo>
                    <a:pt x="219612" y="638421"/>
                  </a:lnTo>
                  <a:lnTo>
                    <a:pt x="195692" y="675860"/>
                  </a:lnTo>
                  <a:lnTo>
                    <a:pt x="173012" y="714068"/>
                  </a:lnTo>
                  <a:lnTo>
                    <a:pt x="151598" y="753019"/>
                  </a:lnTo>
                  <a:lnTo>
                    <a:pt x="131479" y="792686"/>
                  </a:lnTo>
                  <a:lnTo>
                    <a:pt x="112680" y="833044"/>
                  </a:lnTo>
                  <a:lnTo>
                    <a:pt x="95229" y="874067"/>
                  </a:lnTo>
                  <a:lnTo>
                    <a:pt x="79154" y="915729"/>
                  </a:lnTo>
                  <a:lnTo>
                    <a:pt x="64480" y="958004"/>
                  </a:lnTo>
                  <a:lnTo>
                    <a:pt x="51237" y="1000866"/>
                  </a:lnTo>
                  <a:lnTo>
                    <a:pt x="39449" y="1044290"/>
                  </a:lnTo>
                  <a:lnTo>
                    <a:pt x="29146" y="1088250"/>
                  </a:lnTo>
                  <a:lnTo>
                    <a:pt x="20353" y="1132720"/>
                  </a:lnTo>
                  <a:lnTo>
                    <a:pt x="13098" y="1177673"/>
                  </a:lnTo>
                  <a:lnTo>
                    <a:pt x="7408" y="1223085"/>
                  </a:lnTo>
                  <a:lnTo>
                    <a:pt x="3310" y="1268928"/>
                  </a:lnTo>
                  <a:lnTo>
                    <a:pt x="832" y="1315179"/>
                  </a:lnTo>
                  <a:lnTo>
                    <a:pt x="0" y="1361809"/>
                  </a:lnTo>
                  <a:lnTo>
                    <a:pt x="0" y="2723619"/>
                  </a:lnTo>
                  <a:lnTo>
                    <a:pt x="1428034" y="2723619"/>
                  </a:lnTo>
                  <a:lnTo>
                    <a:pt x="1476932" y="2722825"/>
                  </a:lnTo>
                  <a:lnTo>
                    <a:pt x="1525431" y="2720462"/>
                  </a:lnTo>
                  <a:lnTo>
                    <a:pt x="1573505" y="2716554"/>
                  </a:lnTo>
                  <a:lnTo>
                    <a:pt x="1621125" y="2711128"/>
                  </a:lnTo>
                  <a:lnTo>
                    <a:pt x="1668265" y="2704209"/>
                  </a:lnTo>
                  <a:lnTo>
                    <a:pt x="1714897" y="2695824"/>
                  </a:lnTo>
                  <a:lnTo>
                    <a:pt x="1760995" y="2685998"/>
                  </a:lnTo>
                  <a:lnTo>
                    <a:pt x="1806531" y="2674758"/>
                  </a:lnTo>
                  <a:lnTo>
                    <a:pt x="1851478" y="2662128"/>
                  </a:lnTo>
                  <a:lnTo>
                    <a:pt x="1895809" y="2648135"/>
                  </a:lnTo>
                  <a:lnTo>
                    <a:pt x="1939497" y="2632805"/>
                  </a:lnTo>
                  <a:lnTo>
                    <a:pt x="1982516" y="2616164"/>
                  </a:lnTo>
                  <a:lnTo>
                    <a:pt x="2024836" y="2598237"/>
                  </a:lnTo>
                  <a:lnTo>
                    <a:pt x="2066433" y="2579050"/>
                  </a:lnTo>
                  <a:lnTo>
                    <a:pt x="2107278" y="2558629"/>
                  </a:lnTo>
                  <a:lnTo>
                    <a:pt x="2147344" y="2537001"/>
                  </a:lnTo>
                  <a:lnTo>
                    <a:pt x="2186604" y="2514190"/>
                  </a:lnTo>
                  <a:lnTo>
                    <a:pt x="2225032" y="2490223"/>
                  </a:lnTo>
                  <a:lnTo>
                    <a:pt x="2262600" y="2465125"/>
                  </a:lnTo>
                  <a:lnTo>
                    <a:pt x="2299280" y="2438924"/>
                  </a:lnTo>
                  <a:lnTo>
                    <a:pt x="2335046" y="2411643"/>
                  </a:lnTo>
                  <a:lnTo>
                    <a:pt x="2369871" y="2383309"/>
                  </a:lnTo>
                  <a:lnTo>
                    <a:pt x="2403728" y="2353949"/>
                  </a:lnTo>
                  <a:lnTo>
                    <a:pt x="2436589" y="2323587"/>
                  </a:lnTo>
                  <a:lnTo>
                    <a:pt x="2468427" y="2292251"/>
                  </a:lnTo>
                  <a:lnTo>
                    <a:pt x="2499216" y="2259964"/>
                  </a:lnTo>
                  <a:lnTo>
                    <a:pt x="2528927" y="2226755"/>
                  </a:lnTo>
                  <a:lnTo>
                    <a:pt x="2557535" y="2192647"/>
                  </a:lnTo>
                  <a:lnTo>
                    <a:pt x="2585011" y="2157668"/>
                  </a:lnTo>
                  <a:lnTo>
                    <a:pt x="2611329" y="2121843"/>
                  </a:lnTo>
                  <a:lnTo>
                    <a:pt x="2636462" y="2085198"/>
                  </a:lnTo>
                  <a:lnTo>
                    <a:pt x="2660382" y="2047758"/>
                  </a:lnTo>
                  <a:lnTo>
                    <a:pt x="2683063" y="2009550"/>
                  </a:lnTo>
                  <a:lnTo>
                    <a:pt x="2704477" y="1970600"/>
                  </a:lnTo>
                  <a:lnTo>
                    <a:pt x="2724597" y="1930932"/>
                  </a:lnTo>
                  <a:lnTo>
                    <a:pt x="2743396" y="1890575"/>
                  </a:lnTo>
                  <a:lnTo>
                    <a:pt x="2760846" y="1849552"/>
                  </a:lnTo>
                  <a:lnTo>
                    <a:pt x="2776922" y="1807890"/>
                  </a:lnTo>
                  <a:lnTo>
                    <a:pt x="2791596" y="1765615"/>
                  </a:lnTo>
                  <a:lnTo>
                    <a:pt x="2804840" y="1722752"/>
                  </a:lnTo>
                  <a:lnTo>
                    <a:pt x="2816627" y="1679328"/>
                  </a:lnTo>
                  <a:lnTo>
                    <a:pt x="2826931" y="1635368"/>
                  </a:lnTo>
                  <a:lnTo>
                    <a:pt x="2835724" y="1590899"/>
                  </a:lnTo>
                  <a:lnTo>
                    <a:pt x="2842979" y="1545945"/>
                  </a:lnTo>
                  <a:lnTo>
                    <a:pt x="2848669" y="1500534"/>
                  </a:lnTo>
                  <a:lnTo>
                    <a:pt x="2852767" y="1454690"/>
                  </a:lnTo>
                  <a:lnTo>
                    <a:pt x="2855245" y="1408440"/>
                  </a:lnTo>
                  <a:lnTo>
                    <a:pt x="2856077" y="1361809"/>
                  </a:lnTo>
                  <a:lnTo>
                    <a:pt x="2855245" y="1315179"/>
                  </a:lnTo>
                  <a:lnTo>
                    <a:pt x="2852767" y="1268928"/>
                  </a:lnTo>
                  <a:lnTo>
                    <a:pt x="2848669" y="1223085"/>
                  </a:lnTo>
                  <a:lnTo>
                    <a:pt x="2842979" y="1177673"/>
                  </a:lnTo>
                  <a:lnTo>
                    <a:pt x="2835724" y="1132720"/>
                  </a:lnTo>
                  <a:lnTo>
                    <a:pt x="2826931" y="1088250"/>
                  </a:lnTo>
                  <a:lnTo>
                    <a:pt x="2816627" y="1044290"/>
                  </a:lnTo>
                  <a:lnTo>
                    <a:pt x="2804840" y="1000866"/>
                  </a:lnTo>
                  <a:lnTo>
                    <a:pt x="2791596" y="958004"/>
                  </a:lnTo>
                  <a:lnTo>
                    <a:pt x="2776922" y="915729"/>
                  </a:lnTo>
                  <a:lnTo>
                    <a:pt x="2760846" y="874067"/>
                  </a:lnTo>
                  <a:lnTo>
                    <a:pt x="2743396" y="833044"/>
                  </a:lnTo>
                  <a:lnTo>
                    <a:pt x="2724597" y="792686"/>
                  </a:lnTo>
                  <a:lnTo>
                    <a:pt x="2704477" y="753019"/>
                  </a:lnTo>
                  <a:lnTo>
                    <a:pt x="2683063" y="714068"/>
                  </a:lnTo>
                  <a:lnTo>
                    <a:pt x="2660382" y="675860"/>
                  </a:lnTo>
                  <a:lnTo>
                    <a:pt x="2636462" y="638421"/>
                  </a:lnTo>
                  <a:lnTo>
                    <a:pt x="2611329" y="601776"/>
                  </a:lnTo>
                  <a:lnTo>
                    <a:pt x="2585011" y="565950"/>
                  </a:lnTo>
                  <a:lnTo>
                    <a:pt x="2557535" y="530971"/>
                  </a:lnTo>
                  <a:lnTo>
                    <a:pt x="2528927" y="496864"/>
                  </a:lnTo>
                  <a:lnTo>
                    <a:pt x="2499216" y="463654"/>
                  </a:lnTo>
                  <a:lnTo>
                    <a:pt x="2468427" y="431368"/>
                  </a:lnTo>
                  <a:lnTo>
                    <a:pt x="2436589" y="400031"/>
                  </a:lnTo>
                  <a:lnTo>
                    <a:pt x="2403728" y="369669"/>
                  </a:lnTo>
                  <a:lnTo>
                    <a:pt x="2369871" y="340309"/>
                  </a:lnTo>
                  <a:lnTo>
                    <a:pt x="2335046" y="311975"/>
                  </a:lnTo>
                  <a:lnTo>
                    <a:pt x="2299280" y="284695"/>
                  </a:lnTo>
                  <a:lnTo>
                    <a:pt x="2262600" y="258493"/>
                  </a:lnTo>
                  <a:lnTo>
                    <a:pt x="2225032" y="233395"/>
                  </a:lnTo>
                  <a:lnTo>
                    <a:pt x="2186604" y="209428"/>
                  </a:lnTo>
                  <a:lnTo>
                    <a:pt x="2147344" y="186618"/>
                  </a:lnTo>
                  <a:lnTo>
                    <a:pt x="2107278" y="164989"/>
                  </a:lnTo>
                  <a:lnTo>
                    <a:pt x="2066433" y="144569"/>
                  </a:lnTo>
                  <a:lnTo>
                    <a:pt x="2024836" y="125382"/>
                  </a:lnTo>
                  <a:lnTo>
                    <a:pt x="1982516" y="107455"/>
                  </a:lnTo>
                  <a:lnTo>
                    <a:pt x="1939497" y="90813"/>
                  </a:lnTo>
                  <a:lnTo>
                    <a:pt x="1895809" y="75483"/>
                  </a:lnTo>
                  <a:lnTo>
                    <a:pt x="1851478" y="61490"/>
                  </a:lnTo>
                  <a:lnTo>
                    <a:pt x="1806531" y="48861"/>
                  </a:lnTo>
                  <a:lnTo>
                    <a:pt x="1760995" y="37620"/>
                  </a:lnTo>
                  <a:lnTo>
                    <a:pt x="1714897" y="27794"/>
                  </a:lnTo>
                  <a:lnTo>
                    <a:pt x="1668265" y="19409"/>
                  </a:lnTo>
                  <a:lnTo>
                    <a:pt x="1621125" y="12491"/>
                  </a:lnTo>
                  <a:lnTo>
                    <a:pt x="1573505" y="7065"/>
                  </a:lnTo>
                  <a:lnTo>
                    <a:pt x="1525431" y="3157"/>
                  </a:lnTo>
                  <a:lnTo>
                    <a:pt x="1476932" y="793"/>
                  </a:lnTo>
                  <a:lnTo>
                    <a:pt x="1428034" y="0"/>
                  </a:lnTo>
                  <a:close/>
                </a:path>
              </a:pathLst>
            </a:custGeom>
            <a:solidFill>
              <a:srgbClr val="FEC240"/>
            </a:solidFill>
          </p:spPr>
          <p:txBody>
            <a:bodyPr wrap="square" lIns="0" tIns="0" rIns="0" bIns="0" rtlCol="0"/>
            <a:p>
              <a:endParaRPr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3332" y="8153"/>
              <a:ext cx="4498" cy="4290"/>
            </a:xfrm>
            <a:custGeom>
              <a:avLst/>
              <a:gdLst/>
              <a:ahLst/>
              <a:cxnLst/>
              <a:rect l="l" t="t" r="r" b="b"/>
              <a:pathLst>
                <a:path w="2856229" h="2724150">
                  <a:moveTo>
                    <a:pt x="1428043" y="0"/>
                  </a:moveTo>
                  <a:lnTo>
                    <a:pt x="1379144" y="793"/>
                  </a:lnTo>
                  <a:lnTo>
                    <a:pt x="1330644" y="3157"/>
                  </a:lnTo>
                  <a:lnTo>
                    <a:pt x="1282570" y="7065"/>
                  </a:lnTo>
                  <a:lnTo>
                    <a:pt x="1234950" y="12491"/>
                  </a:lnTo>
                  <a:lnTo>
                    <a:pt x="1187810" y="19409"/>
                  </a:lnTo>
                  <a:lnTo>
                    <a:pt x="1141177" y="27794"/>
                  </a:lnTo>
                  <a:lnTo>
                    <a:pt x="1095079" y="37620"/>
                  </a:lnTo>
                  <a:lnTo>
                    <a:pt x="1049543" y="48861"/>
                  </a:lnTo>
                  <a:lnTo>
                    <a:pt x="1004595" y="61490"/>
                  </a:lnTo>
                  <a:lnTo>
                    <a:pt x="960264" y="75483"/>
                  </a:lnTo>
                  <a:lnTo>
                    <a:pt x="916575" y="90813"/>
                  </a:lnTo>
                  <a:lnTo>
                    <a:pt x="873557" y="107455"/>
                  </a:lnTo>
                  <a:lnTo>
                    <a:pt x="831236" y="125382"/>
                  </a:lnTo>
                  <a:lnTo>
                    <a:pt x="789640" y="144569"/>
                  </a:lnTo>
                  <a:lnTo>
                    <a:pt x="748795" y="164989"/>
                  </a:lnTo>
                  <a:lnTo>
                    <a:pt x="708729" y="186618"/>
                  </a:lnTo>
                  <a:lnTo>
                    <a:pt x="669468" y="209428"/>
                  </a:lnTo>
                  <a:lnTo>
                    <a:pt x="631041" y="233395"/>
                  </a:lnTo>
                  <a:lnTo>
                    <a:pt x="593473" y="258493"/>
                  </a:lnTo>
                  <a:lnTo>
                    <a:pt x="556793" y="284695"/>
                  </a:lnTo>
                  <a:lnTo>
                    <a:pt x="521026" y="311975"/>
                  </a:lnTo>
                  <a:lnTo>
                    <a:pt x="486201" y="340309"/>
                  </a:lnTo>
                  <a:lnTo>
                    <a:pt x="452345" y="369669"/>
                  </a:lnTo>
                  <a:lnTo>
                    <a:pt x="419484" y="400031"/>
                  </a:lnTo>
                  <a:lnTo>
                    <a:pt x="387646" y="431368"/>
                  </a:lnTo>
                  <a:lnTo>
                    <a:pt x="356858" y="463654"/>
                  </a:lnTo>
                  <a:lnTo>
                    <a:pt x="327146" y="496864"/>
                  </a:lnTo>
                  <a:lnTo>
                    <a:pt x="298539" y="530971"/>
                  </a:lnTo>
                  <a:lnTo>
                    <a:pt x="271063" y="565950"/>
                  </a:lnTo>
                  <a:lnTo>
                    <a:pt x="244745" y="601776"/>
                  </a:lnTo>
                  <a:lnTo>
                    <a:pt x="219613" y="638421"/>
                  </a:lnTo>
                  <a:lnTo>
                    <a:pt x="195693" y="675860"/>
                  </a:lnTo>
                  <a:lnTo>
                    <a:pt x="173012" y="714068"/>
                  </a:lnTo>
                  <a:lnTo>
                    <a:pt x="151599" y="753019"/>
                  </a:lnTo>
                  <a:lnTo>
                    <a:pt x="131479" y="792686"/>
                  </a:lnTo>
                  <a:lnTo>
                    <a:pt x="112680" y="833044"/>
                  </a:lnTo>
                  <a:lnTo>
                    <a:pt x="95229" y="874067"/>
                  </a:lnTo>
                  <a:lnTo>
                    <a:pt x="79154" y="915729"/>
                  </a:lnTo>
                  <a:lnTo>
                    <a:pt x="64480" y="958004"/>
                  </a:lnTo>
                  <a:lnTo>
                    <a:pt x="51237" y="1000866"/>
                  </a:lnTo>
                  <a:lnTo>
                    <a:pt x="39449" y="1044290"/>
                  </a:lnTo>
                  <a:lnTo>
                    <a:pt x="29146" y="1088250"/>
                  </a:lnTo>
                  <a:lnTo>
                    <a:pt x="20353" y="1132720"/>
                  </a:lnTo>
                  <a:lnTo>
                    <a:pt x="13098" y="1177673"/>
                  </a:lnTo>
                  <a:lnTo>
                    <a:pt x="7408" y="1223085"/>
                  </a:lnTo>
                  <a:lnTo>
                    <a:pt x="3310" y="1268928"/>
                  </a:lnTo>
                  <a:lnTo>
                    <a:pt x="832" y="1315179"/>
                  </a:lnTo>
                  <a:lnTo>
                    <a:pt x="0" y="1361809"/>
                  </a:lnTo>
                  <a:lnTo>
                    <a:pt x="0" y="2723619"/>
                  </a:lnTo>
                  <a:lnTo>
                    <a:pt x="1428043" y="2723619"/>
                  </a:lnTo>
                  <a:lnTo>
                    <a:pt x="1476941" y="2722825"/>
                  </a:lnTo>
                  <a:lnTo>
                    <a:pt x="1525440" y="2720462"/>
                  </a:lnTo>
                  <a:lnTo>
                    <a:pt x="1573513" y="2716554"/>
                  </a:lnTo>
                  <a:lnTo>
                    <a:pt x="1621132" y="2711128"/>
                  </a:lnTo>
                  <a:lnTo>
                    <a:pt x="1668272" y="2704209"/>
                  </a:lnTo>
                  <a:lnTo>
                    <a:pt x="1714904" y="2695824"/>
                  </a:lnTo>
                  <a:lnTo>
                    <a:pt x="1761001" y="2685998"/>
                  </a:lnTo>
                  <a:lnTo>
                    <a:pt x="1806536" y="2674758"/>
                  </a:lnTo>
                  <a:lnTo>
                    <a:pt x="1851483" y="2662128"/>
                  </a:lnTo>
                  <a:lnTo>
                    <a:pt x="1895814" y="2648135"/>
                  </a:lnTo>
                  <a:lnTo>
                    <a:pt x="1939502" y="2632805"/>
                  </a:lnTo>
                  <a:lnTo>
                    <a:pt x="1982520" y="2616164"/>
                  </a:lnTo>
                  <a:lnTo>
                    <a:pt x="2024840" y="2598237"/>
                  </a:lnTo>
                  <a:lnTo>
                    <a:pt x="2066436" y="2579050"/>
                  </a:lnTo>
                  <a:lnTo>
                    <a:pt x="2107281" y="2558629"/>
                  </a:lnTo>
                  <a:lnTo>
                    <a:pt x="2147347" y="2537001"/>
                  </a:lnTo>
                  <a:lnTo>
                    <a:pt x="2186607" y="2514190"/>
                  </a:lnTo>
                  <a:lnTo>
                    <a:pt x="2225034" y="2490223"/>
                  </a:lnTo>
                  <a:lnTo>
                    <a:pt x="2262602" y="2465125"/>
                  </a:lnTo>
                  <a:lnTo>
                    <a:pt x="2299282" y="2438924"/>
                  </a:lnTo>
                  <a:lnTo>
                    <a:pt x="2335048" y="2411643"/>
                  </a:lnTo>
                  <a:lnTo>
                    <a:pt x="2369873" y="2383309"/>
                  </a:lnTo>
                  <a:lnTo>
                    <a:pt x="2403729" y="2353949"/>
                  </a:lnTo>
                  <a:lnTo>
                    <a:pt x="2436590" y="2323587"/>
                  </a:lnTo>
                  <a:lnTo>
                    <a:pt x="2468428" y="2292251"/>
                  </a:lnTo>
                  <a:lnTo>
                    <a:pt x="2499217" y="2259964"/>
                  </a:lnTo>
                  <a:lnTo>
                    <a:pt x="2528928" y="2226755"/>
                  </a:lnTo>
                  <a:lnTo>
                    <a:pt x="2557535" y="2192647"/>
                  </a:lnTo>
                  <a:lnTo>
                    <a:pt x="2585012" y="2157668"/>
                  </a:lnTo>
                  <a:lnTo>
                    <a:pt x="2611330" y="2121843"/>
                  </a:lnTo>
                  <a:lnTo>
                    <a:pt x="2636462" y="2085198"/>
                  </a:lnTo>
                  <a:lnTo>
                    <a:pt x="2660382" y="2047758"/>
                  </a:lnTo>
                  <a:lnTo>
                    <a:pt x="2683063" y="2009550"/>
                  </a:lnTo>
                  <a:lnTo>
                    <a:pt x="2704477" y="1970600"/>
                  </a:lnTo>
                  <a:lnTo>
                    <a:pt x="2724597" y="1930932"/>
                  </a:lnTo>
                  <a:lnTo>
                    <a:pt x="2743396" y="1890575"/>
                  </a:lnTo>
                  <a:lnTo>
                    <a:pt x="2760847" y="1849552"/>
                  </a:lnTo>
                  <a:lnTo>
                    <a:pt x="2776922" y="1807890"/>
                  </a:lnTo>
                  <a:lnTo>
                    <a:pt x="2791596" y="1765615"/>
                  </a:lnTo>
                  <a:lnTo>
                    <a:pt x="2804840" y="1722752"/>
                  </a:lnTo>
                  <a:lnTo>
                    <a:pt x="2816627" y="1679328"/>
                  </a:lnTo>
                  <a:lnTo>
                    <a:pt x="2826931" y="1635368"/>
                  </a:lnTo>
                  <a:lnTo>
                    <a:pt x="2835724" y="1590899"/>
                  </a:lnTo>
                  <a:lnTo>
                    <a:pt x="2842979" y="1545945"/>
                  </a:lnTo>
                  <a:lnTo>
                    <a:pt x="2848669" y="1500534"/>
                  </a:lnTo>
                  <a:lnTo>
                    <a:pt x="2852767" y="1454690"/>
                  </a:lnTo>
                  <a:lnTo>
                    <a:pt x="2855245" y="1408440"/>
                  </a:lnTo>
                  <a:lnTo>
                    <a:pt x="2856077" y="1361809"/>
                  </a:lnTo>
                  <a:lnTo>
                    <a:pt x="2855245" y="1315179"/>
                  </a:lnTo>
                  <a:lnTo>
                    <a:pt x="2852767" y="1268928"/>
                  </a:lnTo>
                  <a:lnTo>
                    <a:pt x="2848669" y="1223085"/>
                  </a:lnTo>
                  <a:lnTo>
                    <a:pt x="2842979" y="1177673"/>
                  </a:lnTo>
                  <a:lnTo>
                    <a:pt x="2835724" y="1132720"/>
                  </a:lnTo>
                  <a:lnTo>
                    <a:pt x="2826931" y="1088250"/>
                  </a:lnTo>
                  <a:lnTo>
                    <a:pt x="2816627" y="1044290"/>
                  </a:lnTo>
                  <a:lnTo>
                    <a:pt x="2804840" y="1000866"/>
                  </a:lnTo>
                  <a:lnTo>
                    <a:pt x="2791596" y="958004"/>
                  </a:lnTo>
                  <a:lnTo>
                    <a:pt x="2776922" y="915729"/>
                  </a:lnTo>
                  <a:lnTo>
                    <a:pt x="2760847" y="874067"/>
                  </a:lnTo>
                  <a:lnTo>
                    <a:pt x="2743396" y="833044"/>
                  </a:lnTo>
                  <a:lnTo>
                    <a:pt x="2724597" y="792686"/>
                  </a:lnTo>
                  <a:lnTo>
                    <a:pt x="2704477" y="753019"/>
                  </a:lnTo>
                  <a:lnTo>
                    <a:pt x="2683063" y="714068"/>
                  </a:lnTo>
                  <a:lnTo>
                    <a:pt x="2660382" y="675860"/>
                  </a:lnTo>
                  <a:lnTo>
                    <a:pt x="2636462" y="638421"/>
                  </a:lnTo>
                  <a:lnTo>
                    <a:pt x="2611330" y="601776"/>
                  </a:lnTo>
                  <a:lnTo>
                    <a:pt x="2585012" y="565950"/>
                  </a:lnTo>
                  <a:lnTo>
                    <a:pt x="2557535" y="530971"/>
                  </a:lnTo>
                  <a:lnTo>
                    <a:pt x="2528928" y="496864"/>
                  </a:lnTo>
                  <a:lnTo>
                    <a:pt x="2499217" y="463654"/>
                  </a:lnTo>
                  <a:lnTo>
                    <a:pt x="2468428" y="431368"/>
                  </a:lnTo>
                  <a:lnTo>
                    <a:pt x="2436590" y="400031"/>
                  </a:lnTo>
                  <a:lnTo>
                    <a:pt x="2403729" y="369669"/>
                  </a:lnTo>
                  <a:lnTo>
                    <a:pt x="2369873" y="340309"/>
                  </a:lnTo>
                  <a:lnTo>
                    <a:pt x="2335048" y="311975"/>
                  </a:lnTo>
                  <a:lnTo>
                    <a:pt x="2299282" y="284695"/>
                  </a:lnTo>
                  <a:lnTo>
                    <a:pt x="2262602" y="258493"/>
                  </a:lnTo>
                  <a:lnTo>
                    <a:pt x="2225034" y="233395"/>
                  </a:lnTo>
                  <a:lnTo>
                    <a:pt x="2186607" y="209428"/>
                  </a:lnTo>
                  <a:lnTo>
                    <a:pt x="2147347" y="186618"/>
                  </a:lnTo>
                  <a:lnTo>
                    <a:pt x="2107281" y="164989"/>
                  </a:lnTo>
                  <a:lnTo>
                    <a:pt x="2066436" y="144569"/>
                  </a:lnTo>
                  <a:lnTo>
                    <a:pt x="2024840" y="125382"/>
                  </a:lnTo>
                  <a:lnTo>
                    <a:pt x="1982520" y="107455"/>
                  </a:lnTo>
                  <a:lnTo>
                    <a:pt x="1939502" y="90813"/>
                  </a:lnTo>
                  <a:lnTo>
                    <a:pt x="1895814" y="75483"/>
                  </a:lnTo>
                  <a:lnTo>
                    <a:pt x="1851483" y="61490"/>
                  </a:lnTo>
                  <a:lnTo>
                    <a:pt x="1806536" y="48861"/>
                  </a:lnTo>
                  <a:lnTo>
                    <a:pt x="1761001" y="37620"/>
                  </a:lnTo>
                  <a:lnTo>
                    <a:pt x="1714904" y="27794"/>
                  </a:lnTo>
                  <a:lnTo>
                    <a:pt x="1668272" y="19409"/>
                  </a:lnTo>
                  <a:lnTo>
                    <a:pt x="1621132" y="12491"/>
                  </a:lnTo>
                  <a:lnTo>
                    <a:pt x="1573513" y="7065"/>
                  </a:lnTo>
                  <a:lnTo>
                    <a:pt x="1525440" y="3157"/>
                  </a:lnTo>
                  <a:lnTo>
                    <a:pt x="1476941" y="793"/>
                  </a:lnTo>
                  <a:lnTo>
                    <a:pt x="1428043" y="0"/>
                  </a:lnTo>
                  <a:close/>
                </a:path>
              </a:pathLst>
            </a:custGeom>
            <a:solidFill>
              <a:srgbClr val="FEC240"/>
            </a:solidFill>
          </p:spPr>
          <p:txBody>
            <a:bodyPr wrap="square" lIns="0" tIns="0" rIns="0" bIns="0" rtlCol="0"/>
            <a:p>
              <a:endParaRPr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296" y="8153"/>
              <a:ext cx="4498" cy="4290"/>
            </a:xfrm>
            <a:custGeom>
              <a:avLst/>
              <a:gdLst/>
              <a:ahLst/>
              <a:cxnLst/>
              <a:rect l="l" t="t" r="r" b="b"/>
              <a:pathLst>
                <a:path w="2856229" h="2724150">
                  <a:moveTo>
                    <a:pt x="1428043" y="0"/>
                  </a:moveTo>
                  <a:lnTo>
                    <a:pt x="1379145" y="793"/>
                  </a:lnTo>
                  <a:lnTo>
                    <a:pt x="1330645" y="3157"/>
                  </a:lnTo>
                  <a:lnTo>
                    <a:pt x="1282572" y="7065"/>
                  </a:lnTo>
                  <a:lnTo>
                    <a:pt x="1234952" y="12491"/>
                  </a:lnTo>
                  <a:lnTo>
                    <a:pt x="1187812" y="19409"/>
                  </a:lnTo>
                  <a:lnTo>
                    <a:pt x="1141180" y="27794"/>
                  </a:lnTo>
                  <a:lnTo>
                    <a:pt x="1095082" y="37620"/>
                  </a:lnTo>
                  <a:lnTo>
                    <a:pt x="1049546" y="48861"/>
                  </a:lnTo>
                  <a:lnTo>
                    <a:pt x="1004599" y="61490"/>
                  </a:lnTo>
                  <a:lnTo>
                    <a:pt x="960268" y="75483"/>
                  </a:lnTo>
                  <a:lnTo>
                    <a:pt x="916579" y="90813"/>
                  </a:lnTo>
                  <a:lnTo>
                    <a:pt x="873561" y="107455"/>
                  </a:lnTo>
                  <a:lnTo>
                    <a:pt x="831241" y="125382"/>
                  </a:lnTo>
                  <a:lnTo>
                    <a:pt x="789644" y="144569"/>
                  </a:lnTo>
                  <a:lnTo>
                    <a:pt x="748799" y="164989"/>
                  </a:lnTo>
                  <a:lnTo>
                    <a:pt x="708733" y="186618"/>
                  </a:lnTo>
                  <a:lnTo>
                    <a:pt x="669473" y="209428"/>
                  </a:lnTo>
                  <a:lnTo>
                    <a:pt x="631045" y="233395"/>
                  </a:lnTo>
                  <a:lnTo>
                    <a:pt x="593477" y="258493"/>
                  </a:lnTo>
                  <a:lnTo>
                    <a:pt x="556797" y="284695"/>
                  </a:lnTo>
                  <a:lnTo>
                    <a:pt x="521030" y="311975"/>
                  </a:lnTo>
                  <a:lnTo>
                    <a:pt x="486205" y="340309"/>
                  </a:lnTo>
                  <a:lnTo>
                    <a:pt x="452349" y="369669"/>
                  </a:lnTo>
                  <a:lnTo>
                    <a:pt x="419488" y="400031"/>
                  </a:lnTo>
                  <a:lnTo>
                    <a:pt x="387650" y="431368"/>
                  </a:lnTo>
                  <a:lnTo>
                    <a:pt x="356861" y="463654"/>
                  </a:lnTo>
                  <a:lnTo>
                    <a:pt x="327150" y="496864"/>
                  </a:lnTo>
                  <a:lnTo>
                    <a:pt x="298542" y="530971"/>
                  </a:lnTo>
                  <a:lnTo>
                    <a:pt x="271066" y="565950"/>
                  </a:lnTo>
                  <a:lnTo>
                    <a:pt x="244748" y="601776"/>
                  </a:lnTo>
                  <a:lnTo>
                    <a:pt x="219615" y="638421"/>
                  </a:lnTo>
                  <a:lnTo>
                    <a:pt x="195695" y="675860"/>
                  </a:lnTo>
                  <a:lnTo>
                    <a:pt x="173014" y="714068"/>
                  </a:lnTo>
                  <a:lnTo>
                    <a:pt x="151600" y="753019"/>
                  </a:lnTo>
                  <a:lnTo>
                    <a:pt x="131480" y="792686"/>
                  </a:lnTo>
                  <a:lnTo>
                    <a:pt x="112681" y="833044"/>
                  </a:lnTo>
                  <a:lnTo>
                    <a:pt x="95230" y="874067"/>
                  </a:lnTo>
                  <a:lnTo>
                    <a:pt x="79155" y="915729"/>
                  </a:lnTo>
                  <a:lnTo>
                    <a:pt x="64481" y="958004"/>
                  </a:lnTo>
                  <a:lnTo>
                    <a:pt x="51237" y="1000866"/>
                  </a:lnTo>
                  <a:lnTo>
                    <a:pt x="39450" y="1044290"/>
                  </a:lnTo>
                  <a:lnTo>
                    <a:pt x="29146" y="1088250"/>
                  </a:lnTo>
                  <a:lnTo>
                    <a:pt x="20353" y="1132720"/>
                  </a:lnTo>
                  <a:lnTo>
                    <a:pt x="13098" y="1177673"/>
                  </a:lnTo>
                  <a:lnTo>
                    <a:pt x="7408" y="1223085"/>
                  </a:lnTo>
                  <a:lnTo>
                    <a:pt x="3310" y="1268928"/>
                  </a:lnTo>
                  <a:lnTo>
                    <a:pt x="832" y="1315179"/>
                  </a:lnTo>
                  <a:lnTo>
                    <a:pt x="0" y="1361809"/>
                  </a:lnTo>
                  <a:lnTo>
                    <a:pt x="0" y="2723619"/>
                  </a:lnTo>
                  <a:lnTo>
                    <a:pt x="1428043" y="2723619"/>
                  </a:lnTo>
                  <a:lnTo>
                    <a:pt x="1476942" y="2722825"/>
                  </a:lnTo>
                  <a:lnTo>
                    <a:pt x="1525441" y="2720462"/>
                  </a:lnTo>
                  <a:lnTo>
                    <a:pt x="1573515" y="2716554"/>
                  </a:lnTo>
                  <a:lnTo>
                    <a:pt x="1621135" y="2711128"/>
                  </a:lnTo>
                  <a:lnTo>
                    <a:pt x="1668275" y="2704209"/>
                  </a:lnTo>
                  <a:lnTo>
                    <a:pt x="1714907" y="2695824"/>
                  </a:lnTo>
                  <a:lnTo>
                    <a:pt x="1761005" y="2685998"/>
                  </a:lnTo>
                  <a:lnTo>
                    <a:pt x="1806541" y="2674758"/>
                  </a:lnTo>
                  <a:lnTo>
                    <a:pt x="1851488" y="2662128"/>
                  </a:lnTo>
                  <a:lnTo>
                    <a:pt x="1895819" y="2648135"/>
                  </a:lnTo>
                  <a:lnTo>
                    <a:pt x="1939507" y="2632805"/>
                  </a:lnTo>
                  <a:lnTo>
                    <a:pt x="1982525" y="2616164"/>
                  </a:lnTo>
                  <a:lnTo>
                    <a:pt x="2024846" y="2598237"/>
                  </a:lnTo>
                  <a:lnTo>
                    <a:pt x="2066443" y="2579050"/>
                  </a:lnTo>
                  <a:lnTo>
                    <a:pt x="2107287" y="2558629"/>
                  </a:lnTo>
                  <a:lnTo>
                    <a:pt x="2147354" y="2537001"/>
                  </a:lnTo>
                  <a:lnTo>
                    <a:pt x="2186614" y="2514190"/>
                  </a:lnTo>
                  <a:lnTo>
                    <a:pt x="2225042" y="2490223"/>
                  </a:lnTo>
                  <a:lnTo>
                    <a:pt x="2262609" y="2465125"/>
                  </a:lnTo>
                  <a:lnTo>
                    <a:pt x="2299290" y="2438924"/>
                  </a:lnTo>
                  <a:lnTo>
                    <a:pt x="2335056" y="2411643"/>
                  </a:lnTo>
                  <a:lnTo>
                    <a:pt x="2369881" y="2383309"/>
                  </a:lnTo>
                  <a:lnTo>
                    <a:pt x="2403738" y="2353949"/>
                  </a:lnTo>
                  <a:lnTo>
                    <a:pt x="2436599" y="2323587"/>
                  </a:lnTo>
                  <a:lnTo>
                    <a:pt x="2468437" y="2292251"/>
                  </a:lnTo>
                  <a:lnTo>
                    <a:pt x="2499226" y="2259964"/>
                  </a:lnTo>
                  <a:lnTo>
                    <a:pt x="2528937" y="2226755"/>
                  </a:lnTo>
                  <a:lnTo>
                    <a:pt x="2557545" y="2192647"/>
                  </a:lnTo>
                  <a:lnTo>
                    <a:pt x="2585021" y="2157668"/>
                  </a:lnTo>
                  <a:lnTo>
                    <a:pt x="2611339" y="2121843"/>
                  </a:lnTo>
                  <a:lnTo>
                    <a:pt x="2636472" y="2085198"/>
                  </a:lnTo>
                  <a:lnTo>
                    <a:pt x="2660392" y="2047758"/>
                  </a:lnTo>
                  <a:lnTo>
                    <a:pt x="2683073" y="2009550"/>
                  </a:lnTo>
                  <a:lnTo>
                    <a:pt x="2704486" y="1970600"/>
                  </a:lnTo>
                  <a:lnTo>
                    <a:pt x="2724606" y="1930932"/>
                  </a:lnTo>
                  <a:lnTo>
                    <a:pt x="2743405" y="1890575"/>
                  </a:lnTo>
                  <a:lnTo>
                    <a:pt x="2760856" y="1849552"/>
                  </a:lnTo>
                  <a:lnTo>
                    <a:pt x="2776932" y="1807890"/>
                  </a:lnTo>
                  <a:lnTo>
                    <a:pt x="2791605" y="1765615"/>
                  </a:lnTo>
                  <a:lnTo>
                    <a:pt x="2804849" y="1722752"/>
                  </a:lnTo>
                  <a:lnTo>
                    <a:pt x="2816637" y="1679328"/>
                  </a:lnTo>
                  <a:lnTo>
                    <a:pt x="2826941" y="1635368"/>
                  </a:lnTo>
                  <a:lnTo>
                    <a:pt x="2835733" y="1590899"/>
                  </a:lnTo>
                  <a:lnTo>
                    <a:pt x="2842989" y="1545945"/>
                  </a:lnTo>
                  <a:lnTo>
                    <a:pt x="2848679" y="1500534"/>
                  </a:lnTo>
                  <a:lnTo>
                    <a:pt x="2852776" y="1454690"/>
                  </a:lnTo>
                  <a:lnTo>
                    <a:pt x="2855255" y="1408440"/>
                  </a:lnTo>
                  <a:lnTo>
                    <a:pt x="2856087" y="1361809"/>
                  </a:lnTo>
                  <a:lnTo>
                    <a:pt x="2855255" y="1315179"/>
                  </a:lnTo>
                  <a:lnTo>
                    <a:pt x="2852776" y="1268928"/>
                  </a:lnTo>
                  <a:lnTo>
                    <a:pt x="2848679" y="1223085"/>
                  </a:lnTo>
                  <a:lnTo>
                    <a:pt x="2842989" y="1177673"/>
                  </a:lnTo>
                  <a:lnTo>
                    <a:pt x="2835733" y="1132720"/>
                  </a:lnTo>
                  <a:lnTo>
                    <a:pt x="2826941" y="1088250"/>
                  </a:lnTo>
                  <a:lnTo>
                    <a:pt x="2816637" y="1044290"/>
                  </a:lnTo>
                  <a:lnTo>
                    <a:pt x="2804849" y="1000866"/>
                  </a:lnTo>
                  <a:lnTo>
                    <a:pt x="2791605" y="958004"/>
                  </a:lnTo>
                  <a:lnTo>
                    <a:pt x="2776932" y="915729"/>
                  </a:lnTo>
                  <a:lnTo>
                    <a:pt x="2760856" y="874067"/>
                  </a:lnTo>
                  <a:lnTo>
                    <a:pt x="2743405" y="833044"/>
                  </a:lnTo>
                  <a:lnTo>
                    <a:pt x="2724606" y="792686"/>
                  </a:lnTo>
                  <a:lnTo>
                    <a:pt x="2704486" y="753019"/>
                  </a:lnTo>
                  <a:lnTo>
                    <a:pt x="2683073" y="714068"/>
                  </a:lnTo>
                  <a:lnTo>
                    <a:pt x="2660392" y="675860"/>
                  </a:lnTo>
                  <a:lnTo>
                    <a:pt x="2636472" y="638421"/>
                  </a:lnTo>
                  <a:lnTo>
                    <a:pt x="2611339" y="601776"/>
                  </a:lnTo>
                  <a:lnTo>
                    <a:pt x="2585021" y="565950"/>
                  </a:lnTo>
                  <a:lnTo>
                    <a:pt x="2557545" y="530971"/>
                  </a:lnTo>
                  <a:lnTo>
                    <a:pt x="2528937" y="496864"/>
                  </a:lnTo>
                  <a:lnTo>
                    <a:pt x="2499226" y="463654"/>
                  </a:lnTo>
                  <a:lnTo>
                    <a:pt x="2468437" y="431368"/>
                  </a:lnTo>
                  <a:lnTo>
                    <a:pt x="2436599" y="400031"/>
                  </a:lnTo>
                  <a:lnTo>
                    <a:pt x="2403738" y="369669"/>
                  </a:lnTo>
                  <a:lnTo>
                    <a:pt x="2369881" y="340309"/>
                  </a:lnTo>
                  <a:lnTo>
                    <a:pt x="2335056" y="311975"/>
                  </a:lnTo>
                  <a:lnTo>
                    <a:pt x="2299290" y="284695"/>
                  </a:lnTo>
                  <a:lnTo>
                    <a:pt x="2262609" y="258493"/>
                  </a:lnTo>
                  <a:lnTo>
                    <a:pt x="2225042" y="233395"/>
                  </a:lnTo>
                  <a:lnTo>
                    <a:pt x="2186614" y="209428"/>
                  </a:lnTo>
                  <a:lnTo>
                    <a:pt x="2147354" y="186618"/>
                  </a:lnTo>
                  <a:lnTo>
                    <a:pt x="2107287" y="164989"/>
                  </a:lnTo>
                  <a:lnTo>
                    <a:pt x="2066443" y="144569"/>
                  </a:lnTo>
                  <a:lnTo>
                    <a:pt x="2024846" y="125382"/>
                  </a:lnTo>
                  <a:lnTo>
                    <a:pt x="1982525" y="107455"/>
                  </a:lnTo>
                  <a:lnTo>
                    <a:pt x="1939507" y="90813"/>
                  </a:lnTo>
                  <a:lnTo>
                    <a:pt x="1895819" y="75483"/>
                  </a:lnTo>
                  <a:lnTo>
                    <a:pt x="1851488" y="61490"/>
                  </a:lnTo>
                  <a:lnTo>
                    <a:pt x="1806541" y="48861"/>
                  </a:lnTo>
                  <a:lnTo>
                    <a:pt x="1761005" y="37620"/>
                  </a:lnTo>
                  <a:lnTo>
                    <a:pt x="1714907" y="27794"/>
                  </a:lnTo>
                  <a:lnTo>
                    <a:pt x="1668275" y="19409"/>
                  </a:lnTo>
                  <a:lnTo>
                    <a:pt x="1621135" y="12491"/>
                  </a:lnTo>
                  <a:lnTo>
                    <a:pt x="1573515" y="7065"/>
                  </a:lnTo>
                  <a:lnTo>
                    <a:pt x="1525441" y="3157"/>
                  </a:lnTo>
                  <a:lnTo>
                    <a:pt x="1476942" y="793"/>
                  </a:lnTo>
                  <a:lnTo>
                    <a:pt x="1428043" y="0"/>
                  </a:lnTo>
                  <a:close/>
                </a:path>
              </a:pathLst>
            </a:custGeom>
            <a:solidFill>
              <a:srgbClr val="FEC240"/>
            </a:solidFill>
          </p:spPr>
          <p:txBody>
            <a:bodyPr wrap="square" lIns="0" tIns="0" rIns="0" bIns="0" rtlCol="0"/>
            <a:p>
              <a:endParaRPr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object 8"/>
            <p:cNvSpPr txBox="1"/>
            <p:nvPr/>
          </p:nvSpPr>
          <p:spPr>
            <a:xfrm>
              <a:off x="3924" y="13879"/>
              <a:ext cx="5243" cy="33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p>
              <a:pPr marL="12700" marR="5080" indent="114935" algn="just">
                <a:lnSpc>
                  <a:spcPct val="101000"/>
                </a:lnSpc>
                <a:spcBef>
                  <a:spcPts val="95"/>
                </a:spcBef>
              </a:pP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THIS A CLASS  MEETING</a:t>
              </a:r>
              <a:r>
                <a:rPr spc="-5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 </a:t>
              </a: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TEM-  PATE,PLS FILL  IN YOUR</a:t>
              </a:r>
              <a:r>
                <a:rPr spc="-4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 </a:t>
              </a: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TEXT</a:t>
              </a:r>
              <a:endParaRPr spc="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苏新诗爨宝子简" panose="03000909000000000000" charset="-122"/>
              </a:endParaRPr>
            </a:p>
          </p:txBody>
        </p:sp>
        <p:sp>
          <p:nvSpPr>
            <p:cNvPr id="11" name="object 9"/>
            <p:cNvSpPr txBox="1"/>
            <p:nvPr/>
          </p:nvSpPr>
          <p:spPr>
            <a:xfrm>
              <a:off x="13209" y="14124"/>
              <a:ext cx="5243" cy="33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p>
              <a:pPr marL="12700" marR="5080" indent="114935" algn="just">
                <a:lnSpc>
                  <a:spcPct val="101000"/>
                </a:lnSpc>
                <a:spcBef>
                  <a:spcPts val="95"/>
                </a:spcBef>
              </a:pP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THIS A CLASS  MEETING</a:t>
              </a:r>
              <a:r>
                <a:rPr spc="-5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 </a:t>
              </a: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TEM-  PATE,PLS FILL  IN YOUR</a:t>
              </a:r>
              <a:r>
                <a:rPr spc="-4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 </a:t>
              </a: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TEXT</a:t>
              </a:r>
              <a:endParaRPr spc="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苏新诗爨宝子简" panose="03000909000000000000" charset="-122"/>
              </a:endParaRPr>
            </a:p>
          </p:txBody>
        </p:sp>
        <p:sp>
          <p:nvSpPr>
            <p:cNvPr id="14" name="object 10"/>
            <p:cNvSpPr txBox="1"/>
            <p:nvPr/>
          </p:nvSpPr>
          <p:spPr>
            <a:xfrm>
              <a:off x="22494" y="14078"/>
              <a:ext cx="5243" cy="33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p>
              <a:pPr marL="12700" marR="5080" indent="114935" algn="just">
                <a:lnSpc>
                  <a:spcPct val="101000"/>
                </a:lnSpc>
                <a:spcBef>
                  <a:spcPts val="95"/>
                </a:spcBef>
              </a:pP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THIS A CLASS  MEETING</a:t>
              </a:r>
              <a:r>
                <a:rPr spc="-5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 </a:t>
              </a: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TEM-  PATE,PLS FILL  IN YOUR</a:t>
              </a:r>
              <a:r>
                <a:rPr spc="-4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 </a:t>
              </a:r>
              <a:r>
                <a:rPr spc="1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简" panose="03000909000000000000" charset="-122"/>
                </a:rPr>
                <a:t>TEXT</a:t>
              </a:r>
              <a:endParaRPr spc="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苏新诗爨宝子简" panose="03000909000000000000" charset="-122"/>
              </a:endParaRPr>
            </a:p>
          </p:txBody>
        </p:sp>
        <p:sp>
          <p:nvSpPr>
            <p:cNvPr id="15" name="object 12"/>
            <p:cNvSpPr txBox="1"/>
            <p:nvPr/>
          </p:nvSpPr>
          <p:spPr>
            <a:xfrm>
              <a:off x="14012" y="9719"/>
              <a:ext cx="3048" cy="132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p>
              <a:pPr marL="12700" marR="5080">
                <a:lnSpc>
                  <a:spcPct val="100000"/>
                </a:lnSpc>
                <a:spcBef>
                  <a:spcPts val="90"/>
                </a:spcBef>
              </a:pPr>
              <a:r>
                <a:rPr sz="140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ADD YOUR  TITLE</a:t>
              </a:r>
              <a:r>
                <a:rPr sz="1400" spc="-1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 </a:t>
              </a:r>
              <a:r>
                <a:rPr sz="140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HERE</a:t>
              </a:r>
              <a:endParaRPr sz="1400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苏新诗爨宝子碑简" panose="03000909000000000000" charset="-122"/>
              </a:endParaRPr>
            </a:p>
          </p:txBody>
        </p:sp>
        <p:sp>
          <p:nvSpPr>
            <p:cNvPr id="16" name="object 13"/>
            <p:cNvSpPr txBox="1"/>
            <p:nvPr/>
          </p:nvSpPr>
          <p:spPr>
            <a:xfrm>
              <a:off x="5139" y="9719"/>
              <a:ext cx="3048" cy="132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p>
              <a:pPr marL="12700" marR="5080">
                <a:lnSpc>
                  <a:spcPct val="100000"/>
                </a:lnSpc>
                <a:spcBef>
                  <a:spcPts val="90"/>
                </a:spcBef>
              </a:pPr>
              <a:r>
                <a:rPr sz="140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ADD YOUR  TITLE</a:t>
              </a:r>
              <a:r>
                <a:rPr sz="1400" spc="-1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 </a:t>
              </a:r>
              <a:r>
                <a:rPr sz="140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HERE</a:t>
              </a:r>
              <a:endParaRPr sz="1400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苏新诗爨宝子碑简" panose="03000909000000000000" charset="-122"/>
              </a:endParaRPr>
            </a:p>
          </p:txBody>
        </p:sp>
        <p:sp>
          <p:nvSpPr>
            <p:cNvPr id="17" name="object 14"/>
            <p:cNvSpPr txBox="1"/>
            <p:nvPr/>
          </p:nvSpPr>
          <p:spPr>
            <a:xfrm>
              <a:off x="23692" y="9843"/>
              <a:ext cx="3048" cy="1323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p>
              <a:pPr marL="12700" marR="5080">
                <a:lnSpc>
                  <a:spcPct val="100000"/>
                </a:lnSpc>
                <a:spcBef>
                  <a:spcPts val="90"/>
                </a:spcBef>
              </a:pPr>
              <a:r>
                <a:rPr sz="140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ADD YOUR  TITLE</a:t>
              </a:r>
              <a:r>
                <a:rPr sz="1400" spc="-100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 </a:t>
              </a:r>
              <a:r>
                <a:rPr sz="1400" spc="-5" dirty="0">
                  <a:solidFill>
                    <a:srgbClr val="231F20"/>
                  </a:solidFill>
                  <a:latin typeface="微软雅黑" panose="020B0503020204020204" charset="-122"/>
                  <a:ea typeface="微软雅黑" panose="020B0503020204020204" charset="-122"/>
                  <a:cs typeface="苏新诗爨宝子碑简" panose="03000909000000000000" charset="-122"/>
                </a:rPr>
                <a:t>HERE</a:t>
              </a:r>
              <a:endParaRPr sz="1400" spc="-5" dirty="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苏新诗爨宝子碑简" panose="03000909000000000000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6420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665" y="5063490"/>
            <a:ext cx="562610" cy="513715"/>
          </a:xfrm>
          <a:prstGeom prst="rect">
            <a:avLst/>
          </a:prstGeom>
        </p:spPr>
      </p:pic>
      <p:pic>
        <p:nvPicPr>
          <p:cNvPr id="9" name="图片 8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0000">
            <a:off x="10202545" y="4888230"/>
            <a:ext cx="1088390" cy="678815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921385"/>
            <a:ext cx="834390" cy="876935"/>
          </a:xfrm>
          <a:prstGeom prst="rect">
            <a:avLst/>
          </a:prstGeom>
        </p:spPr>
      </p:pic>
      <p:pic>
        <p:nvPicPr>
          <p:cNvPr id="11" name="图片 10" descr="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60000">
            <a:off x="920115" y="4890135"/>
            <a:ext cx="1048385" cy="1066165"/>
          </a:xfrm>
          <a:prstGeom prst="rect">
            <a:avLst/>
          </a:prstGeom>
        </p:spPr>
      </p:pic>
      <p:pic>
        <p:nvPicPr>
          <p:cNvPr id="10" name="图片 9" descr="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050" y="815975"/>
            <a:ext cx="1649095" cy="960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00730" y="3938270"/>
            <a:ext cx="5590540" cy="7359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lvl="0" indent="0" algn="ctr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25265" y="3199130"/>
            <a:ext cx="42348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>
              <a:buNone/>
            </a:pPr>
            <a:r>
              <a:rPr lang="zh-CN" altLang="en-US" sz="4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输入文本标题</a:t>
            </a:r>
            <a:endParaRPr lang="zh-CN" altLang="en-US" sz="44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82465" y="2184400"/>
            <a:ext cx="3227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solidFill>
                  <a:srgbClr val="FFAF47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5400">
              <a:solidFill>
                <a:srgbClr val="FFA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431030" y="2759710"/>
            <a:ext cx="264668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1682750" y="2759710"/>
            <a:ext cx="264668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zh-CN"/>
          </a:p>
        </p:txBody>
      </p:sp>
      <p:pic>
        <p:nvPicPr>
          <p:cNvPr id="3" name="图片 2" descr="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1690" y="1930400"/>
            <a:ext cx="3810635" cy="3810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1056000" y="3924300"/>
            <a:ext cx="100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H_Other_23"/>
          <p:cNvSpPr/>
          <p:nvPr>
            <p:custDataLst>
              <p:tags r:id="rId1"/>
            </p:custDataLst>
          </p:nvPr>
        </p:nvSpPr>
        <p:spPr bwMode="auto">
          <a:xfrm>
            <a:off x="1817688" y="3665648"/>
            <a:ext cx="1831974" cy="258653"/>
          </a:xfrm>
          <a:custGeom>
            <a:avLst/>
            <a:gdLst>
              <a:gd name="T0" fmla="*/ 1333400 w 1524"/>
              <a:gd name="T1" fmla="*/ 67651 h 69"/>
              <a:gd name="T2" fmla="*/ 1494192 w 1524"/>
              <a:gd name="T3" fmla="*/ 0 h 69"/>
              <a:gd name="T4" fmla="*/ 0 w 1524"/>
              <a:gd name="T5" fmla="*/ 0 h 69"/>
              <a:gd name="T6" fmla="*/ 162753 w 1524"/>
              <a:gd name="T7" fmla="*/ 67651 h 69"/>
              <a:gd name="T8" fmla="*/ 1333400 w 1524"/>
              <a:gd name="T9" fmla="*/ 67651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4" h="69">
                <a:moveTo>
                  <a:pt x="1360" y="69"/>
                </a:moveTo>
                <a:lnTo>
                  <a:pt x="1524" y="0"/>
                </a:lnTo>
                <a:lnTo>
                  <a:pt x="0" y="0"/>
                </a:lnTo>
                <a:lnTo>
                  <a:pt x="166" y="69"/>
                </a:lnTo>
                <a:lnTo>
                  <a:pt x="1360" y="69"/>
                </a:lnTo>
                <a:close/>
              </a:path>
            </a:pathLst>
          </a:custGeom>
          <a:solidFill>
            <a:srgbClr val="61C4FE"/>
          </a:solidFill>
          <a:ln>
            <a:noFill/>
          </a:ln>
        </p:spPr>
        <p:txBody>
          <a:bodyPr bIns="36000"/>
          <a:lstStyle/>
          <a:p>
            <a:pPr>
              <a:defRPr/>
            </a:pPr>
            <a:endParaRPr lang="zh-CN" altLang="en-US"/>
          </a:p>
        </p:txBody>
      </p:sp>
      <p:sp>
        <p:nvSpPr>
          <p:cNvPr id="32" name="MH_Other_24"/>
          <p:cNvSpPr/>
          <p:nvPr>
            <p:custDataLst>
              <p:tags r:id="rId2"/>
            </p:custDataLst>
          </p:nvPr>
        </p:nvSpPr>
        <p:spPr bwMode="auto">
          <a:xfrm>
            <a:off x="1817688" y="1543903"/>
            <a:ext cx="1831974" cy="2121745"/>
          </a:xfrm>
          <a:custGeom>
            <a:avLst/>
            <a:gdLst>
              <a:gd name="T0" fmla="*/ 0 w 642"/>
              <a:gd name="T1" fmla="*/ 1731460 h 746"/>
              <a:gd name="T2" fmla="*/ 0 w 642"/>
              <a:gd name="T3" fmla="*/ 745038 h 746"/>
              <a:gd name="T4" fmla="*/ 747096 w 642"/>
              <a:gd name="T5" fmla="*/ 0 h 746"/>
              <a:gd name="T6" fmla="*/ 1494192 w 642"/>
              <a:gd name="T7" fmla="*/ 745038 h 746"/>
              <a:gd name="T8" fmla="*/ 1494192 w 642"/>
              <a:gd name="T9" fmla="*/ 1731460 h 746"/>
              <a:gd name="T10" fmla="*/ 0 w 642"/>
              <a:gd name="T11" fmla="*/ 1731460 h 7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42" h="746">
                <a:moveTo>
                  <a:pt x="0" y="746"/>
                </a:moveTo>
                <a:cubicBezTo>
                  <a:pt x="0" y="321"/>
                  <a:pt x="0" y="321"/>
                  <a:pt x="0" y="321"/>
                </a:cubicBezTo>
                <a:cubicBezTo>
                  <a:pt x="0" y="144"/>
                  <a:pt x="144" y="0"/>
                  <a:pt x="321" y="0"/>
                </a:cubicBezTo>
                <a:cubicBezTo>
                  <a:pt x="498" y="0"/>
                  <a:pt x="642" y="144"/>
                  <a:pt x="642" y="321"/>
                </a:cubicBezTo>
                <a:cubicBezTo>
                  <a:pt x="642" y="746"/>
                  <a:pt x="642" y="746"/>
                  <a:pt x="642" y="746"/>
                </a:cubicBezTo>
                <a:lnTo>
                  <a:pt x="0" y="746"/>
                </a:lnTo>
                <a:close/>
              </a:path>
            </a:pathLst>
          </a:custGeom>
          <a:solidFill>
            <a:srgbClr val="A9DEFE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3" name="MH_SubTitle_4"/>
          <p:cNvSpPr/>
          <p:nvPr>
            <p:custDataLst>
              <p:tags r:id="rId3"/>
            </p:custDataLst>
          </p:nvPr>
        </p:nvSpPr>
        <p:spPr bwMode="auto">
          <a:xfrm>
            <a:off x="1979105" y="1701430"/>
            <a:ext cx="1513032" cy="1964218"/>
          </a:xfrm>
          <a:custGeom>
            <a:avLst/>
            <a:gdLst>
              <a:gd name="T0" fmla="*/ 0 w 531"/>
              <a:gd name="T1" fmla="*/ 1603022 h 691"/>
              <a:gd name="T2" fmla="*/ 0 w 531"/>
              <a:gd name="T3" fmla="*/ 617082 h 691"/>
              <a:gd name="T4" fmla="*/ 616515 w 531"/>
              <a:gd name="T5" fmla="*/ 0 h 691"/>
              <a:gd name="T6" fmla="*/ 1235356 w 531"/>
              <a:gd name="T7" fmla="*/ 617082 h 691"/>
              <a:gd name="T8" fmla="*/ 1235356 w 531"/>
              <a:gd name="T9" fmla="*/ 1603022 h 691"/>
              <a:gd name="T10" fmla="*/ 0 w 531"/>
              <a:gd name="T11" fmla="*/ 1603022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1"/>
              <a:gd name="T19" fmla="*/ 0 h 691"/>
              <a:gd name="T20" fmla="*/ 531 w 531"/>
              <a:gd name="T21" fmla="*/ 691 h 6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1" h="691">
                <a:moveTo>
                  <a:pt x="0" y="691"/>
                </a:moveTo>
                <a:cubicBezTo>
                  <a:pt x="0" y="266"/>
                  <a:pt x="0" y="266"/>
                  <a:pt x="0" y="266"/>
                </a:cubicBezTo>
                <a:cubicBezTo>
                  <a:pt x="0" y="119"/>
                  <a:pt x="119" y="0"/>
                  <a:pt x="265" y="0"/>
                </a:cubicBezTo>
                <a:cubicBezTo>
                  <a:pt x="412" y="0"/>
                  <a:pt x="531" y="119"/>
                  <a:pt x="531" y="266"/>
                </a:cubicBezTo>
                <a:cubicBezTo>
                  <a:pt x="531" y="691"/>
                  <a:pt x="531" y="691"/>
                  <a:pt x="531" y="691"/>
                </a:cubicBezTo>
                <a:lnTo>
                  <a:pt x="0" y="6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252000" rIns="3600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zh-CN" altLang="en-US" sz="1800" dirty="0">
                <a:solidFill>
                  <a:srgbClr val="4C4D4D"/>
                </a:solidFill>
                <a:latin typeface="+mn-lt"/>
                <a:ea typeface="+mn-ea"/>
              </a:rPr>
              <a:t>请输入文本</a:t>
            </a:r>
            <a:endParaRPr lang="zh-CN" altLang="en-US" sz="1800" dirty="0">
              <a:solidFill>
                <a:srgbClr val="4C4D4D"/>
              </a:solidFill>
              <a:latin typeface="+mn-lt"/>
              <a:ea typeface="+mn-ea"/>
            </a:endParaRPr>
          </a:p>
        </p:txBody>
      </p:sp>
      <p:sp>
        <p:nvSpPr>
          <p:cNvPr id="34" name="MH_Other_27"/>
          <p:cNvSpPr/>
          <p:nvPr>
            <p:custDataLst>
              <p:tags r:id="rId4"/>
            </p:custDataLst>
          </p:nvPr>
        </p:nvSpPr>
        <p:spPr bwMode="auto">
          <a:xfrm>
            <a:off x="1979105" y="3665648"/>
            <a:ext cx="1513032" cy="258653"/>
          </a:xfrm>
          <a:custGeom>
            <a:avLst/>
            <a:gdLst>
              <a:gd name="T0" fmla="*/ 2147483646 w 1260"/>
              <a:gd name="T1" fmla="*/ 2147483646 h 69"/>
              <a:gd name="T2" fmla="*/ 0 w 1260"/>
              <a:gd name="T3" fmla="*/ 0 h 69"/>
              <a:gd name="T4" fmla="*/ 2147483646 w 1260"/>
              <a:gd name="T5" fmla="*/ 0 h 69"/>
              <a:gd name="T6" fmla="*/ 2147483646 w 1260"/>
              <a:gd name="T7" fmla="*/ 2147483646 h 69"/>
              <a:gd name="T8" fmla="*/ 2147483646 w 1260"/>
              <a:gd name="T9" fmla="*/ 2147483646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0" h="69">
                <a:moveTo>
                  <a:pt x="135" y="69"/>
                </a:moveTo>
                <a:lnTo>
                  <a:pt x="0" y="0"/>
                </a:lnTo>
                <a:lnTo>
                  <a:pt x="1260" y="0"/>
                </a:lnTo>
                <a:lnTo>
                  <a:pt x="1122" y="69"/>
                </a:lnTo>
                <a:lnTo>
                  <a:pt x="135" y="69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bIns="36000"/>
          <a:lstStyle/>
          <a:p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5"/>
            </p:custDataLst>
          </p:nvPr>
        </p:nvSpPr>
        <p:spPr bwMode="auto">
          <a:xfrm>
            <a:off x="4059238" y="3665648"/>
            <a:ext cx="1831974" cy="258653"/>
          </a:xfrm>
          <a:custGeom>
            <a:avLst/>
            <a:gdLst>
              <a:gd name="T0" fmla="*/ 1333400 w 1524"/>
              <a:gd name="T1" fmla="*/ 67651 h 69"/>
              <a:gd name="T2" fmla="*/ 1494192 w 1524"/>
              <a:gd name="T3" fmla="*/ 0 h 69"/>
              <a:gd name="T4" fmla="*/ 0 w 1524"/>
              <a:gd name="T5" fmla="*/ 0 h 69"/>
              <a:gd name="T6" fmla="*/ 162753 w 1524"/>
              <a:gd name="T7" fmla="*/ 67651 h 69"/>
              <a:gd name="T8" fmla="*/ 1333400 w 1524"/>
              <a:gd name="T9" fmla="*/ 67651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4" h="69">
                <a:moveTo>
                  <a:pt x="1360" y="69"/>
                </a:moveTo>
                <a:lnTo>
                  <a:pt x="1524" y="0"/>
                </a:lnTo>
                <a:lnTo>
                  <a:pt x="0" y="0"/>
                </a:lnTo>
                <a:lnTo>
                  <a:pt x="166" y="69"/>
                </a:lnTo>
                <a:lnTo>
                  <a:pt x="1360" y="69"/>
                </a:lnTo>
                <a:close/>
              </a:path>
            </a:pathLst>
          </a:custGeom>
          <a:solidFill>
            <a:srgbClr val="61C4FE"/>
          </a:solidFill>
          <a:ln>
            <a:noFill/>
          </a:ln>
        </p:spPr>
        <p:txBody>
          <a:bodyPr bIns="36000"/>
          <a:lstStyle/>
          <a:p>
            <a:pPr>
              <a:defRPr/>
            </a:pPr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6"/>
            </p:custDataLst>
          </p:nvPr>
        </p:nvSpPr>
        <p:spPr bwMode="auto">
          <a:xfrm>
            <a:off x="4059238" y="1543903"/>
            <a:ext cx="1831974" cy="2121745"/>
          </a:xfrm>
          <a:custGeom>
            <a:avLst/>
            <a:gdLst>
              <a:gd name="T0" fmla="*/ 0 w 642"/>
              <a:gd name="T1" fmla="*/ 1731460 h 746"/>
              <a:gd name="T2" fmla="*/ 0 w 642"/>
              <a:gd name="T3" fmla="*/ 745038 h 746"/>
              <a:gd name="T4" fmla="*/ 747096 w 642"/>
              <a:gd name="T5" fmla="*/ 0 h 746"/>
              <a:gd name="T6" fmla="*/ 1494192 w 642"/>
              <a:gd name="T7" fmla="*/ 745038 h 746"/>
              <a:gd name="T8" fmla="*/ 1494192 w 642"/>
              <a:gd name="T9" fmla="*/ 1731460 h 746"/>
              <a:gd name="T10" fmla="*/ 0 w 642"/>
              <a:gd name="T11" fmla="*/ 1731460 h 7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42" h="746">
                <a:moveTo>
                  <a:pt x="0" y="746"/>
                </a:moveTo>
                <a:cubicBezTo>
                  <a:pt x="0" y="321"/>
                  <a:pt x="0" y="321"/>
                  <a:pt x="0" y="321"/>
                </a:cubicBezTo>
                <a:cubicBezTo>
                  <a:pt x="0" y="144"/>
                  <a:pt x="144" y="0"/>
                  <a:pt x="321" y="0"/>
                </a:cubicBezTo>
                <a:cubicBezTo>
                  <a:pt x="498" y="0"/>
                  <a:pt x="642" y="144"/>
                  <a:pt x="642" y="321"/>
                </a:cubicBezTo>
                <a:cubicBezTo>
                  <a:pt x="642" y="746"/>
                  <a:pt x="642" y="746"/>
                  <a:pt x="642" y="746"/>
                </a:cubicBezTo>
                <a:lnTo>
                  <a:pt x="0" y="746"/>
                </a:lnTo>
                <a:close/>
              </a:path>
            </a:pathLst>
          </a:custGeom>
          <a:solidFill>
            <a:srgbClr val="A9DEFE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7" name="MH_SubTitle_4"/>
          <p:cNvSpPr/>
          <p:nvPr>
            <p:custDataLst>
              <p:tags r:id="rId7"/>
            </p:custDataLst>
          </p:nvPr>
        </p:nvSpPr>
        <p:spPr bwMode="auto">
          <a:xfrm>
            <a:off x="4220655" y="1701430"/>
            <a:ext cx="1513032" cy="1964218"/>
          </a:xfrm>
          <a:custGeom>
            <a:avLst/>
            <a:gdLst>
              <a:gd name="T0" fmla="*/ 0 w 531"/>
              <a:gd name="T1" fmla="*/ 1603022 h 691"/>
              <a:gd name="T2" fmla="*/ 0 w 531"/>
              <a:gd name="T3" fmla="*/ 617082 h 691"/>
              <a:gd name="T4" fmla="*/ 616515 w 531"/>
              <a:gd name="T5" fmla="*/ 0 h 691"/>
              <a:gd name="T6" fmla="*/ 1235356 w 531"/>
              <a:gd name="T7" fmla="*/ 617082 h 691"/>
              <a:gd name="T8" fmla="*/ 1235356 w 531"/>
              <a:gd name="T9" fmla="*/ 1603022 h 691"/>
              <a:gd name="T10" fmla="*/ 0 w 531"/>
              <a:gd name="T11" fmla="*/ 1603022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1"/>
              <a:gd name="T19" fmla="*/ 0 h 691"/>
              <a:gd name="T20" fmla="*/ 531 w 531"/>
              <a:gd name="T21" fmla="*/ 691 h 6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1" h="691">
                <a:moveTo>
                  <a:pt x="0" y="691"/>
                </a:moveTo>
                <a:cubicBezTo>
                  <a:pt x="0" y="266"/>
                  <a:pt x="0" y="266"/>
                  <a:pt x="0" y="266"/>
                </a:cubicBezTo>
                <a:cubicBezTo>
                  <a:pt x="0" y="119"/>
                  <a:pt x="119" y="0"/>
                  <a:pt x="265" y="0"/>
                </a:cubicBezTo>
                <a:cubicBezTo>
                  <a:pt x="412" y="0"/>
                  <a:pt x="531" y="119"/>
                  <a:pt x="531" y="266"/>
                </a:cubicBezTo>
                <a:cubicBezTo>
                  <a:pt x="531" y="691"/>
                  <a:pt x="531" y="691"/>
                  <a:pt x="531" y="691"/>
                </a:cubicBezTo>
                <a:lnTo>
                  <a:pt x="0" y="6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252000" rIns="3600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zh-CN" altLang="en-US" sz="1800" dirty="0">
                <a:solidFill>
                  <a:srgbClr val="4C4D4D"/>
                </a:solidFill>
                <a:latin typeface="+mn-lt"/>
                <a:ea typeface="+mn-ea"/>
              </a:rPr>
              <a:t>请输入文本</a:t>
            </a:r>
            <a:endParaRPr lang="zh-CN" altLang="en-US" sz="1800" dirty="0">
              <a:solidFill>
                <a:srgbClr val="4C4D4D"/>
              </a:solidFill>
              <a:latin typeface="+mn-lt"/>
              <a:ea typeface="+mn-ea"/>
            </a:endParaRPr>
          </a:p>
        </p:txBody>
      </p:sp>
      <p:sp>
        <p:nvSpPr>
          <p:cNvPr id="38" name="MH_Other_27"/>
          <p:cNvSpPr/>
          <p:nvPr>
            <p:custDataLst>
              <p:tags r:id="rId8"/>
            </p:custDataLst>
          </p:nvPr>
        </p:nvSpPr>
        <p:spPr bwMode="auto">
          <a:xfrm>
            <a:off x="4220655" y="3665648"/>
            <a:ext cx="1513032" cy="258653"/>
          </a:xfrm>
          <a:custGeom>
            <a:avLst/>
            <a:gdLst>
              <a:gd name="T0" fmla="*/ 2147483646 w 1260"/>
              <a:gd name="T1" fmla="*/ 2147483646 h 69"/>
              <a:gd name="T2" fmla="*/ 0 w 1260"/>
              <a:gd name="T3" fmla="*/ 0 h 69"/>
              <a:gd name="T4" fmla="*/ 2147483646 w 1260"/>
              <a:gd name="T5" fmla="*/ 0 h 69"/>
              <a:gd name="T6" fmla="*/ 2147483646 w 1260"/>
              <a:gd name="T7" fmla="*/ 2147483646 h 69"/>
              <a:gd name="T8" fmla="*/ 2147483646 w 1260"/>
              <a:gd name="T9" fmla="*/ 2147483646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0" h="69">
                <a:moveTo>
                  <a:pt x="135" y="69"/>
                </a:moveTo>
                <a:lnTo>
                  <a:pt x="0" y="0"/>
                </a:lnTo>
                <a:lnTo>
                  <a:pt x="1260" y="0"/>
                </a:lnTo>
                <a:lnTo>
                  <a:pt x="1122" y="69"/>
                </a:lnTo>
                <a:lnTo>
                  <a:pt x="135" y="69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bIns="36000"/>
          <a:lstStyle/>
          <a:p>
            <a:endParaRPr lang="zh-CN" altLang="en-US"/>
          </a:p>
        </p:txBody>
      </p:sp>
      <p:sp>
        <p:nvSpPr>
          <p:cNvPr id="39" name="MH_Other_23"/>
          <p:cNvSpPr/>
          <p:nvPr>
            <p:custDataLst>
              <p:tags r:id="rId9"/>
            </p:custDataLst>
          </p:nvPr>
        </p:nvSpPr>
        <p:spPr bwMode="auto">
          <a:xfrm>
            <a:off x="6300788" y="3665648"/>
            <a:ext cx="1831974" cy="258653"/>
          </a:xfrm>
          <a:custGeom>
            <a:avLst/>
            <a:gdLst>
              <a:gd name="T0" fmla="*/ 1333400 w 1524"/>
              <a:gd name="T1" fmla="*/ 67651 h 69"/>
              <a:gd name="T2" fmla="*/ 1494192 w 1524"/>
              <a:gd name="T3" fmla="*/ 0 h 69"/>
              <a:gd name="T4" fmla="*/ 0 w 1524"/>
              <a:gd name="T5" fmla="*/ 0 h 69"/>
              <a:gd name="T6" fmla="*/ 162753 w 1524"/>
              <a:gd name="T7" fmla="*/ 67651 h 69"/>
              <a:gd name="T8" fmla="*/ 1333400 w 1524"/>
              <a:gd name="T9" fmla="*/ 67651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4" h="69">
                <a:moveTo>
                  <a:pt x="1360" y="69"/>
                </a:moveTo>
                <a:lnTo>
                  <a:pt x="1524" y="0"/>
                </a:lnTo>
                <a:lnTo>
                  <a:pt x="0" y="0"/>
                </a:lnTo>
                <a:lnTo>
                  <a:pt x="166" y="69"/>
                </a:lnTo>
                <a:lnTo>
                  <a:pt x="1360" y="69"/>
                </a:lnTo>
                <a:close/>
              </a:path>
            </a:pathLst>
          </a:custGeom>
          <a:solidFill>
            <a:srgbClr val="61C4FE"/>
          </a:solidFill>
          <a:ln>
            <a:noFill/>
          </a:ln>
        </p:spPr>
        <p:txBody>
          <a:bodyPr bIns="36000"/>
          <a:lstStyle/>
          <a:p>
            <a:pPr>
              <a:defRPr/>
            </a:pPr>
            <a:endParaRPr lang="zh-CN" altLang="en-US"/>
          </a:p>
        </p:txBody>
      </p:sp>
      <p:sp>
        <p:nvSpPr>
          <p:cNvPr id="40" name="MH_Other_24"/>
          <p:cNvSpPr/>
          <p:nvPr>
            <p:custDataLst>
              <p:tags r:id="rId10"/>
            </p:custDataLst>
          </p:nvPr>
        </p:nvSpPr>
        <p:spPr bwMode="auto">
          <a:xfrm>
            <a:off x="6300788" y="1543903"/>
            <a:ext cx="1831974" cy="2121745"/>
          </a:xfrm>
          <a:custGeom>
            <a:avLst/>
            <a:gdLst>
              <a:gd name="T0" fmla="*/ 0 w 642"/>
              <a:gd name="T1" fmla="*/ 1731460 h 746"/>
              <a:gd name="T2" fmla="*/ 0 w 642"/>
              <a:gd name="T3" fmla="*/ 745038 h 746"/>
              <a:gd name="T4" fmla="*/ 747096 w 642"/>
              <a:gd name="T5" fmla="*/ 0 h 746"/>
              <a:gd name="T6" fmla="*/ 1494192 w 642"/>
              <a:gd name="T7" fmla="*/ 745038 h 746"/>
              <a:gd name="T8" fmla="*/ 1494192 w 642"/>
              <a:gd name="T9" fmla="*/ 1731460 h 746"/>
              <a:gd name="T10" fmla="*/ 0 w 642"/>
              <a:gd name="T11" fmla="*/ 1731460 h 7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42" h="746">
                <a:moveTo>
                  <a:pt x="0" y="746"/>
                </a:moveTo>
                <a:cubicBezTo>
                  <a:pt x="0" y="321"/>
                  <a:pt x="0" y="321"/>
                  <a:pt x="0" y="321"/>
                </a:cubicBezTo>
                <a:cubicBezTo>
                  <a:pt x="0" y="144"/>
                  <a:pt x="144" y="0"/>
                  <a:pt x="321" y="0"/>
                </a:cubicBezTo>
                <a:cubicBezTo>
                  <a:pt x="498" y="0"/>
                  <a:pt x="642" y="144"/>
                  <a:pt x="642" y="321"/>
                </a:cubicBezTo>
                <a:cubicBezTo>
                  <a:pt x="642" y="746"/>
                  <a:pt x="642" y="746"/>
                  <a:pt x="642" y="746"/>
                </a:cubicBezTo>
                <a:lnTo>
                  <a:pt x="0" y="746"/>
                </a:lnTo>
                <a:close/>
              </a:path>
            </a:pathLst>
          </a:custGeom>
          <a:solidFill>
            <a:srgbClr val="A9DEFE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1" name="MH_SubTitle_4"/>
          <p:cNvSpPr/>
          <p:nvPr>
            <p:custDataLst>
              <p:tags r:id="rId11"/>
            </p:custDataLst>
          </p:nvPr>
        </p:nvSpPr>
        <p:spPr bwMode="auto">
          <a:xfrm>
            <a:off x="6462205" y="1701430"/>
            <a:ext cx="1513032" cy="1964218"/>
          </a:xfrm>
          <a:custGeom>
            <a:avLst/>
            <a:gdLst>
              <a:gd name="T0" fmla="*/ 0 w 531"/>
              <a:gd name="T1" fmla="*/ 1603022 h 691"/>
              <a:gd name="T2" fmla="*/ 0 w 531"/>
              <a:gd name="T3" fmla="*/ 617082 h 691"/>
              <a:gd name="T4" fmla="*/ 616515 w 531"/>
              <a:gd name="T5" fmla="*/ 0 h 691"/>
              <a:gd name="T6" fmla="*/ 1235356 w 531"/>
              <a:gd name="T7" fmla="*/ 617082 h 691"/>
              <a:gd name="T8" fmla="*/ 1235356 w 531"/>
              <a:gd name="T9" fmla="*/ 1603022 h 691"/>
              <a:gd name="T10" fmla="*/ 0 w 531"/>
              <a:gd name="T11" fmla="*/ 1603022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1"/>
              <a:gd name="T19" fmla="*/ 0 h 691"/>
              <a:gd name="T20" fmla="*/ 531 w 531"/>
              <a:gd name="T21" fmla="*/ 691 h 6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1" h="691">
                <a:moveTo>
                  <a:pt x="0" y="691"/>
                </a:moveTo>
                <a:cubicBezTo>
                  <a:pt x="0" y="266"/>
                  <a:pt x="0" y="266"/>
                  <a:pt x="0" y="266"/>
                </a:cubicBezTo>
                <a:cubicBezTo>
                  <a:pt x="0" y="119"/>
                  <a:pt x="119" y="0"/>
                  <a:pt x="265" y="0"/>
                </a:cubicBezTo>
                <a:cubicBezTo>
                  <a:pt x="412" y="0"/>
                  <a:pt x="531" y="119"/>
                  <a:pt x="531" y="266"/>
                </a:cubicBezTo>
                <a:cubicBezTo>
                  <a:pt x="531" y="691"/>
                  <a:pt x="531" y="691"/>
                  <a:pt x="531" y="691"/>
                </a:cubicBezTo>
                <a:lnTo>
                  <a:pt x="0" y="6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252000" rIns="3600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zh-CN" altLang="en-US" sz="1800" dirty="0">
                <a:solidFill>
                  <a:srgbClr val="4C4D4D"/>
                </a:solidFill>
                <a:latin typeface="+mn-lt"/>
                <a:ea typeface="+mn-ea"/>
              </a:rPr>
              <a:t>请输入文本</a:t>
            </a:r>
            <a:endParaRPr lang="zh-CN" altLang="en-US" sz="1800" dirty="0">
              <a:solidFill>
                <a:srgbClr val="4C4D4D"/>
              </a:solidFill>
              <a:latin typeface="+mn-lt"/>
              <a:ea typeface="+mn-ea"/>
            </a:endParaRPr>
          </a:p>
        </p:txBody>
      </p:sp>
      <p:sp>
        <p:nvSpPr>
          <p:cNvPr id="42" name="MH_Other_27"/>
          <p:cNvSpPr/>
          <p:nvPr>
            <p:custDataLst>
              <p:tags r:id="rId12"/>
            </p:custDataLst>
          </p:nvPr>
        </p:nvSpPr>
        <p:spPr bwMode="auto">
          <a:xfrm>
            <a:off x="6462205" y="3665648"/>
            <a:ext cx="1513032" cy="258653"/>
          </a:xfrm>
          <a:custGeom>
            <a:avLst/>
            <a:gdLst>
              <a:gd name="T0" fmla="*/ 2147483646 w 1260"/>
              <a:gd name="T1" fmla="*/ 2147483646 h 69"/>
              <a:gd name="T2" fmla="*/ 0 w 1260"/>
              <a:gd name="T3" fmla="*/ 0 h 69"/>
              <a:gd name="T4" fmla="*/ 2147483646 w 1260"/>
              <a:gd name="T5" fmla="*/ 0 h 69"/>
              <a:gd name="T6" fmla="*/ 2147483646 w 1260"/>
              <a:gd name="T7" fmla="*/ 2147483646 h 69"/>
              <a:gd name="T8" fmla="*/ 2147483646 w 1260"/>
              <a:gd name="T9" fmla="*/ 2147483646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0" h="69">
                <a:moveTo>
                  <a:pt x="135" y="69"/>
                </a:moveTo>
                <a:lnTo>
                  <a:pt x="0" y="0"/>
                </a:lnTo>
                <a:lnTo>
                  <a:pt x="1260" y="0"/>
                </a:lnTo>
                <a:lnTo>
                  <a:pt x="1122" y="69"/>
                </a:lnTo>
                <a:lnTo>
                  <a:pt x="135" y="69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bIns="36000"/>
          <a:lstStyle/>
          <a:p>
            <a:endParaRPr lang="zh-CN" altLang="en-US"/>
          </a:p>
        </p:txBody>
      </p:sp>
      <p:sp>
        <p:nvSpPr>
          <p:cNvPr id="43" name="MH_Other_23"/>
          <p:cNvSpPr/>
          <p:nvPr>
            <p:custDataLst>
              <p:tags r:id="rId13"/>
            </p:custDataLst>
          </p:nvPr>
        </p:nvSpPr>
        <p:spPr bwMode="auto">
          <a:xfrm>
            <a:off x="8542338" y="3665648"/>
            <a:ext cx="1831974" cy="258653"/>
          </a:xfrm>
          <a:custGeom>
            <a:avLst/>
            <a:gdLst>
              <a:gd name="T0" fmla="*/ 1333400 w 1524"/>
              <a:gd name="T1" fmla="*/ 67651 h 69"/>
              <a:gd name="T2" fmla="*/ 1494192 w 1524"/>
              <a:gd name="T3" fmla="*/ 0 h 69"/>
              <a:gd name="T4" fmla="*/ 0 w 1524"/>
              <a:gd name="T5" fmla="*/ 0 h 69"/>
              <a:gd name="T6" fmla="*/ 162753 w 1524"/>
              <a:gd name="T7" fmla="*/ 67651 h 69"/>
              <a:gd name="T8" fmla="*/ 1333400 w 1524"/>
              <a:gd name="T9" fmla="*/ 67651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24" h="69">
                <a:moveTo>
                  <a:pt x="1360" y="69"/>
                </a:moveTo>
                <a:lnTo>
                  <a:pt x="1524" y="0"/>
                </a:lnTo>
                <a:lnTo>
                  <a:pt x="0" y="0"/>
                </a:lnTo>
                <a:lnTo>
                  <a:pt x="166" y="69"/>
                </a:lnTo>
                <a:lnTo>
                  <a:pt x="1360" y="69"/>
                </a:lnTo>
                <a:close/>
              </a:path>
            </a:pathLst>
          </a:custGeom>
          <a:solidFill>
            <a:srgbClr val="61C4FE"/>
          </a:solidFill>
          <a:ln>
            <a:noFill/>
          </a:ln>
        </p:spPr>
        <p:txBody>
          <a:bodyPr bIns="36000"/>
          <a:lstStyle/>
          <a:p>
            <a:pPr>
              <a:defRPr/>
            </a:pPr>
            <a:endParaRPr lang="zh-CN" altLang="en-US"/>
          </a:p>
        </p:txBody>
      </p:sp>
      <p:sp>
        <p:nvSpPr>
          <p:cNvPr id="44" name="MH_Other_24"/>
          <p:cNvSpPr/>
          <p:nvPr>
            <p:custDataLst>
              <p:tags r:id="rId14"/>
            </p:custDataLst>
          </p:nvPr>
        </p:nvSpPr>
        <p:spPr bwMode="auto">
          <a:xfrm>
            <a:off x="8542338" y="1543903"/>
            <a:ext cx="1831974" cy="2121745"/>
          </a:xfrm>
          <a:custGeom>
            <a:avLst/>
            <a:gdLst>
              <a:gd name="T0" fmla="*/ 0 w 642"/>
              <a:gd name="T1" fmla="*/ 1731460 h 746"/>
              <a:gd name="T2" fmla="*/ 0 w 642"/>
              <a:gd name="T3" fmla="*/ 745038 h 746"/>
              <a:gd name="T4" fmla="*/ 747096 w 642"/>
              <a:gd name="T5" fmla="*/ 0 h 746"/>
              <a:gd name="T6" fmla="*/ 1494192 w 642"/>
              <a:gd name="T7" fmla="*/ 745038 h 746"/>
              <a:gd name="T8" fmla="*/ 1494192 w 642"/>
              <a:gd name="T9" fmla="*/ 1731460 h 746"/>
              <a:gd name="T10" fmla="*/ 0 w 642"/>
              <a:gd name="T11" fmla="*/ 1731460 h 7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42" h="746">
                <a:moveTo>
                  <a:pt x="0" y="746"/>
                </a:moveTo>
                <a:cubicBezTo>
                  <a:pt x="0" y="321"/>
                  <a:pt x="0" y="321"/>
                  <a:pt x="0" y="321"/>
                </a:cubicBezTo>
                <a:cubicBezTo>
                  <a:pt x="0" y="144"/>
                  <a:pt x="144" y="0"/>
                  <a:pt x="321" y="0"/>
                </a:cubicBezTo>
                <a:cubicBezTo>
                  <a:pt x="498" y="0"/>
                  <a:pt x="642" y="144"/>
                  <a:pt x="642" y="321"/>
                </a:cubicBezTo>
                <a:cubicBezTo>
                  <a:pt x="642" y="746"/>
                  <a:pt x="642" y="746"/>
                  <a:pt x="642" y="746"/>
                </a:cubicBezTo>
                <a:lnTo>
                  <a:pt x="0" y="746"/>
                </a:lnTo>
                <a:close/>
              </a:path>
            </a:pathLst>
          </a:custGeom>
          <a:solidFill>
            <a:srgbClr val="A9DEFE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5" name="MH_SubTitle_4"/>
          <p:cNvSpPr/>
          <p:nvPr>
            <p:custDataLst>
              <p:tags r:id="rId15"/>
            </p:custDataLst>
          </p:nvPr>
        </p:nvSpPr>
        <p:spPr bwMode="auto">
          <a:xfrm>
            <a:off x="8703755" y="1701430"/>
            <a:ext cx="1513032" cy="1964218"/>
          </a:xfrm>
          <a:custGeom>
            <a:avLst/>
            <a:gdLst>
              <a:gd name="T0" fmla="*/ 0 w 531"/>
              <a:gd name="T1" fmla="*/ 1603022 h 691"/>
              <a:gd name="T2" fmla="*/ 0 w 531"/>
              <a:gd name="T3" fmla="*/ 617082 h 691"/>
              <a:gd name="T4" fmla="*/ 616515 w 531"/>
              <a:gd name="T5" fmla="*/ 0 h 691"/>
              <a:gd name="T6" fmla="*/ 1235356 w 531"/>
              <a:gd name="T7" fmla="*/ 617082 h 691"/>
              <a:gd name="T8" fmla="*/ 1235356 w 531"/>
              <a:gd name="T9" fmla="*/ 1603022 h 691"/>
              <a:gd name="T10" fmla="*/ 0 w 531"/>
              <a:gd name="T11" fmla="*/ 1603022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1"/>
              <a:gd name="T19" fmla="*/ 0 h 691"/>
              <a:gd name="T20" fmla="*/ 531 w 531"/>
              <a:gd name="T21" fmla="*/ 691 h 6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1" h="691">
                <a:moveTo>
                  <a:pt x="0" y="691"/>
                </a:moveTo>
                <a:cubicBezTo>
                  <a:pt x="0" y="266"/>
                  <a:pt x="0" y="266"/>
                  <a:pt x="0" y="266"/>
                </a:cubicBezTo>
                <a:cubicBezTo>
                  <a:pt x="0" y="119"/>
                  <a:pt x="119" y="0"/>
                  <a:pt x="265" y="0"/>
                </a:cubicBezTo>
                <a:cubicBezTo>
                  <a:pt x="412" y="0"/>
                  <a:pt x="531" y="119"/>
                  <a:pt x="531" y="266"/>
                </a:cubicBezTo>
                <a:cubicBezTo>
                  <a:pt x="531" y="691"/>
                  <a:pt x="531" y="691"/>
                  <a:pt x="531" y="691"/>
                </a:cubicBezTo>
                <a:lnTo>
                  <a:pt x="0" y="6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252000" rIns="3600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zh-CN" altLang="en-US" sz="1800" dirty="0">
                <a:solidFill>
                  <a:srgbClr val="4C4D4D"/>
                </a:solidFill>
                <a:latin typeface="+mn-lt"/>
                <a:ea typeface="+mn-ea"/>
              </a:rPr>
              <a:t>请输入文本</a:t>
            </a:r>
            <a:endParaRPr lang="zh-CN" altLang="en-US" sz="1800" dirty="0">
              <a:solidFill>
                <a:srgbClr val="4C4D4D"/>
              </a:solidFill>
              <a:latin typeface="+mn-lt"/>
              <a:ea typeface="+mn-ea"/>
            </a:endParaRPr>
          </a:p>
        </p:txBody>
      </p:sp>
      <p:sp>
        <p:nvSpPr>
          <p:cNvPr id="46" name="MH_Other_27"/>
          <p:cNvSpPr/>
          <p:nvPr>
            <p:custDataLst>
              <p:tags r:id="rId16"/>
            </p:custDataLst>
          </p:nvPr>
        </p:nvSpPr>
        <p:spPr bwMode="auto">
          <a:xfrm>
            <a:off x="8703755" y="3665648"/>
            <a:ext cx="1513032" cy="258653"/>
          </a:xfrm>
          <a:custGeom>
            <a:avLst/>
            <a:gdLst>
              <a:gd name="T0" fmla="*/ 2147483646 w 1260"/>
              <a:gd name="T1" fmla="*/ 2147483646 h 69"/>
              <a:gd name="T2" fmla="*/ 0 w 1260"/>
              <a:gd name="T3" fmla="*/ 0 h 69"/>
              <a:gd name="T4" fmla="*/ 2147483646 w 1260"/>
              <a:gd name="T5" fmla="*/ 0 h 69"/>
              <a:gd name="T6" fmla="*/ 2147483646 w 1260"/>
              <a:gd name="T7" fmla="*/ 2147483646 h 69"/>
              <a:gd name="T8" fmla="*/ 2147483646 w 1260"/>
              <a:gd name="T9" fmla="*/ 2147483646 h 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0" h="69">
                <a:moveTo>
                  <a:pt x="135" y="69"/>
                </a:moveTo>
                <a:lnTo>
                  <a:pt x="0" y="0"/>
                </a:lnTo>
                <a:lnTo>
                  <a:pt x="1260" y="0"/>
                </a:lnTo>
                <a:lnTo>
                  <a:pt x="1122" y="69"/>
                </a:lnTo>
                <a:lnTo>
                  <a:pt x="135" y="69"/>
                </a:lnTo>
                <a:close/>
              </a:path>
            </a:pathLst>
          </a:custGeom>
          <a:solidFill>
            <a:srgbClr val="E0E0E0"/>
          </a:solidFill>
          <a:ln>
            <a:noFill/>
          </a:ln>
        </p:spPr>
        <p:txBody>
          <a:bodyPr bIns="36000"/>
          <a:lstStyle/>
          <a:p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2285565" y="4057650"/>
            <a:ext cx="900113" cy="900113"/>
          </a:xfrm>
          <a:prstGeom prst="ellipse">
            <a:avLst/>
          </a:prstGeom>
          <a:solidFill>
            <a:srgbClr val="A9D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800" dirty="0">
                <a:solidFill>
                  <a:srgbClr val="FFFFFF"/>
                </a:solidFill>
                <a:latin typeface="+mj-ea"/>
                <a:ea typeface="+mj-ea"/>
              </a:rPr>
              <a:t>201</a:t>
            </a:r>
            <a:r>
              <a:rPr lang="en-US" sz="1800" dirty="0">
                <a:solidFill>
                  <a:srgbClr val="FFFFFF"/>
                </a:solidFill>
                <a:latin typeface="+mj-ea"/>
                <a:ea typeface="+mj-ea"/>
              </a:rPr>
              <a:t>7</a:t>
            </a:r>
            <a:endParaRPr lang="en-US" sz="18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525168" y="4057650"/>
            <a:ext cx="900113" cy="900113"/>
          </a:xfrm>
          <a:prstGeom prst="ellipse">
            <a:avLst/>
          </a:prstGeom>
          <a:solidFill>
            <a:srgbClr val="A9D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800" dirty="0">
                <a:solidFill>
                  <a:srgbClr val="FFFFFF"/>
                </a:solidFill>
                <a:latin typeface="+mj-ea"/>
                <a:ea typeface="+mj-ea"/>
              </a:rPr>
              <a:t>2018</a:t>
            </a:r>
            <a:endParaRPr lang="zh-CN" altLang="en-US" sz="18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764771" y="4057650"/>
            <a:ext cx="900113" cy="900113"/>
          </a:xfrm>
          <a:prstGeom prst="ellipse">
            <a:avLst/>
          </a:prstGeom>
          <a:solidFill>
            <a:srgbClr val="A9D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800" dirty="0">
                <a:solidFill>
                  <a:srgbClr val="FFFFFF"/>
                </a:solidFill>
                <a:latin typeface="+mj-ea"/>
                <a:ea typeface="+mj-ea"/>
              </a:rPr>
              <a:t>2019</a:t>
            </a:r>
            <a:endParaRPr lang="zh-CN" altLang="en-US" sz="18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9004374" y="4057650"/>
            <a:ext cx="900113" cy="900113"/>
          </a:xfrm>
          <a:prstGeom prst="ellipse">
            <a:avLst/>
          </a:prstGeom>
          <a:solidFill>
            <a:srgbClr val="A9D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800" dirty="0">
                <a:solidFill>
                  <a:srgbClr val="FFFFFF"/>
                </a:solidFill>
                <a:latin typeface="+mj-ea"/>
                <a:ea typeface="+mj-ea"/>
              </a:rPr>
              <a:t>20</a:t>
            </a:r>
            <a:r>
              <a:rPr lang="en-US" sz="1800" dirty="0">
                <a:solidFill>
                  <a:srgbClr val="FFFFFF"/>
                </a:solidFill>
                <a:latin typeface="+mj-ea"/>
                <a:ea typeface="+mj-ea"/>
              </a:rPr>
              <a:t>20</a:t>
            </a:r>
            <a:endParaRPr lang="en-US" sz="18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1" name="KSO_Shape"/>
          <p:cNvSpPr/>
          <p:nvPr/>
        </p:nvSpPr>
        <p:spPr>
          <a:xfrm>
            <a:off x="3432438" y="4346972"/>
            <a:ext cx="845971" cy="321469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rgbClr val="FEC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2" name="KSO_Shape"/>
          <p:cNvSpPr/>
          <p:nvPr/>
        </p:nvSpPr>
        <p:spPr>
          <a:xfrm>
            <a:off x="5673014" y="4346972"/>
            <a:ext cx="845971" cy="321469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rgbClr val="FEC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" name="KSO_Shape"/>
          <p:cNvSpPr/>
          <p:nvPr/>
        </p:nvSpPr>
        <p:spPr>
          <a:xfrm>
            <a:off x="7913590" y="4346972"/>
            <a:ext cx="845971" cy="321469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rgbClr val="FEC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56119" y="5197884"/>
            <a:ext cx="9919743" cy="940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PPT template for the rice husk designer pencil demo works, focusing 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on the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PPT template for the rice husk designer pencil demo works, focusing 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on the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PPT template for the rice husk designer pencil demo works, focusing 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on the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566035" y="1407160"/>
            <a:ext cx="7470140" cy="4320879"/>
            <a:chOff x="4181" y="2372"/>
            <a:chExt cx="11084" cy="6411"/>
          </a:xfrm>
        </p:grpSpPr>
        <p:pic>
          <p:nvPicPr>
            <p:cNvPr id="20" name="图片 19" descr="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379" y="7974"/>
              <a:ext cx="886" cy="809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4181" y="5079"/>
              <a:ext cx="4168" cy="3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>
                  <a:sym typeface="+mn-ea"/>
                </a:rPr>
                <a:t>We have many PowerPointtemplates that has been specifically designed to help anyone that  into world of   PowerPoint for the very is steppingfirst time</a:t>
              </a:r>
              <a:endParaRPr lang="en-US" altLang="zh-CN">
                <a:sym typeface="+mn-ea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zh-CN" altLang="zh-CN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0211" y="5079"/>
              <a:ext cx="4168" cy="3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>
                  <a:sym typeface="+mn-ea"/>
                </a:rPr>
                <a:t>We have many PowerPointtemplates that has been specifically designed to help anyone that  into world of   PowerPoint for the very is steppingfirst time</a:t>
              </a:r>
              <a:endParaRPr lang="en-US" altLang="zh-CN">
                <a:sym typeface="+mn-ea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zh-CN" altLang="zh-CN"/>
            </a:p>
          </p:txBody>
        </p:sp>
        <p:pic>
          <p:nvPicPr>
            <p:cNvPr id="5" name="图片 4" descr="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880000">
              <a:off x="11573" y="2372"/>
              <a:ext cx="1445" cy="2264"/>
            </a:xfrm>
            <a:prstGeom prst="rect">
              <a:avLst/>
            </a:prstGeom>
          </p:spPr>
        </p:pic>
        <p:pic>
          <p:nvPicPr>
            <p:cNvPr id="3" name="图片 2" descr="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9" y="2384"/>
              <a:ext cx="1803" cy="216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6420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665" y="5063490"/>
            <a:ext cx="562610" cy="513715"/>
          </a:xfrm>
          <a:prstGeom prst="rect">
            <a:avLst/>
          </a:prstGeom>
        </p:spPr>
      </p:pic>
      <p:pic>
        <p:nvPicPr>
          <p:cNvPr id="9" name="图片 8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0000">
            <a:off x="10202545" y="4888230"/>
            <a:ext cx="1088390" cy="678815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921385"/>
            <a:ext cx="834390" cy="876935"/>
          </a:xfrm>
          <a:prstGeom prst="rect">
            <a:avLst/>
          </a:prstGeom>
        </p:spPr>
      </p:pic>
      <p:pic>
        <p:nvPicPr>
          <p:cNvPr id="11" name="图片 10" descr="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60000">
            <a:off x="920115" y="4890135"/>
            <a:ext cx="1048385" cy="1066165"/>
          </a:xfrm>
          <a:prstGeom prst="rect">
            <a:avLst/>
          </a:prstGeom>
        </p:spPr>
      </p:pic>
      <p:pic>
        <p:nvPicPr>
          <p:cNvPr id="10" name="图片 9" descr="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050" y="815975"/>
            <a:ext cx="1649095" cy="960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00730" y="3938270"/>
            <a:ext cx="5590540" cy="7359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lvl="0" indent="0" algn="ctr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25265" y="3199130"/>
            <a:ext cx="42348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>
              <a:buNone/>
            </a:pPr>
            <a:r>
              <a:rPr lang="zh-CN" altLang="en-US" sz="4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输入文本标题</a:t>
            </a:r>
            <a:endParaRPr lang="zh-CN" altLang="en-US" sz="44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82465" y="2184400"/>
            <a:ext cx="3227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solidFill>
                  <a:srgbClr val="FFAF47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5400">
              <a:solidFill>
                <a:srgbClr val="FFA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210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2966720" y="2071370"/>
            <a:ext cx="8211820" cy="1421130"/>
          </a:xfrm>
          <a:prstGeom prst="rect">
            <a:avLst/>
          </a:prstGeom>
          <a:solidFill>
            <a:srgbClr val="FEC240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4"/>
          <p:cNvSpPr txBox="1"/>
          <p:nvPr/>
        </p:nvSpPr>
        <p:spPr>
          <a:xfrm>
            <a:off x="1352575" y="2436556"/>
            <a:ext cx="1614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800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352575" y="2071431"/>
            <a:ext cx="1374775" cy="1374775"/>
          </a:xfrm>
          <a:prstGeom prst="ellipse">
            <a:avLst/>
          </a:prstGeom>
          <a:noFill/>
          <a:ln w="12700">
            <a:solidFill>
              <a:srgbClr val="FEC24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  <p:sp>
        <p:nvSpPr>
          <p:cNvPr id="43" name="Freeform 3"/>
          <p:cNvSpPr/>
          <p:nvPr/>
        </p:nvSpPr>
        <p:spPr>
          <a:xfrm>
            <a:off x="2966720" y="4113530"/>
            <a:ext cx="8211820" cy="1421130"/>
          </a:xfrm>
          <a:prstGeom prst="rect">
            <a:avLst/>
          </a:prstGeom>
          <a:solidFill>
            <a:srgbClr val="A9DEFE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zh-CN" altLang="en-US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文本框 24"/>
          <p:cNvSpPr txBox="1"/>
          <p:nvPr/>
        </p:nvSpPr>
        <p:spPr>
          <a:xfrm>
            <a:off x="1352575" y="4501490"/>
            <a:ext cx="16141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600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352575" y="4136365"/>
            <a:ext cx="1374775" cy="137477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210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Title 6"/>
          <p:cNvSpPr txBox="1"/>
          <p:nvPr>
            <p:custDataLst>
              <p:tags r:id="rId1"/>
            </p:custDataLst>
          </p:nvPr>
        </p:nvSpPr>
        <p:spPr>
          <a:xfrm>
            <a:off x="1520825" y="2633345"/>
            <a:ext cx="9483725" cy="134556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1440" tIns="45720" rIns="91440" bIns="4572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</a:pPr>
            <a:r>
              <a:rPr lang="en-US" altLang="zh-CN" sz="1800" spc="200" dirty="0">
                <a:ln w="3175">
                  <a:noFill/>
                  <a:prstDash val="dash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铸字木头人简" panose="00020600040101010101" charset="-122"/>
                <a:sym typeface="+mn-ea"/>
              </a:rPr>
              <a:t>Lorem ipsum dolor sit amet, consectetuer adipiscing elit. Maecenas porttitor congue massa. </a:t>
            </a:r>
            <a:r>
              <a:rPr altLang="zh-CN" sz="1800" spc="200">
                <a:ln w="3175">
                  <a:noFill/>
                  <a:prstDash val="dash"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铸字木头人简" panose="00020600040101010101" charset="-122"/>
                <a:sym typeface="+mn-ea"/>
              </a:rPr>
              <a:t>Lorem ipsum dolor sit amet, consectetuer adipiscing elit. Maecenas porttitor congue massa. </a:t>
            </a:r>
            <a:endParaRPr lang="en-US" altLang="zh-CN" sz="1800" spc="200" dirty="0">
              <a:ln w="3175">
                <a:noFill/>
                <a:prstDash val="dash"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汉仪铸字木头人简" panose="00020600040101010101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520825" y="4295140"/>
            <a:ext cx="28898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>
              <a:buFont typeface="+mj-lt"/>
              <a:buAutoNum type="arabicPeriod"/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内容占位符 8"/>
          <p:cNvSpPr>
            <a:spLocks noGrp="1"/>
          </p:cNvSpPr>
          <p:nvPr/>
        </p:nvSpPr>
        <p:spPr>
          <a:xfrm>
            <a:off x="1520825" y="4755515"/>
            <a:ext cx="3272790" cy="98488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cs typeface="汉仪糯米团简" panose="00020600040101010101" charset="-122"/>
                <a:sym typeface="+mn-ea"/>
              </a:rPr>
              <a:t>Lorem ipsum dolor sit amet, consectetuer adipiscing elit. 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cs typeface="汉仪糯米团简" panose="000206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17945" y="4295140"/>
            <a:ext cx="2959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>
              <a:buFont typeface="+mj-lt"/>
              <a:buAutoNum type="arabicPeriod" startAt="2"/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内容占位符 8"/>
          <p:cNvSpPr>
            <a:spLocks noGrp="1"/>
          </p:cNvSpPr>
          <p:nvPr/>
        </p:nvSpPr>
        <p:spPr>
          <a:xfrm>
            <a:off x="6417945" y="4755515"/>
            <a:ext cx="3261360" cy="98488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cs typeface="汉仪糯米团简" panose="00020600040101010101" charset="-122"/>
                <a:sym typeface="+mn-ea"/>
              </a:rPr>
              <a:t>Lorem ipsum dolor sit amet, consectetuer adipiscing elit. </a:t>
            </a:r>
            <a:endParaRPr lang="en-US" altLang="zh-CN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cs typeface="汉仪糯米团简" panose="00020600040101010101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20825" y="2083435"/>
            <a:ext cx="2684145" cy="549910"/>
            <a:chOff x="2485" y="3757"/>
            <a:chExt cx="4227" cy="866"/>
          </a:xfrm>
        </p:grpSpPr>
        <p:sp>
          <p:nvSpPr>
            <p:cNvPr id="15" name="圆角矩形 14"/>
            <p:cNvSpPr/>
            <p:nvPr/>
          </p:nvSpPr>
          <p:spPr>
            <a:xfrm>
              <a:off x="2485" y="3757"/>
              <a:ext cx="4227" cy="866"/>
            </a:xfrm>
            <a:prstGeom prst="roundRect">
              <a:avLst/>
            </a:prstGeom>
            <a:solidFill>
              <a:srgbClr val="FF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485" y="3779"/>
              <a:ext cx="42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l">
                <a:buFont typeface="+mj-lt"/>
                <a:buNone/>
              </a:pPr>
              <a:r>
                <a:rPr lang="zh-CN" altLang="en-US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请输入您的标题</a:t>
              </a:r>
              <a:endPara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210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169150" y="3719195"/>
            <a:ext cx="33934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zh-CN"/>
          </a:p>
        </p:txBody>
      </p:sp>
      <p:pic>
        <p:nvPicPr>
          <p:cNvPr id="3" name="图片 2" descr="houses-1719055_1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315" y="3510280"/>
            <a:ext cx="4893945" cy="2447290"/>
          </a:xfrm>
          <a:prstGeom prst="rect">
            <a:avLst/>
          </a:prstGeom>
        </p:spPr>
      </p:pic>
      <p:pic>
        <p:nvPicPr>
          <p:cNvPr id="5" name="图片 4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565" y="2070100"/>
            <a:ext cx="562610" cy="513715"/>
          </a:xfrm>
          <a:prstGeom prst="rect">
            <a:avLst/>
          </a:prstGeom>
        </p:spPr>
      </p:pic>
      <p:pic>
        <p:nvPicPr>
          <p:cNvPr id="13" name="图片 12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60000">
            <a:off x="3046095" y="2086610"/>
            <a:ext cx="1048385" cy="106616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904105" y="1701800"/>
            <a:ext cx="23844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6420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665" y="5063490"/>
            <a:ext cx="562610" cy="513715"/>
          </a:xfrm>
          <a:prstGeom prst="rect">
            <a:avLst/>
          </a:prstGeom>
        </p:spPr>
      </p:pic>
      <p:pic>
        <p:nvPicPr>
          <p:cNvPr id="9" name="图片 8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0000">
            <a:off x="10202545" y="4888230"/>
            <a:ext cx="1088390" cy="678815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921385"/>
            <a:ext cx="834390" cy="876935"/>
          </a:xfrm>
          <a:prstGeom prst="rect">
            <a:avLst/>
          </a:prstGeom>
        </p:spPr>
      </p:pic>
      <p:pic>
        <p:nvPicPr>
          <p:cNvPr id="11" name="图片 10" descr="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60000">
            <a:off x="920115" y="4890135"/>
            <a:ext cx="1048385" cy="1066165"/>
          </a:xfrm>
          <a:prstGeom prst="rect">
            <a:avLst/>
          </a:prstGeom>
        </p:spPr>
      </p:pic>
      <p:pic>
        <p:nvPicPr>
          <p:cNvPr id="10" name="图片 9" descr="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050" y="815975"/>
            <a:ext cx="1649095" cy="960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00730" y="3938270"/>
            <a:ext cx="5590540" cy="7359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lvl="0" indent="0" algn="ctr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25265" y="3199130"/>
            <a:ext cx="42348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>
              <a:buNone/>
            </a:pPr>
            <a:r>
              <a:rPr lang="zh-CN" altLang="en-US" sz="4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输入文本标题</a:t>
            </a:r>
            <a:endParaRPr lang="zh-CN" altLang="en-US" sz="44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82465" y="2184400"/>
            <a:ext cx="3227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solidFill>
                  <a:srgbClr val="FFAF47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5400">
              <a:solidFill>
                <a:srgbClr val="FFAF4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432902" y="1987551"/>
            <a:ext cx="9311581" cy="4205894"/>
            <a:chOff x="3325" y="3480"/>
            <a:chExt cx="12531" cy="566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568" y="6201"/>
              <a:ext cx="12242" cy="0"/>
            </a:xfrm>
            <a:prstGeom prst="line">
              <a:avLst/>
            </a:prstGeom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MH_Other_2"/>
            <p:cNvSpPr/>
            <p:nvPr>
              <p:custDataLst>
                <p:tags r:id="rId1"/>
              </p:custDataLst>
            </p:nvPr>
          </p:nvSpPr>
          <p:spPr>
            <a:xfrm>
              <a:off x="4596" y="6068"/>
              <a:ext cx="215" cy="215"/>
            </a:xfrm>
            <a:prstGeom prst="ellipse">
              <a:avLst/>
            </a:prstGeom>
            <a:solidFill>
              <a:srgbClr val="FEC240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MH_Other_3"/>
            <p:cNvSpPr/>
            <p:nvPr>
              <p:custDataLst>
                <p:tags r:id="rId2"/>
              </p:custDataLst>
            </p:nvPr>
          </p:nvSpPr>
          <p:spPr>
            <a:xfrm>
              <a:off x="7859" y="6068"/>
              <a:ext cx="215" cy="215"/>
            </a:xfrm>
            <a:prstGeom prst="ellipse">
              <a:avLst/>
            </a:prstGeom>
            <a:solidFill>
              <a:srgbClr val="A9DEFE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MH_Other_4"/>
            <p:cNvSpPr/>
            <p:nvPr>
              <p:custDataLst>
                <p:tags r:id="rId3"/>
              </p:custDataLst>
            </p:nvPr>
          </p:nvSpPr>
          <p:spPr>
            <a:xfrm>
              <a:off x="11122" y="6068"/>
              <a:ext cx="215" cy="215"/>
            </a:xfrm>
            <a:prstGeom prst="ellipse">
              <a:avLst/>
            </a:prstGeom>
            <a:solidFill>
              <a:srgbClr val="FEC240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MH_Other_5"/>
            <p:cNvSpPr/>
            <p:nvPr>
              <p:custDataLst>
                <p:tags r:id="rId4"/>
              </p:custDataLst>
            </p:nvPr>
          </p:nvSpPr>
          <p:spPr>
            <a:xfrm>
              <a:off x="14385" y="6068"/>
              <a:ext cx="215" cy="215"/>
            </a:xfrm>
            <a:prstGeom prst="ellipse">
              <a:avLst/>
            </a:prstGeom>
            <a:solidFill>
              <a:srgbClr val="A9DEFE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000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MH_SubTitle_1"/>
            <p:cNvSpPr/>
            <p:nvPr>
              <p:custDataLst>
                <p:tags r:id="rId5"/>
              </p:custDataLst>
            </p:nvPr>
          </p:nvSpPr>
          <p:spPr>
            <a:xfrm>
              <a:off x="3835" y="3480"/>
              <a:ext cx="1795" cy="2408"/>
            </a:xfrm>
            <a:custGeom>
              <a:avLst/>
              <a:gdLst>
                <a:gd name="connsiteX0" fmla="*/ 528516 w 1057026"/>
                <a:gd name="connsiteY0" fmla="*/ 115121 h 1416380"/>
                <a:gd name="connsiteX1" fmla="*/ 119710 w 1057026"/>
                <a:gd name="connsiteY1" fmla="*/ 523927 h 1416380"/>
                <a:gd name="connsiteX2" fmla="*/ 528516 w 1057026"/>
                <a:gd name="connsiteY2" fmla="*/ 932733 h 1416380"/>
                <a:gd name="connsiteX3" fmla="*/ 937322 w 1057026"/>
                <a:gd name="connsiteY3" fmla="*/ 523927 h 1416380"/>
                <a:gd name="connsiteX4" fmla="*/ 528516 w 1057026"/>
                <a:gd name="connsiteY4" fmla="*/ 115121 h 1416380"/>
                <a:gd name="connsiteX5" fmla="*/ 528513 w 1057026"/>
                <a:gd name="connsiteY5" fmla="*/ 0 h 1416380"/>
                <a:gd name="connsiteX6" fmla="*/ 902229 w 1057026"/>
                <a:gd name="connsiteY6" fmla="*/ 154798 h 1416380"/>
                <a:gd name="connsiteX7" fmla="*/ 902229 w 1057026"/>
                <a:gd name="connsiteY7" fmla="*/ 902230 h 1416380"/>
                <a:gd name="connsiteX8" fmla="*/ 528513 w 1057026"/>
                <a:gd name="connsiteY8" fmla="*/ 1416380 h 1416380"/>
                <a:gd name="connsiteX9" fmla="*/ 154797 w 1057026"/>
                <a:gd name="connsiteY9" fmla="*/ 902230 h 1416380"/>
                <a:gd name="connsiteX10" fmla="*/ 154797 w 1057026"/>
                <a:gd name="connsiteY10" fmla="*/ 154798 h 1416380"/>
                <a:gd name="connsiteX11" fmla="*/ 528513 w 1057026"/>
                <a:gd name="connsiteY11" fmla="*/ 0 h 141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7026" h="1416380">
                  <a:moveTo>
                    <a:pt x="528516" y="115121"/>
                  </a:moveTo>
                  <a:cubicBezTo>
                    <a:pt x="302739" y="115121"/>
                    <a:pt x="119710" y="298150"/>
                    <a:pt x="119710" y="523927"/>
                  </a:cubicBezTo>
                  <a:cubicBezTo>
                    <a:pt x="119710" y="749704"/>
                    <a:pt x="302739" y="932733"/>
                    <a:pt x="528516" y="932733"/>
                  </a:cubicBezTo>
                  <a:cubicBezTo>
                    <a:pt x="754294" y="932733"/>
                    <a:pt x="937323" y="749704"/>
                    <a:pt x="937322" y="523927"/>
                  </a:cubicBezTo>
                  <a:cubicBezTo>
                    <a:pt x="937323" y="298150"/>
                    <a:pt x="754294" y="115121"/>
                    <a:pt x="528516" y="115121"/>
                  </a:cubicBezTo>
                  <a:close/>
                  <a:moveTo>
                    <a:pt x="528513" y="0"/>
                  </a:moveTo>
                  <a:cubicBezTo>
                    <a:pt x="663772" y="0"/>
                    <a:pt x="799030" y="51599"/>
                    <a:pt x="902229" y="154798"/>
                  </a:cubicBezTo>
                  <a:cubicBezTo>
                    <a:pt x="1108626" y="361196"/>
                    <a:pt x="1108626" y="695832"/>
                    <a:pt x="902229" y="902230"/>
                  </a:cubicBezTo>
                  <a:cubicBezTo>
                    <a:pt x="754251" y="1050207"/>
                    <a:pt x="629680" y="1221591"/>
                    <a:pt x="528513" y="1416380"/>
                  </a:cubicBezTo>
                  <a:cubicBezTo>
                    <a:pt x="427347" y="1221591"/>
                    <a:pt x="302775" y="1050207"/>
                    <a:pt x="154797" y="902230"/>
                  </a:cubicBezTo>
                  <a:cubicBezTo>
                    <a:pt x="-51600" y="695832"/>
                    <a:pt x="-51600" y="361196"/>
                    <a:pt x="154797" y="154798"/>
                  </a:cubicBezTo>
                  <a:cubicBezTo>
                    <a:pt x="257996" y="51599"/>
                    <a:pt x="393254" y="0"/>
                    <a:pt x="528513" y="0"/>
                  </a:cubicBezTo>
                  <a:close/>
                </a:path>
              </a:pathLst>
            </a:custGeom>
            <a:solidFill>
              <a:srgbClr val="FEC2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36000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ucida Sans Unicode" panose="020B0602030504020204" pitchFamily="34" charset="0"/>
                </a:rPr>
                <a:t>2017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16" name="MH_SubTitle_4"/>
            <p:cNvSpPr/>
            <p:nvPr>
              <p:custDataLst>
                <p:tags r:id="rId6"/>
              </p:custDataLst>
            </p:nvPr>
          </p:nvSpPr>
          <p:spPr>
            <a:xfrm>
              <a:off x="13600" y="3480"/>
              <a:ext cx="1798" cy="2408"/>
            </a:xfrm>
            <a:custGeom>
              <a:avLst/>
              <a:gdLst>
                <a:gd name="connsiteX0" fmla="*/ 528516 w 1057026"/>
                <a:gd name="connsiteY0" fmla="*/ 115121 h 1416380"/>
                <a:gd name="connsiteX1" fmla="*/ 119710 w 1057026"/>
                <a:gd name="connsiteY1" fmla="*/ 523927 h 1416380"/>
                <a:gd name="connsiteX2" fmla="*/ 528516 w 1057026"/>
                <a:gd name="connsiteY2" fmla="*/ 932733 h 1416380"/>
                <a:gd name="connsiteX3" fmla="*/ 937322 w 1057026"/>
                <a:gd name="connsiteY3" fmla="*/ 523927 h 1416380"/>
                <a:gd name="connsiteX4" fmla="*/ 528516 w 1057026"/>
                <a:gd name="connsiteY4" fmla="*/ 115121 h 1416380"/>
                <a:gd name="connsiteX5" fmla="*/ 528513 w 1057026"/>
                <a:gd name="connsiteY5" fmla="*/ 0 h 1416380"/>
                <a:gd name="connsiteX6" fmla="*/ 902229 w 1057026"/>
                <a:gd name="connsiteY6" fmla="*/ 154798 h 1416380"/>
                <a:gd name="connsiteX7" fmla="*/ 902229 w 1057026"/>
                <a:gd name="connsiteY7" fmla="*/ 902230 h 1416380"/>
                <a:gd name="connsiteX8" fmla="*/ 528513 w 1057026"/>
                <a:gd name="connsiteY8" fmla="*/ 1416380 h 1416380"/>
                <a:gd name="connsiteX9" fmla="*/ 154797 w 1057026"/>
                <a:gd name="connsiteY9" fmla="*/ 902230 h 1416380"/>
                <a:gd name="connsiteX10" fmla="*/ 154797 w 1057026"/>
                <a:gd name="connsiteY10" fmla="*/ 154798 h 1416380"/>
                <a:gd name="connsiteX11" fmla="*/ 528513 w 1057026"/>
                <a:gd name="connsiteY11" fmla="*/ 0 h 141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7026" h="1416380">
                  <a:moveTo>
                    <a:pt x="528516" y="115121"/>
                  </a:moveTo>
                  <a:cubicBezTo>
                    <a:pt x="302739" y="115121"/>
                    <a:pt x="119710" y="298150"/>
                    <a:pt x="119710" y="523927"/>
                  </a:cubicBezTo>
                  <a:cubicBezTo>
                    <a:pt x="119710" y="749704"/>
                    <a:pt x="302739" y="932733"/>
                    <a:pt x="528516" y="932733"/>
                  </a:cubicBezTo>
                  <a:cubicBezTo>
                    <a:pt x="754294" y="932733"/>
                    <a:pt x="937323" y="749704"/>
                    <a:pt x="937322" y="523927"/>
                  </a:cubicBezTo>
                  <a:cubicBezTo>
                    <a:pt x="937323" y="298150"/>
                    <a:pt x="754294" y="115121"/>
                    <a:pt x="528516" y="115121"/>
                  </a:cubicBezTo>
                  <a:close/>
                  <a:moveTo>
                    <a:pt x="528513" y="0"/>
                  </a:moveTo>
                  <a:cubicBezTo>
                    <a:pt x="663772" y="0"/>
                    <a:pt x="799030" y="51599"/>
                    <a:pt x="902229" y="154798"/>
                  </a:cubicBezTo>
                  <a:cubicBezTo>
                    <a:pt x="1108626" y="361196"/>
                    <a:pt x="1108626" y="695832"/>
                    <a:pt x="902229" y="902230"/>
                  </a:cubicBezTo>
                  <a:cubicBezTo>
                    <a:pt x="754251" y="1050207"/>
                    <a:pt x="629680" y="1221591"/>
                    <a:pt x="528513" y="1416380"/>
                  </a:cubicBezTo>
                  <a:cubicBezTo>
                    <a:pt x="427347" y="1221591"/>
                    <a:pt x="302775" y="1050207"/>
                    <a:pt x="154797" y="902230"/>
                  </a:cubicBezTo>
                  <a:cubicBezTo>
                    <a:pt x="-51600" y="695832"/>
                    <a:pt x="-51600" y="361196"/>
                    <a:pt x="154797" y="154798"/>
                  </a:cubicBezTo>
                  <a:cubicBezTo>
                    <a:pt x="257996" y="51599"/>
                    <a:pt x="393254" y="0"/>
                    <a:pt x="528513" y="0"/>
                  </a:cubicBezTo>
                  <a:close/>
                </a:path>
              </a:pathLst>
            </a:custGeom>
            <a:solidFill>
              <a:srgbClr val="A9D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36000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ucida Sans Unicode" panose="020B0602030504020204" pitchFamily="34" charset="0"/>
                </a:rPr>
                <a:t>2020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2" name="MH_SubTitle_2"/>
            <p:cNvSpPr/>
            <p:nvPr>
              <p:custDataLst>
                <p:tags r:id="rId7"/>
              </p:custDataLst>
            </p:nvPr>
          </p:nvSpPr>
          <p:spPr>
            <a:xfrm>
              <a:off x="7090" y="3480"/>
              <a:ext cx="1798" cy="2408"/>
            </a:xfrm>
            <a:custGeom>
              <a:avLst/>
              <a:gdLst>
                <a:gd name="connsiteX0" fmla="*/ 528516 w 1057026"/>
                <a:gd name="connsiteY0" fmla="*/ 115121 h 1416380"/>
                <a:gd name="connsiteX1" fmla="*/ 119710 w 1057026"/>
                <a:gd name="connsiteY1" fmla="*/ 523927 h 1416380"/>
                <a:gd name="connsiteX2" fmla="*/ 528516 w 1057026"/>
                <a:gd name="connsiteY2" fmla="*/ 932733 h 1416380"/>
                <a:gd name="connsiteX3" fmla="*/ 937322 w 1057026"/>
                <a:gd name="connsiteY3" fmla="*/ 523927 h 1416380"/>
                <a:gd name="connsiteX4" fmla="*/ 528516 w 1057026"/>
                <a:gd name="connsiteY4" fmla="*/ 115121 h 1416380"/>
                <a:gd name="connsiteX5" fmla="*/ 528513 w 1057026"/>
                <a:gd name="connsiteY5" fmla="*/ 0 h 1416380"/>
                <a:gd name="connsiteX6" fmla="*/ 902229 w 1057026"/>
                <a:gd name="connsiteY6" fmla="*/ 154798 h 1416380"/>
                <a:gd name="connsiteX7" fmla="*/ 902229 w 1057026"/>
                <a:gd name="connsiteY7" fmla="*/ 902230 h 1416380"/>
                <a:gd name="connsiteX8" fmla="*/ 528513 w 1057026"/>
                <a:gd name="connsiteY8" fmla="*/ 1416380 h 1416380"/>
                <a:gd name="connsiteX9" fmla="*/ 154797 w 1057026"/>
                <a:gd name="connsiteY9" fmla="*/ 902230 h 1416380"/>
                <a:gd name="connsiteX10" fmla="*/ 154797 w 1057026"/>
                <a:gd name="connsiteY10" fmla="*/ 154798 h 1416380"/>
                <a:gd name="connsiteX11" fmla="*/ 528513 w 1057026"/>
                <a:gd name="connsiteY11" fmla="*/ 0 h 141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7026" h="1416380">
                  <a:moveTo>
                    <a:pt x="528516" y="115121"/>
                  </a:moveTo>
                  <a:cubicBezTo>
                    <a:pt x="302739" y="115121"/>
                    <a:pt x="119710" y="298150"/>
                    <a:pt x="119710" y="523927"/>
                  </a:cubicBezTo>
                  <a:cubicBezTo>
                    <a:pt x="119710" y="749704"/>
                    <a:pt x="302739" y="932733"/>
                    <a:pt x="528516" y="932733"/>
                  </a:cubicBezTo>
                  <a:cubicBezTo>
                    <a:pt x="754294" y="932733"/>
                    <a:pt x="937323" y="749704"/>
                    <a:pt x="937322" y="523927"/>
                  </a:cubicBezTo>
                  <a:cubicBezTo>
                    <a:pt x="937323" y="298150"/>
                    <a:pt x="754294" y="115121"/>
                    <a:pt x="528516" y="115121"/>
                  </a:cubicBezTo>
                  <a:close/>
                  <a:moveTo>
                    <a:pt x="528513" y="0"/>
                  </a:moveTo>
                  <a:cubicBezTo>
                    <a:pt x="663772" y="0"/>
                    <a:pt x="799030" y="51599"/>
                    <a:pt x="902229" y="154798"/>
                  </a:cubicBezTo>
                  <a:cubicBezTo>
                    <a:pt x="1108626" y="361196"/>
                    <a:pt x="1108626" y="695832"/>
                    <a:pt x="902229" y="902230"/>
                  </a:cubicBezTo>
                  <a:cubicBezTo>
                    <a:pt x="754251" y="1050207"/>
                    <a:pt x="629680" y="1221591"/>
                    <a:pt x="528513" y="1416380"/>
                  </a:cubicBezTo>
                  <a:cubicBezTo>
                    <a:pt x="427347" y="1221591"/>
                    <a:pt x="302775" y="1050207"/>
                    <a:pt x="154797" y="902230"/>
                  </a:cubicBezTo>
                  <a:cubicBezTo>
                    <a:pt x="-51600" y="695832"/>
                    <a:pt x="-51600" y="361196"/>
                    <a:pt x="154797" y="154798"/>
                  </a:cubicBezTo>
                  <a:cubicBezTo>
                    <a:pt x="257996" y="51599"/>
                    <a:pt x="393254" y="0"/>
                    <a:pt x="528513" y="0"/>
                  </a:cubicBezTo>
                  <a:close/>
                </a:path>
              </a:pathLst>
            </a:custGeom>
            <a:solidFill>
              <a:srgbClr val="A9D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36000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ucida Sans Unicode" panose="020B0602030504020204" pitchFamily="34" charset="0"/>
                </a:rPr>
                <a:t>2018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3" name="MH_SubTitle_3"/>
            <p:cNvSpPr/>
            <p:nvPr>
              <p:custDataLst>
                <p:tags r:id="rId8"/>
              </p:custDataLst>
            </p:nvPr>
          </p:nvSpPr>
          <p:spPr>
            <a:xfrm>
              <a:off x="10345" y="3480"/>
              <a:ext cx="1798" cy="2408"/>
            </a:xfrm>
            <a:custGeom>
              <a:avLst/>
              <a:gdLst>
                <a:gd name="connsiteX0" fmla="*/ 528516 w 1057026"/>
                <a:gd name="connsiteY0" fmla="*/ 115121 h 1416380"/>
                <a:gd name="connsiteX1" fmla="*/ 119710 w 1057026"/>
                <a:gd name="connsiteY1" fmla="*/ 523927 h 1416380"/>
                <a:gd name="connsiteX2" fmla="*/ 528516 w 1057026"/>
                <a:gd name="connsiteY2" fmla="*/ 932733 h 1416380"/>
                <a:gd name="connsiteX3" fmla="*/ 937322 w 1057026"/>
                <a:gd name="connsiteY3" fmla="*/ 523927 h 1416380"/>
                <a:gd name="connsiteX4" fmla="*/ 528516 w 1057026"/>
                <a:gd name="connsiteY4" fmla="*/ 115121 h 1416380"/>
                <a:gd name="connsiteX5" fmla="*/ 528513 w 1057026"/>
                <a:gd name="connsiteY5" fmla="*/ 0 h 1416380"/>
                <a:gd name="connsiteX6" fmla="*/ 902229 w 1057026"/>
                <a:gd name="connsiteY6" fmla="*/ 154798 h 1416380"/>
                <a:gd name="connsiteX7" fmla="*/ 902229 w 1057026"/>
                <a:gd name="connsiteY7" fmla="*/ 902230 h 1416380"/>
                <a:gd name="connsiteX8" fmla="*/ 528513 w 1057026"/>
                <a:gd name="connsiteY8" fmla="*/ 1416380 h 1416380"/>
                <a:gd name="connsiteX9" fmla="*/ 154797 w 1057026"/>
                <a:gd name="connsiteY9" fmla="*/ 902230 h 1416380"/>
                <a:gd name="connsiteX10" fmla="*/ 154797 w 1057026"/>
                <a:gd name="connsiteY10" fmla="*/ 154798 h 1416380"/>
                <a:gd name="connsiteX11" fmla="*/ 528513 w 1057026"/>
                <a:gd name="connsiteY11" fmla="*/ 0 h 141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7026" h="1416380">
                  <a:moveTo>
                    <a:pt x="528516" y="115121"/>
                  </a:moveTo>
                  <a:cubicBezTo>
                    <a:pt x="302739" y="115121"/>
                    <a:pt x="119710" y="298150"/>
                    <a:pt x="119710" y="523927"/>
                  </a:cubicBezTo>
                  <a:cubicBezTo>
                    <a:pt x="119710" y="749704"/>
                    <a:pt x="302739" y="932733"/>
                    <a:pt x="528516" y="932733"/>
                  </a:cubicBezTo>
                  <a:cubicBezTo>
                    <a:pt x="754294" y="932733"/>
                    <a:pt x="937323" y="749704"/>
                    <a:pt x="937322" y="523927"/>
                  </a:cubicBezTo>
                  <a:cubicBezTo>
                    <a:pt x="937323" y="298150"/>
                    <a:pt x="754294" y="115121"/>
                    <a:pt x="528516" y="115121"/>
                  </a:cubicBezTo>
                  <a:close/>
                  <a:moveTo>
                    <a:pt x="528513" y="0"/>
                  </a:moveTo>
                  <a:cubicBezTo>
                    <a:pt x="663772" y="0"/>
                    <a:pt x="799030" y="51599"/>
                    <a:pt x="902229" y="154798"/>
                  </a:cubicBezTo>
                  <a:cubicBezTo>
                    <a:pt x="1108626" y="361196"/>
                    <a:pt x="1108626" y="695832"/>
                    <a:pt x="902229" y="902230"/>
                  </a:cubicBezTo>
                  <a:cubicBezTo>
                    <a:pt x="754251" y="1050207"/>
                    <a:pt x="629680" y="1221591"/>
                    <a:pt x="528513" y="1416380"/>
                  </a:cubicBezTo>
                  <a:cubicBezTo>
                    <a:pt x="427347" y="1221591"/>
                    <a:pt x="302775" y="1050207"/>
                    <a:pt x="154797" y="902230"/>
                  </a:cubicBezTo>
                  <a:cubicBezTo>
                    <a:pt x="-51600" y="695832"/>
                    <a:pt x="-51600" y="361196"/>
                    <a:pt x="154797" y="154798"/>
                  </a:cubicBezTo>
                  <a:cubicBezTo>
                    <a:pt x="257996" y="51599"/>
                    <a:pt x="393254" y="0"/>
                    <a:pt x="528513" y="0"/>
                  </a:cubicBezTo>
                  <a:close/>
                </a:path>
              </a:pathLst>
            </a:custGeom>
            <a:solidFill>
              <a:srgbClr val="FEC2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360000" anchor="ctr">
              <a:normAutofit/>
            </a:bodyPr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ucida Sans Unicode" panose="020B0602030504020204" pitchFamily="34" charset="0"/>
                </a:rPr>
                <a:t>2019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5132" name="MH_Text_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325" y="6595"/>
              <a:ext cx="2764" cy="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汉仪糯米团简" panose="00020600040101010101" charset="-122"/>
                  <a:sym typeface="+mn-ea"/>
                </a:rPr>
                <a:t>Lorem ipsum dolor sit amet, consectetuer adipiscing elit.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糯米团简" panose="00020600040101010101" charset="-122"/>
                <a:sym typeface="+mn-ea"/>
              </a:endParaRPr>
            </a:p>
          </p:txBody>
        </p:sp>
        <p:sp>
          <p:nvSpPr>
            <p:cNvPr id="5133" name="MH_Text_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588" y="6595"/>
              <a:ext cx="2761" cy="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汉仪糯米团简" panose="00020600040101010101" charset="-122"/>
                  <a:sym typeface="+mn-ea"/>
                </a:rPr>
                <a:t>Lorem ipsum dolor sit amet, consectetuer adipiscing elit.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糯米团简" panose="00020600040101010101" charset="-122"/>
                <a:sym typeface="+mn-ea"/>
              </a:endParaRPr>
            </a:p>
          </p:txBody>
        </p:sp>
        <p:sp>
          <p:nvSpPr>
            <p:cNvPr id="5134" name="MH_Text_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9831" y="6595"/>
              <a:ext cx="2761" cy="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汉仪糯米团简" panose="00020600040101010101" charset="-122"/>
                  <a:sym typeface="+mn-ea"/>
                </a:rPr>
                <a:t>Lorem ipsum dolor sit amet, consectetuer adipiscing elit.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糯米团简" panose="00020600040101010101" charset="-122"/>
                <a:sym typeface="+mn-ea"/>
              </a:endParaRPr>
            </a:p>
          </p:txBody>
        </p:sp>
        <p:sp>
          <p:nvSpPr>
            <p:cNvPr id="5135" name="MH_Text_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3092" y="6595"/>
              <a:ext cx="2764" cy="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indent="0" algn="ctr">
                <a:buNone/>
              </a:pPr>
              <a:r>
                <a: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汉仪糯米团简" panose="00020600040101010101" charset="-122"/>
                  <a:sym typeface="+mn-ea"/>
                </a:rPr>
                <a:t>Lorem ipsum dolor sit amet, consectetuer adipiscing elit.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汉仪糯米团简" panose="00020600040101010101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71649" y="2799715"/>
            <a:ext cx="4280806" cy="128474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71649" y="4651872"/>
            <a:ext cx="4280806" cy="1284744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55" y="1986915"/>
            <a:ext cx="5944986" cy="39497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512041" y="2317115"/>
            <a:ext cx="337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b="1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12041" y="4172030"/>
            <a:ext cx="337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b="1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615430" y="2610485"/>
            <a:ext cx="4570095" cy="29083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2272" r="22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767205" y="2501348"/>
            <a:ext cx="936000" cy="936000"/>
          </a:xfrm>
          <a:prstGeom prst="ellipse">
            <a:avLst/>
          </a:prstGeom>
          <a:solidFill>
            <a:srgbClr val="FEC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24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60%</a:t>
            </a:r>
            <a:endParaRPr lang="zh-CN" altLang="en-US" sz="24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67205" y="4112803"/>
            <a:ext cx="936000" cy="936000"/>
          </a:xfrm>
          <a:prstGeom prst="ellipse">
            <a:avLst/>
          </a:prstGeom>
          <a:solidFill>
            <a:srgbClr val="A9D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24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40%</a:t>
            </a:r>
            <a:endParaRPr lang="zh-CN" altLang="en-US" sz="24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9" name="MH_SubTitle_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74241" y="2406098"/>
            <a:ext cx="3364964" cy="111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indent="0" algn="ctr">
              <a:buNone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汉仪糯米团简" panose="00020600040101010101" charset="-122"/>
                <a:sym typeface="+mn-ea"/>
              </a:rPr>
              <a:t>Lorem ipsum dolor sit amet, consectetuer adipiscing elit. </a:t>
            </a:r>
            <a:endParaRPr lang="da-DK" altLang="zh-CN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MH_SubTitle_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74241" y="4088829"/>
            <a:ext cx="3320098" cy="111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indent="0" algn="ctr">
              <a:buNone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汉仪糯米团简" panose="00020600040101010101" charset="-122"/>
                <a:sym typeface="+mn-ea"/>
              </a:rPr>
              <a:t>Lorem ipsum dolor sit amet, consectetuer adipiscing elit.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校园艺术字003"/>
          <p:cNvPicPr>
            <a:picLocks noChangeAspect="1"/>
          </p:cNvPicPr>
          <p:nvPr/>
        </p:nvPicPr>
        <p:blipFill>
          <a:blip r:embed="rId1"/>
          <a:srcRect t="20362" b="27583"/>
          <a:stretch>
            <a:fillRect/>
          </a:stretch>
        </p:blipFill>
        <p:spPr>
          <a:xfrm>
            <a:off x="1606550" y="317500"/>
            <a:ext cx="8978265" cy="4673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48000" y="4991100"/>
            <a:ext cx="6096000" cy="7359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lvl="0" indent="0" algn="ctr" fontAlgn="base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仿宋" panose="02010600040101010101" charset="-122"/>
                <a:sym typeface="+mn-ea"/>
              </a:rPr>
              <a:t>Lorem ipsum dolor sit amet, consectetuer adipiscing elit.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Maecenas porttitor congue massa.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484245" y="5826125"/>
            <a:ext cx="29076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日期：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20XX/XX/XX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699250" y="5826125"/>
            <a:ext cx="20085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姓名：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pptcn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 descr="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37955" y="3110865"/>
            <a:ext cx="3065145" cy="3930650"/>
          </a:xfrm>
          <a:prstGeom prst="rect">
            <a:avLst/>
          </a:prstGeom>
        </p:spPr>
      </p:pic>
      <p:pic>
        <p:nvPicPr>
          <p:cNvPr id="20" name="图片 19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550" y="5520690"/>
            <a:ext cx="562610" cy="513715"/>
          </a:xfrm>
          <a:prstGeom prst="rect">
            <a:avLst/>
          </a:prstGeom>
        </p:spPr>
      </p:pic>
      <p:pic>
        <p:nvPicPr>
          <p:cNvPr id="9" name="图片 8" descr="CN白色版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35" y="101600"/>
            <a:ext cx="2062480" cy="467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圆角矩形 6"/>
          <p:cNvSpPr/>
          <p:nvPr/>
        </p:nvSpPr>
        <p:spPr>
          <a:xfrm>
            <a:off x="567055" y="537845"/>
            <a:ext cx="11058525" cy="57829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218035" cy="6882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ISCONTENTSTITLE" val="0"/>
  <p:tag name="KSO_WM_UNIT_PRESET_TEXT" val="单击此处&#13;添加标题内容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a"/>
  <p:tag name="KSO_WM_UNIT_INDEX" val="1"/>
  <p:tag name="KSO_WM_UNIT_ID" val="diagram20200571_1*a*1"/>
  <p:tag name="KSO_WM_TEMPLATE_CATEGORY" val="diagram"/>
  <p:tag name="KSO_WM_TEMPLATE_INDEX" val="20200571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2.xml><?xml version="1.0" encoding="utf-8"?>
<p:tagLst xmlns:p="http://schemas.openxmlformats.org/presentationml/2006/main">
  <p:tag name="KSO_WM_UNIT_ISCONTENTSTITLE" val="0"/>
  <p:tag name="KSO_WM_UNIT_PRESET_TEXT" val="单击此处&#13;添加标题内容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a"/>
  <p:tag name="KSO_WM_UNIT_INDEX" val="1"/>
  <p:tag name="KSO_WM_UNIT_ID" val="diagram20200571_1*a*1"/>
  <p:tag name="KSO_WM_TEMPLATE_CATEGORY" val="diagram"/>
  <p:tag name="KSO_WM_TEMPLATE_INDEX" val="20200571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UNIT_ISCONTENTSTITLE" val="0"/>
  <p:tag name="KSO_WM_UNIT_PRESET_TEXT" val="单击此处&#13;添加标题内容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a"/>
  <p:tag name="KSO_WM_UNIT_INDEX" val="1"/>
  <p:tag name="KSO_WM_UNIT_ID" val="diagram20200571_1*a*1"/>
  <p:tag name="KSO_WM_TEMPLATE_CATEGORY" val="diagram"/>
  <p:tag name="KSO_WM_TEMPLATE_INDEX" val="20200571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MH" val="20160624112451"/>
  <p:tag name="MH_LIBRARY" val="GRAPHIC"/>
  <p:tag name="MH_TYPE" val="Other"/>
  <p:tag name="MH_ORDER" val="23"/>
</p:tagLst>
</file>

<file path=ppt/tags/tag5.xml><?xml version="1.0" encoding="utf-8"?>
<p:tagLst xmlns:p="http://schemas.openxmlformats.org/presentationml/2006/main">
  <p:tag name="MH" val="20160624112451"/>
  <p:tag name="MH_LIBRARY" val="GRAPHIC"/>
  <p:tag name="MH_TYPE" val="Other"/>
  <p:tag name="MH_ORDER" val="24"/>
</p:tagLst>
</file>

<file path=ppt/tags/tag6.xml><?xml version="1.0" encoding="utf-8"?>
<p:tagLst xmlns:p="http://schemas.openxmlformats.org/presentationml/2006/main">
  <p:tag name="MH" val="20160624112451"/>
  <p:tag name="MH_LIBRARY" val="GRAPHIC"/>
  <p:tag name="MH_TYPE" val="SubTitle"/>
  <p:tag name="MH_ORDER" val="4"/>
</p:tagLst>
</file>

<file path=ppt/tags/tag7.xml><?xml version="1.0" encoding="utf-8"?>
<p:tagLst xmlns:p="http://schemas.openxmlformats.org/presentationml/2006/main">
  <p:tag name="MH" val="20160624112451"/>
  <p:tag name="MH_LIBRARY" val="GRAPHIC"/>
  <p:tag name="MH_TYPE" val="Other"/>
  <p:tag name="MH_ORDER" val="27"/>
</p:tagLst>
</file>

<file path=ppt/tags/tag8.xml><?xml version="1.0" encoding="utf-8"?>
<p:tagLst xmlns:p="http://schemas.openxmlformats.org/presentationml/2006/main">
  <p:tag name="MH" val="20160624112451"/>
  <p:tag name="MH_LIBRARY" val="GRAPHIC"/>
  <p:tag name="MH_TYPE" val="Other"/>
  <p:tag name="MH_ORDER" val="23"/>
</p:tagLst>
</file>

<file path=ppt/tags/tag9.xml><?xml version="1.0" encoding="utf-8"?>
<p:tagLst xmlns:p="http://schemas.openxmlformats.org/presentationml/2006/main">
  <p:tag name="MH" val="20160624112451"/>
  <p:tag name="MH_LIBRARY" val="GRAPHIC"/>
  <p:tag name="MH_TYPE" val="Other"/>
  <p:tag name="MH_ORDER" val="24"/>
</p:tagLst>
</file>

<file path=ppt/tags/tag10.xml><?xml version="1.0" encoding="utf-8"?>
<p:tagLst xmlns:p="http://schemas.openxmlformats.org/presentationml/2006/main">
  <p:tag name="MH" val="20160624112451"/>
  <p:tag name="MH_LIBRARY" val="GRAPHIC"/>
  <p:tag name="MH_TYPE" val="SubTitle"/>
  <p:tag name="MH_ORDER" val="4"/>
</p:tagLst>
</file>

<file path=ppt/tags/tag11.xml><?xml version="1.0" encoding="utf-8"?>
<p:tagLst xmlns:p="http://schemas.openxmlformats.org/presentationml/2006/main">
  <p:tag name="MH" val="20160624112451"/>
  <p:tag name="MH_LIBRARY" val="GRAPHIC"/>
  <p:tag name="MH_TYPE" val="Other"/>
  <p:tag name="MH_ORDER" val="27"/>
</p:tagLst>
</file>

<file path=ppt/tags/tag12.xml><?xml version="1.0" encoding="utf-8"?>
<p:tagLst xmlns:p="http://schemas.openxmlformats.org/presentationml/2006/main">
  <p:tag name="MH" val="20160624112451"/>
  <p:tag name="MH_LIBRARY" val="GRAPHIC"/>
  <p:tag name="MH_TYPE" val="Other"/>
  <p:tag name="MH_ORDER" val="23"/>
</p:tagLst>
</file>

<file path=ppt/tags/tag13.xml><?xml version="1.0" encoding="utf-8"?>
<p:tagLst xmlns:p="http://schemas.openxmlformats.org/presentationml/2006/main">
  <p:tag name="MH" val="20160624112451"/>
  <p:tag name="MH_LIBRARY" val="GRAPHIC"/>
  <p:tag name="MH_TYPE" val="Other"/>
  <p:tag name="MH_ORDER" val="24"/>
</p:tagLst>
</file>

<file path=ppt/tags/tag14.xml><?xml version="1.0" encoding="utf-8"?>
<p:tagLst xmlns:p="http://schemas.openxmlformats.org/presentationml/2006/main">
  <p:tag name="MH" val="20160624112451"/>
  <p:tag name="MH_LIBRARY" val="GRAPHIC"/>
  <p:tag name="MH_TYPE" val="SubTitle"/>
  <p:tag name="MH_ORDER" val="4"/>
</p:tagLst>
</file>

<file path=ppt/tags/tag15.xml><?xml version="1.0" encoding="utf-8"?>
<p:tagLst xmlns:p="http://schemas.openxmlformats.org/presentationml/2006/main">
  <p:tag name="MH" val="20160624112451"/>
  <p:tag name="MH_LIBRARY" val="GRAPHIC"/>
  <p:tag name="MH_TYPE" val="Other"/>
  <p:tag name="MH_ORDER" val="27"/>
</p:tagLst>
</file>

<file path=ppt/tags/tag16.xml><?xml version="1.0" encoding="utf-8"?>
<p:tagLst xmlns:p="http://schemas.openxmlformats.org/presentationml/2006/main">
  <p:tag name="MH" val="20160624112451"/>
  <p:tag name="MH_LIBRARY" val="GRAPHIC"/>
  <p:tag name="MH_TYPE" val="Other"/>
  <p:tag name="MH_ORDER" val="23"/>
</p:tagLst>
</file>

<file path=ppt/tags/tag17.xml><?xml version="1.0" encoding="utf-8"?>
<p:tagLst xmlns:p="http://schemas.openxmlformats.org/presentationml/2006/main">
  <p:tag name="MH" val="20160624112451"/>
  <p:tag name="MH_LIBRARY" val="GRAPHIC"/>
  <p:tag name="MH_TYPE" val="Other"/>
  <p:tag name="MH_ORDER" val="24"/>
</p:tagLst>
</file>

<file path=ppt/tags/tag18.xml><?xml version="1.0" encoding="utf-8"?>
<p:tagLst xmlns:p="http://schemas.openxmlformats.org/presentationml/2006/main">
  <p:tag name="MH" val="20160624112451"/>
  <p:tag name="MH_LIBRARY" val="GRAPHIC"/>
  <p:tag name="MH_TYPE" val="SubTitle"/>
  <p:tag name="MH_ORDER" val="4"/>
</p:tagLst>
</file>

<file path=ppt/tags/tag19.xml><?xml version="1.0" encoding="utf-8"?>
<p:tagLst xmlns:p="http://schemas.openxmlformats.org/presentationml/2006/main">
  <p:tag name="MH" val="20160624112451"/>
  <p:tag name="MH_LIBRARY" val="GRAPHIC"/>
  <p:tag name="MH_TYPE" val="Other"/>
  <p:tag name="MH_ORDER" val="27"/>
</p:tagLst>
</file>

<file path=ppt/tags/tag2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diagram20207435_1*f*2"/>
  <p:tag name="KSO_WM_TEMPLATE_CATEGORY" val="diagram"/>
  <p:tag name="KSO_WM_TEMPLATE_INDEX" val="2020743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0"/>
  <p:tag name="KSO_WM_UNIT_SHOW_EDIT_AREA_INDICATION" val="1"/>
  <p:tag name="KSO_WM_CHIP_GROUPID" val="5e6b05596848fb12bee65ac8"/>
  <p:tag name="KSO_WM_CHIP_XID" val="5e6b05596848fb12bee65aca"/>
  <p:tag name="KSO_WM_UNIT_DEC_AREA_ID" val="cfb7dfd102194599ba80f5c8e7bb25cf"/>
  <p:tag name="KSO_WM_ASSEMBLE_CHIP_INDEX" val="7b51f9a36654461a8a24ecfce6981107"/>
  <p:tag name="KSO_WM_UNIT_SUPPORT_UNIT_TYPE" val="[&quot;l&quot;,&quot;m&quot;,&quot;n&quot;,&quot;o&quot;,&quot;p&quot;,&quot;q&quot;,&quot;r&quot;,&quot;δ&quot;,&quot;η&quot;]"/>
  <p:tag name="KSO_WM_UNIT_TEXT_FILL_FORE_SCHEMECOLOR_INDEX_BRIGHTNESS" val="0.25"/>
  <p:tag name="KSO_WM_UNIT_TEXT_FILL_FORE_SCHEMECOLOR_INDEX" val="13"/>
  <p:tag name="KSO_WM_UNIT_TEXT_FILL_TYPE" val="1"/>
  <p:tag name="KSO_WM_TEMPLATE_ASSEMBLE_XID" val="5eecbaf6a758c1ec0b708b6a"/>
  <p:tag name="KSO_WM_TEMPLATE_ASSEMBLE_GROUPID" val="5eecbaf6a758c1ec0b708b6a"/>
</p:tagLst>
</file>

<file path=ppt/tags/tag21.xml><?xml version="1.0" encoding="utf-8"?>
<p:tagLst xmlns:p="http://schemas.openxmlformats.org/presentationml/2006/main">
  <p:tag name="MH" val="20161125000750"/>
  <p:tag name="MH_LIBRARY" val="GRAPHIC"/>
  <p:tag name="MH_TYPE" val="Other"/>
  <p:tag name="MH_ORDER" val="2"/>
</p:tagLst>
</file>

<file path=ppt/tags/tag22.xml><?xml version="1.0" encoding="utf-8"?>
<p:tagLst xmlns:p="http://schemas.openxmlformats.org/presentationml/2006/main">
  <p:tag name="MH" val="20161125000750"/>
  <p:tag name="MH_LIBRARY" val="GRAPHIC"/>
  <p:tag name="MH_TYPE" val="Other"/>
  <p:tag name="MH_ORDER" val="3"/>
</p:tagLst>
</file>

<file path=ppt/tags/tag23.xml><?xml version="1.0" encoding="utf-8"?>
<p:tagLst xmlns:p="http://schemas.openxmlformats.org/presentationml/2006/main">
  <p:tag name="MH" val="20161125000750"/>
  <p:tag name="MH_LIBRARY" val="GRAPHIC"/>
  <p:tag name="MH_TYPE" val="Other"/>
  <p:tag name="MH_ORDER" val="4"/>
</p:tagLst>
</file>

<file path=ppt/tags/tag24.xml><?xml version="1.0" encoding="utf-8"?>
<p:tagLst xmlns:p="http://schemas.openxmlformats.org/presentationml/2006/main">
  <p:tag name="MH" val="20161125000750"/>
  <p:tag name="MH_LIBRARY" val="GRAPHIC"/>
  <p:tag name="MH_TYPE" val="Other"/>
  <p:tag name="MH_ORDER" val="5"/>
</p:tagLst>
</file>

<file path=ppt/tags/tag25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1"/>
</p:tagLst>
</file>

<file path=ppt/tags/tag26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4"/>
</p:tagLst>
</file>

<file path=ppt/tags/tag27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2"/>
</p:tagLst>
</file>

<file path=ppt/tags/tag28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3"/>
</p:tagLst>
</file>

<file path=ppt/tags/tag29.xml><?xml version="1.0" encoding="utf-8"?>
<p:tagLst xmlns:p="http://schemas.openxmlformats.org/presentationml/2006/main">
  <p:tag name="MH" val="20161125000750"/>
  <p:tag name="MH_LIBRARY" val="GRAPHIC"/>
  <p:tag name="MH_TYPE" val="Text"/>
  <p:tag name="MH_ORDER" val="1"/>
</p:tagLst>
</file>

<file path=ppt/tags/tag30.xml><?xml version="1.0" encoding="utf-8"?>
<p:tagLst xmlns:p="http://schemas.openxmlformats.org/presentationml/2006/main">
  <p:tag name="MH" val="20161125000750"/>
  <p:tag name="MH_LIBRARY" val="GRAPHIC"/>
  <p:tag name="MH_TYPE" val="Text"/>
  <p:tag name="MH_ORDER" val="2"/>
</p:tagLst>
</file>

<file path=ppt/tags/tag31.xml><?xml version="1.0" encoding="utf-8"?>
<p:tagLst xmlns:p="http://schemas.openxmlformats.org/presentationml/2006/main">
  <p:tag name="MH" val="20161125000750"/>
  <p:tag name="MH_LIBRARY" val="GRAPHIC"/>
  <p:tag name="MH_TYPE" val="Text"/>
  <p:tag name="MH_ORDER" val="3"/>
</p:tagLst>
</file>

<file path=ppt/tags/tag32.xml><?xml version="1.0" encoding="utf-8"?>
<p:tagLst xmlns:p="http://schemas.openxmlformats.org/presentationml/2006/main">
  <p:tag name="MH" val="20161125000750"/>
  <p:tag name="MH_LIBRARY" val="GRAPHIC"/>
  <p:tag name="MH_TYPE" val="Text"/>
  <p:tag name="MH_ORDER" val="4"/>
</p:tagLst>
</file>

<file path=ppt/tags/tag33.xml><?xml version="1.0" encoding="utf-8"?>
<p:tagLst xmlns:p="http://schemas.openxmlformats.org/presentationml/2006/main">
  <p:tag name="MH" val="20161027233238"/>
  <p:tag name="MH_LIBRARY" val="GRAPHIC"/>
  <p:tag name="MH_TYPE" val="SubTitle"/>
  <p:tag name="MH_ORDER" val="3"/>
</p:tagLst>
</file>

<file path=ppt/tags/tag34.xml><?xml version="1.0" encoding="utf-8"?>
<p:tagLst xmlns:p="http://schemas.openxmlformats.org/presentationml/2006/main">
  <p:tag name="MH" val="20161027233238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4041</Words>
  <Application>WPS 演示</Application>
  <PresentationFormat>宽屏</PresentationFormat>
  <Paragraphs>199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华文仿宋</vt:lpstr>
      <vt:lpstr>苏新诗爨宝子简</vt:lpstr>
      <vt:lpstr>苏新诗爨宝子碑简</vt:lpstr>
      <vt:lpstr>等线</vt:lpstr>
      <vt:lpstr>Arial Unicode MS</vt:lpstr>
      <vt:lpstr>Calibri</vt:lpstr>
      <vt:lpstr>Segoe UI</vt:lpstr>
      <vt:lpstr>Wingdings</vt:lpstr>
      <vt:lpstr>汉仪铸字木头人简</vt:lpstr>
      <vt:lpstr>汉仪糯米团简</vt:lpstr>
      <vt:lpstr>Lucida Sans Unicode</vt:lpstr>
      <vt:lpstr>Kozuka Gothic Pro B</vt:lpstr>
      <vt:lpstr>MS UI Gothic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拉普耶鲁</cp:lastModifiedBy>
  <cp:revision>14</cp:revision>
  <dcterms:created xsi:type="dcterms:W3CDTF">2020-07-14T07:49:00Z</dcterms:created>
  <dcterms:modified xsi:type="dcterms:W3CDTF">2020-08-17T03:12:03Z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