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1" r:id="rId5"/>
    <p:sldId id="265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71" r:id="rId14"/>
    <p:sldId id="275" r:id="rId15"/>
    <p:sldId id="269" r:id="rId16"/>
    <p:sldId id="270" r:id="rId17"/>
    <p:sldId id="272" r:id="rId18"/>
    <p:sldId id="273" r:id="rId19"/>
    <p:sldId id="274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A61"/>
    <a:srgbClr val="A9D18E"/>
    <a:srgbClr val="F1F9F5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978" y="58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D079E-A89E-44A0-9FF2-F4068FFC767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036D6-A9E5-4518-9656-8E0EAB690A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" b="828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90811" y="1619250"/>
            <a:ext cx="6840000" cy="3600000"/>
          </a:xfrm>
          <a:prstGeom prst="rect">
            <a:avLst/>
          </a:prstGeom>
          <a:solidFill>
            <a:srgbClr val="F1F9F5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62261" y="1790700"/>
            <a:ext cx="6480000" cy="3240000"/>
          </a:xfrm>
          <a:prstGeom prst="rect">
            <a:avLst/>
          </a:prstGeom>
          <a:noFill/>
          <a:ln w="28575">
            <a:solidFill>
              <a:srgbClr val="6A9A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94433" y="2365683"/>
            <a:ext cx="603275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0" dirty="0" smtClean="0">
                <a:solidFill>
                  <a:srgbClr val="6A9A61"/>
                </a:solidFill>
                <a:latin typeface="华康娃娃体W5" panose="040B0509000000000000" pitchFamily="81" charset="-122"/>
                <a:ea typeface="华康娃娃体W5" panose="040B0509000000000000" pitchFamily="81" charset="-122"/>
              </a:rPr>
              <a:t>因为爱情</a:t>
            </a:r>
            <a:endParaRPr lang="zh-CN" altLang="en-US" sz="10500" dirty="0">
              <a:solidFill>
                <a:srgbClr val="6A9A61"/>
              </a:solidFill>
              <a:latin typeface="华康娃娃体W5" panose="040B0509000000000000" pitchFamily="81" charset="-122"/>
              <a:ea typeface="华康娃娃体W5" panose="040B0509000000000000" pitchFamily="8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200025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A9A61"/>
                </a:solidFill>
                <a:latin typeface="Britannic Bold" panose="020B0903060703020204" pitchFamily="34" charset="0"/>
                <a:cs typeface="Arabic Typesetting" panose="03020402040406030203" pitchFamily="66" charset="-78"/>
              </a:rPr>
              <a:t>Marry </a:t>
            </a:r>
            <a:r>
              <a:rPr lang="en-US" altLang="zh-CN" sz="3600" dirty="0">
                <a:solidFill>
                  <a:srgbClr val="6A9A61"/>
                </a:solidFill>
                <a:latin typeface="Britannic Bold" panose="020B0903060703020204" pitchFamily="34" charset="0"/>
                <a:cs typeface="Arabic Typesetting" panose="03020402040406030203" pitchFamily="66" charset="-78"/>
              </a:rPr>
              <a:t>me</a:t>
            </a:r>
            <a:endParaRPr lang="zh-CN" altLang="en-US" sz="3600" dirty="0">
              <a:solidFill>
                <a:srgbClr val="6A9A61"/>
              </a:solidFill>
              <a:latin typeface="Britannic Bold" panose="020B0903060703020204" pitchFamily="34" charset="0"/>
              <a:cs typeface="Arabic Typesetting" panose="03020402040406030203" pitchFamily="66" charset="-78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80408" y="4206850"/>
            <a:ext cx="5400000" cy="474646"/>
            <a:chOff x="3380408" y="4206850"/>
            <a:chExt cx="5400000" cy="474646"/>
          </a:xfrm>
        </p:grpSpPr>
        <p:sp>
          <p:nvSpPr>
            <p:cNvPr id="9" name="矩形 8"/>
            <p:cNvSpPr/>
            <p:nvPr/>
          </p:nvSpPr>
          <p:spPr>
            <a:xfrm>
              <a:off x="3380408" y="4213496"/>
              <a:ext cx="5400000" cy="468000"/>
            </a:xfrm>
            <a:prstGeom prst="rect">
              <a:avLst/>
            </a:prstGeom>
            <a:solidFill>
              <a:srgbClr val="6A9A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407333" y="4206850"/>
              <a:ext cx="53730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今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天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你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要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嫁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给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我</a:t>
              </a:r>
              <a:endPara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11" name="Virginia To Vegas - Colourfu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" y="-7429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51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151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10100" y="0"/>
            <a:ext cx="7581900" cy="6858000"/>
          </a:xfrm>
          <a:prstGeom prst="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383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213340" y="828675"/>
            <a:ext cx="4629150" cy="52006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183370" y="1755339"/>
            <a:ext cx="268909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是你迷离的背影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吸附了我青春的眼神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像玫瑰打上爱情的标签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我从此抛弃多余的眼镜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从此白天也在温习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昨夜里产生的梦境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183370" y="4780087"/>
            <a:ext cx="2566200" cy="648000"/>
            <a:chOff x="7183370" y="4780087"/>
            <a:chExt cx="2566200" cy="648000"/>
          </a:xfrm>
        </p:grpSpPr>
        <p:sp>
          <p:nvSpPr>
            <p:cNvPr id="7" name="椭圆 6"/>
            <p:cNvSpPr/>
            <p:nvPr/>
          </p:nvSpPr>
          <p:spPr>
            <a:xfrm>
              <a:off x="71833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81784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173570" y="4816087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7968920" y="4780087"/>
              <a:ext cx="0" cy="64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964020" y="4780087"/>
              <a:ext cx="0" cy="64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live-chat_72439"/>
            <p:cNvSpPr>
              <a:spLocks noChangeAspect="1"/>
            </p:cNvSpPr>
            <p:nvPr/>
          </p:nvSpPr>
          <p:spPr bwMode="auto">
            <a:xfrm>
              <a:off x="8259698" y="4941027"/>
              <a:ext cx="412398" cy="36000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agreement_126444"/>
            <p:cNvSpPr>
              <a:spLocks noChangeAspect="1"/>
            </p:cNvSpPr>
            <p:nvPr/>
          </p:nvSpPr>
          <p:spPr bwMode="auto">
            <a:xfrm>
              <a:off x="7284691" y="4951856"/>
              <a:ext cx="406381" cy="360000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target_274002"/>
            <p:cNvSpPr>
              <a:spLocks noChangeAspect="1"/>
            </p:cNvSpPr>
            <p:nvPr/>
          </p:nvSpPr>
          <p:spPr bwMode="auto">
            <a:xfrm>
              <a:off x="9278232" y="4907326"/>
              <a:ext cx="360543" cy="360000"/>
            </a:xfrm>
            <a:custGeom>
              <a:avLst/>
              <a:gdLst>
                <a:gd name="connsiteX0" fmla="*/ 497258 w 607634"/>
                <a:gd name="connsiteY0" fmla="*/ 328620 h 606719"/>
                <a:gd name="connsiteX1" fmla="*/ 544969 w 607634"/>
                <a:gd name="connsiteY1" fmla="*/ 350839 h 606719"/>
                <a:gd name="connsiteX2" fmla="*/ 543545 w 607634"/>
                <a:gd name="connsiteY2" fmla="*/ 393856 h 606719"/>
                <a:gd name="connsiteX3" fmla="*/ 541230 w 607634"/>
                <a:gd name="connsiteY3" fmla="*/ 396167 h 606719"/>
                <a:gd name="connsiteX4" fmla="*/ 540607 w 607634"/>
                <a:gd name="connsiteY4" fmla="*/ 409588 h 606719"/>
                <a:gd name="connsiteX5" fmla="*/ 545236 w 607634"/>
                <a:gd name="connsiteY5" fmla="*/ 413676 h 606719"/>
                <a:gd name="connsiteX6" fmla="*/ 550933 w 607634"/>
                <a:gd name="connsiteY6" fmla="*/ 432074 h 606719"/>
                <a:gd name="connsiteX7" fmla="*/ 548173 w 607634"/>
                <a:gd name="connsiteY7" fmla="*/ 454116 h 606719"/>
                <a:gd name="connsiteX8" fmla="*/ 535534 w 607634"/>
                <a:gd name="connsiteY8" fmla="*/ 472158 h 606719"/>
                <a:gd name="connsiteX9" fmla="*/ 515684 w 607634"/>
                <a:gd name="connsiteY9" fmla="*/ 511353 h 606719"/>
                <a:gd name="connsiteX10" fmla="*/ 517286 w 607634"/>
                <a:gd name="connsiteY10" fmla="*/ 517663 h 606719"/>
                <a:gd name="connsiteX11" fmla="*/ 555295 w 607634"/>
                <a:gd name="connsiteY11" fmla="*/ 527173 h 606719"/>
                <a:gd name="connsiteX12" fmla="*/ 607634 w 607634"/>
                <a:gd name="connsiteY12" fmla="*/ 594009 h 606719"/>
                <a:gd name="connsiteX13" fmla="*/ 594905 w 607634"/>
                <a:gd name="connsiteY13" fmla="*/ 606719 h 606719"/>
                <a:gd name="connsiteX14" fmla="*/ 341752 w 607634"/>
                <a:gd name="connsiteY14" fmla="*/ 606719 h 606719"/>
                <a:gd name="connsiteX15" fmla="*/ 329112 w 607634"/>
                <a:gd name="connsiteY15" fmla="*/ 594098 h 606719"/>
                <a:gd name="connsiteX16" fmla="*/ 381363 w 607634"/>
                <a:gd name="connsiteY16" fmla="*/ 527173 h 606719"/>
                <a:gd name="connsiteX17" fmla="*/ 419372 w 607634"/>
                <a:gd name="connsiteY17" fmla="*/ 517663 h 606719"/>
                <a:gd name="connsiteX18" fmla="*/ 421241 w 607634"/>
                <a:gd name="connsiteY18" fmla="*/ 510286 h 606719"/>
                <a:gd name="connsiteX19" fmla="*/ 402459 w 607634"/>
                <a:gd name="connsiteY19" fmla="*/ 472513 h 606719"/>
                <a:gd name="connsiteX20" fmla="*/ 388484 w 607634"/>
                <a:gd name="connsiteY20" fmla="*/ 454116 h 606719"/>
                <a:gd name="connsiteX21" fmla="*/ 385725 w 607634"/>
                <a:gd name="connsiteY21" fmla="*/ 432074 h 606719"/>
                <a:gd name="connsiteX22" fmla="*/ 391510 w 607634"/>
                <a:gd name="connsiteY22" fmla="*/ 413587 h 606719"/>
                <a:gd name="connsiteX23" fmla="*/ 396584 w 607634"/>
                <a:gd name="connsiteY23" fmla="*/ 409232 h 606719"/>
                <a:gd name="connsiteX24" fmla="*/ 395071 w 607634"/>
                <a:gd name="connsiteY24" fmla="*/ 390746 h 606719"/>
                <a:gd name="connsiteX25" fmla="*/ 453375 w 607634"/>
                <a:gd name="connsiteY25" fmla="*/ 339641 h 606719"/>
                <a:gd name="connsiteX26" fmla="*/ 497258 w 607634"/>
                <a:gd name="connsiteY26" fmla="*/ 328620 h 606719"/>
                <a:gd name="connsiteX27" fmla="*/ 316494 w 607634"/>
                <a:gd name="connsiteY27" fmla="*/ 278076 h 606719"/>
                <a:gd name="connsiteX28" fmla="*/ 300206 w 607634"/>
                <a:gd name="connsiteY28" fmla="*/ 281898 h 606719"/>
                <a:gd name="connsiteX29" fmla="*/ 325395 w 607634"/>
                <a:gd name="connsiteY29" fmla="*/ 307050 h 606719"/>
                <a:gd name="connsiteX30" fmla="*/ 325395 w 607634"/>
                <a:gd name="connsiteY30" fmla="*/ 324913 h 606719"/>
                <a:gd name="connsiteX31" fmla="*/ 316494 w 607634"/>
                <a:gd name="connsiteY31" fmla="*/ 328646 h 606719"/>
                <a:gd name="connsiteX32" fmla="*/ 307505 w 607634"/>
                <a:gd name="connsiteY32" fmla="*/ 324913 h 606719"/>
                <a:gd name="connsiteX33" fmla="*/ 282316 w 607634"/>
                <a:gd name="connsiteY33" fmla="*/ 299762 h 606719"/>
                <a:gd name="connsiteX34" fmla="*/ 278489 w 607634"/>
                <a:gd name="connsiteY34" fmla="*/ 316026 h 606719"/>
                <a:gd name="connsiteX35" fmla="*/ 316494 w 607634"/>
                <a:gd name="connsiteY35" fmla="*/ 353887 h 606719"/>
                <a:gd name="connsiteX36" fmla="*/ 354411 w 607634"/>
                <a:gd name="connsiteY36" fmla="*/ 316026 h 606719"/>
                <a:gd name="connsiteX37" fmla="*/ 316494 w 607634"/>
                <a:gd name="connsiteY37" fmla="*/ 278076 h 606719"/>
                <a:gd name="connsiteX38" fmla="*/ 175289 w 607634"/>
                <a:gd name="connsiteY38" fmla="*/ 238820 h 606719"/>
                <a:gd name="connsiteX39" fmla="*/ 184947 w 607634"/>
                <a:gd name="connsiteY39" fmla="*/ 239342 h 606719"/>
                <a:gd name="connsiteX40" fmla="*/ 190911 w 607634"/>
                <a:gd name="connsiteY40" fmla="*/ 256137 h 606719"/>
                <a:gd name="connsiteX41" fmla="*/ 177202 w 607634"/>
                <a:gd name="connsiteY41" fmla="*/ 315941 h 606719"/>
                <a:gd name="connsiteX42" fmla="*/ 348911 w 607634"/>
                <a:gd name="connsiteY42" fmla="*/ 451012 h 606719"/>
                <a:gd name="connsiteX43" fmla="*/ 364133 w 607634"/>
                <a:gd name="connsiteY43" fmla="*/ 460431 h 606719"/>
                <a:gd name="connsiteX44" fmla="*/ 354786 w 607634"/>
                <a:gd name="connsiteY44" fmla="*/ 475626 h 606719"/>
                <a:gd name="connsiteX45" fmla="*/ 316510 w 607634"/>
                <a:gd name="connsiteY45" fmla="*/ 480336 h 606719"/>
                <a:gd name="connsiteX46" fmla="*/ 151922 w 607634"/>
                <a:gd name="connsiteY46" fmla="*/ 316030 h 606719"/>
                <a:gd name="connsiteX47" fmla="*/ 168034 w 607634"/>
                <a:gd name="connsiteY47" fmla="*/ 245296 h 606719"/>
                <a:gd name="connsiteX48" fmla="*/ 175289 w 607634"/>
                <a:gd name="connsiteY48" fmla="*/ 238820 h 606719"/>
                <a:gd name="connsiteX49" fmla="*/ 102834 w 607634"/>
                <a:gd name="connsiteY49" fmla="*/ 164298 h 606719"/>
                <a:gd name="connsiteX50" fmla="*/ 112334 w 607634"/>
                <a:gd name="connsiteY50" fmla="*/ 166119 h 606719"/>
                <a:gd name="connsiteX51" fmla="*/ 115894 w 607634"/>
                <a:gd name="connsiteY51" fmla="*/ 183626 h 606719"/>
                <a:gd name="connsiteX52" fmla="*/ 75936 w 607634"/>
                <a:gd name="connsiteY52" fmla="*/ 316038 h 606719"/>
                <a:gd name="connsiteX53" fmla="*/ 295840 w 607634"/>
                <a:gd name="connsiteY53" fmla="*/ 555090 h 606719"/>
                <a:gd name="connsiteX54" fmla="*/ 307409 w 607634"/>
                <a:gd name="connsiteY54" fmla="*/ 568775 h 606719"/>
                <a:gd name="connsiteX55" fmla="*/ 294772 w 607634"/>
                <a:gd name="connsiteY55" fmla="*/ 580328 h 606719"/>
                <a:gd name="connsiteX56" fmla="*/ 293704 w 607634"/>
                <a:gd name="connsiteY56" fmla="*/ 580328 h 606719"/>
                <a:gd name="connsiteX57" fmla="*/ 50661 w 607634"/>
                <a:gd name="connsiteY57" fmla="*/ 316038 h 606719"/>
                <a:gd name="connsiteX58" fmla="*/ 94802 w 607634"/>
                <a:gd name="connsiteY58" fmla="*/ 169674 h 606719"/>
                <a:gd name="connsiteX59" fmla="*/ 102834 w 607634"/>
                <a:gd name="connsiteY59" fmla="*/ 164298 h 606719"/>
                <a:gd name="connsiteX60" fmla="*/ 316510 w 607634"/>
                <a:gd name="connsiteY60" fmla="*/ 151713 h 606719"/>
                <a:gd name="connsiteX61" fmla="*/ 479124 w 607634"/>
                <a:gd name="connsiteY61" fmla="*/ 292417 h 606719"/>
                <a:gd name="connsiteX62" fmla="*/ 468443 w 607634"/>
                <a:gd name="connsiteY62" fmla="*/ 306727 h 606719"/>
                <a:gd name="connsiteX63" fmla="*/ 466574 w 607634"/>
                <a:gd name="connsiteY63" fmla="*/ 306816 h 606719"/>
                <a:gd name="connsiteX64" fmla="*/ 454113 w 607634"/>
                <a:gd name="connsiteY64" fmla="*/ 295972 h 606719"/>
                <a:gd name="connsiteX65" fmla="*/ 316510 w 607634"/>
                <a:gd name="connsiteY65" fmla="*/ 176956 h 606719"/>
                <a:gd name="connsiteX66" fmla="*/ 256609 w 607634"/>
                <a:gd name="connsiteY66" fmla="*/ 190644 h 606719"/>
                <a:gd name="connsiteX67" fmla="*/ 239697 w 607634"/>
                <a:gd name="connsiteY67" fmla="*/ 184689 h 606719"/>
                <a:gd name="connsiteX68" fmla="*/ 245661 w 607634"/>
                <a:gd name="connsiteY68" fmla="*/ 167890 h 606719"/>
                <a:gd name="connsiteX69" fmla="*/ 316510 w 607634"/>
                <a:gd name="connsiteY69" fmla="*/ 151713 h 606719"/>
                <a:gd name="connsiteX70" fmla="*/ 316477 w 607634"/>
                <a:gd name="connsiteY70" fmla="*/ 50592 h 606719"/>
                <a:gd name="connsiteX71" fmla="*/ 582230 w 607634"/>
                <a:gd name="connsiteY71" fmla="*/ 316062 h 606719"/>
                <a:gd name="connsiteX72" fmla="*/ 582141 w 607634"/>
                <a:gd name="connsiteY72" fmla="*/ 319350 h 606719"/>
                <a:gd name="connsiteX73" fmla="*/ 569325 w 607634"/>
                <a:gd name="connsiteY73" fmla="*/ 332148 h 606719"/>
                <a:gd name="connsiteX74" fmla="*/ 568880 w 607634"/>
                <a:gd name="connsiteY74" fmla="*/ 332148 h 606719"/>
                <a:gd name="connsiteX75" fmla="*/ 556687 w 607634"/>
                <a:gd name="connsiteY75" fmla="*/ 320416 h 606719"/>
                <a:gd name="connsiteX76" fmla="*/ 556865 w 607634"/>
                <a:gd name="connsiteY76" fmla="*/ 317661 h 606719"/>
                <a:gd name="connsiteX77" fmla="*/ 316477 w 607634"/>
                <a:gd name="connsiteY77" fmla="*/ 75832 h 606719"/>
                <a:gd name="connsiteX78" fmla="*/ 183956 w 607634"/>
                <a:gd name="connsiteY78" fmla="*/ 115737 h 606719"/>
                <a:gd name="connsiteX79" fmla="*/ 166334 w 607634"/>
                <a:gd name="connsiteY79" fmla="*/ 112182 h 606719"/>
                <a:gd name="connsiteX80" fmla="*/ 169894 w 607634"/>
                <a:gd name="connsiteY80" fmla="*/ 94674 h 606719"/>
                <a:gd name="connsiteX81" fmla="*/ 316477 w 607634"/>
                <a:gd name="connsiteY81" fmla="*/ 50592 h 606719"/>
                <a:gd name="connsiteX82" fmla="*/ 58464 w 607634"/>
                <a:gd name="connsiteY82" fmla="*/ 964 h 606719"/>
                <a:gd name="connsiteX83" fmla="*/ 72260 w 607634"/>
                <a:gd name="connsiteY83" fmla="*/ 3719 h 606719"/>
                <a:gd name="connsiteX84" fmla="*/ 122905 w 607634"/>
                <a:gd name="connsiteY84" fmla="*/ 54289 h 606719"/>
                <a:gd name="connsiteX85" fmla="*/ 126554 w 607634"/>
                <a:gd name="connsiteY85" fmla="*/ 63177 h 606719"/>
                <a:gd name="connsiteX86" fmla="*/ 126554 w 607634"/>
                <a:gd name="connsiteY86" fmla="*/ 108503 h 606719"/>
                <a:gd name="connsiteX87" fmla="*/ 281604 w 607634"/>
                <a:gd name="connsiteY87" fmla="*/ 263323 h 606719"/>
                <a:gd name="connsiteX88" fmla="*/ 316494 w 607634"/>
                <a:gd name="connsiteY88" fmla="*/ 252836 h 606719"/>
                <a:gd name="connsiteX89" fmla="*/ 379778 w 607634"/>
                <a:gd name="connsiteY89" fmla="*/ 316026 h 606719"/>
                <a:gd name="connsiteX90" fmla="*/ 316494 w 607634"/>
                <a:gd name="connsiteY90" fmla="*/ 379216 h 606719"/>
                <a:gd name="connsiteX91" fmla="*/ 253122 w 607634"/>
                <a:gd name="connsiteY91" fmla="*/ 316026 h 606719"/>
                <a:gd name="connsiteX92" fmla="*/ 263713 w 607634"/>
                <a:gd name="connsiteY92" fmla="*/ 281187 h 606719"/>
                <a:gd name="connsiteX93" fmla="*/ 108664 w 607634"/>
                <a:gd name="connsiteY93" fmla="*/ 126367 h 606719"/>
                <a:gd name="connsiteX94" fmla="*/ 63270 w 607634"/>
                <a:gd name="connsiteY94" fmla="*/ 126367 h 606719"/>
                <a:gd name="connsiteX95" fmla="*/ 54280 w 607634"/>
                <a:gd name="connsiteY95" fmla="*/ 122723 h 606719"/>
                <a:gd name="connsiteX96" fmla="*/ 3724 w 607634"/>
                <a:gd name="connsiteY96" fmla="*/ 72153 h 606719"/>
                <a:gd name="connsiteX97" fmla="*/ 965 w 607634"/>
                <a:gd name="connsiteY97" fmla="*/ 58377 h 606719"/>
                <a:gd name="connsiteX98" fmla="*/ 12625 w 607634"/>
                <a:gd name="connsiteY98" fmla="*/ 50556 h 606719"/>
                <a:gd name="connsiteX99" fmla="*/ 50631 w 607634"/>
                <a:gd name="connsiteY99" fmla="*/ 50556 h 606719"/>
                <a:gd name="connsiteX100" fmla="*/ 50631 w 607634"/>
                <a:gd name="connsiteY100" fmla="*/ 12607 h 606719"/>
                <a:gd name="connsiteX101" fmla="*/ 58464 w 607634"/>
                <a:gd name="connsiteY101" fmla="*/ 964 h 606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07634" h="606719">
                  <a:moveTo>
                    <a:pt x="497258" y="328620"/>
                  </a:moveTo>
                  <a:cubicBezTo>
                    <a:pt x="524674" y="328620"/>
                    <a:pt x="538293" y="340707"/>
                    <a:pt x="544969" y="350839"/>
                  </a:cubicBezTo>
                  <a:cubicBezTo>
                    <a:pt x="558944" y="372170"/>
                    <a:pt x="550132" y="386924"/>
                    <a:pt x="543545" y="393856"/>
                  </a:cubicBezTo>
                  <a:lnTo>
                    <a:pt x="541230" y="396167"/>
                  </a:lnTo>
                  <a:lnTo>
                    <a:pt x="540607" y="409588"/>
                  </a:lnTo>
                  <a:cubicBezTo>
                    <a:pt x="542299" y="410743"/>
                    <a:pt x="543901" y="412076"/>
                    <a:pt x="545236" y="413676"/>
                  </a:cubicBezTo>
                  <a:cubicBezTo>
                    <a:pt x="549687" y="418742"/>
                    <a:pt x="551734" y="425408"/>
                    <a:pt x="550933" y="432074"/>
                  </a:cubicBezTo>
                  <a:lnTo>
                    <a:pt x="548173" y="454116"/>
                  </a:lnTo>
                  <a:cubicBezTo>
                    <a:pt x="547105" y="462026"/>
                    <a:pt x="542299" y="468692"/>
                    <a:pt x="535534" y="472158"/>
                  </a:cubicBezTo>
                  <a:cubicBezTo>
                    <a:pt x="532596" y="486556"/>
                    <a:pt x="525564" y="500510"/>
                    <a:pt x="515684" y="511353"/>
                  </a:cubicBezTo>
                  <a:lnTo>
                    <a:pt x="517286" y="517663"/>
                  </a:lnTo>
                  <a:lnTo>
                    <a:pt x="555295" y="527173"/>
                  </a:lnTo>
                  <a:cubicBezTo>
                    <a:pt x="586093" y="534817"/>
                    <a:pt x="607634" y="562369"/>
                    <a:pt x="607634" y="594009"/>
                  </a:cubicBezTo>
                  <a:cubicBezTo>
                    <a:pt x="607634" y="601031"/>
                    <a:pt x="601937" y="606719"/>
                    <a:pt x="594905" y="606719"/>
                  </a:cubicBezTo>
                  <a:lnTo>
                    <a:pt x="341752" y="606719"/>
                  </a:lnTo>
                  <a:cubicBezTo>
                    <a:pt x="334809" y="606719"/>
                    <a:pt x="329112" y="601031"/>
                    <a:pt x="329112" y="594098"/>
                  </a:cubicBezTo>
                  <a:cubicBezTo>
                    <a:pt x="329112" y="562369"/>
                    <a:pt x="350653" y="534817"/>
                    <a:pt x="381363" y="527173"/>
                  </a:cubicBezTo>
                  <a:lnTo>
                    <a:pt x="419372" y="517663"/>
                  </a:lnTo>
                  <a:lnTo>
                    <a:pt x="421241" y="510286"/>
                  </a:lnTo>
                  <a:cubicBezTo>
                    <a:pt x="411983" y="499621"/>
                    <a:pt x="405307" y="486289"/>
                    <a:pt x="402459" y="472513"/>
                  </a:cubicBezTo>
                  <a:cubicBezTo>
                    <a:pt x="394804" y="469136"/>
                    <a:pt x="389552" y="462381"/>
                    <a:pt x="388484" y="454116"/>
                  </a:cubicBezTo>
                  <a:lnTo>
                    <a:pt x="385725" y="432074"/>
                  </a:lnTo>
                  <a:cubicBezTo>
                    <a:pt x="384923" y="425408"/>
                    <a:pt x="386971" y="418653"/>
                    <a:pt x="391510" y="413587"/>
                  </a:cubicBezTo>
                  <a:cubicBezTo>
                    <a:pt x="392935" y="411899"/>
                    <a:pt x="394715" y="410388"/>
                    <a:pt x="396584" y="409232"/>
                  </a:cubicBezTo>
                  <a:cubicBezTo>
                    <a:pt x="395872" y="402655"/>
                    <a:pt x="395071" y="394834"/>
                    <a:pt x="395071" y="390746"/>
                  </a:cubicBezTo>
                  <a:cubicBezTo>
                    <a:pt x="395071" y="369504"/>
                    <a:pt x="401213" y="341507"/>
                    <a:pt x="453375" y="339641"/>
                  </a:cubicBezTo>
                  <a:cubicBezTo>
                    <a:pt x="470999" y="328620"/>
                    <a:pt x="489247" y="328620"/>
                    <a:pt x="497258" y="328620"/>
                  </a:cubicBezTo>
                  <a:close/>
                  <a:moveTo>
                    <a:pt x="316494" y="278076"/>
                  </a:moveTo>
                  <a:cubicBezTo>
                    <a:pt x="310620" y="278076"/>
                    <a:pt x="305102" y="279498"/>
                    <a:pt x="300206" y="281898"/>
                  </a:cubicBezTo>
                  <a:lnTo>
                    <a:pt x="325395" y="307050"/>
                  </a:lnTo>
                  <a:cubicBezTo>
                    <a:pt x="330379" y="312027"/>
                    <a:pt x="330379" y="320025"/>
                    <a:pt x="325395" y="324913"/>
                  </a:cubicBezTo>
                  <a:cubicBezTo>
                    <a:pt x="322903" y="327402"/>
                    <a:pt x="319699" y="328646"/>
                    <a:pt x="316494" y="328646"/>
                  </a:cubicBezTo>
                  <a:cubicBezTo>
                    <a:pt x="313201" y="328646"/>
                    <a:pt x="309997" y="327402"/>
                    <a:pt x="307505" y="324913"/>
                  </a:cubicBezTo>
                  <a:lnTo>
                    <a:pt x="282316" y="299762"/>
                  </a:lnTo>
                  <a:cubicBezTo>
                    <a:pt x="279913" y="304739"/>
                    <a:pt x="278489" y="310160"/>
                    <a:pt x="278489" y="316026"/>
                  </a:cubicBezTo>
                  <a:cubicBezTo>
                    <a:pt x="278489" y="336912"/>
                    <a:pt x="295489" y="353887"/>
                    <a:pt x="316494" y="353887"/>
                  </a:cubicBezTo>
                  <a:cubicBezTo>
                    <a:pt x="337411" y="353887"/>
                    <a:pt x="354411" y="336912"/>
                    <a:pt x="354411" y="316026"/>
                  </a:cubicBezTo>
                  <a:cubicBezTo>
                    <a:pt x="354411" y="295051"/>
                    <a:pt x="337411" y="278076"/>
                    <a:pt x="316494" y="278076"/>
                  </a:cubicBezTo>
                  <a:close/>
                  <a:moveTo>
                    <a:pt x="175289" y="238820"/>
                  </a:moveTo>
                  <a:cubicBezTo>
                    <a:pt x="178360" y="237743"/>
                    <a:pt x="181831" y="237832"/>
                    <a:pt x="184947" y="239342"/>
                  </a:cubicBezTo>
                  <a:cubicBezTo>
                    <a:pt x="191267" y="242364"/>
                    <a:pt x="193937" y="249828"/>
                    <a:pt x="190911" y="256137"/>
                  </a:cubicBezTo>
                  <a:cubicBezTo>
                    <a:pt x="181831" y="275154"/>
                    <a:pt x="177202" y="295236"/>
                    <a:pt x="177202" y="315941"/>
                  </a:cubicBezTo>
                  <a:cubicBezTo>
                    <a:pt x="177202" y="403115"/>
                    <a:pt x="257048" y="472783"/>
                    <a:pt x="348911" y="451012"/>
                  </a:cubicBezTo>
                  <a:cubicBezTo>
                    <a:pt x="355766" y="449412"/>
                    <a:pt x="362531" y="453589"/>
                    <a:pt x="364133" y="460431"/>
                  </a:cubicBezTo>
                  <a:cubicBezTo>
                    <a:pt x="365735" y="467273"/>
                    <a:pt x="361552" y="474027"/>
                    <a:pt x="354786" y="475626"/>
                  </a:cubicBezTo>
                  <a:cubicBezTo>
                    <a:pt x="341790" y="478736"/>
                    <a:pt x="328972" y="480336"/>
                    <a:pt x="316510" y="480336"/>
                  </a:cubicBezTo>
                  <a:cubicBezTo>
                    <a:pt x="225715" y="480336"/>
                    <a:pt x="151922" y="406581"/>
                    <a:pt x="151922" y="316030"/>
                  </a:cubicBezTo>
                  <a:cubicBezTo>
                    <a:pt x="151922" y="291504"/>
                    <a:pt x="157352" y="267689"/>
                    <a:pt x="168034" y="245296"/>
                  </a:cubicBezTo>
                  <a:cubicBezTo>
                    <a:pt x="169547" y="242142"/>
                    <a:pt x="172218" y="239898"/>
                    <a:pt x="175289" y="238820"/>
                  </a:cubicBezTo>
                  <a:close/>
                  <a:moveTo>
                    <a:pt x="102834" y="164298"/>
                  </a:moveTo>
                  <a:cubicBezTo>
                    <a:pt x="106016" y="163653"/>
                    <a:pt x="109442" y="164209"/>
                    <a:pt x="112334" y="166119"/>
                  </a:cubicBezTo>
                  <a:cubicBezTo>
                    <a:pt x="118119" y="169941"/>
                    <a:pt x="119721" y="177850"/>
                    <a:pt x="115894" y="183626"/>
                  </a:cubicBezTo>
                  <a:cubicBezTo>
                    <a:pt x="89730" y="222994"/>
                    <a:pt x="75936" y="268849"/>
                    <a:pt x="75936" y="316038"/>
                  </a:cubicBezTo>
                  <a:cubicBezTo>
                    <a:pt x="75936" y="439652"/>
                    <a:pt x="172583" y="544604"/>
                    <a:pt x="295840" y="555090"/>
                  </a:cubicBezTo>
                  <a:cubicBezTo>
                    <a:pt x="302782" y="555712"/>
                    <a:pt x="307943" y="561844"/>
                    <a:pt x="307409" y="568775"/>
                  </a:cubicBezTo>
                  <a:cubicBezTo>
                    <a:pt x="306875" y="575351"/>
                    <a:pt x="301358" y="580328"/>
                    <a:pt x="294772" y="580328"/>
                  </a:cubicBezTo>
                  <a:cubicBezTo>
                    <a:pt x="294416" y="580328"/>
                    <a:pt x="294060" y="580328"/>
                    <a:pt x="293704" y="580328"/>
                  </a:cubicBezTo>
                  <a:cubicBezTo>
                    <a:pt x="157454" y="568775"/>
                    <a:pt x="50661" y="452626"/>
                    <a:pt x="50661" y="316038"/>
                  </a:cubicBezTo>
                  <a:cubicBezTo>
                    <a:pt x="50661" y="263873"/>
                    <a:pt x="65879" y="213219"/>
                    <a:pt x="94802" y="169674"/>
                  </a:cubicBezTo>
                  <a:cubicBezTo>
                    <a:pt x="96716" y="166786"/>
                    <a:pt x="99653" y="164942"/>
                    <a:pt x="102834" y="164298"/>
                  </a:cubicBezTo>
                  <a:close/>
                  <a:moveTo>
                    <a:pt x="316510" y="151713"/>
                  </a:moveTo>
                  <a:cubicBezTo>
                    <a:pt x="397594" y="151713"/>
                    <a:pt x="467553" y="212154"/>
                    <a:pt x="479124" y="292417"/>
                  </a:cubicBezTo>
                  <a:cubicBezTo>
                    <a:pt x="480192" y="299350"/>
                    <a:pt x="475297" y="305749"/>
                    <a:pt x="468443" y="306727"/>
                  </a:cubicBezTo>
                  <a:cubicBezTo>
                    <a:pt x="467820" y="306816"/>
                    <a:pt x="467197" y="306816"/>
                    <a:pt x="466574" y="306816"/>
                  </a:cubicBezTo>
                  <a:cubicBezTo>
                    <a:pt x="460433" y="306816"/>
                    <a:pt x="455003" y="302283"/>
                    <a:pt x="454113" y="295972"/>
                  </a:cubicBezTo>
                  <a:cubicBezTo>
                    <a:pt x="444323" y="228153"/>
                    <a:pt x="385134" y="176956"/>
                    <a:pt x="316510" y="176956"/>
                  </a:cubicBezTo>
                  <a:cubicBezTo>
                    <a:pt x="295771" y="176956"/>
                    <a:pt x="275567" y="181578"/>
                    <a:pt x="256609" y="190644"/>
                  </a:cubicBezTo>
                  <a:cubicBezTo>
                    <a:pt x="250200" y="193666"/>
                    <a:pt x="242724" y="191000"/>
                    <a:pt x="239697" y="184689"/>
                  </a:cubicBezTo>
                  <a:cubicBezTo>
                    <a:pt x="236671" y="178378"/>
                    <a:pt x="239341" y="170823"/>
                    <a:pt x="245661" y="167890"/>
                  </a:cubicBezTo>
                  <a:cubicBezTo>
                    <a:pt x="268090" y="157135"/>
                    <a:pt x="291944" y="151713"/>
                    <a:pt x="316510" y="151713"/>
                  </a:cubicBezTo>
                  <a:close/>
                  <a:moveTo>
                    <a:pt x="316477" y="50592"/>
                  </a:moveTo>
                  <a:cubicBezTo>
                    <a:pt x="463060" y="50592"/>
                    <a:pt x="582230" y="169684"/>
                    <a:pt x="582230" y="316062"/>
                  </a:cubicBezTo>
                  <a:cubicBezTo>
                    <a:pt x="582230" y="316328"/>
                    <a:pt x="582141" y="319083"/>
                    <a:pt x="582141" y="319350"/>
                  </a:cubicBezTo>
                  <a:cubicBezTo>
                    <a:pt x="581607" y="326016"/>
                    <a:pt x="576000" y="332148"/>
                    <a:pt x="569325" y="332148"/>
                  </a:cubicBezTo>
                  <a:lnTo>
                    <a:pt x="568880" y="332148"/>
                  </a:lnTo>
                  <a:cubicBezTo>
                    <a:pt x="562027" y="331881"/>
                    <a:pt x="556598" y="327349"/>
                    <a:pt x="556687" y="320416"/>
                  </a:cubicBezTo>
                  <a:cubicBezTo>
                    <a:pt x="556687" y="320239"/>
                    <a:pt x="556865" y="317839"/>
                    <a:pt x="556865" y="317661"/>
                  </a:cubicBezTo>
                  <a:cubicBezTo>
                    <a:pt x="556954" y="183638"/>
                    <a:pt x="449087" y="75832"/>
                    <a:pt x="316477" y="75832"/>
                  </a:cubicBezTo>
                  <a:cubicBezTo>
                    <a:pt x="269129" y="75832"/>
                    <a:pt x="223294" y="89608"/>
                    <a:pt x="183956" y="115737"/>
                  </a:cubicBezTo>
                  <a:cubicBezTo>
                    <a:pt x="178082" y="119559"/>
                    <a:pt x="170250" y="118048"/>
                    <a:pt x="166334" y="112182"/>
                  </a:cubicBezTo>
                  <a:cubicBezTo>
                    <a:pt x="162507" y="106317"/>
                    <a:pt x="164109" y="98496"/>
                    <a:pt x="169894" y="94674"/>
                  </a:cubicBezTo>
                  <a:cubicBezTo>
                    <a:pt x="213504" y="65878"/>
                    <a:pt x="264145" y="50592"/>
                    <a:pt x="316477" y="50592"/>
                  </a:cubicBezTo>
                  <a:close/>
                  <a:moveTo>
                    <a:pt x="58464" y="964"/>
                  </a:moveTo>
                  <a:cubicBezTo>
                    <a:pt x="63181" y="-991"/>
                    <a:pt x="68611" y="75"/>
                    <a:pt x="72260" y="3719"/>
                  </a:cubicBezTo>
                  <a:lnTo>
                    <a:pt x="122905" y="54289"/>
                  </a:lnTo>
                  <a:cubicBezTo>
                    <a:pt x="125219" y="56600"/>
                    <a:pt x="126554" y="59799"/>
                    <a:pt x="126554" y="63177"/>
                  </a:cubicBezTo>
                  <a:lnTo>
                    <a:pt x="126554" y="108503"/>
                  </a:lnTo>
                  <a:lnTo>
                    <a:pt x="281604" y="263323"/>
                  </a:lnTo>
                  <a:cubicBezTo>
                    <a:pt x="291662" y="256657"/>
                    <a:pt x="303588" y="252836"/>
                    <a:pt x="316494" y="252836"/>
                  </a:cubicBezTo>
                  <a:cubicBezTo>
                    <a:pt x="351385" y="252836"/>
                    <a:pt x="379778" y="281187"/>
                    <a:pt x="379778" y="316026"/>
                  </a:cubicBezTo>
                  <a:cubicBezTo>
                    <a:pt x="379778" y="350865"/>
                    <a:pt x="351385" y="379216"/>
                    <a:pt x="316494" y="379216"/>
                  </a:cubicBezTo>
                  <a:cubicBezTo>
                    <a:pt x="281515" y="379216"/>
                    <a:pt x="253122" y="350865"/>
                    <a:pt x="253122" y="316026"/>
                  </a:cubicBezTo>
                  <a:cubicBezTo>
                    <a:pt x="253122" y="303139"/>
                    <a:pt x="257038" y="291230"/>
                    <a:pt x="263713" y="281187"/>
                  </a:cubicBezTo>
                  <a:lnTo>
                    <a:pt x="108664" y="126367"/>
                  </a:lnTo>
                  <a:lnTo>
                    <a:pt x="63270" y="126367"/>
                  </a:lnTo>
                  <a:cubicBezTo>
                    <a:pt x="59888" y="126367"/>
                    <a:pt x="56684" y="125034"/>
                    <a:pt x="54280" y="122723"/>
                  </a:cubicBezTo>
                  <a:lnTo>
                    <a:pt x="3724" y="72153"/>
                  </a:lnTo>
                  <a:cubicBezTo>
                    <a:pt x="75" y="68509"/>
                    <a:pt x="-993" y="63088"/>
                    <a:pt x="965" y="58377"/>
                  </a:cubicBezTo>
                  <a:cubicBezTo>
                    <a:pt x="2923" y="53667"/>
                    <a:pt x="7551" y="50556"/>
                    <a:pt x="12625" y="50556"/>
                  </a:cubicBezTo>
                  <a:lnTo>
                    <a:pt x="50631" y="50556"/>
                  </a:lnTo>
                  <a:lnTo>
                    <a:pt x="50631" y="12607"/>
                  </a:lnTo>
                  <a:cubicBezTo>
                    <a:pt x="50631" y="7541"/>
                    <a:pt x="53746" y="2919"/>
                    <a:pt x="58464" y="9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098211" y="940654"/>
            <a:ext cx="4369889" cy="2286000"/>
          </a:xfrm>
          <a:prstGeom prst="rect">
            <a:avLst/>
          </a:prstGeom>
          <a:noFill/>
          <a:ln>
            <a:solidFill>
              <a:srgbClr val="6A9A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34" y="723899"/>
            <a:ext cx="7500115" cy="500551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16911" y="4133850"/>
            <a:ext cx="4857750" cy="2286000"/>
          </a:xfrm>
          <a:prstGeom prst="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03743" y="4607436"/>
            <a:ext cx="401165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并且</a:t>
            </a: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默默地祈祷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祈求慧星也把自己燃烬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瞬间照耀你茫茫前程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67674" y="1621989"/>
            <a:ext cx="32385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沿着叶脉上芳香的幽径</a:t>
            </a:r>
            <a:br>
              <a:rPr lang="zh-CN" altLang="en-US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我还在细细的</a:t>
            </a:r>
            <a:r>
              <a:rPr lang="zh-CN" altLang="en-US" dirty="0" smtClean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搜寻</a:t>
            </a:r>
            <a:endParaRPr lang="zh-CN" altLang="en-US" dirty="0">
              <a:solidFill>
                <a:srgbClr val="6A9A6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21" y="734420"/>
            <a:ext cx="6112258" cy="40792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90750" y="533400"/>
            <a:ext cx="6553200" cy="5543550"/>
          </a:xfrm>
          <a:prstGeom prst="rect">
            <a:avLst/>
          </a:prstGeom>
          <a:noFill/>
          <a:ln w="28575"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00450" y="5065003"/>
            <a:ext cx="3763895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今天你要嫁给我了</a:t>
            </a:r>
            <a:r>
              <a:rPr lang="en-US" altLang="zh-CN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~</a:t>
            </a:r>
            <a:endParaRPr lang="zh-CN" alt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672000" y="0"/>
            <a:ext cx="2539050" cy="2520000"/>
            <a:chOff x="9672000" y="0"/>
            <a:chExt cx="2539050" cy="2520000"/>
          </a:xfrm>
        </p:grpSpPr>
        <p:sp>
          <p:nvSpPr>
            <p:cNvPr id="4" name="直角三角形 3"/>
            <p:cNvSpPr/>
            <p:nvPr/>
          </p:nvSpPr>
          <p:spPr>
            <a:xfrm flipH="1" flipV="1">
              <a:off x="9672000" y="0"/>
              <a:ext cx="2520000" cy="2520000"/>
            </a:xfrm>
            <a:prstGeom prst="rtTriangle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11296650" y="533400"/>
              <a:ext cx="304800" cy="419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10610850" y="4191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296650" y="8382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34167"/>
          <a:stretch>
            <a:fillRect/>
          </a:stretch>
        </p:blipFill>
        <p:spPr>
          <a:xfrm>
            <a:off x="0" y="-1"/>
            <a:ext cx="12192000" cy="474133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42950" y="5039720"/>
            <a:ext cx="60960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我盲目地到处打听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熟悉或半熟悉的地方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前前后后的都走个遍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3" r="15989"/>
          <a:stretch>
            <a:fillRect/>
          </a:stretch>
        </p:blipFill>
        <p:spPr>
          <a:xfrm>
            <a:off x="5981700" y="0"/>
            <a:ext cx="62103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7581900" cy="6858000"/>
          </a:xfrm>
          <a:prstGeom prst="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-43401"/>
            <a:ext cx="6901401" cy="690140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59449" y="2737885"/>
            <a:ext cx="4184126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只想多看几眼长发披肩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即使你一刹那回眸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似昙花一现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2" r="22376"/>
          <a:stretch>
            <a:fillRect/>
          </a:stretch>
        </p:blipFill>
        <p:spPr>
          <a:xfrm>
            <a:off x="0" y="0"/>
            <a:ext cx="611505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915150" y="3448050"/>
            <a:ext cx="4038600" cy="2000250"/>
            <a:chOff x="6915150" y="3448050"/>
            <a:chExt cx="4038600" cy="2000250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6915150" y="3448050"/>
              <a:ext cx="4038600" cy="0"/>
            </a:xfrm>
            <a:prstGeom prst="line">
              <a:avLst/>
            </a:prstGeom>
            <a:ln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6915150" y="5448300"/>
              <a:ext cx="4038600" cy="0"/>
            </a:xfrm>
            <a:prstGeom prst="line">
              <a:avLst/>
            </a:prstGeom>
            <a:ln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6905625" y="3590062"/>
            <a:ext cx="40576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大道两旁散开着星星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黑夜无奈的告诉我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那是露草闪亮着生命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我也转告了白天和村庄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52503" y="2763081"/>
            <a:ext cx="3763895" cy="5810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6A9A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做我今生的天使</a:t>
            </a:r>
            <a:endParaRPr lang="zh-CN" altLang="en-US" sz="2400" b="1" dirty="0">
              <a:solidFill>
                <a:srgbClr val="6A9A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476" y="1075453"/>
            <a:ext cx="1837948" cy="1978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505" y="766102"/>
            <a:ext cx="2914802" cy="19425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08" y="514349"/>
            <a:ext cx="8304041" cy="55263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7" b="7834"/>
          <a:stretch>
            <a:fillRect/>
          </a:stretch>
        </p:blipFill>
        <p:spPr>
          <a:xfrm>
            <a:off x="6854682" y="4095750"/>
            <a:ext cx="4121434" cy="2228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869950"/>
            <a:ext cx="7677150" cy="51181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23850" y="657225"/>
            <a:ext cx="11239500" cy="5543550"/>
          </a:xfrm>
          <a:prstGeom prst="rect">
            <a:avLst/>
          </a:prstGeom>
          <a:noFill/>
          <a:ln w="28575">
            <a:solidFill>
              <a:srgbClr val="A9D1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458200" y="3048000"/>
            <a:ext cx="274320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我孤寂地四野里张望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只有狗尾草噙着泪光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一路摇摆的跟随身旁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黑夜是否还知道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哪一颗星星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能与我拥抱黎明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8569800" y="2895600"/>
            <a:ext cx="2520000" cy="0"/>
          </a:xfrm>
          <a:prstGeom prst="line">
            <a:avLst/>
          </a:prstGeom>
          <a:ln>
            <a:solidFill>
              <a:srgbClr val="6A9A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648112" y="2096870"/>
            <a:ext cx="2363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A9A61"/>
                </a:solidFill>
                <a:latin typeface="Britannic Bold" panose="020B0903060703020204" pitchFamily="34" charset="0"/>
                <a:cs typeface="Arabic Typesetting" panose="03020402040406030203" pitchFamily="66" charset="-78"/>
              </a:rPr>
              <a:t>LOVE YOU</a:t>
            </a:r>
            <a:endParaRPr lang="zh-CN" altLang="en-US" sz="3600" dirty="0">
              <a:solidFill>
                <a:srgbClr val="6A9A61"/>
              </a:solidFill>
              <a:latin typeface="Britannic Bold" panose="020B0903060703020204" pitchFamily="34" charset="0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75" y="1269000"/>
            <a:ext cx="6479149" cy="432000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7045800" y="1269000"/>
            <a:ext cx="0" cy="4320000"/>
          </a:xfrm>
          <a:prstGeom prst="line">
            <a:avLst/>
          </a:prstGeom>
          <a:ln>
            <a:solidFill>
              <a:srgbClr val="6A9A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20" y="4133617"/>
            <a:ext cx="2160000" cy="144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744" y="4133617"/>
            <a:ext cx="2151111" cy="144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292744" y="1269000"/>
            <a:ext cx="3965806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最爱的人变成了最残酷的狼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奢谈什么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纯情不及初恋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悲剧不及伤心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万念俱成灰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191000"/>
            <a:ext cx="12191999" cy="2667000"/>
          </a:xfrm>
          <a:prstGeom prst="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590800" y="4798665"/>
            <a:ext cx="40767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如果说曾经的初相识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是一场原生态的演出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行云流水又</a:t>
            </a: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酣畅淋漓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48350" y="4817715"/>
            <a:ext cx="415290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倾情</a:t>
            </a: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的青春啊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情不自禁带着月上柳梢头</a:t>
            </a:r>
            <a:b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浪漫无边无际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2" b="19361"/>
          <a:stretch>
            <a:fillRect/>
          </a:stretch>
        </p:blipFill>
        <p:spPr>
          <a:xfrm>
            <a:off x="1219200" y="399216"/>
            <a:ext cx="9753600" cy="42680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2" b="11032"/>
          <a:stretch>
            <a:fillRect/>
          </a:stretch>
        </p:blipFill>
        <p:spPr>
          <a:xfrm>
            <a:off x="0" y="2800350"/>
            <a:ext cx="12192000" cy="37338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302000" y="739050"/>
            <a:ext cx="5588000" cy="1440000"/>
            <a:chOff x="3302000" y="739050"/>
            <a:chExt cx="5588000" cy="144000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302000" y="739050"/>
              <a:ext cx="0" cy="1440000"/>
            </a:xfrm>
            <a:prstGeom prst="line">
              <a:avLst/>
            </a:prstGeom>
            <a:ln w="28575"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6096000" y="739050"/>
              <a:ext cx="0" cy="1440000"/>
            </a:xfrm>
            <a:prstGeom prst="line">
              <a:avLst/>
            </a:prstGeom>
            <a:ln w="28575"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8890000" y="739050"/>
              <a:ext cx="0" cy="1440000"/>
            </a:xfrm>
            <a:prstGeom prst="line">
              <a:avLst/>
            </a:prstGeom>
            <a:ln w="28575"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6395840" y="358050"/>
            <a:ext cx="219432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V</a:t>
            </a:r>
            <a:endParaRPr lang="zh-CN" altLang="en-US" sz="138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1869" y="358050"/>
            <a:ext cx="1695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L</a:t>
            </a:r>
            <a:endParaRPr lang="zh-CN" altLang="en-US" sz="138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16364" y="358050"/>
            <a:ext cx="17335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O</a:t>
            </a:r>
            <a:endParaRPr lang="zh-CN" altLang="en-US" sz="138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36087" y="358050"/>
            <a:ext cx="1585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E</a:t>
            </a:r>
            <a:endParaRPr lang="zh-CN" altLang="en-US" sz="138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r="18519"/>
          <a:stretch>
            <a:fillRect/>
          </a:stretch>
        </p:blipFill>
        <p:spPr>
          <a:xfrm>
            <a:off x="0" y="0"/>
            <a:ext cx="649605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961692" y="2924086"/>
            <a:ext cx="42100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我淋过最大的一场雨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是你春暖花开时的泪眼迷离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从此我的视线带着滂沱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又跟着淅淅沥沥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961692" y="2809786"/>
            <a:ext cx="3240000" cy="0"/>
          </a:xfrm>
          <a:prstGeom prst="line">
            <a:avLst/>
          </a:prstGeom>
          <a:ln>
            <a:solidFill>
              <a:srgbClr val="6A9A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961692" y="1589708"/>
            <a:ext cx="3763895" cy="122007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b="1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一生一世</a:t>
            </a:r>
            <a:endParaRPr lang="zh-CN" altLang="en-US" sz="5400" b="1" dirty="0">
              <a:solidFill>
                <a:srgbClr val="6A9A6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35" r="14706"/>
          <a:stretch>
            <a:fillRect/>
          </a:stretch>
        </p:blipFill>
        <p:spPr>
          <a:xfrm>
            <a:off x="8362950" y="-18789"/>
            <a:ext cx="3829050" cy="68955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2" r="46954"/>
          <a:stretch>
            <a:fillRect/>
          </a:stretch>
        </p:blipFill>
        <p:spPr>
          <a:xfrm>
            <a:off x="-57150" y="13085"/>
            <a:ext cx="4152900" cy="6869408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473966" y="971390"/>
            <a:ext cx="1936334" cy="5448460"/>
            <a:chOff x="5473966" y="971390"/>
            <a:chExt cx="1936334" cy="544846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531450" y="971390"/>
              <a:ext cx="0" cy="4320000"/>
            </a:xfrm>
            <a:prstGeom prst="line">
              <a:avLst/>
            </a:prstGeom>
            <a:ln w="1905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376350" y="1714340"/>
              <a:ext cx="0" cy="4320000"/>
            </a:xfrm>
            <a:prstGeom prst="line">
              <a:avLst/>
            </a:prstGeom>
            <a:ln w="1905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6610081" y="1028380"/>
              <a:ext cx="800219" cy="18163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>
                  <a:solidFill>
                    <a:srgbClr val="6A9A6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陪伴</a:t>
              </a:r>
              <a:endParaRPr lang="zh-CN" altLang="en-US" sz="4000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73966" y="2171394"/>
              <a:ext cx="800219" cy="424845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 smtClean="0">
                  <a:solidFill>
                    <a:srgbClr val="6A9A6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是最长情的告白</a:t>
              </a:r>
              <a:endParaRPr lang="zh-CN" altLang="en-US" sz="4000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5" r="28640"/>
          <a:stretch>
            <a:fillRect/>
          </a:stretch>
        </p:blipFill>
        <p:spPr>
          <a:xfrm>
            <a:off x="4324350" y="0"/>
            <a:ext cx="5848350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719750" y="526050"/>
            <a:ext cx="947160" cy="5062950"/>
            <a:chOff x="10719750" y="526050"/>
            <a:chExt cx="947160" cy="5062950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0874850" y="526050"/>
              <a:ext cx="0" cy="4320000"/>
            </a:xfrm>
            <a:prstGeom prst="line">
              <a:avLst/>
            </a:prstGeom>
            <a:ln w="1905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719750" y="1269000"/>
              <a:ext cx="0" cy="4320000"/>
            </a:xfrm>
            <a:prstGeom prst="line">
              <a:avLst/>
            </a:prstGeom>
            <a:ln w="19050">
              <a:solidFill>
                <a:srgbClr val="A9D1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0866691" y="571180"/>
              <a:ext cx="800219" cy="28578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>
                  <a:solidFill>
                    <a:srgbClr val="6A9A6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相守相依</a:t>
              </a:r>
              <a:endParaRPr lang="zh-CN" altLang="en-US" sz="4000" dirty="0">
                <a:solidFill>
                  <a:srgbClr val="6A9A6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291" y="4333886"/>
            <a:ext cx="3840059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只是中途陡生变卦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你忽然异想天开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不动声色篡改了剧情和初衷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宛如晴天霹雳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粉碎了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一往情深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94000"/>
            <a:ext cx="6096000" cy="406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409620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080558" y="454875"/>
            <a:ext cx="4561030" cy="1800000"/>
            <a:chOff x="7080558" y="454875"/>
            <a:chExt cx="4561030" cy="1800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7134" y="454875"/>
              <a:ext cx="1444454" cy="180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8980" y="454875"/>
              <a:ext cx="1197285" cy="1800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0558" y="454875"/>
              <a:ext cx="1237553" cy="1800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84558" y="4184007"/>
            <a:ext cx="4539942" cy="216982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一往情深啊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困住了一生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我可以不追问你离开的理由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不明白地死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但可以死得清白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r="36852"/>
          <a:stretch>
            <a:fillRect/>
          </a:stretch>
        </p:blipFill>
        <p:spPr>
          <a:xfrm>
            <a:off x="0" y="0"/>
            <a:ext cx="5924550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10350" y="2247900"/>
            <a:ext cx="5040000" cy="1524000"/>
            <a:chOff x="6610350" y="2247900"/>
            <a:chExt cx="5040000" cy="15240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6610350" y="2247900"/>
              <a:ext cx="5040000" cy="0"/>
            </a:xfrm>
            <a:prstGeom prst="line">
              <a:avLst/>
            </a:prstGeom>
            <a:ln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610350" y="3771900"/>
              <a:ext cx="5040000" cy="0"/>
            </a:xfrm>
            <a:prstGeom prst="line">
              <a:avLst/>
            </a:prstGeom>
            <a:ln>
              <a:solidFill>
                <a:srgbClr val="6A9A6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7092000" y="2247900"/>
            <a:ext cx="407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LOVE</a:t>
            </a:r>
            <a:endParaRPr lang="zh-CN" altLang="en-US" sz="96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44375" y="4001512"/>
            <a:ext cx="417195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从前的时候不多的事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侬是天的蓝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从前的时候一群人旁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总适流光溢彩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8" r="24451"/>
          <a:stretch>
            <a:fillRect/>
          </a:stretch>
        </p:blipFill>
        <p:spPr>
          <a:xfrm>
            <a:off x="323850" y="76200"/>
            <a:ext cx="5867665" cy="63817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391150" y="2400300"/>
            <a:ext cx="1581150" cy="4267200"/>
          </a:xfrm>
          <a:prstGeom prst="rect">
            <a:avLst/>
          </a:prstGeom>
          <a:noFill/>
          <a:ln>
            <a:solidFill>
              <a:srgbClr val="6A9A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72300" y="3008099"/>
            <a:ext cx="4114800" cy="25853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我不把你对我的折磨当成伤害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每天吵吵闹闹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我早已习惯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不把你对我的折磨当成伤害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只要你过得好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我甘愿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受罪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2300" y="5396761"/>
            <a:ext cx="56861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600" b="1" dirty="0" smtClean="0">
                <a:solidFill>
                  <a:srgbClr val="6A9A61"/>
                </a:solidFill>
                <a:latin typeface="Algerian" panose="04020705040A02060702" pitchFamily="82" charset="0"/>
              </a:rPr>
              <a:t>wedding</a:t>
            </a:r>
            <a:endParaRPr lang="zh-CN" altLang="en-US" sz="7600" b="1" dirty="0">
              <a:solidFill>
                <a:srgbClr val="6A9A6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69" r="14641"/>
          <a:stretch>
            <a:fillRect/>
          </a:stretch>
        </p:blipFill>
        <p:spPr>
          <a:xfrm>
            <a:off x="9696448" y="0"/>
            <a:ext cx="3383722" cy="468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000" y="0"/>
            <a:ext cx="7019999" cy="468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57"/>
          <a:stretch>
            <a:fillRect/>
          </a:stretch>
        </p:blipFill>
        <p:spPr>
          <a:xfrm>
            <a:off x="-623278" y="0"/>
            <a:ext cx="3133078" cy="468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19323" y="4964776"/>
            <a:ext cx="7753351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伤害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即使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你打击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都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不在乎。我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伤害，如果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你喜欢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钱，我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努力去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赚。我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不把你对我的折磨当成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伤害，不要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闹了好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吗，我</a:t>
            </a: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真受够</a:t>
            </a:r>
            <a:r>
              <a:rPr lang="zh-CN" altLang="en-US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了，</a:t>
            </a:r>
            <a:endParaRPr lang="zh-CN" altLang="en-US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102737" y="4668380"/>
            <a:ext cx="30959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1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08212" y="5021926"/>
            <a:ext cx="309591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1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324354"/>
            <a:ext cx="3240000" cy="21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299" y="4324354"/>
            <a:ext cx="3239594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16" b="8135"/>
          <a:stretch>
            <a:fillRect/>
          </a:stretch>
        </p:blipFill>
        <p:spPr>
          <a:xfrm>
            <a:off x="514350" y="301624"/>
            <a:ext cx="11160000" cy="364172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16000" y="4095750"/>
            <a:ext cx="11160000" cy="0"/>
          </a:xfrm>
          <a:prstGeom prst="line">
            <a:avLst/>
          </a:prstGeom>
          <a:ln w="19050">
            <a:solidFill>
              <a:srgbClr val="6A9A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505700" y="5145526"/>
            <a:ext cx="4168650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我不把你对我的折磨当成伤害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是因为我爱你</a:t>
            </a:r>
            <a:b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dirty="0">
                <a:latin typeface="华文新魏" panose="02010800040101010101" pitchFamily="2" charset="-122"/>
                <a:ea typeface="华文新魏" panose="02010800040101010101" pitchFamily="2" charset="-122"/>
              </a:rPr>
              <a:t>我真的爱你</a:t>
            </a:r>
            <a:endParaRPr lang="zh-CN" altLang="en-US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35"/>
          <a:stretch>
            <a:fillRect/>
          </a:stretch>
        </p:blipFill>
        <p:spPr>
          <a:xfrm>
            <a:off x="0" y="0"/>
            <a:ext cx="12192000" cy="687274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776000" y="1592488"/>
            <a:ext cx="8640000" cy="3600000"/>
            <a:chOff x="1776000" y="1592488"/>
            <a:chExt cx="8640000" cy="3600000"/>
          </a:xfrm>
        </p:grpSpPr>
        <p:sp>
          <p:nvSpPr>
            <p:cNvPr id="3" name="矩形 2"/>
            <p:cNvSpPr/>
            <p:nvPr/>
          </p:nvSpPr>
          <p:spPr>
            <a:xfrm>
              <a:off x="1776000" y="1592488"/>
              <a:ext cx="8640000" cy="3600000"/>
            </a:xfrm>
            <a:prstGeom prst="rect">
              <a:avLst/>
            </a:prstGeom>
            <a:solidFill>
              <a:srgbClr val="F1F9F5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956000" y="1772488"/>
              <a:ext cx="8280000" cy="3240000"/>
            </a:xfrm>
            <a:prstGeom prst="rect">
              <a:avLst/>
            </a:prstGeom>
            <a:noFill/>
            <a:ln w="28575">
              <a:solidFill>
                <a:srgbClr val="6A9A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322199" y="2325336"/>
            <a:ext cx="751641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0" dirty="0" smtClean="0">
                <a:solidFill>
                  <a:srgbClr val="6A9A61"/>
                </a:solidFill>
                <a:latin typeface="Algerian" panose="04020705040A02060702" pitchFamily="82" charset="0"/>
                <a:ea typeface="华康娃娃体W5" panose="040B0509000000000000" pitchFamily="81" charset="-122"/>
              </a:rPr>
              <a:t>MARRY ME</a:t>
            </a:r>
            <a:endParaRPr lang="zh-CN" altLang="en-US" sz="10500" dirty="0">
              <a:solidFill>
                <a:srgbClr val="6A9A61"/>
              </a:solidFill>
              <a:latin typeface="Algerian" panose="04020705040A02060702" pitchFamily="82" charset="0"/>
              <a:ea typeface="华康娃娃体W5" panose="040B0509000000000000" pitchFamily="8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743200" y="4213496"/>
            <a:ext cx="6667500" cy="478374"/>
            <a:chOff x="2743200" y="4213496"/>
            <a:chExt cx="6667500" cy="478374"/>
          </a:xfrm>
        </p:grpSpPr>
        <p:sp>
          <p:nvSpPr>
            <p:cNvPr id="9" name="矩形 8"/>
            <p:cNvSpPr/>
            <p:nvPr/>
          </p:nvSpPr>
          <p:spPr>
            <a:xfrm>
              <a:off x="2743200" y="4213496"/>
              <a:ext cx="6667500" cy="468000"/>
            </a:xfrm>
            <a:prstGeom prst="rect">
              <a:avLst/>
            </a:prstGeom>
            <a:solidFill>
              <a:srgbClr val="6A9A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214203" y="4230205"/>
              <a:ext cx="57324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今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天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你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要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嫁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给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/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我</a:t>
              </a:r>
              <a:endParaRPr lang="zh-CN" altLang="en-US" sz="2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764</Words>
  <Application>WPS 演示</Application>
  <PresentationFormat>宽屏</PresentationFormat>
  <Paragraphs>78</Paragraphs>
  <Slides>21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华康娃娃体W5</vt:lpstr>
      <vt:lpstr>Britannic Bold</vt:lpstr>
      <vt:lpstr>Arabic Typesetting</vt:lpstr>
      <vt:lpstr>华文新魏</vt:lpstr>
      <vt:lpstr>Calibri</vt:lpstr>
      <vt:lpstr>Arial Unicode MS</vt:lpstr>
      <vt:lpstr>Algerian</vt:lpstr>
      <vt:lpstr>等线</vt:lpstr>
      <vt:lpstr>Mongolian Baiti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曼曼</cp:lastModifiedBy>
  <cp:revision>26</cp:revision>
  <dcterms:created xsi:type="dcterms:W3CDTF">2017-08-18T03:02:00Z</dcterms:created>
  <dcterms:modified xsi:type="dcterms:W3CDTF">2018-03-20T08:42:51Z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