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83" r:id="rId3"/>
    <p:sldId id="260" r:id="rId5"/>
    <p:sldId id="257" r:id="rId6"/>
    <p:sldId id="282" r:id="rId7"/>
    <p:sldId id="304" r:id="rId8"/>
    <p:sldId id="307" r:id="rId9"/>
    <p:sldId id="273" r:id="rId10"/>
    <p:sldId id="306" r:id="rId11"/>
    <p:sldId id="308" r:id="rId12"/>
    <p:sldId id="275" r:id="rId13"/>
    <p:sldId id="303" r:id="rId14"/>
    <p:sldId id="299" r:id="rId15"/>
    <p:sldId id="302" r:id="rId16"/>
    <p:sldId id="309" r:id="rId17"/>
    <p:sldId id="319" r:id="rId18"/>
    <p:sldId id="268" r:id="rId19"/>
    <p:sldId id="284" r:id="rId20"/>
    <p:sldId id="285" r:id="rId21"/>
    <p:sldId id="286" r:id="rId22"/>
    <p:sldId id="287" r:id="rId23"/>
    <p:sldId id="288" r:id="rId24"/>
    <p:sldId id="289" r:id="rId25"/>
    <p:sldId id="310" r:id="rId26"/>
    <p:sldId id="320" r:id="rId27"/>
    <p:sldId id="291" r:id="rId28"/>
    <p:sldId id="311" r:id="rId29"/>
    <p:sldId id="312" r:id="rId30"/>
    <p:sldId id="313" r:id="rId31"/>
    <p:sldId id="314" r:id="rId32"/>
    <p:sldId id="315" r:id="rId33"/>
    <p:sldId id="316" r:id="rId34"/>
    <p:sldId id="317" r:id="rId35"/>
    <p:sldId id="321" r:id="rId36"/>
    <p:sldId id="318" r:id="rId37"/>
    <p:sldId id="271"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6F24"/>
    <a:srgbClr val="BB3F3D"/>
    <a:srgbClr val="B49D49"/>
    <a:srgbClr val="DF5D67"/>
    <a:srgbClr val="CB0A25"/>
    <a:srgbClr val="4A461C"/>
    <a:srgbClr val="D0325E"/>
    <a:srgbClr val="DF2638"/>
    <a:srgbClr val="F43D4A"/>
    <a:srgbClr val="ECE0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varScale="1">
        <p:scale>
          <a:sx n="68" d="100"/>
          <a:sy n="68" d="100"/>
        </p:scale>
        <p:origin x="-520" y="-6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A67C01-7F2D-42F3-96CF-75CF485BAFF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F8F6D1-6F03-4217-BE0D-24E0033689B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F8F6D1-6F03-4217-BE0D-24E0033689B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20AD198-4CCC-46D8-9319-8EABD2A8294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19796D9-5B5F-4D29-814A-ADCA5D0EFFC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0AD198-4CCC-46D8-9319-8EABD2A8294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9796D9-5B5F-4D29-814A-ADCA5D0EFFC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6.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15.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6.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19.png"/><Relationship Id="rId1"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22.png"/><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23.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image" Target="../media/image27.png"/><Relationship Id="rId1" Type="http://schemas.openxmlformats.org/officeDocument/2006/relationships/image" Target="../media/image26.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image" Target="../media/image30.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image" Target="../media/image39.png"/><Relationship Id="rId2" Type="http://schemas.openxmlformats.org/officeDocument/2006/relationships/image" Target="../media/image33.png"/><Relationship Id="rId1" Type="http://schemas.openxmlformats.org/officeDocument/2006/relationships/image" Target="../media/image32.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image" Target="../media/image40.png"/><Relationship Id="rId2" Type="http://schemas.openxmlformats.org/officeDocument/2006/relationships/image" Target="../media/image33.png"/><Relationship Id="rId1" Type="http://schemas.openxmlformats.org/officeDocument/2006/relationships/image" Target="../media/image32.png"/></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7.xml"/><Relationship Id="rId7" Type="http://schemas.openxmlformats.org/officeDocument/2006/relationships/image" Target="../media/image33.png"/><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image" Target="../media/image33.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33.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7.xml"/><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50.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7.xml"/><Relationship Id="rId2" Type="http://schemas.openxmlformats.org/officeDocument/2006/relationships/image" Target="../media/image53.png"/><Relationship Id="rId1" Type="http://schemas.openxmlformats.org/officeDocument/2006/relationships/image" Target="../media/image50.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7.xml"/><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50.png"/></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jpeg"/><Relationship Id="rId3" Type="http://schemas.openxmlformats.org/officeDocument/2006/relationships/image" Target="../media/image37.jpeg"/><Relationship Id="rId2" Type="http://schemas.openxmlformats.org/officeDocument/2006/relationships/image" Target="../media/image56.png"/><Relationship Id="rId1" Type="http://schemas.openxmlformats.org/officeDocument/2006/relationships/image" Target="../media/image50.png"/></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jpeg"/><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image" Target="../media/image50.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7.xml"/><Relationship Id="rId4" Type="http://schemas.openxmlformats.org/officeDocument/2006/relationships/image" Target="../media/image65.png"/><Relationship Id="rId3" Type="http://schemas.openxmlformats.org/officeDocument/2006/relationships/image" Target="../media/image64.png"/><Relationship Id="rId2" Type="http://schemas.openxmlformats.org/officeDocument/2006/relationships/image" Target="../media/image50.png"/><Relationship Id="rId1" Type="http://schemas.openxmlformats.org/officeDocument/2006/relationships/image" Target="../media/image63.png"/></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jpeg"/><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image" Target="../media/image50.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7.xml"/><Relationship Id="rId2" Type="http://schemas.openxmlformats.org/officeDocument/2006/relationships/image" Target="../media/image70.png"/><Relationship Id="rId1"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image" Target="../media/image50.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7.xml"/><Relationship Id="rId2" Type="http://schemas.openxmlformats.org/officeDocument/2006/relationships/image" Target="../media/image72.png"/><Relationship Id="rId1"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23825" y="103152"/>
            <a:ext cx="11937207" cy="6631024"/>
          </a:xfrm>
          <a:prstGeom prst="rect">
            <a:avLst/>
          </a:prstGeom>
          <a:solidFill>
            <a:srgbClr val="BB3F3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61975" y="400050"/>
            <a:ext cx="11087100" cy="57245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t="17959" b="8756"/>
          <a:stretch>
            <a:fillRect/>
          </a:stretch>
        </p:blipFill>
        <p:spPr>
          <a:xfrm>
            <a:off x="298579" y="2584580"/>
            <a:ext cx="2355405" cy="1726163"/>
          </a:xfrm>
          <a:prstGeom prst="rect">
            <a:avLst/>
          </a:prstGeom>
        </p:spPr>
      </p:pic>
      <p:sp>
        <p:nvSpPr>
          <p:cNvPr id="32" name="文本框 31"/>
          <p:cNvSpPr txBox="1"/>
          <p:nvPr/>
        </p:nvSpPr>
        <p:spPr>
          <a:xfrm>
            <a:off x="2273003" y="4015950"/>
            <a:ext cx="7849904" cy="830997"/>
          </a:xfrm>
          <a:prstGeom prst="rect">
            <a:avLst/>
          </a:prstGeom>
          <a:no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a:r>
              <a:rPr lang="zh-CN" altLang="en-US" sz="4800" dirty="0" smtClean="0">
                <a:latin typeface=".黑体-韩语" pitchFamily="65" charset="-122"/>
                <a:ea typeface=".黑体-韩语" pitchFamily="65" charset="-122"/>
              </a:rPr>
              <a:t>母亲节</a:t>
            </a:r>
            <a:r>
              <a:rPr lang="zh-CN" altLang="en-US" sz="4800" dirty="0">
                <a:latin typeface=".黑体-韩语" pitchFamily="65" charset="-122"/>
                <a:ea typeface=".黑体-韩语" pitchFamily="65" charset="-122"/>
              </a:rPr>
              <a:t>活动策划方案</a:t>
            </a:r>
            <a:endParaRPr lang="zh-CN" altLang="en-US" sz="4800" dirty="0">
              <a:latin typeface=".黑体-韩语" pitchFamily="65" charset="-122"/>
              <a:ea typeface=".黑体-韩语" pitchFamily="65" charset="-122"/>
            </a:endParaRPr>
          </a:p>
        </p:txBody>
      </p:sp>
      <p:pic>
        <p:nvPicPr>
          <p:cNvPr id="49" name="图片 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45072" y="818176"/>
            <a:ext cx="1097704" cy="1102543"/>
          </a:xfrm>
          <a:prstGeom prst="rect">
            <a:avLst/>
          </a:prstGeom>
        </p:spPr>
      </p:pic>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1739" y="1117827"/>
            <a:ext cx="1599661" cy="1606712"/>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3206283" y="401338"/>
            <a:ext cx="5178917" cy="3643121"/>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2656" y="1759032"/>
            <a:ext cx="4815732" cy="2253133"/>
          </a:xfrm>
          <a:prstGeom prst="rect">
            <a:avLst/>
          </a:prstGeom>
        </p:spPr>
      </p:pic>
      <p:sp>
        <p:nvSpPr>
          <p:cNvPr id="12" name="文本框 11"/>
          <p:cNvSpPr txBox="1"/>
          <p:nvPr/>
        </p:nvSpPr>
        <p:spPr>
          <a:xfrm>
            <a:off x="3747502" y="4885547"/>
            <a:ext cx="4139696" cy="523220"/>
          </a:xfrm>
          <a:prstGeom prst="rect">
            <a:avLst/>
          </a:prstGeom>
          <a:noFill/>
        </p:spPr>
        <p:txBody>
          <a:bodyPr wrap="square" rtlCol="0">
            <a:spAutoFit/>
          </a:bodyPr>
          <a:lstStyle/>
          <a:p>
            <a:pPr algn="ctr"/>
            <a:r>
              <a:rPr lang="zh-CN" altLang="en-US" sz="1400" dirty="0">
                <a:solidFill>
                  <a:srgbClr val="BB3F3D"/>
                </a:solidFill>
                <a:latin typeface="新蒂下午茶基本版" panose="03000600000000000000" pitchFamily="66" charset="-122"/>
                <a:ea typeface="新蒂下午茶基本版" panose="03000600000000000000" pitchFamily="66" charset="-122"/>
              </a:rPr>
              <a:t>在这世界上，</a:t>
            </a:r>
            <a:endParaRPr lang="en-US" altLang="zh-CN" sz="1400" dirty="0">
              <a:solidFill>
                <a:srgbClr val="BB3F3D"/>
              </a:solidFill>
              <a:latin typeface="新蒂下午茶基本版" panose="03000600000000000000" pitchFamily="66" charset="-122"/>
              <a:ea typeface="新蒂下午茶基本版" panose="03000600000000000000" pitchFamily="66" charset="-122"/>
            </a:endParaRPr>
          </a:p>
          <a:p>
            <a:pPr algn="ctr"/>
            <a:r>
              <a:rPr lang="zh-CN" altLang="en-US" sz="1400" dirty="0">
                <a:solidFill>
                  <a:srgbClr val="BB3F3D"/>
                </a:solidFill>
                <a:latin typeface="新蒂下午茶基本版" panose="03000600000000000000" pitchFamily="66" charset="-122"/>
                <a:ea typeface="新蒂下午茶基本版" panose="03000600000000000000" pitchFamily="66" charset="-122"/>
              </a:rPr>
              <a:t>我们永远需要报答的最美好的人</a:t>
            </a:r>
            <a:r>
              <a:rPr lang="en-US" altLang="zh-CN" sz="1400" dirty="0">
                <a:solidFill>
                  <a:srgbClr val="BB3F3D"/>
                </a:solidFill>
                <a:latin typeface="新蒂下午茶基本版" panose="03000600000000000000" pitchFamily="66" charset="-122"/>
                <a:ea typeface="新蒂下午茶基本版" panose="03000600000000000000" pitchFamily="66" charset="-122"/>
              </a:rPr>
              <a:t>—</a:t>
            </a:r>
            <a:r>
              <a:rPr lang="zh-CN" altLang="en-US" sz="1400" dirty="0">
                <a:solidFill>
                  <a:srgbClr val="BB3F3D"/>
                </a:solidFill>
                <a:latin typeface="新蒂下午茶基本版" panose="03000600000000000000" pitchFamily="66" charset="-122"/>
                <a:ea typeface="新蒂下午茶基本版" panose="03000600000000000000" pitchFamily="66" charset="-122"/>
              </a:rPr>
              <a:t>这就是母亲</a:t>
            </a:r>
            <a:endParaRPr lang="zh-CN" altLang="en-US" sz="1400" dirty="0">
              <a:solidFill>
                <a:srgbClr val="BB3F3D"/>
              </a:solidFill>
              <a:latin typeface="新蒂下午茶基本版" panose="03000600000000000000" pitchFamily="66" charset="-122"/>
              <a:ea typeface="新蒂下午茶基本版" panose="03000600000000000000" pitchFamily="66" charset="-122"/>
            </a:endParaRPr>
          </a:p>
        </p:txBody>
      </p:sp>
      <p:sp>
        <p:nvSpPr>
          <p:cNvPr id="21" name="文本框 20"/>
          <p:cNvSpPr txBox="1"/>
          <p:nvPr/>
        </p:nvSpPr>
        <p:spPr>
          <a:xfrm>
            <a:off x="3402852" y="5375739"/>
            <a:ext cx="5632969" cy="276999"/>
          </a:xfrm>
          <a:prstGeom prst="rect">
            <a:avLst/>
          </a:prstGeom>
          <a:noFill/>
        </p:spPr>
        <p:txBody>
          <a:bodyPr wrap="square" rtlCol="0">
            <a:spAutoFit/>
          </a:bodyPr>
          <a:lstStyle/>
          <a:p>
            <a:r>
              <a:rPr lang="en-US" altLang="zh-CN" sz="1200" dirty="0">
                <a:solidFill>
                  <a:srgbClr val="BB3F3D"/>
                </a:solidFill>
                <a:latin typeface="Nirmala UI Semilight" panose="020B0402040204020203" pitchFamily="34" charset="0"/>
                <a:cs typeface="Nirmala UI Semilight" panose="020B0402040204020203" pitchFamily="34" charset="0"/>
              </a:rPr>
              <a:t>In the word,we will never need to repay the best people — this is my mother</a:t>
            </a:r>
            <a:endParaRPr lang="zh-CN" altLang="en-US" sz="1200" dirty="0">
              <a:solidFill>
                <a:srgbClr val="BB3F3D"/>
              </a:solidFill>
              <a:latin typeface="Nirmala UI Semilight" panose="020B0402040204020203" pitchFamily="34" charset="0"/>
              <a:cs typeface="Nirmala UI Semilight" panose="020B0402040204020203" pitchFamily="34" charset="0"/>
            </a:endParaRPr>
          </a:p>
        </p:txBody>
      </p:sp>
      <p:pic>
        <p:nvPicPr>
          <p:cNvPr id="2" name="儿童歌曲 - 鲁冰花 - 纯音乐版">
            <a:hlinkClick r:id="" action="ppaction://media"/>
          </p:cNvPr>
          <p:cNvPicPr>
            <a:picLocks noChangeAspect="1"/>
          </p:cNvPicPr>
          <p:nvPr>
            <a:videoFile r:link="rId6"/>
            <p:extLst>
              <p:ext uri="{DAA4B4D4-6D71-4841-9C94-3DE7FCFB9230}">
                <p14:media xmlns:p14="http://schemas.microsoft.com/office/powerpoint/2010/main" r:embed="rId7"/>
              </p:ext>
            </p:extLst>
          </p:nvPr>
        </p:nvPicPr>
        <p:blipFill>
          <a:blip r:embed="rId8" cstate="print"/>
          <a:stretch>
            <a:fillRect/>
          </a:stretch>
        </p:blipFill>
        <p:spPr>
          <a:xfrm>
            <a:off x="257175" y="605987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subTnLst>
                                    <p:set>
                                      <p:cBhvr override="childStyle">
                                        <p:cTn dur="1" fill="hold" display="0" masterRel="sameClick" afterEffect="1">
                                          <p:stCondLst>
                                            <p:cond evt="end" delay="0">
                                              <p:tn val="5"/>
                                            </p:cond>
                                          </p:stCondLst>
                                        </p:cTn>
                                        <p:tgtEl>
                                          <p:spTgt spid="2"/>
                                        </p:tgtEl>
                                        <p:attrNameLst>
                                          <p:attrName>style.visibility</p:attrName>
                                        </p:attrNameLst>
                                      </p:cBhvr>
                                      <p:to>
                                        <p:strVal val="hidden"/>
                                      </p:to>
                                    </p:set>
                                  </p:sub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32"/>
                                        </p:tgtEl>
                                        <p:attrNameLst>
                                          <p:attrName>style.visibility</p:attrName>
                                        </p:attrNameLst>
                                      </p:cBhvr>
                                      <p:to>
                                        <p:strVal val="visible"/>
                                      </p:to>
                                    </p:set>
                                    <p:anim calcmode="lin" valueType="num">
                                      <p:cBhvr>
                                        <p:cTn id="10" dur="1500" fill="hold"/>
                                        <p:tgtEl>
                                          <p:spTgt spid="32"/>
                                        </p:tgtEl>
                                        <p:attrNameLst>
                                          <p:attrName>ppt_w</p:attrName>
                                        </p:attrNameLst>
                                      </p:cBhvr>
                                      <p:tavLst>
                                        <p:tav tm="0">
                                          <p:val>
                                            <p:fltVal val="0"/>
                                          </p:val>
                                        </p:tav>
                                        <p:tav tm="100000">
                                          <p:val>
                                            <p:strVal val="#ppt_w"/>
                                          </p:val>
                                        </p:tav>
                                      </p:tavLst>
                                    </p:anim>
                                    <p:anim calcmode="lin" valueType="num">
                                      <p:cBhvr>
                                        <p:cTn id="11" dur="1500" fill="hold"/>
                                        <p:tgtEl>
                                          <p:spTgt spid="32"/>
                                        </p:tgtEl>
                                        <p:attrNameLst>
                                          <p:attrName>ppt_h</p:attrName>
                                        </p:attrNameLst>
                                      </p:cBhvr>
                                      <p:tavLst>
                                        <p:tav tm="0">
                                          <p:val>
                                            <p:fltVal val="0"/>
                                          </p:val>
                                        </p:tav>
                                        <p:tav tm="100000">
                                          <p:val>
                                            <p:strVal val="#ppt_h"/>
                                          </p:val>
                                        </p:tav>
                                      </p:tavLst>
                                    </p:anim>
                                    <p:animEffect transition="in" filter="fade">
                                      <p:cBhvr>
                                        <p:cTn id="12" dur="1500"/>
                                        <p:tgtEl>
                                          <p:spTgt spid="32"/>
                                        </p:tgtEl>
                                      </p:cBhvr>
                                    </p:animEffect>
                                  </p:childTnLst>
                                </p:cTn>
                              </p:par>
                            </p:childTnLst>
                          </p:cTn>
                        </p:par>
                        <p:par>
                          <p:cTn id="13" fill="hold">
                            <p:stCondLst>
                              <p:cond delay="1500"/>
                            </p:stCondLst>
                            <p:childTnLst>
                              <p:par>
                                <p:cTn id="14" presetID="35" presetClass="entr" presetSubtype="0"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2000"/>
                                        <p:tgtEl>
                                          <p:spTgt spid="48"/>
                                        </p:tgtEl>
                                      </p:cBhvr>
                                    </p:animEffect>
                                    <p:anim calcmode="lin" valueType="num">
                                      <p:cBhvr>
                                        <p:cTn id="17" dur="2000" fill="hold"/>
                                        <p:tgtEl>
                                          <p:spTgt spid="48"/>
                                        </p:tgtEl>
                                        <p:attrNameLst>
                                          <p:attrName>style.rotation</p:attrName>
                                        </p:attrNameLst>
                                      </p:cBhvr>
                                      <p:tavLst>
                                        <p:tav tm="0">
                                          <p:val>
                                            <p:fltVal val="720"/>
                                          </p:val>
                                        </p:tav>
                                        <p:tav tm="100000">
                                          <p:val>
                                            <p:fltVal val="0"/>
                                          </p:val>
                                        </p:tav>
                                      </p:tavLst>
                                    </p:anim>
                                    <p:anim calcmode="lin" valueType="num">
                                      <p:cBhvr>
                                        <p:cTn id="18" dur="2000" fill="hold"/>
                                        <p:tgtEl>
                                          <p:spTgt spid="48"/>
                                        </p:tgtEl>
                                        <p:attrNameLst>
                                          <p:attrName>ppt_h</p:attrName>
                                        </p:attrNameLst>
                                      </p:cBhvr>
                                      <p:tavLst>
                                        <p:tav tm="0">
                                          <p:val>
                                            <p:fltVal val="0"/>
                                          </p:val>
                                        </p:tav>
                                        <p:tav tm="100000">
                                          <p:val>
                                            <p:strVal val="#ppt_h"/>
                                          </p:val>
                                        </p:tav>
                                      </p:tavLst>
                                    </p:anim>
                                    <p:anim calcmode="lin" valueType="num">
                                      <p:cBhvr>
                                        <p:cTn id="19" dur="2000" fill="hold"/>
                                        <p:tgtEl>
                                          <p:spTgt spid="48"/>
                                        </p:tgtEl>
                                        <p:attrNameLst>
                                          <p:attrName>ppt_w</p:attrName>
                                        </p:attrNameLst>
                                      </p:cBhvr>
                                      <p:tavLst>
                                        <p:tav tm="0">
                                          <p:val>
                                            <p:fltVal val="0"/>
                                          </p:val>
                                        </p:tav>
                                        <p:tav tm="100000">
                                          <p:val>
                                            <p:strVal val="#ppt_w"/>
                                          </p:val>
                                        </p:tav>
                                      </p:tavLst>
                                    </p:anim>
                                  </p:childTnLst>
                                </p:cTn>
                              </p:par>
                            </p:childTnLst>
                          </p:cTn>
                        </p:par>
                        <p:par>
                          <p:cTn id="20" fill="hold">
                            <p:stCondLst>
                              <p:cond delay="3500"/>
                            </p:stCondLst>
                            <p:childTnLst>
                              <p:par>
                                <p:cTn id="21" presetID="35" presetClass="entr" presetSubtype="0"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000"/>
                                        <p:tgtEl>
                                          <p:spTgt spid="49"/>
                                        </p:tgtEl>
                                      </p:cBhvr>
                                    </p:animEffect>
                                    <p:anim calcmode="lin" valueType="num">
                                      <p:cBhvr>
                                        <p:cTn id="24" dur="1000" fill="hold"/>
                                        <p:tgtEl>
                                          <p:spTgt spid="49"/>
                                        </p:tgtEl>
                                        <p:attrNameLst>
                                          <p:attrName>style.rotation</p:attrName>
                                        </p:attrNameLst>
                                      </p:cBhvr>
                                      <p:tavLst>
                                        <p:tav tm="0">
                                          <p:val>
                                            <p:fltVal val="720"/>
                                          </p:val>
                                        </p:tav>
                                        <p:tav tm="100000">
                                          <p:val>
                                            <p:fltVal val="0"/>
                                          </p:val>
                                        </p:tav>
                                      </p:tavLst>
                                    </p:anim>
                                    <p:anim calcmode="lin" valueType="num">
                                      <p:cBhvr>
                                        <p:cTn id="25" dur="1000" fill="hold"/>
                                        <p:tgtEl>
                                          <p:spTgt spid="49"/>
                                        </p:tgtEl>
                                        <p:attrNameLst>
                                          <p:attrName>ppt_h</p:attrName>
                                        </p:attrNameLst>
                                      </p:cBhvr>
                                      <p:tavLst>
                                        <p:tav tm="0">
                                          <p:val>
                                            <p:fltVal val="0"/>
                                          </p:val>
                                        </p:tav>
                                        <p:tav tm="100000">
                                          <p:val>
                                            <p:strVal val="#ppt_h"/>
                                          </p:val>
                                        </p:tav>
                                      </p:tavLst>
                                    </p:anim>
                                    <p:anim calcmode="lin" valueType="num">
                                      <p:cBhvr>
                                        <p:cTn id="26" dur="1000" fill="hold"/>
                                        <p:tgtEl>
                                          <p:spTgt spid="4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35">
                <p:cTn id="27" repeatCount="indefinite" fill="hold" display="0">
                  <p:stCondLst>
                    <p:cond delay="indefinite"/>
                  </p:stCondLst>
                  <p:endCondLst>
                    <p:cond evt="onStopAudio" delay="0">
                      <p:tgtEl>
                        <p:sldTgt/>
                      </p:tgtEl>
                    </p:cond>
                  </p:endCondLst>
                </p:cTn>
                <p:tgtEl>
                  <p:spTgt spid="2"/>
                </p:tgtEl>
              </p:cMediaNode>
            </p:video>
          </p:childTnLst>
        </p:cTn>
      </p:par>
    </p:tnLst>
    <p:bldLst>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print">
            <a:extLst>
              <a:ext uri="{28A0092B-C50C-407E-A947-70E740481C1C}">
                <a14:useLocalDpi xmlns:a14="http://schemas.microsoft.com/office/drawing/2010/main" val="0"/>
              </a:ext>
            </a:extLst>
          </a:blip>
          <a:srcRect t="26834"/>
          <a:stretch>
            <a:fillRect/>
          </a:stretch>
        </p:blipFill>
        <p:spPr>
          <a:xfrm>
            <a:off x="-1" y="3438525"/>
            <a:ext cx="12192001" cy="3419476"/>
          </a:xfrm>
          <a:prstGeom prst="rect">
            <a:avLst/>
          </a:prstGeom>
        </p:spPr>
      </p:pic>
      <p:grpSp>
        <p:nvGrpSpPr>
          <p:cNvPr id="27" name="组合 26"/>
          <p:cNvGrpSpPr/>
          <p:nvPr/>
        </p:nvGrpSpPr>
        <p:grpSpPr>
          <a:xfrm>
            <a:off x="4107625" y="1165404"/>
            <a:ext cx="4128604" cy="1085043"/>
            <a:chOff x="1927221" y="1590130"/>
            <a:chExt cx="4128604" cy="1085043"/>
          </a:xfrm>
        </p:grpSpPr>
        <p:grpSp>
          <p:nvGrpSpPr>
            <p:cNvPr id="26" name="组合 25"/>
            <p:cNvGrpSpPr/>
            <p:nvPr/>
          </p:nvGrpSpPr>
          <p:grpSpPr>
            <a:xfrm>
              <a:off x="1927221" y="1590130"/>
              <a:ext cx="1338220" cy="1085043"/>
              <a:chOff x="1927221" y="1590130"/>
              <a:chExt cx="1338220" cy="1085043"/>
            </a:xfrm>
          </p:grpSpPr>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221" y="1590130"/>
                <a:ext cx="1338220" cy="1085043"/>
              </a:xfrm>
              <a:prstGeom prst="rect">
                <a:avLst/>
              </a:prstGeom>
            </p:spPr>
          </p:pic>
          <p:sp>
            <p:nvSpPr>
              <p:cNvPr id="24" name="文本框 23"/>
              <p:cNvSpPr txBox="1"/>
              <p:nvPr/>
            </p:nvSpPr>
            <p:spPr>
              <a:xfrm>
                <a:off x="2166258" y="1780630"/>
                <a:ext cx="609600" cy="523220"/>
              </a:xfrm>
              <a:prstGeom prst="rect">
                <a:avLst/>
              </a:prstGeom>
              <a:noFill/>
            </p:spPr>
            <p:txBody>
              <a:bodyPr wrap="square" rtlCol="0">
                <a:spAutoFit/>
              </a:bodyPr>
              <a:lstStyle/>
              <a:p>
                <a:r>
                  <a:rPr lang="en-US" altLang="zh-CN" sz="2800" dirty="0">
                    <a:blipFill>
                      <a:blip r:embed="rId3"/>
                      <a:stretch>
                        <a:fillRect/>
                      </a:stretch>
                    </a:blipFill>
                    <a:latin typeface="Impact" panose="020B0806030902050204" pitchFamily="34" charset="0"/>
                  </a:rPr>
                  <a:t>01</a:t>
                </a:r>
                <a:endParaRPr lang="zh-CN" altLang="en-US" sz="2800" dirty="0">
                  <a:blipFill>
                    <a:blip r:embed="rId3"/>
                    <a:stretch>
                      <a:fillRect/>
                    </a:stretch>
                  </a:blipFill>
                  <a:latin typeface="Impact" panose="020B0806030902050204" pitchFamily="34" charset="0"/>
                </a:endParaRPr>
              </a:p>
            </p:txBody>
          </p:sp>
        </p:grpSp>
        <p:sp>
          <p:nvSpPr>
            <p:cNvPr id="25" name="文本框 24"/>
            <p:cNvSpPr txBox="1"/>
            <p:nvPr/>
          </p:nvSpPr>
          <p:spPr>
            <a:xfrm>
              <a:off x="3014895" y="1719089"/>
              <a:ext cx="3040930" cy="646331"/>
            </a:xfrm>
            <a:prstGeom prst="rect">
              <a:avLst/>
            </a:prstGeom>
            <a:noFill/>
          </p:spPr>
          <p:txBody>
            <a:bodyPr wrap="square" rtlCol="0">
              <a:spAutoFit/>
            </a:bodyPr>
            <a:lstStyle/>
            <a:p>
              <a:r>
                <a:rPr lang="zh-CN" altLang="en-US" sz="3600" b="1" dirty="0">
                  <a:blipFill>
                    <a:blip r:embed="rId4"/>
                    <a:stretch>
                      <a:fillRect/>
                    </a:stretch>
                  </a:blipFill>
                  <a:latin typeface="微软雅黑" panose="020B0503020204020204" pitchFamily="34" charset="-122"/>
                  <a:ea typeface="微软雅黑" panose="020B0503020204020204" pitchFamily="34" charset="-122"/>
                </a:rPr>
                <a:t>活动概况</a:t>
              </a:r>
              <a:endParaRPr lang="zh-CN" altLang="en-US" sz="3600" b="1" dirty="0">
                <a:blipFill>
                  <a:blip r:embed="rId4"/>
                  <a:stretch>
                    <a:fillRect/>
                  </a:stretch>
                </a:blipFill>
                <a:latin typeface="微软雅黑" panose="020B0503020204020204" pitchFamily="34" charset="-122"/>
                <a:ea typeface="微软雅黑" panose="020B0503020204020204" pitchFamily="34" charset="-122"/>
              </a:endParaRPr>
            </a:p>
          </p:txBody>
        </p:sp>
      </p:grpSp>
      <p:sp>
        <p:nvSpPr>
          <p:cNvPr id="44" name="直角三角形 43"/>
          <p:cNvSpPr/>
          <p:nvPr/>
        </p:nvSpPr>
        <p:spPr>
          <a:xfrm rot="5400000">
            <a:off x="463095" y="-463097"/>
            <a:ext cx="2330811" cy="3257003"/>
          </a:xfrm>
          <a:prstGeom prst="rtTriangle">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306238" y="94034"/>
            <a:ext cx="2495550" cy="1200329"/>
          </a:xfrm>
          <a:prstGeom prst="rect">
            <a:avLst/>
          </a:prstGeom>
          <a:noFill/>
        </p:spPr>
        <p:txBody>
          <a:bodyPr wrap="square" rtlCol="0">
            <a:spAutoFit/>
          </a:bodyPr>
          <a:lstStyle/>
          <a:p>
            <a:r>
              <a:rPr lang="zh-CN" altLang="en-US" sz="7200" b="1" dirty="0">
                <a:gradFill flip="none" rotWithShape="1">
                  <a:gsLst>
                    <a:gs pos="0">
                      <a:schemeClr val="bg1"/>
                    </a:gs>
                    <a:gs pos="100000">
                      <a:srgbClr val="BB3F3D"/>
                    </a:gs>
                  </a:gsLst>
                  <a:lin ang="3600000" scaled="0"/>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endParaRPr lang="zh-CN" altLang="en-US" sz="7200" b="1" dirty="0">
              <a:gradFill flip="none" rotWithShape="1">
                <a:gsLst>
                  <a:gs pos="0">
                    <a:schemeClr val="bg1"/>
                  </a:gs>
                  <a:gs pos="100000">
                    <a:srgbClr val="BB3F3D"/>
                  </a:gs>
                </a:gsLst>
                <a:lin ang="3600000" scaled="0"/>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56" name="组合 55"/>
          <p:cNvGrpSpPr/>
          <p:nvPr/>
        </p:nvGrpSpPr>
        <p:grpSpPr>
          <a:xfrm>
            <a:off x="4890499" y="2258232"/>
            <a:ext cx="4128604" cy="1085043"/>
            <a:chOff x="1927221" y="1590130"/>
            <a:chExt cx="4128604" cy="1085043"/>
          </a:xfrm>
        </p:grpSpPr>
        <p:grpSp>
          <p:nvGrpSpPr>
            <p:cNvPr id="57" name="组合 56"/>
            <p:cNvGrpSpPr/>
            <p:nvPr/>
          </p:nvGrpSpPr>
          <p:grpSpPr>
            <a:xfrm>
              <a:off x="1927221" y="1590130"/>
              <a:ext cx="1338220" cy="1085043"/>
              <a:chOff x="1927221" y="1590130"/>
              <a:chExt cx="1338220" cy="1085043"/>
            </a:xfrm>
          </p:grpSpPr>
          <p:pic>
            <p:nvPicPr>
              <p:cNvPr id="59" name="图片 5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221" y="1590130"/>
                <a:ext cx="1338220" cy="1085043"/>
              </a:xfrm>
              <a:prstGeom prst="rect">
                <a:avLst/>
              </a:prstGeom>
            </p:spPr>
          </p:pic>
          <p:sp>
            <p:nvSpPr>
              <p:cNvPr id="60" name="文本框 59"/>
              <p:cNvSpPr txBox="1"/>
              <p:nvPr/>
            </p:nvSpPr>
            <p:spPr>
              <a:xfrm>
                <a:off x="2166258" y="1780630"/>
                <a:ext cx="609600" cy="523220"/>
              </a:xfrm>
              <a:prstGeom prst="rect">
                <a:avLst/>
              </a:prstGeom>
              <a:noFill/>
            </p:spPr>
            <p:txBody>
              <a:bodyPr wrap="square" rtlCol="0">
                <a:spAutoFit/>
              </a:bodyPr>
              <a:lstStyle/>
              <a:p>
                <a:r>
                  <a:rPr lang="en-US" altLang="zh-CN" sz="2800" dirty="0">
                    <a:blipFill>
                      <a:blip r:embed="rId3"/>
                      <a:stretch>
                        <a:fillRect/>
                      </a:stretch>
                    </a:blipFill>
                    <a:latin typeface="Impact" panose="020B0806030902050204" pitchFamily="34" charset="0"/>
                  </a:rPr>
                  <a:t>02</a:t>
                </a:r>
                <a:endParaRPr lang="zh-CN" altLang="en-US" sz="2800" dirty="0">
                  <a:blipFill>
                    <a:blip r:embed="rId3"/>
                    <a:stretch>
                      <a:fillRect/>
                    </a:stretch>
                  </a:blipFill>
                  <a:latin typeface="Impact" panose="020B0806030902050204" pitchFamily="34" charset="0"/>
                </a:endParaRPr>
              </a:p>
            </p:txBody>
          </p:sp>
        </p:grpSp>
        <p:sp>
          <p:nvSpPr>
            <p:cNvPr id="58" name="文本框 57"/>
            <p:cNvSpPr txBox="1"/>
            <p:nvPr/>
          </p:nvSpPr>
          <p:spPr>
            <a:xfrm>
              <a:off x="3014895" y="1719089"/>
              <a:ext cx="3040930" cy="646331"/>
            </a:xfrm>
            <a:prstGeom prst="rect">
              <a:avLst/>
            </a:prstGeom>
            <a:noFill/>
          </p:spPr>
          <p:txBody>
            <a:bodyPr wrap="square" rtlCol="0">
              <a:spAutoFit/>
            </a:bodyPr>
            <a:lstStyle/>
            <a:p>
              <a:r>
                <a:rPr lang="zh-CN" altLang="en-US" sz="3600" b="1" dirty="0">
                  <a:blipFill>
                    <a:blip r:embed="rId4"/>
                    <a:stretch>
                      <a:fillRect/>
                    </a:stretch>
                  </a:blipFill>
                  <a:latin typeface="微软雅黑" panose="020B0503020204020204" pitchFamily="34" charset="-122"/>
                  <a:ea typeface="微软雅黑" panose="020B0503020204020204" pitchFamily="34" charset="-122"/>
                </a:rPr>
                <a:t>活动筹备</a:t>
              </a:r>
              <a:endParaRPr lang="zh-CN" altLang="en-US" sz="3600" b="1" dirty="0">
                <a:blipFill>
                  <a:blip r:embed="rId4"/>
                  <a:stretch>
                    <a:fillRect/>
                  </a:stretch>
                </a:blip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3381543" y="3395579"/>
            <a:ext cx="4128604" cy="1085043"/>
            <a:chOff x="1927221" y="1590130"/>
            <a:chExt cx="4128604" cy="1085043"/>
          </a:xfrm>
        </p:grpSpPr>
        <p:grpSp>
          <p:nvGrpSpPr>
            <p:cNvPr id="62" name="组合 61"/>
            <p:cNvGrpSpPr/>
            <p:nvPr/>
          </p:nvGrpSpPr>
          <p:grpSpPr>
            <a:xfrm>
              <a:off x="1927221" y="1590130"/>
              <a:ext cx="1338220" cy="1085043"/>
              <a:chOff x="1927221" y="1590130"/>
              <a:chExt cx="1338220" cy="1085043"/>
            </a:xfrm>
          </p:grpSpPr>
          <p:pic>
            <p:nvPicPr>
              <p:cNvPr id="64" name="图片 6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221" y="1590130"/>
                <a:ext cx="1338220" cy="1085043"/>
              </a:xfrm>
              <a:prstGeom prst="rect">
                <a:avLst/>
              </a:prstGeom>
            </p:spPr>
          </p:pic>
          <p:sp>
            <p:nvSpPr>
              <p:cNvPr id="65" name="文本框 64"/>
              <p:cNvSpPr txBox="1"/>
              <p:nvPr/>
            </p:nvSpPr>
            <p:spPr>
              <a:xfrm>
                <a:off x="2166258" y="1780630"/>
                <a:ext cx="609600" cy="523220"/>
              </a:xfrm>
              <a:prstGeom prst="rect">
                <a:avLst/>
              </a:prstGeom>
              <a:noFill/>
            </p:spPr>
            <p:txBody>
              <a:bodyPr wrap="square" rtlCol="0">
                <a:spAutoFit/>
              </a:bodyPr>
              <a:lstStyle/>
              <a:p>
                <a:r>
                  <a:rPr lang="en-US" altLang="zh-CN" sz="2800" dirty="0">
                    <a:blipFill>
                      <a:blip r:embed="rId3"/>
                      <a:stretch>
                        <a:fillRect/>
                      </a:stretch>
                    </a:blipFill>
                    <a:latin typeface="Impact" panose="020B0806030902050204" pitchFamily="34" charset="0"/>
                  </a:rPr>
                  <a:t>03</a:t>
                </a:r>
                <a:endParaRPr lang="zh-CN" altLang="en-US" sz="2800" dirty="0">
                  <a:blipFill>
                    <a:blip r:embed="rId3"/>
                    <a:stretch>
                      <a:fillRect/>
                    </a:stretch>
                  </a:blipFill>
                  <a:latin typeface="Impact" panose="020B0806030902050204" pitchFamily="34" charset="0"/>
                </a:endParaRPr>
              </a:p>
            </p:txBody>
          </p:sp>
        </p:grpSp>
        <p:sp>
          <p:nvSpPr>
            <p:cNvPr id="63" name="文本框 62"/>
            <p:cNvSpPr txBox="1"/>
            <p:nvPr/>
          </p:nvSpPr>
          <p:spPr>
            <a:xfrm>
              <a:off x="3014895" y="1719089"/>
              <a:ext cx="3040930" cy="646331"/>
            </a:xfrm>
            <a:prstGeom prst="rect">
              <a:avLst/>
            </a:prstGeom>
            <a:noFill/>
          </p:spPr>
          <p:txBody>
            <a:bodyPr wrap="square" rtlCol="0">
              <a:spAutoFit/>
            </a:bodyPr>
            <a:lstStyle/>
            <a:p>
              <a:r>
                <a:rPr lang="zh-CN" altLang="en-US" sz="3600" b="1" dirty="0">
                  <a:blipFill>
                    <a:blip r:embed="rId4"/>
                    <a:stretch>
                      <a:fillRect/>
                    </a:stretch>
                  </a:blipFill>
                  <a:latin typeface="微软雅黑" panose="020B0503020204020204" pitchFamily="34" charset="-122"/>
                  <a:ea typeface="微软雅黑" panose="020B0503020204020204" pitchFamily="34" charset="-122"/>
                </a:rPr>
                <a:t>活动实施</a:t>
              </a:r>
              <a:endParaRPr lang="zh-CN" altLang="en-US" sz="3600" b="1" dirty="0">
                <a:blipFill>
                  <a:blip r:embed="rId4"/>
                  <a:stretch>
                    <a:fillRect/>
                  </a:stretch>
                </a:blip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4651462" y="4476895"/>
            <a:ext cx="4128604" cy="1085043"/>
            <a:chOff x="1927221" y="1590130"/>
            <a:chExt cx="4128604" cy="1085043"/>
          </a:xfrm>
        </p:grpSpPr>
        <p:grpSp>
          <p:nvGrpSpPr>
            <p:cNvPr id="67" name="组合 66"/>
            <p:cNvGrpSpPr/>
            <p:nvPr/>
          </p:nvGrpSpPr>
          <p:grpSpPr>
            <a:xfrm>
              <a:off x="1927221" y="1590130"/>
              <a:ext cx="1338220" cy="1085043"/>
              <a:chOff x="1927221" y="1590130"/>
              <a:chExt cx="1338220" cy="1085043"/>
            </a:xfrm>
          </p:grpSpPr>
          <p:pic>
            <p:nvPicPr>
              <p:cNvPr id="69" name="图片 6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7221" y="1590130"/>
                <a:ext cx="1338220" cy="1085043"/>
              </a:xfrm>
              <a:prstGeom prst="rect">
                <a:avLst/>
              </a:prstGeom>
            </p:spPr>
          </p:pic>
          <p:sp>
            <p:nvSpPr>
              <p:cNvPr id="70" name="文本框 69"/>
              <p:cNvSpPr txBox="1"/>
              <p:nvPr/>
            </p:nvSpPr>
            <p:spPr>
              <a:xfrm>
                <a:off x="2166258" y="1780630"/>
                <a:ext cx="609600" cy="523220"/>
              </a:xfrm>
              <a:prstGeom prst="rect">
                <a:avLst/>
              </a:prstGeom>
              <a:noFill/>
            </p:spPr>
            <p:txBody>
              <a:bodyPr wrap="square" rtlCol="0">
                <a:spAutoFit/>
              </a:bodyPr>
              <a:lstStyle/>
              <a:p>
                <a:r>
                  <a:rPr lang="en-US" altLang="zh-CN" sz="2800" dirty="0">
                    <a:blipFill>
                      <a:blip r:embed="rId3"/>
                      <a:stretch>
                        <a:fillRect/>
                      </a:stretch>
                    </a:blipFill>
                    <a:latin typeface="Impact" panose="020B0806030902050204" pitchFamily="34" charset="0"/>
                  </a:rPr>
                  <a:t>04</a:t>
                </a:r>
                <a:endParaRPr lang="zh-CN" altLang="en-US" sz="2800" dirty="0">
                  <a:blipFill>
                    <a:blip r:embed="rId3"/>
                    <a:stretch>
                      <a:fillRect/>
                    </a:stretch>
                  </a:blipFill>
                  <a:latin typeface="Impact" panose="020B0806030902050204" pitchFamily="34" charset="0"/>
                </a:endParaRPr>
              </a:p>
            </p:txBody>
          </p:sp>
        </p:grpSp>
        <p:sp>
          <p:nvSpPr>
            <p:cNvPr id="68" name="文本框 67"/>
            <p:cNvSpPr txBox="1"/>
            <p:nvPr/>
          </p:nvSpPr>
          <p:spPr>
            <a:xfrm>
              <a:off x="3014895" y="1719089"/>
              <a:ext cx="3040930" cy="646331"/>
            </a:xfrm>
            <a:prstGeom prst="rect">
              <a:avLst/>
            </a:prstGeom>
            <a:noFill/>
          </p:spPr>
          <p:txBody>
            <a:bodyPr wrap="square" rtlCol="0">
              <a:spAutoFit/>
            </a:bodyPr>
            <a:lstStyle/>
            <a:p>
              <a:r>
                <a:rPr lang="zh-CN" altLang="en-US" sz="3600" b="1" dirty="0">
                  <a:blipFill>
                    <a:blip r:embed="rId4"/>
                    <a:stretch>
                      <a:fillRect/>
                    </a:stretch>
                  </a:blipFill>
                  <a:latin typeface="微软雅黑" panose="020B0503020204020204" pitchFamily="34" charset="-122"/>
                  <a:ea typeface="微软雅黑" panose="020B0503020204020204" pitchFamily="34" charset="-122"/>
                </a:rPr>
                <a:t>活动预算</a:t>
              </a:r>
              <a:endParaRPr lang="zh-CN" altLang="en-US" sz="3600" b="1" dirty="0">
                <a:blipFill>
                  <a:blip r:embed="rId4"/>
                  <a:stretch>
                    <a:fillRect/>
                  </a:stretch>
                </a:blipFill>
                <a:latin typeface="微软雅黑" panose="020B0503020204020204" pitchFamily="34" charset="-122"/>
                <a:ea typeface="微软雅黑" panose="020B0503020204020204" pitchFamily="34" charset="-122"/>
              </a:endParaRPr>
            </a:p>
          </p:txBody>
        </p:sp>
      </p:grpSp>
      <p:pic>
        <p:nvPicPr>
          <p:cNvPr id="72" name="图片 7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837217" y="1765239"/>
            <a:ext cx="1830784" cy="2238858"/>
          </a:xfrm>
          <a:prstGeom prst="rect">
            <a:avLst/>
          </a:prstGeom>
        </p:spPr>
      </p:pic>
      <p:sp>
        <p:nvSpPr>
          <p:cNvPr id="2" name="文本框 1"/>
          <p:cNvSpPr txBox="1"/>
          <p:nvPr/>
        </p:nvSpPr>
        <p:spPr>
          <a:xfrm>
            <a:off x="2227560" y="633759"/>
            <a:ext cx="1424852" cy="584775"/>
          </a:xfrm>
          <a:prstGeom prst="rect">
            <a:avLst/>
          </a:prstGeom>
          <a:noFill/>
        </p:spPr>
        <p:txBody>
          <a:bodyPr wrap="square" rtlCol="0">
            <a:spAutoFit/>
          </a:bodyPr>
          <a:lstStyle/>
          <a:p>
            <a:r>
              <a:rPr lang="en-US" altLang="zh-CN" sz="3200" dirty="0">
                <a:solidFill>
                  <a:srgbClr val="BB3F3D"/>
                </a:solidFill>
                <a:latin typeface="Edwardian Script ITC" panose="030303020407070D0804" pitchFamily="66" charset="0"/>
              </a:rPr>
              <a:t>Contents</a:t>
            </a:r>
            <a:endParaRPr lang="zh-CN" altLang="en-US" sz="3200" dirty="0">
              <a:solidFill>
                <a:srgbClr val="BB3F3D"/>
              </a:solidFill>
              <a:latin typeface="Edwardian Script ITC" panose="030303020407070D0804" pitchFamily="66"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ppt_x</p:attrName>
                                        </p:attrNameLst>
                                      </p:cBhvr>
                                      <p:tavLst>
                                        <p:tav tm="0">
                                          <p:val>
                                            <p:strVal val="#ppt_x-#ppt_w*1.125000"/>
                                          </p:val>
                                        </p:tav>
                                        <p:tav tm="100000">
                                          <p:val>
                                            <p:strVal val="#ppt_x"/>
                                          </p:val>
                                        </p:tav>
                                      </p:tavLst>
                                    </p:anim>
                                    <p:animEffect transition="in" filter="wipe(right)">
                                      <p:cBhvr>
                                        <p:cTn id="8" dur="500"/>
                                        <p:tgtEl>
                                          <p:spTgt spid="44"/>
                                        </p:tgtEl>
                                      </p:cBhvr>
                                    </p:animEffect>
                                  </p:childTnLst>
                                </p:cTn>
                              </p:par>
                            </p:childTnLst>
                          </p:cTn>
                        </p:par>
                        <p:par>
                          <p:cTn id="9" fill="hold">
                            <p:stCondLst>
                              <p:cond delay="5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55"/>
                                        </p:tgtEl>
                                        <p:attrNameLst>
                                          <p:attrName>style.visibility</p:attrName>
                                        </p:attrNameLst>
                                      </p:cBhvr>
                                      <p:to>
                                        <p:strVal val="visible"/>
                                      </p:to>
                                    </p:set>
                                    <p:set>
                                      <p:cBhvr>
                                        <p:cTn id="12" dur="455" fill="hold">
                                          <p:stCondLst>
                                            <p:cond delay="0"/>
                                          </p:stCondLst>
                                        </p:cTn>
                                        <p:tgtEl>
                                          <p:spTgt spid="55"/>
                                        </p:tgtEl>
                                        <p:attrNameLst>
                                          <p:attrName>style.rotation</p:attrName>
                                        </p:attrNameLst>
                                      </p:cBhvr>
                                      <p:to>
                                        <p:strVal val="-45.0"/>
                                      </p:to>
                                    </p:set>
                                    <p:anim calcmode="lin" valueType="num">
                                      <p:cBhvr>
                                        <p:cTn id="13" dur="455" fill="hold">
                                          <p:stCondLst>
                                            <p:cond delay="455"/>
                                          </p:stCondLst>
                                        </p:cTn>
                                        <p:tgtEl>
                                          <p:spTgt spid="55"/>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55"/>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55"/>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55"/>
                                        </p:tgtEl>
                                        <p:attrNameLst>
                                          <p:attrName>ppt_y</p:attrName>
                                        </p:attrNameLst>
                                      </p:cBhvr>
                                      <p:tavLst>
                                        <p:tav tm="0">
                                          <p:val>
                                            <p:strVal val="#ppt_y-(0.354*#ppt_w-0.172*#ppt_h)"/>
                                          </p:val>
                                        </p:tav>
                                        <p:tav tm="100000">
                                          <p:val>
                                            <p:strVal val="#ppt_y"/>
                                          </p:val>
                                        </p:tav>
                                      </p:tavLst>
                                    </p:anim>
                                  </p:childTnLst>
                                </p:cTn>
                              </p:par>
                            </p:childTnLst>
                          </p:cTn>
                        </p:par>
                        <p:par>
                          <p:cTn id="17" fill="hold">
                            <p:stCondLst>
                              <p:cond delay="2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2"/>
                                        </p:tgtEl>
                                        <p:attrNameLst>
                                          <p:attrName>ppt_y</p:attrName>
                                        </p:attrNameLst>
                                      </p:cBhvr>
                                      <p:tavLst>
                                        <p:tav tm="0">
                                          <p:val>
                                            <p:strVal val="#ppt_y"/>
                                          </p:val>
                                        </p:tav>
                                        <p:tav tm="100000">
                                          <p:val>
                                            <p:strVal val="#ppt_y"/>
                                          </p:val>
                                        </p:tav>
                                      </p:tavLst>
                                    </p:anim>
                                    <p:anim calcmode="lin" valueType="num">
                                      <p:cBhvr>
                                        <p:cTn id="2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2"/>
                                        </p:tgtEl>
                                      </p:cBhvr>
                                    </p:animEffect>
                                  </p:childTnLst>
                                </p:cTn>
                              </p:par>
                            </p:childTnLst>
                          </p:cTn>
                        </p:par>
                        <p:par>
                          <p:cTn id="25" fill="hold">
                            <p:stCondLst>
                              <p:cond delay="2849"/>
                            </p:stCondLst>
                            <p:childTnLst>
                              <p:par>
                                <p:cTn id="26" presetID="37"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900" decel="100000" fill="hold"/>
                                        <p:tgtEl>
                                          <p:spTgt spid="2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32" fill="hold">
                            <p:stCondLst>
                              <p:cond delay="3849"/>
                            </p:stCondLst>
                            <p:childTnLst>
                              <p:par>
                                <p:cTn id="33" presetID="37" presetClass="entr" presetSubtype="0"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anim calcmode="lin" valueType="num">
                                      <p:cBhvr>
                                        <p:cTn id="36" dur="1000" fill="hold"/>
                                        <p:tgtEl>
                                          <p:spTgt spid="56"/>
                                        </p:tgtEl>
                                        <p:attrNameLst>
                                          <p:attrName>ppt_x</p:attrName>
                                        </p:attrNameLst>
                                      </p:cBhvr>
                                      <p:tavLst>
                                        <p:tav tm="0">
                                          <p:val>
                                            <p:strVal val="#ppt_x"/>
                                          </p:val>
                                        </p:tav>
                                        <p:tav tm="100000">
                                          <p:val>
                                            <p:strVal val="#ppt_x"/>
                                          </p:val>
                                        </p:tav>
                                      </p:tavLst>
                                    </p:anim>
                                    <p:anim calcmode="lin" valueType="num">
                                      <p:cBhvr>
                                        <p:cTn id="37" dur="900" decel="100000" fill="hold"/>
                                        <p:tgtEl>
                                          <p:spTgt spid="56"/>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39" fill="hold">
                            <p:stCondLst>
                              <p:cond delay="4849"/>
                            </p:stCondLst>
                            <p:childTnLst>
                              <p:par>
                                <p:cTn id="40" presetID="37" presetClass="entr" presetSubtype="0" fill="hold" nodeType="after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1000"/>
                                        <p:tgtEl>
                                          <p:spTgt spid="61"/>
                                        </p:tgtEl>
                                      </p:cBhvr>
                                    </p:animEffect>
                                    <p:anim calcmode="lin" valueType="num">
                                      <p:cBhvr>
                                        <p:cTn id="43" dur="1000" fill="hold"/>
                                        <p:tgtEl>
                                          <p:spTgt spid="61"/>
                                        </p:tgtEl>
                                        <p:attrNameLst>
                                          <p:attrName>ppt_x</p:attrName>
                                        </p:attrNameLst>
                                      </p:cBhvr>
                                      <p:tavLst>
                                        <p:tav tm="0">
                                          <p:val>
                                            <p:strVal val="#ppt_x"/>
                                          </p:val>
                                        </p:tav>
                                        <p:tav tm="100000">
                                          <p:val>
                                            <p:strVal val="#ppt_x"/>
                                          </p:val>
                                        </p:tav>
                                      </p:tavLst>
                                    </p:anim>
                                    <p:anim calcmode="lin" valueType="num">
                                      <p:cBhvr>
                                        <p:cTn id="44" dur="900" decel="100000" fill="hold"/>
                                        <p:tgtEl>
                                          <p:spTgt spid="61"/>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childTnLst>
                          </p:cTn>
                        </p:par>
                        <p:par>
                          <p:cTn id="46" fill="hold">
                            <p:stCondLst>
                              <p:cond delay="5849"/>
                            </p:stCondLst>
                            <p:childTnLst>
                              <p:par>
                                <p:cTn id="47" presetID="37" presetClass="entr" presetSubtype="0" fill="hold" nodeType="after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1000"/>
                                        <p:tgtEl>
                                          <p:spTgt spid="66"/>
                                        </p:tgtEl>
                                      </p:cBhvr>
                                    </p:animEffect>
                                    <p:anim calcmode="lin" valueType="num">
                                      <p:cBhvr>
                                        <p:cTn id="50" dur="1000" fill="hold"/>
                                        <p:tgtEl>
                                          <p:spTgt spid="66"/>
                                        </p:tgtEl>
                                        <p:attrNameLst>
                                          <p:attrName>ppt_x</p:attrName>
                                        </p:attrNameLst>
                                      </p:cBhvr>
                                      <p:tavLst>
                                        <p:tav tm="0">
                                          <p:val>
                                            <p:strVal val="#ppt_x"/>
                                          </p:val>
                                        </p:tav>
                                        <p:tav tm="100000">
                                          <p:val>
                                            <p:strVal val="#ppt_x"/>
                                          </p:val>
                                        </p:tav>
                                      </p:tavLst>
                                    </p:anim>
                                    <p:anim calcmode="lin" valueType="num">
                                      <p:cBhvr>
                                        <p:cTn id="51" dur="900" decel="100000" fill="hold"/>
                                        <p:tgtEl>
                                          <p:spTgt spid="66"/>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childTnLst>
                          </p:cTn>
                        </p:par>
                        <p:par>
                          <p:cTn id="53" fill="hold">
                            <p:stCondLst>
                              <p:cond delay="6849"/>
                            </p:stCondLst>
                            <p:childTnLst>
                              <p:par>
                                <p:cTn id="54" presetID="59" presetClass="path" presetSubtype="0" accel="50000" decel="50000" fill="hold" nodeType="afterEffect">
                                  <p:stCondLst>
                                    <p:cond delay="0"/>
                                  </p:stCondLst>
                                  <p:childTnLst>
                                    <p:animMotion origin="layout" path="M 0.00039 0.26505 C -0.01927 0.26505 -0.0345 0.23588 -0.0345 0.2 C -0.0345 0.16296 -0.01927 0.13334 0.00039 0.13334 C 0.02005 0.13334 0.03529 0.10394 0.03529 0.06713 C 0.03529 0.03102 0.02005 0.00139 0.00039 0.00139 " pathEditMode="relative" rAng="16200000" ptsTypes="AAAAA">
                                      <p:cBhvr>
                                        <p:cTn id="55" dur="2000" fill="hold"/>
                                        <p:tgtEl>
                                          <p:spTgt spid="72"/>
                                        </p:tgtEl>
                                        <p:attrNameLst>
                                          <p:attrName>ppt_x</p:attrName>
                                          <p:attrName>ppt_y</p:attrName>
                                        </p:attrNameLst>
                                      </p:cBhvr>
                                      <p:rCtr x="0" y="-1317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5"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梯形 11"/>
          <p:cNvSpPr/>
          <p:nvPr/>
        </p:nvSpPr>
        <p:spPr>
          <a:xfrm>
            <a:off x="0" y="3569455"/>
            <a:ext cx="12192000" cy="2831344"/>
          </a:xfrm>
          <a:prstGeom prst="trapezoid">
            <a:avLst>
              <a:gd name="adj" fmla="val 37907"/>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1219200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50191" y="928731"/>
            <a:ext cx="2676525" cy="338554"/>
          </a:xfrm>
          <a:prstGeom prst="rect">
            <a:avLst/>
          </a:prstGeom>
          <a:noFill/>
        </p:spPr>
        <p:txBody>
          <a:bodyPr wrap="square" rtlCol="0">
            <a:spAutoFit/>
          </a:bodyPr>
          <a:lstStyle/>
          <a:p>
            <a:r>
              <a:rPr lang="en-US" altLang="zh-CN" sz="1600" dirty="0">
                <a:solidFill>
                  <a:srgbClr val="BB3F3D"/>
                </a:solidFill>
              </a:rPr>
              <a:t>Happy Mother</a:t>
            </a:r>
            <a:r>
              <a:rPr lang="en-US" altLang="zh-CN" sz="1600" dirty="0">
                <a:solidFill>
                  <a:srgbClr val="BB3F3D"/>
                </a:solidFill>
                <a:latin typeface="微软雅黑" panose="020B0503020204020204" pitchFamily="34" charset="-122"/>
                <a:ea typeface="微软雅黑" panose="020B0503020204020204" pitchFamily="34" charset="-122"/>
              </a:rPr>
              <a:t>‘s</a:t>
            </a:r>
            <a:r>
              <a:rPr lang="en-US" altLang="zh-CN" sz="1600" dirty="0">
                <a:solidFill>
                  <a:srgbClr val="BB3F3D"/>
                </a:solidFill>
              </a:rPr>
              <a:t> Day</a:t>
            </a:r>
            <a:endParaRPr lang="zh-CN" altLang="en-US" sz="1600" dirty="0">
              <a:solidFill>
                <a:srgbClr val="BB3F3D"/>
              </a:solidFill>
            </a:endParaRPr>
          </a:p>
        </p:txBody>
      </p:sp>
      <p:sp>
        <p:nvSpPr>
          <p:cNvPr id="21" name="文本框 20"/>
          <p:cNvSpPr txBox="1"/>
          <p:nvPr/>
        </p:nvSpPr>
        <p:spPr>
          <a:xfrm>
            <a:off x="1509712" y="1156036"/>
            <a:ext cx="1747838" cy="1015663"/>
          </a:xfrm>
          <a:prstGeom prst="rect">
            <a:avLst/>
          </a:prstGeom>
          <a:noFill/>
        </p:spPr>
        <p:txBody>
          <a:bodyPr wrap="square" rtlCol="0">
            <a:spAutoFit/>
          </a:bodyPr>
          <a:lstStyle/>
          <a:p>
            <a:r>
              <a:rPr lang="en-US" altLang="zh-CN" sz="6000" dirty="0" smtClean="0">
                <a:solidFill>
                  <a:srgbClr val="BB3F3D"/>
                </a:solidFill>
                <a:latin typeface="Impact" panose="020B0806030902050204" pitchFamily="34" charset="0"/>
                <a:ea typeface="汉仪超粗宋简" panose="02010609000101010101" pitchFamily="49" charset="-122"/>
              </a:rPr>
              <a:t>20XX,</a:t>
            </a:r>
            <a:endParaRPr lang="zh-CN" altLang="en-US" sz="6000" dirty="0">
              <a:solidFill>
                <a:srgbClr val="BB3F3D"/>
              </a:solidFill>
              <a:latin typeface="Impact" panose="020B0806030902050204" pitchFamily="34" charset="0"/>
              <a:ea typeface="汉仪超粗宋简" panose="02010609000101010101" pitchFamily="49" charset="-122"/>
            </a:endParaRPr>
          </a:p>
        </p:txBody>
      </p:sp>
      <p:sp>
        <p:nvSpPr>
          <p:cNvPr id="22" name="文本框 21"/>
          <p:cNvSpPr txBox="1"/>
          <p:nvPr/>
        </p:nvSpPr>
        <p:spPr>
          <a:xfrm>
            <a:off x="3183731" y="1338142"/>
            <a:ext cx="673894" cy="707886"/>
          </a:xfrm>
          <a:prstGeom prst="rect">
            <a:avLst/>
          </a:prstGeom>
          <a:noFill/>
        </p:spPr>
        <p:txBody>
          <a:bodyPr wrap="square" rtlCol="0">
            <a:spAutoFit/>
          </a:bodyPr>
          <a:lstStyle/>
          <a:p>
            <a:r>
              <a:rPr lang="zh-CN" altLang="en-US" sz="4000" dirty="0">
                <a:solidFill>
                  <a:srgbClr val="BB3F3D"/>
                </a:solidFill>
                <a:latin typeface="Impact" panose="020B0806030902050204" pitchFamily="34" charset="0"/>
                <a:ea typeface="汉仪超粗宋简" panose="02010609000101010101" pitchFamily="49" charset="-122"/>
              </a:rPr>
              <a:t>为</a:t>
            </a:r>
            <a:endParaRPr lang="zh-CN" altLang="en-US" sz="4000" dirty="0">
              <a:solidFill>
                <a:srgbClr val="BB3F3D"/>
              </a:solidFill>
              <a:latin typeface="Impact" panose="020B0806030902050204" pitchFamily="34" charset="0"/>
              <a:ea typeface="汉仪超粗宋简" panose="02010609000101010101" pitchFamily="49" charset="-122"/>
            </a:endParaRPr>
          </a:p>
        </p:txBody>
      </p:sp>
      <p:sp>
        <p:nvSpPr>
          <p:cNvPr id="23" name="心形 22"/>
          <p:cNvSpPr/>
          <p:nvPr/>
        </p:nvSpPr>
        <p:spPr>
          <a:xfrm>
            <a:off x="3864769" y="1068288"/>
            <a:ext cx="1745456" cy="1413213"/>
          </a:xfrm>
          <a:prstGeom prst="hear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860006" y="1202202"/>
            <a:ext cx="1731169" cy="923330"/>
          </a:xfrm>
          <a:prstGeom prst="rect">
            <a:avLst/>
          </a:prstGeom>
          <a:noFill/>
        </p:spPr>
        <p:txBody>
          <a:bodyPr wrap="square" rtlCol="0">
            <a:spAutoFit/>
          </a:bodyPr>
          <a:lstStyle/>
          <a:p>
            <a:pPr algn="ctr"/>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母亲</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文本框 24"/>
          <p:cNvSpPr txBox="1"/>
          <p:nvPr/>
        </p:nvSpPr>
        <p:spPr>
          <a:xfrm>
            <a:off x="5610225" y="1202202"/>
            <a:ext cx="1423987" cy="830997"/>
          </a:xfrm>
          <a:prstGeom prst="rect">
            <a:avLst/>
          </a:prstGeom>
          <a:noFill/>
        </p:spPr>
        <p:txBody>
          <a:bodyPr wrap="square" rtlCol="0">
            <a:spAutoFit/>
          </a:bodyPr>
          <a:lstStyle/>
          <a:p>
            <a:r>
              <a:rPr lang="zh-CN" altLang="en-US" sz="4800" dirty="0">
                <a:solidFill>
                  <a:srgbClr val="BB3F3D"/>
                </a:solidFill>
                <a:latin typeface="Impact" panose="020B0806030902050204" pitchFamily="34" charset="0"/>
                <a:ea typeface="汉仪超粗宋简" panose="02010609000101010101" pitchFamily="49" charset="-122"/>
              </a:rPr>
              <a:t>喝彩</a:t>
            </a:r>
            <a:endParaRPr lang="zh-CN" altLang="en-US" sz="4800" dirty="0">
              <a:solidFill>
                <a:srgbClr val="BB3F3D"/>
              </a:solidFill>
              <a:latin typeface="Impact" panose="020B0806030902050204" pitchFamily="34" charset="0"/>
              <a:ea typeface="汉仪超粗宋简" panose="02010609000101010101" pitchFamily="49" charset="-122"/>
            </a:endParaRPr>
          </a:p>
        </p:txBody>
      </p:sp>
      <p:pic>
        <p:nvPicPr>
          <p:cNvPr id="34" name="图片 3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155778" y="457200"/>
            <a:ext cx="3167531" cy="3723356"/>
          </a:xfrm>
          <a:prstGeom prst="rect">
            <a:avLst/>
          </a:prstGeom>
        </p:spPr>
      </p:pic>
      <p:sp>
        <p:nvSpPr>
          <p:cNvPr id="35" name="文本框 34"/>
          <p:cNvSpPr txBox="1"/>
          <p:nvPr/>
        </p:nvSpPr>
        <p:spPr>
          <a:xfrm>
            <a:off x="2383631" y="4083580"/>
            <a:ext cx="2618137" cy="707886"/>
          </a:xfrm>
          <a:prstGeom prst="rect">
            <a:avLst/>
          </a:prstGeom>
          <a:noFill/>
        </p:spPr>
        <p:txBody>
          <a:bodyPr wrap="square" rtlCol="0">
            <a:spAutoFit/>
          </a:bodyPr>
          <a:lstStyle/>
          <a:p>
            <a:pPr algn="ctr"/>
            <a:r>
              <a:rPr lang="zh-CN" altLang="en-US" sz="4000" dirty="0">
                <a:solidFill>
                  <a:schemeClr val="bg1"/>
                </a:solidFill>
                <a:effectLst>
                  <a:outerShdw blurRad="38100" dist="38100" dir="2700000" algn="tl">
                    <a:srgbClr val="000000">
                      <a:alpha val="43137"/>
                    </a:srgbClr>
                  </a:outerShdw>
                </a:effectLst>
                <a:latin typeface="+mn-ea"/>
              </a:rPr>
              <a:t>第一部分</a:t>
            </a:r>
            <a:endParaRPr lang="zh-CN" altLang="en-US" sz="4000" dirty="0">
              <a:solidFill>
                <a:schemeClr val="bg1"/>
              </a:solidFill>
              <a:effectLst>
                <a:outerShdw blurRad="38100" dist="38100" dir="2700000" algn="tl">
                  <a:srgbClr val="000000">
                    <a:alpha val="43137"/>
                  </a:srgbClr>
                </a:outerShdw>
              </a:effectLst>
              <a:latin typeface="+mn-ea"/>
            </a:endParaRPr>
          </a:p>
        </p:txBody>
      </p:sp>
      <p:sp>
        <p:nvSpPr>
          <p:cNvPr id="36" name="文本框 35"/>
          <p:cNvSpPr txBox="1"/>
          <p:nvPr/>
        </p:nvSpPr>
        <p:spPr>
          <a:xfrm>
            <a:off x="3839713" y="4697110"/>
            <a:ext cx="6393659" cy="1323439"/>
          </a:xfrm>
          <a:prstGeom prst="rect">
            <a:avLst/>
          </a:prstGeom>
          <a:noFill/>
        </p:spPr>
        <p:txBody>
          <a:bodyPr wrap="square" rtlCol="0">
            <a:spAutoFit/>
          </a:bodyPr>
          <a:lstStyle/>
          <a:p>
            <a:pPr algn="ctr"/>
            <a:r>
              <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活动概况</a:t>
            </a:r>
            <a:endPar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0" name="文本框 39"/>
          <p:cNvSpPr txBox="1"/>
          <p:nvPr/>
        </p:nvSpPr>
        <p:spPr>
          <a:xfrm>
            <a:off x="1669306" y="2623944"/>
            <a:ext cx="5114820" cy="307777"/>
          </a:xfrm>
          <a:prstGeom prst="rect">
            <a:avLst/>
          </a:prstGeom>
          <a:noFill/>
        </p:spPr>
        <p:txBody>
          <a:bodyPr wrap="square" rtlCol="0">
            <a:spAutoFit/>
          </a:bodyPr>
          <a:lstStyle/>
          <a:p>
            <a:r>
              <a:rPr lang="zh-CN" altLang="en-US" sz="1400" dirty="0">
                <a:solidFill>
                  <a:srgbClr val="BB3F3D"/>
                </a:solidFill>
                <a:latin typeface="新蒂下午茶基本版" panose="03000600000000000000" pitchFamily="66" charset="-122"/>
                <a:ea typeface="新蒂下午茶基本版" panose="03000600000000000000" pitchFamily="66" charset="-122"/>
              </a:rPr>
              <a:t>在这世界上，我们永远需要报答的最美好的人</a:t>
            </a:r>
            <a:r>
              <a:rPr lang="en-US" altLang="zh-CN" sz="1400" dirty="0">
                <a:solidFill>
                  <a:srgbClr val="BB3F3D"/>
                </a:solidFill>
                <a:latin typeface="新蒂下午茶基本版" panose="03000600000000000000" pitchFamily="66" charset="-122"/>
                <a:ea typeface="新蒂下午茶基本版" panose="03000600000000000000" pitchFamily="66" charset="-122"/>
              </a:rPr>
              <a:t>—</a:t>
            </a:r>
            <a:r>
              <a:rPr lang="zh-CN" altLang="en-US" sz="1400" dirty="0">
                <a:solidFill>
                  <a:srgbClr val="BB3F3D"/>
                </a:solidFill>
                <a:latin typeface="新蒂下午茶基本版" panose="03000600000000000000" pitchFamily="66" charset="-122"/>
                <a:ea typeface="新蒂下午茶基本版" panose="03000600000000000000" pitchFamily="66" charset="-122"/>
              </a:rPr>
              <a:t>这就是母亲</a:t>
            </a:r>
            <a:endParaRPr lang="zh-CN" altLang="en-US" sz="1400" dirty="0">
              <a:solidFill>
                <a:srgbClr val="BB3F3D"/>
              </a:solidFill>
              <a:latin typeface="新蒂下午茶基本版" panose="03000600000000000000" pitchFamily="66" charset="-122"/>
              <a:ea typeface="新蒂下午茶基本版" panose="03000600000000000000" pitchFamily="66" charset="-122"/>
            </a:endParaRPr>
          </a:p>
        </p:txBody>
      </p:sp>
      <p:sp>
        <p:nvSpPr>
          <p:cNvPr id="42" name="文本框 41"/>
          <p:cNvSpPr txBox="1"/>
          <p:nvPr/>
        </p:nvSpPr>
        <p:spPr>
          <a:xfrm>
            <a:off x="3289520" y="2890427"/>
            <a:ext cx="5632969" cy="276999"/>
          </a:xfrm>
          <a:prstGeom prst="rect">
            <a:avLst/>
          </a:prstGeom>
          <a:noFill/>
        </p:spPr>
        <p:txBody>
          <a:bodyPr wrap="square" rtlCol="0">
            <a:spAutoFit/>
          </a:bodyPr>
          <a:lstStyle/>
          <a:p>
            <a:r>
              <a:rPr lang="en-US" altLang="zh-CN" sz="1200" dirty="0">
                <a:solidFill>
                  <a:srgbClr val="BB3F3D"/>
                </a:solidFill>
                <a:latin typeface="Nirmala UI Semilight" panose="020B0402040204020203" pitchFamily="34" charset="0"/>
                <a:cs typeface="Nirmala UI Semilight" panose="020B0402040204020203" pitchFamily="34" charset="0"/>
              </a:rPr>
              <a:t>In the word,we will never need to repay the best people — this is my mother</a:t>
            </a:r>
            <a:endParaRPr lang="zh-CN" altLang="en-US" sz="1200" dirty="0">
              <a:solidFill>
                <a:srgbClr val="BB3F3D"/>
              </a:solidFill>
              <a:latin typeface="Nirmala UI Semilight" panose="020B0402040204020203" pitchFamily="34" charset="0"/>
              <a:cs typeface="Nirmala UI Semilight" panose="020B0402040204020203" pitchFamily="34" charset="0"/>
            </a:endParaRPr>
          </a:p>
        </p:txBody>
      </p:sp>
      <p:sp>
        <p:nvSpPr>
          <p:cNvPr id="7" name="矩形 6"/>
          <p:cNvSpPr/>
          <p:nvPr/>
        </p:nvSpPr>
        <p:spPr>
          <a:xfrm>
            <a:off x="0" y="6400800"/>
            <a:ext cx="1219200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49" presetClass="entr" presetSubtype="0" decel="100000" fill="hold" grpId="1"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 calcmode="lin" valueType="num">
                                      <p:cBhvr>
                                        <p:cTn id="13" dur="1000" fill="hold"/>
                                        <p:tgtEl>
                                          <p:spTgt spid="35"/>
                                        </p:tgtEl>
                                        <p:attrNameLst>
                                          <p:attrName>style.rotation</p:attrName>
                                        </p:attrNameLst>
                                      </p:cBhvr>
                                      <p:tavLst>
                                        <p:tav tm="0">
                                          <p:val>
                                            <p:fltVal val="360"/>
                                          </p:val>
                                        </p:tav>
                                        <p:tav tm="100000">
                                          <p:val>
                                            <p:fltVal val="0"/>
                                          </p:val>
                                        </p:tav>
                                      </p:tavLst>
                                    </p:anim>
                                    <p:animEffect transition="in" filter="fade">
                                      <p:cBhvr>
                                        <p:cTn id="14" dur="1000"/>
                                        <p:tgtEl>
                                          <p:spTgt spid="35"/>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1000" fill="hold"/>
                                        <p:tgtEl>
                                          <p:spTgt spid="36"/>
                                        </p:tgtEl>
                                        <p:attrNameLst>
                                          <p:attrName>ppt_x</p:attrName>
                                        </p:attrNameLst>
                                      </p:cBhvr>
                                      <p:tavLst>
                                        <p:tav tm="0">
                                          <p:val>
                                            <p:strVal val="1+#ppt_w/2"/>
                                          </p:val>
                                        </p:tav>
                                        <p:tav tm="100000">
                                          <p:val>
                                            <p:strVal val="#ppt_x"/>
                                          </p:val>
                                        </p:tav>
                                      </p:tavLst>
                                    </p:anim>
                                    <p:anim calcmode="lin" valueType="num">
                                      <p:cBhvr additive="base">
                                        <p:cTn id="19"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grpSp>
        <p:nvGrpSpPr>
          <p:cNvPr id="7" name="组合 6"/>
          <p:cNvGrpSpPr/>
          <p:nvPr/>
        </p:nvGrpSpPr>
        <p:grpSpPr>
          <a:xfrm>
            <a:off x="3364100" y="658842"/>
            <a:ext cx="4509684" cy="1000665"/>
            <a:chOff x="4640450" y="773142"/>
            <a:chExt cx="4509684" cy="1000665"/>
          </a:xfrm>
        </p:grpSpPr>
        <p:grpSp>
          <p:nvGrpSpPr>
            <p:cNvPr id="8" name="组合 7"/>
            <p:cNvGrpSpPr/>
            <p:nvPr/>
          </p:nvGrpSpPr>
          <p:grpSpPr>
            <a:xfrm>
              <a:off x="4640450" y="773142"/>
              <a:ext cx="4509684" cy="1000665"/>
              <a:chOff x="3783200" y="1068417"/>
              <a:chExt cx="4509684" cy="1000665"/>
            </a:xfrm>
            <a:effectLst>
              <a:reflection blurRad="6350" stA="52000" endA="300" endPos="35000" dir="5400000" sy="-100000" algn="bl" rotWithShape="0"/>
            </a:effectLst>
          </p:grpSpPr>
          <p:grpSp>
            <p:nvGrpSpPr>
              <p:cNvPr id="13" name="组合 12"/>
              <p:cNvGrpSpPr/>
              <p:nvPr/>
            </p:nvGrpSpPr>
            <p:grpSpPr>
              <a:xfrm>
                <a:off x="3783200" y="1068417"/>
                <a:ext cx="2254842" cy="1000665"/>
                <a:chOff x="3783200" y="1068417"/>
                <a:chExt cx="2254842" cy="1000665"/>
              </a:xfrm>
            </p:grpSpPr>
            <p:sp>
              <p:nvSpPr>
                <p:cNvPr id="17" name="矩形 16"/>
                <p:cNvSpPr/>
                <p:nvPr/>
              </p:nvSpPr>
              <p:spPr>
                <a:xfrm>
                  <a:off x="3783200"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038042" y="1068417"/>
                <a:ext cx="2254842" cy="1000665"/>
                <a:chOff x="3774056" y="1068417"/>
                <a:chExt cx="2254842" cy="1000665"/>
              </a:xfrm>
            </p:grpSpPr>
            <p:sp>
              <p:nvSpPr>
                <p:cNvPr id="15" name="矩形 14"/>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898837"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9" name="文本框 8"/>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文本框 9"/>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背</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文本框 11"/>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景</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2029365" y="2035004"/>
            <a:ext cx="8943975" cy="3139321"/>
          </a:xfrm>
          <a:prstGeom prst="rect">
            <a:avLst/>
          </a:prstGeom>
          <a:noFill/>
        </p:spPr>
        <p:txBody>
          <a:bodyPr wrap="square" rtlCol="0">
            <a:spAutoFit/>
          </a:bodyPr>
          <a:lstStyle/>
          <a:p>
            <a:pPr>
              <a:lnSpc>
                <a:spcPct val="150000"/>
              </a:lnSpc>
            </a:pPr>
            <a:r>
              <a:rPr lang="zh-CN" altLang="en-US" sz="4400" b="1" dirty="0">
                <a:latin typeface="微软雅黑" panose="020B0503020204020204" pitchFamily="34" charset="-122"/>
                <a:ea typeface="微软雅黑" panose="020B0503020204020204" pitchFamily="34" charset="-122"/>
              </a:rPr>
              <a:t>为提升品牌的知名度和美誉度</a:t>
            </a:r>
            <a:endParaRPr lang="en-US" altLang="zh-CN" sz="4400" dirty="0">
              <a:latin typeface="微软雅黑" panose="020B0503020204020204" pitchFamily="34" charset="-122"/>
              <a:ea typeface="微软雅黑" panose="020B0503020204020204" pitchFamily="34" charset="-122"/>
            </a:endParaRPr>
          </a:p>
          <a:p>
            <a:pPr>
              <a:lnSpc>
                <a:spcPct val="150000"/>
              </a:lnSpc>
            </a:pPr>
            <a:r>
              <a:rPr lang="zh-CN" altLang="en-US" sz="2800" b="1" dirty="0">
                <a:latin typeface="微软雅黑" panose="020B0503020204020204" pitchFamily="34" charset="-122"/>
                <a:ea typeface="微软雅黑" panose="020B0503020204020204" pitchFamily="34" charset="-122"/>
              </a:rPr>
              <a:t>增进目标消费群体对“母亲节”的印象和记忆</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通过媒体以</a:t>
            </a:r>
            <a:r>
              <a:rPr lang="zh-CN" altLang="en-US" sz="1600" dirty="0">
                <a:solidFill>
                  <a:srgbClr val="BB3F3D"/>
                </a:solidFill>
                <a:latin typeface="微软雅黑" panose="020B0503020204020204" pitchFamily="34" charset="-122"/>
                <a:ea typeface="微软雅黑" panose="020B0503020204020204" pitchFamily="34" charset="-122"/>
              </a:rPr>
              <a:t>“亲情”</a:t>
            </a:r>
            <a:r>
              <a:rPr lang="zh-CN" altLang="en-US" sz="1600" dirty="0">
                <a:latin typeface="微软雅黑" panose="020B0503020204020204" pitchFamily="34" charset="-122"/>
                <a:ea typeface="微软雅黑" panose="020B0503020204020204" pitchFamily="34" charset="-122"/>
              </a:rPr>
              <a:t>进行包装，</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号召做儿女的 向父母亲表达关爱和祝福，借势造势，强化家庭责任，反哺母亲，奉献孝心，</a:t>
            </a: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值 </a:t>
            </a:r>
            <a:r>
              <a:rPr lang="en-US" altLang="zh-CN" sz="1600" dirty="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日 母亲节到来之际，策划以</a:t>
            </a:r>
            <a:r>
              <a:rPr lang="zh-CN" altLang="en-US" sz="2800" b="1" dirty="0">
                <a:solidFill>
                  <a:srgbClr val="BB3F3D"/>
                </a:solidFill>
                <a:latin typeface="微软雅黑" panose="020B0503020204020204" pitchFamily="34" charset="-122"/>
                <a:ea typeface="微软雅黑" panose="020B0503020204020204" pitchFamily="34" charset="-122"/>
              </a:rPr>
              <a:t>“感恩母亲</a:t>
            </a:r>
            <a:r>
              <a:rPr lang="en-US" altLang="zh-CN" sz="2800" b="1" dirty="0">
                <a:solidFill>
                  <a:srgbClr val="BB3F3D"/>
                </a:solidFill>
                <a:latin typeface="微软雅黑" panose="020B0503020204020204" pitchFamily="34" charset="-122"/>
                <a:ea typeface="微软雅黑" panose="020B0503020204020204" pitchFamily="34" charset="-122"/>
              </a:rPr>
              <a:t>·</a:t>
            </a:r>
            <a:r>
              <a:rPr lang="zh-CN" altLang="en-US" sz="2800" b="1" dirty="0">
                <a:solidFill>
                  <a:srgbClr val="BB3F3D"/>
                </a:solidFill>
                <a:latin typeface="微软雅黑" panose="020B0503020204020204" pitchFamily="34" charset="-122"/>
                <a:ea typeface="微软雅黑" panose="020B0503020204020204" pitchFamily="34" charset="-122"/>
              </a:rPr>
              <a:t>母爱永恒”</a:t>
            </a:r>
            <a:r>
              <a:rPr lang="zh-CN" altLang="en-US" sz="1600" dirty="0">
                <a:latin typeface="微软雅黑" panose="020B0503020204020204" pitchFamily="34" charset="-122"/>
                <a:ea typeface="微软雅黑" panose="020B0503020204020204" pitchFamily="34" charset="-122"/>
              </a:rPr>
              <a:t>为主题的专题活动。</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circle(in)">
                                      <p:cBhvr>
                                        <p:cTn id="7" dur="2000"/>
                                        <p:tgtEl>
                                          <p:spTgt spid="24"/>
                                        </p:tgtEl>
                                      </p:cBhvr>
                                    </p:animEffect>
                                  </p:childTnLst>
                                </p:cTn>
                              </p:par>
                            </p:childTnLst>
                          </p:cTn>
                        </p:par>
                        <p:par>
                          <p:cTn id="8" fill="hold">
                            <p:stCondLst>
                              <p:cond delay="2000"/>
                            </p:stCondLst>
                            <p:childTnLst>
                              <p:par>
                                <p:cTn id="9" presetID="2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250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821681" y="573117"/>
            <a:ext cx="4518828" cy="1000665"/>
            <a:chOff x="4631306" y="773142"/>
            <a:chExt cx="4518828" cy="1000665"/>
          </a:xfrm>
        </p:grpSpPr>
        <p:grpSp>
          <p:nvGrpSpPr>
            <p:cNvPr id="7" name="组合 6"/>
            <p:cNvGrpSpPr/>
            <p:nvPr/>
          </p:nvGrpSpPr>
          <p:grpSpPr>
            <a:xfrm>
              <a:off x="4631306" y="773142"/>
              <a:ext cx="4518828" cy="1000665"/>
              <a:chOff x="3774056" y="1068417"/>
              <a:chExt cx="4518828" cy="1000665"/>
            </a:xfrm>
            <a:effectLst>
              <a:reflection blurRad="6350" stA="52000" endA="300" endPos="35000" dir="5400000" sy="-100000" algn="bl" rotWithShape="0"/>
            </a:effectLst>
          </p:grpSpPr>
          <p:grpSp>
            <p:nvGrpSpPr>
              <p:cNvPr id="12" name="组合 11"/>
              <p:cNvGrpSpPr/>
              <p:nvPr/>
            </p:nvGrpSpPr>
            <p:grpSpPr>
              <a:xfrm>
                <a:off x="3774056" y="1068417"/>
                <a:ext cx="2263986" cy="1000665"/>
                <a:chOff x="3774056" y="1068417"/>
                <a:chExt cx="2263986" cy="1000665"/>
              </a:xfrm>
            </p:grpSpPr>
            <p:sp>
              <p:nvSpPr>
                <p:cNvPr id="16" name="矩形 15"/>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6038042" y="1068417"/>
                <a:ext cx="2254842" cy="1000665"/>
                <a:chOff x="3774056" y="1068417"/>
                <a:chExt cx="2254842" cy="1000665"/>
              </a:xfrm>
            </p:grpSpPr>
            <p:sp>
              <p:nvSpPr>
                <p:cNvPr id="14" name="矩形 13"/>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898837"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 name="文本框 7"/>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文本框 9"/>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的</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8" name="矩形 17"/>
          <p:cNvSpPr/>
          <p:nvPr/>
        </p:nvSpPr>
        <p:spPr>
          <a:xfrm>
            <a:off x="0" y="0"/>
            <a:ext cx="695325" cy="6858000"/>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85800" y="0"/>
            <a:ext cx="695325" cy="6858000"/>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1496675" y="0"/>
            <a:ext cx="695325" cy="6858000"/>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801350" y="0"/>
            <a:ext cx="695325" cy="6858000"/>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2167411" y="2475482"/>
            <a:ext cx="5547839" cy="1028700"/>
            <a:chOff x="2819759" y="2371725"/>
            <a:chExt cx="5547839" cy="1028700"/>
          </a:xfrm>
        </p:grpSpPr>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2819759" y="2371725"/>
              <a:ext cx="1058533" cy="1028700"/>
            </a:xfrm>
            <a:prstGeom prst="rect">
              <a:avLst/>
            </a:prstGeom>
          </p:spPr>
        </p:pic>
        <p:sp>
          <p:nvSpPr>
            <p:cNvPr id="42" name="文本框 41"/>
            <p:cNvSpPr txBox="1"/>
            <p:nvPr/>
          </p:nvSpPr>
          <p:spPr>
            <a:xfrm>
              <a:off x="3798361" y="2909412"/>
              <a:ext cx="4569237" cy="400110"/>
            </a:xfrm>
            <a:prstGeom prst="rect">
              <a:avLst/>
            </a:prstGeom>
            <a:noFill/>
          </p:spPr>
          <p:txBody>
            <a:bodyPr wrap="square" rtlCol="0">
              <a:spAutoFit/>
            </a:bodyPr>
            <a:lstStyle/>
            <a:p>
              <a:r>
                <a:rPr lang="zh-CN" altLang="en-US" dirty="0"/>
                <a:t>母亲节促销活动方案，</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提高品牌知名度</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6" name="直接连接符 45"/>
            <p:cNvCxnSpPr>
              <a:stCxn id="39" idx="2"/>
            </p:cNvCxnSpPr>
            <p:nvPr/>
          </p:nvCxnSpPr>
          <p:spPr>
            <a:xfrm>
              <a:off x="3349026" y="3400425"/>
              <a:ext cx="475200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4161454" y="3545906"/>
            <a:ext cx="5921749" cy="1028700"/>
            <a:chOff x="3063740" y="3523641"/>
            <a:chExt cx="5921749" cy="1028700"/>
          </a:xfrm>
        </p:grpSpPr>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7926956" y="3523641"/>
              <a:ext cx="1058533" cy="1028700"/>
            </a:xfrm>
            <a:prstGeom prst="rect">
              <a:avLst/>
            </a:prstGeom>
          </p:spPr>
        </p:pic>
        <p:sp>
          <p:nvSpPr>
            <p:cNvPr id="43" name="文本框 42"/>
            <p:cNvSpPr txBox="1"/>
            <p:nvPr/>
          </p:nvSpPr>
          <p:spPr>
            <a:xfrm>
              <a:off x="3063740" y="4036748"/>
              <a:ext cx="4944808" cy="400110"/>
            </a:xfrm>
            <a:prstGeom prst="rect">
              <a:avLst/>
            </a:prstGeom>
            <a:noFill/>
          </p:spPr>
          <p:txBody>
            <a:bodyPr wrap="square" rtlCol="0">
              <a:spAutoFit/>
            </a:bodyPr>
            <a:lstStyle/>
            <a:p>
              <a:r>
                <a:rPr lang="zh-CN" altLang="en-US" dirty="0"/>
                <a:t>提高目标消费群体在酒店的 </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购买率 </a:t>
              </a:r>
              <a:r>
                <a:rPr lang="zh-CN" altLang="en-US" dirty="0"/>
                <a:t>和 </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消费额</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3131880" y="4552341"/>
              <a:ext cx="529200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2235478" y="4720868"/>
            <a:ext cx="7325628" cy="1028700"/>
            <a:chOff x="2584870" y="4629150"/>
            <a:chExt cx="7325628" cy="1028700"/>
          </a:xfrm>
        </p:grpSpPr>
        <p:pic>
          <p:nvPicPr>
            <p:cNvPr id="41" name="图片 40"/>
            <p:cNvPicPr>
              <a:picLocks noChangeAspect="1"/>
            </p:cNvPicPr>
            <p:nvPr/>
          </p:nvPicPr>
          <p:blipFill rotWithShape="1">
            <a:blip r:embed="rId1" cstate="print">
              <a:extLst>
                <a:ext uri="{28A0092B-C50C-407E-A947-70E740481C1C}">
                  <a14:useLocalDpi xmlns:a14="http://schemas.microsoft.com/office/drawing/2010/main" val="0"/>
                </a:ext>
              </a:extLst>
            </a:blip>
            <a:srcRect/>
            <a:stretch>
              <a:fillRect/>
            </a:stretch>
          </p:blipFill>
          <p:spPr>
            <a:xfrm>
              <a:off x="2584870" y="4629150"/>
              <a:ext cx="1058533" cy="1028700"/>
            </a:xfrm>
            <a:prstGeom prst="rect">
              <a:avLst/>
            </a:prstGeom>
          </p:spPr>
        </p:pic>
        <p:sp>
          <p:nvSpPr>
            <p:cNvPr id="44" name="文本框 43"/>
            <p:cNvSpPr txBox="1"/>
            <p:nvPr/>
          </p:nvSpPr>
          <p:spPr>
            <a:xfrm>
              <a:off x="3502189" y="5181600"/>
              <a:ext cx="6408309" cy="400110"/>
            </a:xfrm>
            <a:prstGeom prst="rect">
              <a:avLst/>
            </a:prstGeom>
            <a:noFill/>
          </p:spPr>
          <p:txBody>
            <a:bodyPr wrap="square" rtlCol="0">
              <a:spAutoFit/>
            </a:bodyPr>
            <a:lstStyle/>
            <a:p>
              <a:r>
                <a:rPr lang="zh-CN" altLang="en-US" dirty="0"/>
                <a:t>通过活动，增进</a:t>
              </a: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酒店和公众的了解和沟通</a:t>
              </a:r>
              <a:r>
                <a:rPr lang="zh-CN" altLang="en-US" dirty="0"/>
                <a:t>，制造新闻线索</a:t>
              </a:r>
              <a:endParaRPr lang="zh-CN" altLang="en-US" dirty="0"/>
            </a:p>
          </p:txBody>
        </p:sp>
        <p:cxnSp>
          <p:nvCxnSpPr>
            <p:cNvPr id="49" name="直接连接符 48"/>
            <p:cNvCxnSpPr/>
            <p:nvPr/>
          </p:nvCxnSpPr>
          <p:spPr>
            <a:xfrm>
              <a:off x="3037574" y="5657850"/>
              <a:ext cx="669600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ppt_y</p:attrName>
                                        </p:attrNameLst>
                                      </p:cBhvr>
                                      <p:tavLst>
                                        <p:tav tm="0">
                                          <p:val>
                                            <p:strVal val="#ppt_y+#ppt_h*1.125000"/>
                                          </p:val>
                                        </p:tav>
                                        <p:tav tm="100000">
                                          <p:val>
                                            <p:strVal val="#ppt_y"/>
                                          </p:val>
                                        </p:tav>
                                      </p:tavLst>
                                    </p:anim>
                                    <p:animEffect transition="in" filter="wipe(up)">
                                      <p:cBhvr>
                                        <p:cTn id="13" dur="500"/>
                                        <p:tgtEl>
                                          <p:spTgt spid="18"/>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p:tgtEl>
                                          <p:spTgt spid="20"/>
                                        </p:tgtEl>
                                        <p:attrNameLst>
                                          <p:attrName>ppt_y</p:attrName>
                                        </p:attrNameLst>
                                      </p:cBhvr>
                                      <p:tavLst>
                                        <p:tav tm="0">
                                          <p:val>
                                            <p:strVal val="#ppt_y-#ppt_h*1.125000"/>
                                          </p:val>
                                        </p:tav>
                                        <p:tav tm="100000">
                                          <p:val>
                                            <p:strVal val="#ppt_y"/>
                                          </p:val>
                                        </p:tav>
                                      </p:tavLst>
                                    </p:anim>
                                    <p:animEffect transition="in" filter="wipe(down)">
                                      <p:cBhvr>
                                        <p:cTn id="17" dur="500"/>
                                        <p:tgtEl>
                                          <p:spTgt spid="20"/>
                                        </p:tgtEl>
                                      </p:cBhvr>
                                    </p:animEffect>
                                  </p:childTnLst>
                                </p:cTn>
                              </p:par>
                            </p:childTnLst>
                          </p:cTn>
                        </p:par>
                        <p:par>
                          <p:cTn id="18" fill="hold">
                            <p:stCondLst>
                              <p:cond delay="1000"/>
                            </p:stCondLst>
                            <p:childTnLst>
                              <p:par>
                                <p:cTn id="19" presetID="1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p:tgtEl>
                                          <p:spTgt spid="19"/>
                                        </p:tgtEl>
                                        <p:attrNameLst>
                                          <p:attrName>ppt_y</p:attrName>
                                        </p:attrNameLst>
                                      </p:cBhvr>
                                      <p:tavLst>
                                        <p:tav tm="0">
                                          <p:val>
                                            <p:strVal val="#ppt_y+#ppt_h*1.125000"/>
                                          </p:val>
                                        </p:tav>
                                        <p:tav tm="100000">
                                          <p:val>
                                            <p:strVal val="#ppt_y"/>
                                          </p:val>
                                        </p:tav>
                                      </p:tavLst>
                                    </p:anim>
                                    <p:animEffect transition="in" filter="wipe(up)">
                                      <p:cBhvr>
                                        <p:cTn id="22" dur="500"/>
                                        <p:tgtEl>
                                          <p:spTgt spid="19"/>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p:tgtEl>
                                          <p:spTgt spid="21"/>
                                        </p:tgtEl>
                                        <p:attrNameLst>
                                          <p:attrName>ppt_y</p:attrName>
                                        </p:attrNameLst>
                                      </p:cBhvr>
                                      <p:tavLst>
                                        <p:tav tm="0">
                                          <p:val>
                                            <p:strVal val="#ppt_y-#ppt_h*1.125000"/>
                                          </p:val>
                                        </p:tav>
                                        <p:tav tm="100000">
                                          <p:val>
                                            <p:strVal val="#ppt_y"/>
                                          </p:val>
                                        </p:tav>
                                      </p:tavLst>
                                    </p:anim>
                                    <p:animEffect transition="in" filter="wipe(down)">
                                      <p:cBhvr>
                                        <p:cTn id="26" dur="500"/>
                                        <p:tgtEl>
                                          <p:spTgt spid="21"/>
                                        </p:tgtEl>
                                      </p:cBhvr>
                                    </p:animEffect>
                                  </p:childTnLst>
                                </p:cTn>
                              </p:par>
                            </p:childTnLst>
                          </p:cTn>
                        </p:par>
                        <p:par>
                          <p:cTn id="27" fill="hold">
                            <p:stCondLst>
                              <p:cond delay="1500"/>
                            </p:stCondLst>
                            <p:childTnLst>
                              <p:par>
                                <p:cTn id="28" presetID="12" presetClass="entr" presetSubtype="8"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750"/>
                                        <p:tgtEl>
                                          <p:spTgt spid="51"/>
                                        </p:tgtEl>
                                        <p:attrNameLst>
                                          <p:attrName>ppt_x</p:attrName>
                                        </p:attrNameLst>
                                      </p:cBhvr>
                                      <p:tavLst>
                                        <p:tav tm="0">
                                          <p:val>
                                            <p:strVal val="#ppt_x-#ppt_w*1.125000"/>
                                          </p:val>
                                        </p:tav>
                                        <p:tav tm="100000">
                                          <p:val>
                                            <p:strVal val="#ppt_x"/>
                                          </p:val>
                                        </p:tav>
                                      </p:tavLst>
                                    </p:anim>
                                    <p:animEffect transition="in" filter="wipe(right)">
                                      <p:cBhvr>
                                        <p:cTn id="31" dur="750"/>
                                        <p:tgtEl>
                                          <p:spTgt spid="51"/>
                                        </p:tgtEl>
                                      </p:cBhvr>
                                    </p:animEffect>
                                  </p:childTnLst>
                                </p:cTn>
                              </p:par>
                            </p:childTnLst>
                          </p:cTn>
                        </p:par>
                        <p:par>
                          <p:cTn id="32" fill="hold">
                            <p:stCondLst>
                              <p:cond delay="2500"/>
                            </p:stCondLst>
                            <p:childTnLst>
                              <p:par>
                                <p:cTn id="33" presetID="12" presetClass="entr" presetSubtype="2"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750"/>
                                        <p:tgtEl>
                                          <p:spTgt spid="50"/>
                                        </p:tgtEl>
                                        <p:attrNameLst>
                                          <p:attrName>ppt_x</p:attrName>
                                        </p:attrNameLst>
                                      </p:cBhvr>
                                      <p:tavLst>
                                        <p:tav tm="0">
                                          <p:val>
                                            <p:strVal val="#ppt_x+#ppt_w*1.125000"/>
                                          </p:val>
                                        </p:tav>
                                        <p:tav tm="100000">
                                          <p:val>
                                            <p:strVal val="#ppt_x"/>
                                          </p:val>
                                        </p:tav>
                                      </p:tavLst>
                                    </p:anim>
                                    <p:animEffect transition="in" filter="wipe(left)">
                                      <p:cBhvr>
                                        <p:cTn id="36" dur="750"/>
                                        <p:tgtEl>
                                          <p:spTgt spid="50"/>
                                        </p:tgtEl>
                                      </p:cBhvr>
                                    </p:animEffect>
                                  </p:childTnLst>
                                </p:cTn>
                              </p:par>
                            </p:childTnLst>
                          </p:cTn>
                        </p:par>
                        <p:par>
                          <p:cTn id="37" fill="hold">
                            <p:stCondLst>
                              <p:cond delay="3500"/>
                            </p:stCondLst>
                            <p:childTnLst>
                              <p:par>
                                <p:cTn id="38" presetID="12" presetClass="entr" presetSubtype="8"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750"/>
                                        <p:tgtEl>
                                          <p:spTgt spid="52"/>
                                        </p:tgtEl>
                                        <p:attrNameLst>
                                          <p:attrName>ppt_x</p:attrName>
                                        </p:attrNameLst>
                                      </p:cBhvr>
                                      <p:tavLst>
                                        <p:tav tm="0">
                                          <p:val>
                                            <p:strVal val="#ppt_x-#ppt_w*1.125000"/>
                                          </p:val>
                                        </p:tav>
                                        <p:tav tm="100000">
                                          <p:val>
                                            <p:strVal val="#ppt_x"/>
                                          </p:val>
                                        </p:tav>
                                      </p:tavLst>
                                    </p:anim>
                                    <p:animEffect transition="in" filter="wipe(right)">
                                      <p:cBhvr>
                                        <p:cTn id="41"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7" name="组合 6"/>
          <p:cNvGrpSpPr/>
          <p:nvPr/>
        </p:nvGrpSpPr>
        <p:grpSpPr>
          <a:xfrm>
            <a:off x="3841158" y="792192"/>
            <a:ext cx="4509684" cy="1000665"/>
            <a:chOff x="4640450" y="773142"/>
            <a:chExt cx="4509684" cy="1000665"/>
          </a:xfrm>
        </p:grpSpPr>
        <p:grpSp>
          <p:nvGrpSpPr>
            <p:cNvPr id="8" name="组合 7"/>
            <p:cNvGrpSpPr/>
            <p:nvPr/>
          </p:nvGrpSpPr>
          <p:grpSpPr>
            <a:xfrm>
              <a:off x="4640450" y="773142"/>
              <a:ext cx="4509684" cy="1000665"/>
              <a:chOff x="3783200" y="1068417"/>
              <a:chExt cx="4509684" cy="1000665"/>
            </a:xfrm>
            <a:effectLst>
              <a:reflection blurRad="6350" stA="52000" endA="300" endPos="35000" dir="5400000" sy="-100000" algn="bl" rotWithShape="0"/>
            </a:effectLst>
          </p:grpSpPr>
          <p:grpSp>
            <p:nvGrpSpPr>
              <p:cNvPr id="13" name="组合 12"/>
              <p:cNvGrpSpPr/>
              <p:nvPr/>
            </p:nvGrpSpPr>
            <p:grpSpPr>
              <a:xfrm>
                <a:off x="3783200" y="1068417"/>
                <a:ext cx="2254842" cy="1000665"/>
                <a:chOff x="3783200" y="1068417"/>
                <a:chExt cx="2254842" cy="1000665"/>
              </a:xfrm>
            </p:grpSpPr>
            <p:sp>
              <p:nvSpPr>
                <p:cNvPr id="17" name="矩形 16"/>
                <p:cNvSpPr/>
                <p:nvPr/>
              </p:nvSpPr>
              <p:spPr>
                <a:xfrm>
                  <a:off x="3783200"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038042" y="1068417"/>
                <a:ext cx="2254842" cy="1000665"/>
                <a:chOff x="3774056" y="1068417"/>
                <a:chExt cx="2254842" cy="1000665"/>
              </a:xfrm>
            </p:grpSpPr>
            <p:sp>
              <p:nvSpPr>
                <p:cNvPr id="15" name="矩形 14"/>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898837"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 name="文本框 8"/>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文本框 9"/>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文本框 11"/>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题</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1871978" y="2689823"/>
            <a:ext cx="8715375" cy="1200329"/>
          </a:xfrm>
          <a:prstGeom prst="rect">
            <a:avLst/>
          </a:prstGeom>
          <a:noFill/>
        </p:spPr>
        <p:txBody>
          <a:bodyPr wrap="square" rtlCol="0">
            <a:spAutoFit/>
          </a:bodyPr>
          <a:lstStyle/>
          <a:p>
            <a:r>
              <a:rPr lang="zh-CN" altLang="en-US" sz="7200" dirty="0">
                <a:blipFill>
                  <a:blip r:embed="rId2"/>
                  <a:stretch>
                    <a:fillRect/>
                  </a:stretch>
                </a:blipFill>
                <a:latin typeface="钟齐志莽行书" panose="02010600030101010101" pitchFamily="2" charset="-122"/>
                <a:ea typeface="钟齐志莽行书" panose="02010600030101010101" pitchFamily="2" charset="-122"/>
              </a:rPr>
              <a:t>感恩母亲</a:t>
            </a:r>
            <a:r>
              <a:rPr lang="en-US" altLang="zh-CN" sz="7200" dirty="0">
                <a:blipFill>
                  <a:blip r:embed="rId2"/>
                  <a:stretch>
                    <a:fillRect/>
                  </a:stretch>
                </a:blipFill>
                <a:latin typeface="钟齐志莽行书" panose="02010600030101010101" pitchFamily="2" charset="-122"/>
                <a:ea typeface="钟齐志莽行书" panose="02010600030101010101" pitchFamily="2" charset="-122"/>
              </a:rPr>
              <a:t>·</a:t>
            </a:r>
            <a:r>
              <a:rPr lang="zh-CN" altLang="en-US" sz="7200" dirty="0">
                <a:blipFill>
                  <a:blip r:embed="rId2"/>
                  <a:stretch>
                    <a:fillRect/>
                  </a:stretch>
                </a:blipFill>
                <a:latin typeface="钟齐志莽行书" panose="02010600030101010101" pitchFamily="2" charset="-122"/>
                <a:ea typeface="钟齐志莽行书" panose="02010600030101010101" pitchFamily="2" charset="-122"/>
              </a:rPr>
              <a:t>母爱永恒</a:t>
            </a:r>
            <a:endParaRPr lang="zh-CN" altLang="en-US" sz="7200" dirty="0">
              <a:blipFill>
                <a:blip r:embed="rId2"/>
                <a:stretch>
                  <a:fillRect/>
                </a:stretch>
              </a:blipFill>
              <a:latin typeface="钟齐志莽行书" panose="02010600030101010101" pitchFamily="2" charset="-122"/>
              <a:ea typeface="钟齐志莽行书" panose="02010600030101010101" pitchFamily="2" charset="-122"/>
            </a:endParaRPr>
          </a:p>
        </p:txBody>
      </p:sp>
      <p:sp>
        <p:nvSpPr>
          <p:cNvPr id="2" name="文本框 1"/>
          <p:cNvSpPr txBox="1"/>
          <p:nvPr/>
        </p:nvSpPr>
        <p:spPr>
          <a:xfrm>
            <a:off x="2083840" y="4029075"/>
            <a:ext cx="8024320" cy="369332"/>
          </a:xfrm>
          <a:prstGeom prst="rect">
            <a:avLst/>
          </a:prstGeom>
          <a:noFill/>
        </p:spPr>
        <p:txBody>
          <a:bodyPr wrap="square" rtlCol="0">
            <a:spAutoFit/>
          </a:bodyPr>
          <a:lstStyle/>
          <a:p>
            <a:r>
              <a:rPr lang="zh-CN" altLang="en-US" dirty="0">
                <a:latin typeface="楷体" panose="02010609060101010101" pitchFamily="49" charset="-122"/>
                <a:ea typeface="楷体" panose="02010609060101010101" pitchFamily="49" charset="-122"/>
              </a:rPr>
              <a:t>广告词：世界上有一种最美丽的声音，那便是母亲的呼唤。</a:t>
            </a:r>
            <a:r>
              <a:rPr lang="en-US" altLang="zh-CN" dirty="0">
                <a:latin typeface="楷体" panose="02010609060101010101" pitchFamily="49" charset="-122"/>
                <a:ea typeface="楷体" panose="02010609060101010101" pitchFamily="49" charset="-122"/>
              </a:rPr>
              <a:t>——</a:t>
            </a:r>
            <a:r>
              <a:rPr lang="zh-CN" altLang="en-US" dirty="0">
                <a:latin typeface="楷体" panose="02010609060101010101" pitchFamily="49" charset="-122"/>
                <a:ea typeface="楷体" panose="02010609060101010101" pitchFamily="49" charset="-122"/>
              </a:rPr>
              <a:t>但丁</a:t>
            </a:r>
            <a:r>
              <a:rPr lang="en-US" altLang="zh-CN" dirty="0">
                <a:latin typeface="楷体" panose="02010609060101010101" pitchFamily="49" charset="-122"/>
                <a:ea typeface="楷体" panose="02010609060101010101" pitchFamily="49" charset="-122"/>
              </a:rPr>
              <a:t>·(</a:t>
            </a:r>
            <a:r>
              <a:rPr lang="zh-CN" altLang="en-US" dirty="0">
                <a:latin typeface="楷体" panose="02010609060101010101" pitchFamily="49" charset="-122"/>
                <a:ea typeface="楷体" panose="02010609060101010101" pitchFamily="49" charset="-122"/>
              </a:rPr>
              <a:t>神曲</a:t>
            </a:r>
            <a:r>
              <a:rPr lang="en-US" altLang="zh-CN" dirty="0">
                <a:latin typeface="楷体" panose="02010609060101010101" pitchFamily="49" charset="-122"/>
                <a:ea typeface="楷体" panose="02010609060101010101" pitchFamily="49" charset="-122"/>
              </a:rPr>
              <a:t>)</a:t>
            </a:r>
            <a:endParaRPr lang="zh-CN" altLang="en-US"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par>
                          <p:cTn id="8" fill="hold">
                            <p:stCondLst>
                              <p:cond delay="2000"/>
                            </p:stCondLst>
                            <p:childTnLst>
                              <p:par>
                                <p:cTn id="9" presetID="2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2500"/>
                            </p:stCondLst>
                            <p:childTnLst>
                              <p:par>
                                <p:cTn id="14" presetID="56" presetClass="entr" presetSubtype="0" fill="hold" grpId="0" nodeType="afterEffect">
                                  <p:stCondLst>
                                    <p:cond delay="0"/>
                                  </p:stCondLst>
                                  <p:iterate type="lt">
                                    <p:tmPct val="30000"/>
                                  </p:iterate>
                                  <p:childTnLst>
                                    <p:set>
                                      <p:cBhvr>
                                        <p:cTn id="15" dur="1" fill="hold">
                                          <p:stCondLst>
                                            <p:cond delay="0"/>
                                          </p:stCondLst>
                                        </p:cTn>
                                        <p:tgtEl>
                                          <p:spTgt spid="19"/>
                                        </p:tgtEl>
                                        <p:attrNameLst>
                                          <p:attrName>style.visibility</p:attrName>
                                        </p:attrNameLst>
                                      </p:cBhvr>
                                      <p:to>
                                        <p:strVal val="visible"/>
                                      </p:to>
                                    </p:set>
                                    <p:anim by="(-#ppt_w*2)" calcmode="lin" valueType="num">
                                      <p:cBhvr rctx="PPT">
                                        <p:cTn id="16" dur="500" autoRev="1" fill="hold">
                                          <p:stCondLst>
                                            <p:cond delay="0"/>
                                          </p:stCondLst>
                                        </p:cTn>
                                        <p:tgtEl>
                                          <p:spTgt spid="19"/>
                                        </p:tgtEl>
                                        <p:attrNameLst>
                                          <p:attrName>ppt_w</p:attrName>
                                        </p:attrNameLst>
                                      </p:cBhvr>
                                    </p:anim>
                                    <p:anim by="(#ppt_w*0.50)" calcmode="lin" valueType="num">
                                      <p:cBhvr>
                                        <p:cTn id="17" dur="500" decel="50000" autoRev="1" fill="hold">
                                          <p:stCondLst>
                                            <p:cond delay="0"/>
                                          </p:stCondLst>
                                        </p:cTn>
                                        <p:tgtEl>
                                          <p:spTgt spid="19"/>
                                        </p:tgtEl>
                                        <p:attrNameLst>
                                          <p:attrName>ppt_x</p:attrName>
                                        </p:attrNameLst>
                                      </p:cBhvr>
                                    </p:anim>
                                    <p:anim from="(-#ppt_h/2)" to="(#ppt_y)" calcmode="lin" valueType="num">
                                      <p:cBhvr>
                                        <p:cTn id="18" dur="1000" fill="hold">
                                          <p:stCondLst>
                                            <p:cond delay="0"/>
                                          </p:stCondLst>
                                        </p:cTn>
                                        <p:tgtEl>
                                          <p:spTgt spid="19"/>
                                        </p:tgtEl>
                                        <p:attrNameLst>
                                          <p:attrName>ppt_y</p:attrName>
                                        </p:attrNameLst>
                                      </p:cBhvr>
                                    </p:anim>
                                    <p:animRot by="21600000">
                                      <p:cBhvr>
                                        <p:cTn id="19" dur="1000" fill="hold">
                                          <p:stCondLst>
                                            <p:cond delay="0"/>
                                          </p:stCondLst>
                                        </p:cTn>
                                        <p:tgtEl>
                                          <p:spTgt spid="19"/>
                                        </p:tgtEl>
                                        <p:attrNameLst>
                                          <p:attrName>r</p:attrName>
                                        </p:attrNameLst>
                                      </p:cBhvr>
                                    </p:animRot>
                                  </p:childTnLst>
                                </p:cTn>
                              </p:par>
                            </p:childTnLst>
                          </p:cTn>
                        </p:par>
                        <p:par>
                          <p:cTn id="20" fill="hold">
                            <p:stCondLst>
                              <p:cond delay="5900"/>
                            </p:stCondLst>
                            <p:childTnLst>
                              <p:par>
                                <p:cTn id="21" presetID="42"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0" cy="6858000"/>
            <a:chOff x="0" y="0"/>
            <a:chExt cx="12192000" cy="6858000"/>
          </a:xfrm>
        </p:grpSpPr>
        <p:sp>
          <p:nvSpPr>
            <p:cNvPr id="4" name="矩形 3"/>
            <p:cNvSpPr/>
            <p:nvPr/>
          </p:nvSpPr>
          <p:spPr>
            <a:xfrm>
              <a:off x="0" y="5270740"/>
              <a:ext cx="12192000" cy="1587260"/>
            </a:xfrm>
            <a:prstGeom prst="rect">
              <a:avLst/>
            </a:prstGeom>
            <a:solidFill>
              <a:srgbClr val="ECE0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5715000"/>
            </a:xfrm>
            <a:prstGeom prst="rect">
              <a:avLst/>
            </a:prstGeom>
          </p:spPr>
        </p:pic>
      </p:grpSp>
      <p:grpSp>
        <p:nvGrpSpPr>
          <p:cNvPr id="5" name="组合 4"/>
          <p:cNvGrpSpPr/>
          <p:nvPr/>
        </p:nvGrpSpPr>
        <p:grpSpPr>
          <a:xfrm>
            <a:off x="4354700" y="3127075"/>
            <a:ext cx="4509684" cy="1000665"/>
            <a:chOff x="4640450" y="773142"/>
            <a:chExt cx="4509684" cy="1000665"/>
          </a:xfrm>
        </p:grpSpPr>
        <p:grpSp>
          <p:nvGrpSpPr>
            <p:cNvPr id="6" name="组合 5"/>
            <p:cNvGrpSpPr/>
            <p:nvPr/>
          </p:nvGrpSpPr>
          <p:grpSpPr>
            <a:xfrm>
              <a:off x="4640450" y="773142"/>
              <a:ext cx="4509684" cy="1000665"/>
              <a:chOff x="3783200" y="1068417"/>
              <a:chExt cx="4509684" cy="1000665"/>
            </a:xfrm>
            <a:effectLst>
              <a:reflection blurRad="6350" stA="52000" endA="300" endPos="35000" dir="5400000" sy="-100000" algn="bl" rotWithShape="0"/>
            </a:effectLst>
          </p:grpSpPr>
          <p:grpSp>
            <p:nvGrpSpPr>
              <p:cNvPr id="11" name="组合 10"/>
              <p:cNvGrpSpPr/>
              <p:nvPr/>
            </p:nvGrpSpPr>
            <p:grpSpPr>
              <a:xfrm>
                <a:off x="3783200" y="1068417"/>
                <a:ext cx="2254842" cy="1000665"/>
                <a:chOff x="3783200" y="1068417"/>
                <a:chExt cx="2254842" cy="1000665"/>
              </a:xfrm>
            </p:grpSpPr>
            <p:sp>
              <p:nvSpPr>
                <p:cNvPr id="15" name="矩形 14"/>
                <p:cNvSpPr/>
                <p:nvPr/>
              </p:nvSpPr>
              <p:spPr>
                <a:xfrm>
                  <a:off x="3783200"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6038042" y="1068417"/>
                <a:ext cx="2254842" cy="1000665"/>
                <a:chOff x="3774056" y="1068417"/>
                <a:chExt cx="2254842" cy="1000665"/>
              </a:xfrm>
            </p:grpSpPr>
            <p:sp>
              <p:nvSpPr>
                <p:cNvPr id="13" name="矩形 12"/>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898837"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7" name="文本框 6"/>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文本框 7"/>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时</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文本框 9"/>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间</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7" name="文本框 16"/>
          <p:cNvSpPr txBox="1"/>
          <p:nvPr/>
        </p:nvSpPr>
        <p:spPr>
          <a:xfrm>
            <a:off x="2524124" y="5048707"/>
            <a:ext cx="8601075" cy="1015663"/>
          </a:xfrm>
          <a:prstGeom prst="rect">
            <a:avLst/>
          </a:prstGeom>
          <a:noFill/>
        </p:spPr>
        <p:txBody>
          <a:bodyPr wrap="square" rtlCol="0">
            <a:spAutoFit/>
          </a:bodyPr>
          <a:lstStyle/>
          <a:p>
            <a:pPr algn="ctr"/>
            <a:r>
              <a:rPr lang="en-US" altLang="zh-CN" sz="6000" dirty="0" smtClean="0">
                <a:solidFill>
                  <a:schemeClr val="tx1">
                    <a:lumMod val="75000"/>
                    <a:lumOff val="25000"/>
                  </a:schemeClr>
                </a:solidFill>
                <a:latin typeface="Impact" panose="020B0806030902050204" pitchFamily="34" charset="0"/>
              </a:rPr>
              <a:t>20</a:t>
            </a:r>
            <a:r>
              <a:rPr lang="zh-CN" altLang="en-US" sz="6000" dirty="0" smtClean="0">
                <a:solidFill>
                  <a:schemeClr val="tx1">
                    <a:lumMod val="75000"/>
                    <a:lumOff val="25000"/>
                  </a:schemeClr>
                </a:solidFill>
                <a:latin typeface="Impact" panose="020B0806030902050204" pitchFamily="34" charset="0"/>
              </a:rPr>
              <a:t>年</a:t>
            </a:r>
            <a:r>
              <a:rPr lang="en-US" altLang="zh-CN" sz="6000" dirty="0">
                <a:solidFill>
                  <a:schemeClr val="tx1">
                    <a:lumMod val="75000"/>
                    <a:lumOff val="25000"/>
                  </a:schemeClr>
                </a:solidFill>
                <a:latin typeface="Impact" panose="020B0806030902050204" pitchFamily="34" charset="0"/>
              </a:rPr>
              <a:t>5</a:t>
            </a:r>
            <a:r>
              <a:rPr lang="zh-CN" altLang="en-US" sz="6000" dirty="0">
                <a:solidFill>
                  <a:schemeClr val="tx1">
                    <a:lumMod val="75000"/>
                    <a:lumOff val="25000"/>
                  </a:schemeClr>
                </a:solidFill>
                <a:latin typeface="Impact" panose="020B0806030902050204" pitchFamily="34" charset="0"/>
              </a:rPr>
              <a:t>月</a:t>
            </a:r>
            <a:r>
              <a:rPr lang="en-US" altLang="zh-CN" sz="6000" dirty="0">
                <a:solidFill>
                  <a:schemeClr val="tx1">
                    <a:lumMod val="75000"/>
                    <a:lumOff val="25000"/>
                  </a:schemeClr>
                </a:solidFill>
                <a:latin typeface="Impact" panose="020B0806030902050204" pitchFamily="34" charset="0"/>
              </a:rPr>
              <a:t>8</a:t>
            </a:r>
            <a:r>
              <a:rPr lang="zh-CN" altLang="en-US" sz="6000" dirty="0">
                <a:solidFill>
                  <a:schemeClr val="tx1">
                    <a:lumMod val="75000"/>
                    <a:lumOff val="25000"/>
                  </a:schemeClr>
                </a:solidFill>
                <a:latin typeface="Impact" panose="020B0806030902050204" pitchFamily="34" charset="0"/>
              </a:rPr>
              <a:t>日</a:t>
            </a:r>
            <a:r>
              <a:rPr lang="en-US" altLang="zh-CN" sz="6000" dirty="0">
                <a:solidFill>
                  <a:schemeClr val="tx1">
                    <a:lumMod val="75000"/>
                    <a:lumOff val="25000"/>
                  </a:schemeClr>
                </a:solidFill>
                <a:latin typeface="Impact" panose="020B0806030902050204" pitchFamily="34" charset="0"/>
              </a:rPr>
              <a:t>-5</a:t>
            </a:r>
            <a:r>
              <a:rPr lang="zh-CN" altLang="en-US" sz="6000" dirty="0">
                <a:solidFill>
                  <a:schemeClr val="tx1">
                    <a:lumMod val="75000"/>
                    <a:lumOff val="25000"/>
                  </a:schemeClr>
                </a:solidFill>
                <a:latin typeface="Impact" panose="020B0806030902050204" pitchFamily="34" charset="0"/>
              </a:rPr>
              <a:t>月</a:t>
            </a:r>
            <a:r>
              <a:rPr lang="en-US" altLang="zh-CN" sz="6000" dirty="0">
                <a:solidFill>
                  <a:schemeClr val="tx1">
                    <a:lumMod val="75000"/>
                    <a:lumOff val="25000"/>
                  </a:schemeClr>
                </a:solidFill>
                <a:latin typeface="Impact" panose="020B0806030902050204" pitchFamily="34" charset="0"/>
              </a:rPr>
              <a:t>12</a:t>
            </a:r>
            <a:r>
              <a:rPr lang="zh-CN" altLang="en-US" sz="6000" dirty="0">
                <a:solidFill>
                  <a:schemeClr val="tx1">
                    <a:lumMod val="75000"/>
                    <a:lumOff val="25000"/>
                  </a:schemeClr>
                </a:solidFill>
                <a:latin typeface="Impact" panose="020B0806030902050204" pitchFamily="34" charset="0"/>
              </a:rPr>
              <a:t>日</a:t>
            </a:r>
            <a:endParaRPr lang="zh-CN" altLang="en-US" sz="6000" dirty="0">
              <a:solidFill>
                <a:schemeClr val="tx1">
                  <a:lumMod val="75000"/>
                  <a:lumOff val="25000"/>
                </a:schemeClr>
              </a:solidFill>
              <a:latin typeface="Impact" panose="020B0806030902050204" pitchFamily="34" charset="0"/>
            </a:endParaRPr>
          </a:p>
        </p:txBody>
      </p:sp>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l="14389"/>
          <a:stretch>
            <a:fillRect/>
          </a:stretch>
        </p:blipFill>
        <p:spPr>
          <a:xfrm>
            <a:off x="0" y="2379566"/>
            <a:ext cx="2713678" cy="44784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000" fill="hold"/>
                                        <p:tgtEl>
                                          <p:spTgt spid="21"/>
                                        </p:tgtEl>
                                        <p:attrNameLst>
                                          <p:attrName>ppt_x</p:attrName>
                                        </p:attrNameLst>
                                      </p:cBhvr>
                                      <p:tavLst>
                                        <p:tav tm="0">
                                          <p:val>
                                            <p:strVal val="0-#ppt_w/2"/>
                                          </p:val>
                                        </p:tav>
                                        <p:tav tm="100000">
                                          <p:val>
                                            <p:strVal val="#ppt_x"/>
                                          </p:val>
                                        </p:tav>
                                      </p:tavLst>
                                    </p:anim>
                                    <p:anim calcmode="lin" valueType="num">
                                      <p:cBhvr additive="base">
                                        <p:cTn id="12" dur="20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4000"/>
                            </p:stCondLst>
                            <p:childTnLst>
                              <p:par>
                                <p:cTn id="14" presetID="2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4500"/>
                            </p:stCondLst>
                            <p:childTnLst>
                              <p:par>
                                <p:cTn id="19" presetID="16" presetClass="entr" presetSubtype="21"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99845" y="282246"/>
            <a:ext cx="11792309" cy="6261430"/>
            <a:chOff x="199845" y="282246"/>
            <a:chExt cx="11792309" cy="6261430"/>
          </a:xfrm>
        </p:grpSpPr>
        <p:sp>
          <p:nvSpPr>
            <p:cNvPr id="3" name="矩形: 圆角 2"/>
            <p:cNvSpPr/>
            <p:nvPr/>
          </p:nvSpPr>
          <p:spPr>
            <a:xfrm>
              <a:off x="199845" y="282246"/>
              <a:ext cx="11792309" cy="6261430"/>
            </a:xfrm>
            <a:prstGeom prst="roundRect">
              <a:avLst>
                <a:gd name="adj" fmla="val 9190"/>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017" y="2571696"/>
              <a:ext cx="5765232" cy="2660876"/>
            </a:xfrm>
            <a:prstGeom prst="rect">
              <a:avLst/>
            </a:prstGeom>
          </p:spPr>
        </p:pic>
      </p:grpSp>
      <p:sp>
        <p:nvSpPr>
          <p:cNvPr id="12" name="文本框 11"/>
          <p:cNvSpPr txBox="1"/>
          <p:nvPr/>
        </p:nvSpPr>
        <p:spPr>
          <a:xfrm>
            <a:off x="11715749" y="643890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grpSp>
        <p:nvGrpSpPr>
          <p:cNvPr id="7" name="组合 6"/>
          <p:cNvGrpSpPr/>
          <p:nvPr/>
        </p:nvGrpSpPr>
        <p:grpSpPr>
          <a:xfrm>
            <a:off x="887981" y="906492"/>
            <a:ext cx="4518828" cy="1000665"/>
            <a:chOff x="4631306" y="773142"/>
            <a:chExt cx="4518828" cy="1000665"/>
          </a:xfrm>
        </p:grpSpPr>
        <p:grpSp>
          <p:nvGrpSpPr>
            <p:cNvPr id="8" name="组合 7"/>
            <p:cNvGrpSpPr/>
            <p:nvPr/>
          </p:nvGrpSpPr>
          <p:grpSpPr>
            <a:xfrm>
              <a:off x="4631306" y="773142"/>
              <a:ext cx="4518828" cy="1000665"/>
              <a:chOff x="3774056" y="1068417"/>
              <a:chExt cx="4518828" cy="1000665"/>
            </a:xfrm>
            <a:effectLst>
              <a:reflection blurRad="6350" stA="52000" endA="300" endPos="35000" dir="5400000" sy="-100000" algn="bl" rotWithShape="0"/>
            </a:effectLst>
          </p:grpSpPr>
          <p:grpSp>
            <p:nvGrpSpPr>
              <p:cNvPr id="16" name="组合 15"/>
              <p:cNvGrpSpPr/>
              <p:nvPr/>
            </p:nvGrpSpPr>
            <p:grpSpPr>
              <a:xfrm>
                <a:off x="3774056" y="1068417"/>
                <a:ext cx="2263986" cy="1000665"/>
                <a:chOff x="3774056" y="1068417"/>
                <a:chExt cx="2263986" cy="1000665"/>
              </a:xfrm>
            </p:grpSpPr>
            <p:sp>
              <p:nvSpPr>
                <p:cNvPr id="20" name="矩形 19"/>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038042" y="1068417"/>
                <a:ext cx="2254842" cy="1000665"/>
                <a:chOff x="3774056" y="1068417"/>
                <a:chExt cx="2254842" cy="1000665"/>
              </a:xfrm>
            </p:grpSpPr>
            <p:sp>
              <p:nvSpPr>
                <p:cNvPr id="18" name="矩形 17"/>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898837"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 name="文本框 10"/>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文本框 12"/>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文本框 13"/>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地</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文本框 14"/>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2" name="文本框 21"/>
          <p:cNvSpPr txBox="1"/>
          <p:nvPr/>
        </p:nvSpPr>
        <p:spPr>
          <a:xfrm>
            <a:off x="1029601" y="3302086"/>
            <a:ext cx="4646044" cy="923330"/>
          </a:xfrm>
          <a:prstGeom prst="rect">
            <a:avLst/>
          </a:prstGeom>
          <a:noFill/>
        </p:spPr>
        <p:txBody>
          <a:bodyPr wrap="square" rtlCol="0">
            <a:spAutoFit/>
          </a:bodyPr>
          <a:lstStyle/>
          <a:p>
            <a:r>
              <a:rPr lang="zh-CN" altLang="en-US" sz="5400" dirty="0">
                <a:latin typeface="钟齐志莽行书" panose="02010600030101010101" pitchFamily="2" charset="-122"/>
                <a:ea typeface="钟齐志莽行书" panose="02010600030101010101" pitchFamily="2" charset="-122"/>
              </a:rPr>
              <a:t>上海世纪广场</a:t>
            </a:r>
            <a:endParaRPr lang="zh-CN" altLang="en-US" sz="5400" dirty="0">
              <a:latin typeface="钟齐志莽行书" panose="02010600030101010101" pitchFamily="2" charset="-122"/>
              <a:ea typeface="钟齐志莽行书"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3810000"/>
          </a:xfrm>
          <a:prstGeom prst="rect">
            <a:avLst/>
          </a:prstGeom>
        </p:spPr>
      </p:pic>
      <p:sp>
        <p:nvSpPr>
          <p:cNvPr id="4" name="矩形 3"/>
          <p:cNvSpPr/>
          <p:nvPr/>
        </p:nvSpPr>
        <p:spPr>
          <a:xfrm>
            <a:off x="0" y="3686175"/>
            <a:ext cx="12192000" cy="247650"/>
          </a:xfrm>
          <a:prstGeom prst="rect">
            <a:avLst/>
          </a:prstGeom>
          <a:solidFill>
            <a:srgbClr val="BB3F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 name="组合 7"/>
          <p:cNvGrpSpPr/>
          <p:nvPr/>
        </p:nvGrpSpPr>
        <p:grpSpPr>
          <a:xfrm>
            <a:off x="4583681" y="1905000"/>
            <a:ext cx="4509684" cy="1000665"/>
            <a:chOff x="4631306" y="773142"/>
            <a:chExt cx="4509684" cy="1000665"/>
          </a:xfrm>
        </p:grpSpPr>
        <p:grpSp>
          <p:nvGrpSpPr>
            <p:cNvPr id="9" name="组合 8"/>
            <p:cNvGrpSpPr/>
            <p:nvPr/>
          </p:nvGrpSpPr>
          <p:grpSpPr>
            <a:xfrm>
              <a:off x="4631306" y="773142"/>
              <a:ext cx="4509684" cy="1000665"/>
              <a:chOff x="3774056" y="1068417"/>
              <a:chExt cx="4509684" cy="1000665"/>
            </a:xfrm>
            <a:effectLst>
              <a:reflection blurRad="6350" stA="52000" endA="300" endPos="35000" dir="5400000" sy="-100000" algn="bl" rotWithShape="0"/>
            </a:effectLst>
          </p:grpSpPr>
          <p:grpSp>
            <p:nvGrpSpPr>
              <p:cNvPr id="14" name="组合 13"/>
              <p:cNvGrpSpPr/>
              <p:nvPr/>
            </p:nvGrpSpPr>
            <p:grpSpPr>
              <a:xfrm>
                <a:off x="3774056" y="1068417"/>
                <a:ext cx="2263986" cy="1000665"/>
                <a:chOff x="3774056" y="1068417"/>
                <a:chExt cx="2263986" cy="1000665"/>
              </a:xfrm>
            </p:grpSpPr>
            <p:sp>
              <p:nvSpPr>
                <p:cNvPr id="18" name="矩形 17"/>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038042" y="1068417"/>
                <a:ext cx="2245698" cy="1000665"/>
                <a:chOff x="3774056" y="1068417"/>
                <a:chExt cx="2245698" cy="1000665"/>
              </a:xfrm>
            </p:grpSpPr>
            <p:sp>
              <p:nvSpPr>
                <p:cNvPr id="16" name="矩形 15"/>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889693"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 name="文本框 9"/>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文本框 11"/>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对</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文本框 12"/>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象</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 name="文本框 1"/>
          <p:cNvSpPr txBox="1"/>
          <p:nvPr/>
        </p:nvSpPr>
        <p:spPr>
          <a:xfrm>
            <a:off x="607759" y="4256425"/>
            <a:ext cx="11136566" cy="2031325"/>
          </a:xfrm>
          <a:prstGeom prst="rect">
            <a:avLst/>
          </a:prstGeom>
          <a:noFill/>
        </p:spPr>
        <p:txBody>
          <a:bodyPr wrap="square" rtlCol="0">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母亲节活动目标群体为 </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25</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岁</a:t>
            </a:r>
            <a:r>
              <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-45</a:t>
            </a:r>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岁之间 </a:t>
            </a:r>
            <a:r>
              <a:rPr lang="zh-CN" altLang="en-US" dirty="0">
                <a:solidFill>
                  <a:schemeClr val="bg1"/>
                </a:solidFill>
                <a:latin typeface="微软雅黑" panose="020B0503020204020204" pitchFamily="34" charset="-122"/>
                <a:ea typeface="微软雅黑" panose="020B0503020204020204" pitchFamily="34" charset="-122"/>
              </a:rPr>
              <a:t>的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时尚白领女青年 </a:t>
            </a:r>
            <a:r>
              <a:rPr lang="zh-CN" altLang="en-US" dirty="0">
                <a:solidFill>
                  <a:schemeClr val="bg1"/>
                </a:solidFill>
                <a:latin typeface="微软雅黑" panose="020B0503020204020204" pitchFamily="34" charset="-122"/>
                <a:ea typeface="微软雅黑" panose="020B0503020204020204" pitchFamily="34" charset="-122"/>
              </a:rPr>
              <a:t>和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在政府机关、企业担任中高层职务的成功人士</a:t>
            </a:r>
            <a:r>
              <a:rPr lang="zh-CN" altLang="en-US" dirty="0">
                <a:solidFill>
                  <a:schemeClr val="bg1"/>
                </a:solidFill>
                <a:latin typeface="微软雅黑" panose="020B0503020204020204" pitchFamily="34" charset="-122"/>
                <a:ea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bg1"/>
                </a:solidFill>
                <a:latin typeface="楷体" panose="02010609060101010101" pitchFamily="49" charset="-122"/>
                <a:ea typeface="楷体" panose="02010609060101010101" pitchFamily="49" charset="-122"/>
              </a:rPr>
              <a:t>由于公务或商务繁忙，与家人在一起的时间一般较少，特别是与父母亲在一起的时间更少，“回报养育之恩”的情结，可以引发其潜在的消费可能和情感需求。</a:t>
            </a:r>
            <a:endParaRPr lang="zh-CN" altLang="en-US" dirty="0">
              <a:solidFill>
                <a:schemeClr val="bg1"/>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93117" y="0"/>
            <a:ext cx="2598883" cy="6858000"/>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6328"/>
            <a:ext cx="4339087" cy="7024328"/>
          </a:xfrm>
          <a:prstGeom prst="rect">
            <a:avLst/>
          </a:prstGeom>
        </p:spPr>
      </p:pic>
      <p:grpSp>
        <p:nvGrpSpPr>
          <p:cNvPr id="41" name="组合 40"/>
          <p:cNvGrpSpPr/>
          <p:nvPr/>
        </p:nvGrpSpPr>
        <p:grpSpPr>
          <a:xfrm>
            <a:off x="4593206" y="966489"/>
            <a:ext cx="4509684" cy="1000665"/>
            <a:chOff x="4631306" y="773142"/>
            <a:chExt cx="4509684" cy="1000665"/>
          </a:xfrm>
        </p:grpSpPr>
        <p:grpSp>
          <p:nvGrpSpPr>
            <p:cNvPr id="36" name="组合 35"/>
            <p:cNvGrpSpPr/>
            <p:nvPr/>
          </p:nvGrpSpPr>
          <p:grpSpPr>
            <a:xfrm>
              <a:off x="4631306" y="773142"/>
              <a:ext cx="4509684" cy="1000665"/>
              <a:chOff x="3774056" y="1068417"/>
              <a:chExt cx="4509684" cy="1000665"/>
            </a:xfrm>
            <a:effectLst>
              <a:reflection blurRad="6350" stA="52000" endA="300" endPos="35000" dir="5400000" sy="-100000" algn="bl" rotWithShape="0"/>
            </a:effectLst>
          </p:grpSpPr>
          <p:grpSp>
            <p:nvGrpSpPr>
              <p:cNvPr id="32" name="组合 31"/>
              <p:cNvGrpSpPr/>
              <p:nvPr/>
            </p:nvGrpSpPr>
            <p:grpSpPr>
              <a:xfrm>
                <a:off x="3774056" y="1068417"/>
                <a:ext cx="2263986" cy="1000665"/>
                <a:chOff x="3774056" y="1068417"/>
                <a:chExt cx="2263986" cy="1000665"/>
              </a:xfrm>
            </p:grpSpPr>
            <p:sp>
              <p:nvSpPr>
                <p:cNvPr id="30" name="矩形 29"/>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6038042" y="1068417"/>
                <a:ext cx="2245698" cy="1000665"/>
                <a:chOff x="3774056" y="1068417"/>
                <a:chExt cx="2245698" cy="1000665"/>
              </a:xfrm>
            </p:grpSpPr>
            <p:sp>
              <p:nvSpPr>
                <p:cNvPr id="34" name="矩形 33"/>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889693"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7" name="文本框 36"/>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8" name="文本框 37"/>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9" name="文本框 38"/>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0" name="文本框 39"/>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43" name="文本框 42"/>
          <p:cNvSpPr txBox="1"/>
          <p:nvPr/>
        </p:nvSpPr>
        <p:spPr>
          <a:xfrm>
            <a:off x="3928705" y="3176855"/>
            <a:ext cx="6686549" cy="1323439"/>
          </a:xfrm>
          <a:prstGeom prst="rect">
            <a:avLst/>
          </a:prstGeom>
          <a:noFill/>
        </p:spPr>
        <p:txBody>
          <a:bodyPr wrap="square" rtlCol="0">
            <a:spAutoFit/>
          </a:bodyPr>
          <a:lstStyle/>
          <a:p>
            <a:r>
              <a:rPr lang="zh-CN" altLang="en-US" sz="4000" b="1" dirty="0">
                <a:solidFill>
                  <a:schemeClr val="tx1">
                    <a:lumMod val="85000"/>
                    <a:lumOff val="15000"/>
                  </a:schemeClr>
                </a:solidFill>
                <a:latin typeface="微软雅黑" panose="020B0503020204020204" pitchFamily="34" charset="-122"/>
                <a:ea typeface="微软雅黑" panose="020B0503020204020204" pitchFamily="34" charset="-122"/>
              </a:rPr>
              <a:t>五月份销售目标 </a:t>
            </a:r>
            <a:r>
              <a:rPr lang="en-US" altLang="zh-CN" sz="8000" dirty="0">
                <a:solidFill>
                  <a:schemeClr val="tx1">
                    <a:lumMod val="85000"/>
                    <a:lumOff val="15000"/>
                  </a:schemeClr>
                </a:solidFill>
                <a:latin typeface="Impact" panose="020B0806030902050204" pitchFamily="34" charset="0"/>
                <a:ea typeface="微软雅黑" panose="020B0503020204020204" pitchFamily="34" charset="-122"/>
              </a:rPr>
              <a:t>7549</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万元</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4350409" y="4695766"/>
            <a:ext cx="6143625" cy="369332"/>
          </a:xfrm>
          <a:prstGeom prst="rect">
            <a:avLst/>
          </a:prstGeom>
          <a:noFill/>
        </p:spPr>
        <p:txBody>
          <a:bodyPr wrap="square" rtlCol="0">
            <a:spAutoFit/>
          </a:bodyPr>
          <a:lstStyle/>
          <a:p>
            <a:pPr algn="r"/>
            <a:r>
              <a:rPr lang="zh-CN" altLang="en-US" dirty="0"/>
              <a:t>同比去年增长</a:t>
            </a:r>
            <a:r>
              <a:rPr lang="en-US" altLang="zh-CN" dirty="0"/>
              <a:t>10%……</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2"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right)">
                                      <p:cBhvr>
                                        <p:cTn id="10" dur="500"/>
                                        <p:tgtEl>
                                          <p:spTgt spid="27"/>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fltVal val="0"/>
                                          </p:val>
                                        </p:tav>
                                        <p:tav tm="100000">
                                          <p:val>
                                            <p:strVal val="#ppt_w"/>
                                          </p:val>
                                        </p:tav>
                                      </p:tavLst>
                                    </p:anim>
                                    <p:anim calcmode="lin" valueType="num">
                                      <p:cBhvr>
                                        <p:cTn id="15" dur="500" fill="hold"/>
                                        <p:tgtEl>
                                          <p:spTgt spid="41"/>
                                        </p:tgtEl>
                                        <p:attrNameLst>
                                          <p:attrName>ppt_h</p:attrName>
                                        </p:attrNameLst>
                                      </p:cBhvr>
                                      <p:tavLst>
                                        <p:tav tm="0">
                                          <p:val>
                                            <p:fltVal val="0"/>
                                          </p:val>
                                        </p:tav>
                                        <p:tav tm="100000">
                                          <p:val>
                                            <p:strVal val="#ppt_h"/>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4" name="组合 3"/>
          <p:cNvGrpSpPr/>
          <p:nvPr/>
        </p:nvGrpSpPr>
        <p:grpSpPr>
          <a:xfrm>
            <a:off x="3526461" y="1705231"/>
            <a:ext cx="4509684" cy="1000665"/>
            <a:chOff x="4649594" y="773142"/>
            <a:chExt cx="4509684" cy="1000665"/>
          </a:xfrm>
        </p:grpSpPr>
        <p:grpSp>
          <p:nvGrpSpPr>
            <p:cNvPr id="5" name="组合 4"/>
            <p:cNvGrpSpPr/>
            <p:nvPr/>
          </p:nvGrpSpPr>
          <p:grpSpPr>
            <a:xfrm>
              <a:off x="4649594" y="773142"/>
              <a:ext cx="4509684" cy="1000665"/>
              <a:chOff x="3792344" y="1068417"/>
              <a:chExt cx="4509684" cy="1000665"/>
            </a:xfrm>
            <a:effectLst>
              <a:reflection blurRad="6350" stA="52000" endA="300" endPos="35000" dir="5400000" sy="-100000" algn="bl" rotWithShape="0"/>
            </a:effectLst>
          </p:grpSpPr>
          <p:grpSp>
            <p:nvGrpSpPr>
              <p:cNvPr id="10" name="组合 9"/>
              <p:cNvGrpSpPr/>
              <p:nvPr/>
            </p:nvGrpSpPr>
            <p:grpSpPr>
              <a:xfrm>
                <a:off x="3792344" y="1068417"/>
                <a:ext cx="2245698" cy="1000665"/>
                <a:chOff x="3792344" y="1068417"/>
                <a:chExt cx="2245698" cy="1000665"/>
              </a:xfrm>
            </p:grpSpPr>
            <p:sp>
              <p:nvSpPr>
                <p:cNvPr id="14" name="矩形 13"/>
                <p:cNvSpPr/>
                <p:nvPr/>
              </p:nvSpPr>
              <p:spPr>
                <a:xfrm>
                  <a:off x="3792344"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038042" y="1068417"/>
                <a:ext cx="2263986" cy="1000665"/>
                <a:chOff x="3774056" y="1068417"/>
                <a:chExt cx="2263986" cy="1000665"/>
              </a:xfrm>
            </p:grpSpPr>
            <p:sp>
              <p:nvSpPr>
                <p:cNvPr id="12" name="矩形 11"/>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907981"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 name="文本框 5"/>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组</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织</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文本框 7"/>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机</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构</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6" name="文本框 15"/>
          <p:cNvSpPr txBox="1"/>
          <p:nvPr/>
        </p:nvSpPr>
        <p:spPr>
          <a:xfrm>
            <a:off x="3508173" y="3772807"/>
            <a:ext cx="4932680" cy="41783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主办单位</a:t>
            </a:r>
            <a:r>
              <a:rPr lang="zh-CN" altLang="en-US" dirty="0"/>
              <a:t>：上海世纪广场</a:t>
            </a:r>
            <a:endParaRPr lang="zh-CN" altLang="en-US" dirty="0"/>
          </a:p>
        </p:txBody>
      </p:sp>
      <p:sp>
        <p:nvSpPr>
          <p:cNvPr id="17" name="文本框 16"/>
          <p:cNvSpPr txBox="1"/>
          <p:nvPr/>
        </p:nvSpPr>
        <p:spPr>
          <a:xfrm>
            <a:off x="3508173" y="4364118"/>
            <a:ext cx="493268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承办单位</a:t>
            </a:r>
            <a:r>
              <a:rPr lang="zh-CN" altLang="en-US"/>
              <a:t>：</a:t>
            </a:r>
            <a:r>
              <a:rPr lang="zh-CN" altLang="en-US" smtClean="0"/>
              <a:t>上海文化传播有限公司</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par>
                          <p:cTn id="8" fill="hold">
                            <p:stCondLst>
                              <p:cond delay="20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2500"/>
                            </p:stCondLst>
                            <p:childTnLst>
                              <p:par>
                                <p:cTn id="14" presetID="22" presetClass="entr" presetSubtype="4"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childTnLst>
                          </p:cTn>
                        </p:par>
                        <p:par>
                          <p:cTn id="17" fill="hold">
                            <p:stCondLst>
                              <p:cond delay="3000"/>
                            </p:stCondLst>
                            <p:childTnLst>
                              <p:par>
                                <p:cTn id="18" presetID="2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9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715749" y="643890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grpSp>
        <p:nvGrpSpPr>
          <p:cNvPr id="7" name="组合 6"/>
          <p:cNvGrpSpPr/>
          <p:nvPr/>
        </p:nvGrpSpPr>
        <p:grpSpPr>
          <a:xfrm>
            <a:off x="5940527" y="846700"/>
            <a:ext cx="4518447" cy="1000665"/>
            <a:chOff x="4640831" y="773142"/>
            <a:chExt cx="4518447" cy="1000665"/>
          </a:xfrm>
        </p:grpSpPr>
        <p:grpSp>
          <p:nvGrpSpPr>
            <p:cNvPr id="8" name="组合 7"/>
            <p:cNvGrpSpPr/>
            <p:nvPr/>
          </p:nvGrpSpPr>
          <p:grpSpPr>
            <a:xfrm>
              <a:off x="4640831" y="773142"/>
              <a:ext cx="4518447" cy="1000665"/>
              <a:chOff x="3783581" y="1068417"/>
              <a:chExt cx="4518447" cy="1000665"/>
            </a:xfrm>
            <a:effectLst>
              <a:reflection blurRad="6350" stA="52000" endA="300" endPos="35000" dir="5400000" sy="-100000" algn="bl" rotWithShape="0"/>
            </a:effectLst>
          </p:grpSpPr>
          <p:grpSp>
            <p:nvGrpSpPr>
              <p:cNvPr id="16" name="组合 15"/>
              <p:cNvGrpSpPr/>
              <p:nvPr/>
            </p:nvGrpSpPr>
            <p:grpSpPr>
              <a:xfrm>
                <a:off x="3783581" y="1068417"/>
                <a:ext cx="2254461" cy="1000665"/>
                <a:chOff x="3783581" y="1068417"/>
                <a:chExt cx="2254461" cy="1000665"/>
              </a:xfrm>
            </p:grpSpPr>
            <p:sp>
              <p:nvSpPr>
                <p:cNvPr id="20" name="矩形 19"/>
                <p:cNvSpPr/>
                <p:nvPr/>
              </p:nvSpPr>
              <p:spPr>
                <a:xfrm>
                  <a:off x="3783581"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038042" y="1068417"/>
                <a:ext cx="2263986" cy="1000665"/>
                <a:chOff x="3774056" y="1068417"/>
                <a:chExt cx="2263986" cy="1000665"/>
              </a:xfrm>
            </p:grpSpPr>
            <p:sp>
              <p:nvSpPr>
                <p:cNvPr id="18" name="矩形 17"/>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907981"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 name="文本框 10"/>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文本框 12"/>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文本框 13"/>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文本框 14"/>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式</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858992" y="2546205"/>
            <a:ext cx="6155490" cy="1072010"/>
            <a:chOff x="4449417" y="2546205"/>
            <a:chExt cx="6155490" cy="1072010"/>
          </a:xfrm>
        </p:grpSpPr>
        <p:grpSp>
          <p:nvGrpSpPr>
            <p:cNvPr id="22" name="组合 21"/>
            <p:cNvGrpSpPr/>
            <p:nvPr/>
          </p:nvGrpSpPr>
          <p:grpSpPr>
            <a:xfrm>
              <a:off x="4449417" y="2546205"/>
              <a:ext cx="1211824" cy="1072010"/>
              <a:chOff x="4449417" y="2546205"/>
              <a:chExt cx="1211824" cy="107201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49417" y="2546205"/>
                <a:ext cx="1072010" cy="1072010"/>
              </a:xfrm>
              <a:prstGeom prst="rect">
                <a:avLst/>
              </a:prstGeom>
            </p:spPr>
          </p:pic>
          <p:sp>
            <p:nvSpPr>
              <p:cNvPr id="4" name="文本框 3"/>
              <p:cNvSpPr txBox="1"/>
              <p:nvPr/>
            </p:nvSpPr>
            <p:spPr>
              <a:xfrm>
                <a:off x="5016807" y="3033440"/>
                <a:ext cx="644434" cy="584775"/>
              </a:xfrm>
              <a:prstGeom prst="rect">
                <a:avLst/>
              </a:prstGeom>
              <a:noFill/>
            </p:spPr>
            <p:txBody>
              <a:bodyPr wrap="square" rtlCol="0">
                <a:spAutoFit/>
              </a:bodyPr>
              <a:lstStyle/>
              <a:p>
                <a:r>
                  <a:rPr lang="en-US" altLang="zh-CN" sz="3200" dirty="0">
                    <a:solidFill>
                      <a:srgbClr val="BB3F3D"/>
                    </a:solidFill>
                    <a:latin typeface="Impact" panose="020B0806030902050204" pitchFamily="34" charset="0"/>
                  </a:rPr>
                  <a:t>01</a:t>
                </a:r>
                <a:endParaRPr lang="zh-CN" altLang="en-US" sz="3200" dirty="0">
                  <a:solidFill>
                    <a:srgbClr val="BB3F3D"/>
                  </a:solidFill>
                  <a:latin typeface="Impact" panose="020B0806030902050204" pitchFamily="34" charset="0"/>
                </a:endParaRPr>
              </a:p>
            </p:txBody>
          </p:sp>
        </p:grpSp>
        <p:sp>
          <p:nvSpPr>
            <p:cNvPr id="9" name="文本框 8"/>
            <p:cNvSpPr txBox="1"/>
            <p:nvPr/>
          </p:nvSpPr>
          <p:spPr>
            <a:xfrm>
              <a:off x="5661241" y="2984680"/>
              <a:ext cx="4943666" cy="584775"/>
            </a:xfrm>
            <a:prstGeom prst="rect">
              <a:avLst/>
            </a:prstGeom>
            <a:noFill/>
          </p:spPr>
          <p:txBody>
            <a:bodyPr wrap="square" rtlCol="0">
              <a:spAutoFit/>
            </a:bodyPr>
            <a:lstStyle/>
            <a:p>
              <a:r>
                <a:rPr lang="zh-CN" altLang="en-US" sz="1600" dirty="0"/>
                <a:t>到古罗马时，这些活动的规模就变得更大，庆祝盛况往往持续达三天之久。</a:t>
              </a:r>
              <a:endParaRPr lang="zh-CN" altLang="en-US" sz="1600" dirty="0"/>
            </a:p>
          </p:txBody>
        </p:sp>
      </p:grpSp>
      <p:grpSp>
        <p:nvGrpSpPr>
          <p:cNvPr id="24" name="组合 23"/>
          <p:cNvGrpSpPr/>
          <p:nvPr/>
        </p:nvGrpSpPr>
        <p:grpSpPr>
          <a:xfrm>
            <a:off x="4858992" y="3680396"/>
            <a:ext cx="6155490" cy="1072010"/>
            <a:chOff x="4449417" y="2546205"/>
            <a:chExt cx="6155490" cy="1072010"/>
          </a:xfrm>
        </p:grpSpPr>
        <p:grpSp>
          <p:nvGrpSpPr>
            <p:cNvPr id="25" name="组合 24"/>
            <p:cNvGrpSpPr/>
            <p:nvPr/>
          </p:nvGrpSpPr>
          <p:grpSpPr>
            <a:xfrm>
              <a:off x="4449417" y="2546205"/>
              <a:ext cx="1211824" cy="1072010"/>
              <a:chOff x="4449417" y="2546205"/>
              <a:chExt cx="1211824" cy="1072010"/>
            </a:xfrm>
          </p:grpSpPr>
          <p:pic>
            <p:nvPicPr>
              <p:cNvPr id="27" name="图片 2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49417" y="2546205"/>
                <a:ext cx="1072010" cy="1072010"/>
              </a:xfrm>
              <a:prstGeom prst="rect">
                <a:avLst/>
              </a:prstGeom>
            </p:spPr>
          </p:pic>
          <p:sp>
            <p:nvSpPr>
              <p:cNvPr id="28" name="文本框 27"/>
              <p:cNvSpPr txBox="1"/>
              <p:nvPr/>
            </p:nvSpPr>
            <p:spPr>
              <a:xfrm>
                <a:off x="5016807" y="3033440"/>
                <a:ext cx="644434" cy="584775"/>
              </a:xfrm>
              <a:prstGeom prst="rect">
                <a:avLst/>
              </a:prstGeom>
              <a:noFill/>
            </p:spPr>
            <p:txBody>
              <a:bodyPr wrap="square" rtlCol="0">
                <a:spAutoFit/>
              </a:bodyPr>
              <a:lstStyle/>
              <a:p>
                <a:r>
                  <a:rPr lang="en-US" altLang="zh-CN" sz="3200" dirty="0">
                    <a:solidFill>
                      <a:srgbClr val="BB3F3D"/>
                    </a:solidFill>
                    <a:latin typeface="Impact" panose="020B0806030902050204" pitchFamily="34" charset="0"/>
                  </a:rPr>
                  <a:t>02</a:t>
                </a:r>
                <a:endParaRPr lang="zh-CN" altLang="en-US" sz="3200" dirty="0">
                  <a:solidFill>
                    <a:srgbClr val="BB3F3D"/>
                  </a:solidFill>
                  <a:latin typeface="Impact" panose="020B0806030902050204" pitchFamily="34" charset="0"/>
                </a:endParaRPr>
              </a:p>
            </p:txBody>
          </p:sp>
        </p:grpSp>
        <p:sp>
          <p:nvSpPr>
            <p:cNvPr id="26" name="文本框 25"/>
            <p:cNvSpPr txBox="1"/>
            <p:nvPr/>
          </p:nvSpPr>
          <p:spPr>
            <a:xfrm>
              <a:off x="5661241" y="2984680"/>
              <a:ext cx="4943666" cy="584775"/>
            </a:xfrm>
            <a:prstGeom prst="rect">
              <a:avLst/>
            </a:prstGeom>
            <a:noFill/>
          </p:spPr>
          <p:txBody>
            <a:bodyPr wrap="square" rtlCol="0">
              <a:spAutoFit/>
            </a:bodyPr>
            <a:lstStyle/>
            <a:p>
              <a:r>
                <a:rPr lang="zh-CN" altLang="en-US" sz="1600" dirty="0"/>
                <a:t>当然，古时人们对女神的崇拜只不过是一种迷信，它同人们对母性的尊敬是大不相同的。</a:t>
              </a:r>
              <a:endParaRPr lang="zh-CN" altLang="en-US" sz="1600" dirty="0"/>
            </a:p>
          </p:txBody>
        </p:sp>
      </p:grpSp>
      <p:grpSp>
        <p:nvGrpSpPr>
          <p:cNvPr id="29" name="组合 28"/>
          <p:cNvGrpSpPr/>
          <p:nvPr/>
        </p:nvGrpSpPr>
        <p:grpSpPr>
          <a:xfrm>
            <a:off x="4858992" y="4814051"/>
            <a:ext cx="6155490" cy="1072010"/>
            <a:chOff x="4449417" y="2546205"/>
            <a:chExt cx="6155490" cy="1072010"/>
          </a:xfrm>
        </p:grpSpPr>
        <p:grpSp>
          <p:nvGrpSpPr>
            <p:cNvPr id="30" name="组合 29"/>
            <p:cNvGrpSpPr/>
            <p:nvPr/>
          </p:nvGrpSpPr>
          <p:grpSpPr>
            <a:xfrm>
              <a:off x="4449417" y="2546205"/>
              <a:ext cx="1211824" cy="1072010"/>
              <a:chOff x="4449417" y="2546205"/>
              <a:chExt cx="1211824" cy="1072010"/>
            </a:xfrm>
          </p:grpSpPr>
          <p:pic>
            <p:nvPicPr>
              <p:cNvPr id="32" name="图片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49417" y="2546205"/>
                <a:ext cx="1072010" cy="1072010"/>
              </a:xfrm>
              <a:prstGeom prst="rect">
                <a:avLst/>
              </a:prstGeom>
            </p:spPr>
          </p:pic>
          <p:sp>
            <p:nvSpPr>
              <p:cNvPr id="33" name="文本框 32"/>
              <p:cNvSpPr txBox="1"/>
              <p:nvPr/>
            </p:nvSpPr>
            <p:spPr>
              <a:xfrm>
                <a:off x="5016807" y="3033440"/>
                <a:ext cx="644434" cy="584775"/>
              </a:xfrm>
              <a:prstGeom prst="rect">
                <a:avLst/>
              </a:prstGeom>
              <a:noFill/>
            </p:spPr>
            <p:txBody>
              <a:bodyPr wrap="square" rtlCol="0">
                <a:spAutoFit/>
              </a:bodyPr>
              <a:lstStyle/>
              <a:p>
                <a:r>
                  <a:rPr lang="en-US" altLang="zh-CN" sz="3200" dirty="0">
                    <a:solidFill>
                      <a:srgbClr val="BB3F3D"/>
                    </a:solidFill>
                    <a:latin typeface="Impact" panose="020B0806030902050204" pitchFamily="34" charset="0"/>
                  </a:rPr>
                  <a:t>03</a:t>
                </a:r>
                <a:endParaRPr lang="zh-CN" altLang="en-US" sz="3200" dirty="0">
                  <a:solidFill>
                    <a:srgbClr val="BB3F3D"/>
                  </a:solidFill>
                  <a:latin typeface="Impact" panose="020B0806030902050204" pitchFamily="34" charset="0"/>
                </a:endParaRPr>
              </a:p>
            </p:txBody>
          </p:sp>
        </p:grpSp>
        <p:sp>
          <p:nvSpPr>
            <p:cNvPr id="31" name="文本框 30"/>
            <p:cNvSpPr txBox="1"/>
            <p:nvPr/>
          </p:nvSpPr>
          <p:spPr>
            <a:xfrm>
              <a:off x="5661241" y="2984680"/>
              <a:ext cx="4943666" cy="584775"/>
            </a:xfrm>
            <a:prstGeom prst="rect">
              <a:avLst/>
            </a:prstGeom>
            <a:noFill/>
          </p:spPr>
          <p:txBody>
            <a:bodyPr wrap="square" rtlCol="0">
              <a:spAutoFit/>
            </a:bodyPr>
            <a:lstStyle/>
            <a:p>
              <a:r>
                <a:rPr lang="zh-CN" altLang="en-US" sz="1600" dirty="0"/>
                <a:t>在</a:t>
              </a:r>
              <a:r>
                <a:rPr lang="en-US" altLang="zh-CN" sz="1600" dirty="0"/>
                <a:t>17</a:t>
              </a:r>
              <a:r>
                <a:rPr lang="zh-CN" altLang="en-US" sz="1600" dirty="0"/>
                <a:t>世纪中叶，母亲节流传到英国，英国人把封斋期的第四个星期天作为母亲节。</a:t>
              </a:r>
              <a:endParaRPr lang="zh-CN" altLang="en-US" sz="1600" dirty="0"/>
            </a:p>
          </p:txBody>
        </p:sp>
      </p:grpSp>
      <p:pic>
        <p:nvPicPr>
          <p:cNvPr id="43" name="图片 42"/>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860271" y="1156002"/>
            <a:ext cx="3798875" cy="49244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2" presetClass="entr" presetSubtype="2"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750"/>
                                        <p:tgtEl>
                                          <p:spTgt spid="23"/>
                                        </p:tgtEl>
                                        <p:attrNameLst>
                                          <p:attrName>ppt_x</p:attrName>
                                        </p:attrNameLst>
                                      </p:cBhvr>
                                      <p:tavLst>
                                        <p:tav tm="0">
                                          <p:val>
                                            <p:strVal val="#ppt_x+#ppt_w*1.125000"/>
                                          </p:val>
                                        </p:tav>
                                        <p:tav tm="100000">
                                          <p:val>
                                            <p:strVal val="#ppt_x"/>
                                          </p:val>
                                        </p:tav>
                                      </p:tavLst>
                                    </p:anim>
                                    <p:animEffect transition="in" filter="wipe(left)">
                                      <p:cBhvr>
                                        <p:cTn id="19" dur="750"/>
                                        <p:tgtEl>
                                          <p:spTgt spid="23"/>
                                        </p:tgtEl>
                                      </p:cBhvr>
                                    </p:animEffect>
                                  </p:childTnLst>
                                </p:cTn>
                              </p:par>
                            </p:childTnLst>
                          </p:cTn>
                        </p:par>
                        <p:par>
                          <p:cTn id="20" fill="hold">
                            <p:stCondLst>
                              <p:cond delay="2500"/>
                            </p:stCondLst>
                            <p:childTnLst>
                              <p:par>
                                <p:cTn id="21" presetID="12" presetClass="entr" presetSubtype="2"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750"/>
                                        <p:tgtEl>
                                          <p:spTgt spid="24"/>
                                        </p:tgtEl>
                                        <p:attrNameLst>
                                          <p:attrName>ppt_x</p:attrName>
                                        </p:attrNameLst>
                                      </p:cBhvr>
                                      <p:tavLst>
                                        <p:tav tm="0">
                                          <p:val>
                                            <p:strVal val="#ppt_x+#ppt_w*1.125000"/>
                                          </p:val>
                                        </p:tav>
                                        <p:tav tm="100000">
                                          <p:val>
                                            <p:strVal val="#ppt_x"/>
                                          </p:val>
                                        </p:tav>
                                      </p:tavLst>
                                    </p:anim>
                                    <p:animEffect transition="in" filter="wipe(left)">
                                      <p:cBhvr>
                                        <p:cTn id="24" dur="750"/>
                                        <p:tgtEl>
                                          <p:spTgt spid="24"/>
                                        </p:tgtEl>
                                      </p:cBhvr>
                                    </p:animEffect>
                                  </p:childTnLst>
                                </p:cTn>
                              </p:par>
                            </p:childTnLst>
                          </p:cTn>
                        </p:par>
                        <p:par>
                          <p:cTn id="25" fill="hold">
                            <p:stCondLst>
                              <p:cond delay="3500"/>
                            </p:stCondLst>
                            <p:childTnLst>
                              <p:par>
                                <p:cTn id="26" presetID="12" presetClass="entr" presetSubtype="2"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750"/>
                                        <p:tgtEl>
                                          <p:spTgt spid="29"/>
                                        </p:tgtEl>
                                        <p:attrNameLst>
                                          <p:attrName>ppt_x</p:attrName>
                                        </p:attrNameLst>
                                      </p:cBhvr>
                                      <p:tavLst>
                                        <p:tav tm="0">
                                          <p:val>
                                            <p:strVal val="#ppt_x+#ppt_w*1.125000"/>
                                          </p:val>
                                        </p:tav>
                                        <p:tav tm="100000">
                                          <p:val>
                                            <p:strVal val="#ppt_x"/>
                                          </p:val>
                                        </p:tav>
                                      </p:tavLst>
                                    </p:anim>
                                    <p:animEffect transition="in" filter="wipe(left)">
                                      <p:cBhvr>
                                        <p:cTn id="29"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9845" y="282246"/>
            <a:ext cx="11792309" cy="3184854"/>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715749" y="6505575"/>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grpSp>
        <p:nvGrpSpPr>
          <p:cNvPr id="7" name="组合 6"/>
          <p:cNvGrpSpPr/>
          <p:nvPr/>
        </p:nvGrpSpPr>
        <p:grpSpPr>
          <a:xfrm>
            <a:off x="3832013" y="874008"/>
            <a:ext cx="4509684" cy="1000665"/>
            <a:chOff x="4631306" y="773142"/>
            <a:chExt cx="4509684" cy="1000665"/>
          </a:xfrm>
        </p:grpSpPr>
        <p:grpSp>
          <p:nvGrpSpPr>
            <p:cNvPr id="8" name="组合 7"/>
            <p:cNvGrpSpPr/>
            <p:nvPr/>
          </p:nvGrpSpPr>
          <p:grpSpPr>
            <a:xfrm>
              <a:off x="4631306" y="773142"/>
              <a:ext cx="4509684" cy="1000665"/>
              <a:chOff x="3774056" y="1068417"/>
              <a:chExt cx="4509684" cy="1000665"/>
            </a:xfrm>
            <a:effectLst>
              <a:reflection blurRad="6350" stA="52000" endA="300" endPos="35000" dir="5400000" sy="-100000" algn="bl" rotWithShape="0"/>
            </a:effectLst>
          </p:grpSpPr>
          <p:grpSp>
            <p:nvGrpSpPr>
              <p:cNvPr id="16" name="组合 15"/>
              <p:cNvGrpSpPr/>
              <p:nvPr/>
            </p:nvGrpSpPr>
            <p:grpSpPr>
              <a:xfrm>
                <a:off x="3774056" y="1068417"/>
                <a:ext cx="2263986" cy="1000665"/>
                <a:chOff x="3774056" y="1068417"/>
                <a:chExt cx="2263986" cy="1000665"/>
              </a:xfrm>
            </p:grpSpPr>
            <p:sp>
              <p:nvSpPr>
                <p:cNvPr id="20" name="矩形 19"/>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038042" y="1068417"/>
                <a:ext cx="2245698" cy="1000665"/>
                <a:chOff x="3774056" y="1068417"/>
                <a:chExt cx="2245698" cy="1000665"/>
              </a:xfrm>
            </p:grpSpPr>
            <p:sp>
              <p:nvSpPr>
                <p:cNvPr id="18" name="矩形 17"/>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889693"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 name="文本框 10"/>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文本框 12"/>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文本框 13"/>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亮</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文本框 14"/>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5" name="文本框 4"/>
          <p:cNvSpPr txBox="1"/>
          <p:nvPr/>
        </p:nvSpPr>
        <p:spPr>
          <a:xfrm>
            <a:off x="695324" y="4214336"/>
            <a:ext cx="11020425" cy="1477328"/>
          </a:xfrm>
          <a:prstGeom prst="rect">
            <a:avLst/>
          </a:prstGeom>
          <a:noFill/>
        </p:spPr>
        <p:txBody>
          <a:bodyPr wrap="square" rtlCol="0">
            <a:spAutoFit/>
          </a:bodyPr>
          <a:lstStyle/>
          <a:p>
            <a:pPr>
              <a:lnSpc>
                <a:spcPct val="150000"/>
              </a:lnSpc>
            </a:pPr>
            <a:r>
              <a:rPr lang="en-US" altLang="zh-CN" sz="2800" b="1" dirty="0">
                <a:latin typeface="微软雅黑" panose="020B0503020204020204" pitchFamily="34" charset="-122"/>
                <a:ea typeface="微软雅黑" panose="020B0503020204020204" pitchFamily="34" charset="-122"/>
              </a:rPr>
              <a:t>1876</a:t>
            </a:r>
            <a:r>
              <a:rPr lang="zh-CN" altLang="en-US" sz="2800" b="1" dirty="0">
                <a:latin typeface="微软雅黑" panose="020B0503020204020204" pitchFamily="34" charset="-122"/>
                <a:ea typeface="微软雅黑" panose="020B0503020204020204" pitchFamily="34" charset="-122"/>
              </a:rPr>
              <a:t>年，美国还在悲悼南北战争的死者</a:t>
            </a:r>
            <a:r>
              <a:rPr lang="zh-CN" altLang="en-US" sz="1600" dirty="0"/>
              <a:t>。安娜</a:t>
            </a:r>
            <a:r>
              <a:rPr lang="en-US" altLang="zh-CN" sz="1600" dirty="0"/>
              <a:t>·</a:t>
            </a:r>
            <a:r>
              <a:rPr lang="zh-CN" altLang="en-US" sz="1600" dirty="0"/>
              <a:t>查维斯夫人（</a:t>
            </a:r>
            <a:r>
              <a:rPr lang="en-US" altLang="zh-CN" sz="1600" dirty="0"/>
              <a:t>Anna Jarvis</a:t>
            </a:r>
            <a:r>
              <a:rPr lang="zh-CN" altLang="en-US" sz="1600" dirty="0"/>
              <a:t>） 在礼拜堂讲授美国国殇纪念日的课程，讲到战役中捐躯的英雄故事后，她进行祈祷时说：</a:t>
            </a:r>
            <a:r>
              <a:rPr lang="zh-CN" altLang="en-US" sz="1600" dirty="0">
                <a:latin typeface="楷体" panose="02010609060101010101" pitchFamily="49" charset="-122"/>
                <a:ea typeface="楷体" panose="02010609060101010101" pitchFamily="49" charset="-122"/>
              </a:rPr>
              <a:t>“但愿在某处、某时，会有人创立一个母亲节，纪念和赞扬美国与全世界的母亲。” 　</a:t>
            </a:r>
            <a:endParaRPr lang="zh-CN" altLang="en-US" sz="1600" dirty="0">
              <a:latin typeface="楷体" panose="02010609060101010101" pitchFamily="49" charset="-122"/>
              <a:ea typeface="楷体" panose="02010609060101010101" pitchFamily="49" charset="-122"/>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97043" y="2446634"/>
            <a:ext cx="3420242" cy="1039800"/>
          </a:xfrm>
          <a:prstGeom prst="rect">
            <a:avLst/>
          </a:prstGeom>
        </p:spPr>
      </p:pic>
      <p:sp>
        <p:nvSpPr>
          <p:cNvPr id="10" name="文本框 9"/>
          <p:cNvSpPr txBox="1"/>
          <p:nvPr/>
        </p:nvSpPr>
        <p:spPr>
          <a:xfrm>
            <a:off x="5252004" y="2439643"/>
            <a:ext cx="695325" cy="830997"/>
          </a:xfrm>
          <a:prstGeom prst="rect">
            <a:avLst/>
          </a:prstGeom>
          <a:noFill/>
        </p:spPr>
        <p:txBody>
          <a:bodyPr wrap="square" rtlCol="0">
            <a:spAutoFit/>
          </a:bodyPr>
          <a:lstStyle/>
          <a:p>
            <a:r>
              <a:rPr lang="zh-CN" altLang="en-US" sz="4800" dirty="0">
                <a:solidFill>
                  <a:srgbClr val="BB3F3D"/>
                </a:solidFill>
                <a:latin typeface="钟齐志莽行书" panose="02010600030101010101" pitchFamily="2" charset="-122"/>
                <a:ea typeface="钟齐志莽行书" panose="02010600030101010101" pitchFamily="2" charset="-122"/>
              </a:rPr>
              <a:t>壹</a:t>
            </a:r>
            <a:endParaRPr lang="zh-CN" altLang="en-US" sz="4800" dirty="0">
              <a:solidFill>
                <a:srgbClr val="BB3F3D"/>
              </a:solidFill>
              <a:latin typeface="钟齐志莽行书" panose="02010600030101010101" pitchFamily="2" charset="-122"/>
              <a:ea typeface="钟齐志莽行书"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9845" y="282246"/>
            <a:ext cx="11792309" cy="3184854"/>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715749" y="6505575"/>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grpSp>
        <p:nvGrpSpPr>
          <p:cNvPr id="7" name="组合 6"/>
          <p:cNvGrpSpPr/>
          <p:nvPr/>
        </p:nvGrpSpPr>
        <p:grpSpPr>
          <a:xfrm>
            <a:off x="3832013" y="874008"/>
            <a:ext cx="4509684" cy="1000665"/>
            <a:chOff x="4631306" y="773142"/>
            <a:chExt cx="4509684" cy="1000665"/>
          </a:xfrm>
        </p:grpSpPr>
        <p:grpSp>
          <p:nvGrpSpPr>
            <p:cNvPr id="8" name="组合 7"/>
            <p:cNvGrpSpPr/>
            <p:nvPr/>
          </p:nvGrpSpPr>
          <p:grpSpPr>
            <a:xfrm>
              <a:off x="4631306" y="773142"/>
              <a:ext cx="4509684" cy="1000665"/>
              <a:chOff x="3774056" y="1068417"/>
              <a:chExt cx="4509684" cy="1000665"/>
            </a:xfrm>
            <a:effectLst>
              <a:reflection blurRad="6350" stA="52000" endA="300" endPos="35000" dir="5400000" sy="-100000" algn="bl" rotWithShape="0"/>
            </a:effectLst>
          </p:grpSpPr>
          <p:grpSp>
            <p:nvGrpSpPr>
              <p:cNvPr id="16" name="组合 15"/>
              <p:cNvGrpSpPr/>
              <p:nvPr/>
            </p:nvGrpSpPr>
            <p:grpSpPr>
              <a:xfrm>
                <a:off x="3774056" y="1068417"/>
                <a:ext cx="2263986" cy="1000665"/>
                <a:chOff x="3774056" y="1068417"/>
                <a:chExt cx="2263986" cy="1000665"/>
              </a:xfrm>
            </p:grpSpPr>
            <p:sp>
              <p:nvSpPr>
                <p:cNvPr id="20" name="矩形 19"/>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907981" y="1068417"/>
                  <a:ext cx="1130061" cy="1000665"/>
                </a:xfrm>
                <a:prstGeom prst="rect">
                  <a:avLst/>
                </a:prstGeom>
                <a:solidFill>
                  <a:srgbClr val="B49D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038042" y="1068417"/>
                <a:ext cx="2245698" cy="1000665"/>
                <a:chOff x="3774056" y="1068417"/>
                <a:chExt cx="2245698" cy="1000665"/>
              </a:xfrm>
            </p:grpSpPr>
            <p:sp>
              <p:nvSpPr>
                <p:cNvPr id="18" name="矩形 17"/>
                <p:cNvSpPr/>
                <p:nvPr/>
              </p:nvSpPr>
              <p:spPr>
                <a:xfrm>
                  <a:off x="3774056" y="1068417"/>
                  <a:ext cx="1130061" cy="1000665"/>
                </a:xfrm>
                <a:prstGeom prst="rect">
                  <a:avLst/>
                </a:prstGeom>
                <a:solidFill>
                  <a:srgbClr val="DF5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889693" y="1068417"/>
                  <a:ext cx="1130061" cy="100066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 name="文本框 10"/>
            <p:cNvSpPr txBox="1"/>
            <p:nvPr/>
          </p:nvSpPr>
          <p:spPr>
            <a:xfrm>
              <a:off x="4772926"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文本框 12"/>
            <p:cNvSpPr txBox="1"/>
            <p:nvPr/>
          </p:nvSpPr>
          <p:spPr>
            <a:xfrm>
              <a:off x="5898897" y="801717"/>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文本框 13"/>
            <p:cNvSpPr txBox="1"/>
            <p:nvPr/>
          </p:nvSpPr>
          <p:spPr>
            <a:xfrm>
              <a:off x="7028958"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亮</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文本框 14"/>
            <p:cNvSpPr txBox="1"/>
            <p:nvPr/>
          </p:nvSpPr>
          <p:spPr>
            <a:xfrm>
              <a:off x="8149494" y="811809"/>
              <a:ext cx="847725" cy="923330"/>
            </a:xfrm>
            <a:prstGeom prst="rect">
              <a:avLst/>
            </a:prstGeom>
            <a:noFill/>
          </p:spPr>
          <p:txBody>
            <a:bodyPr wrap="square" rtlCol="0">
              <a:spAutoFit/>
            </a:bodyPr>
            <a:lstStyle/>
            <a:p>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5" name="文本框 4"/>
          <p:cNvSpPr txBox="1"/>
          <p:nvPr/>
        </p:nvSpPr>
        <p:spPr>
          <a:xfrm>
            <a:off x="900179" y="3933892"/>
            <a:ext cx="8701110" cy="2123658"/>
          </a:xfrm>
          <a:prstGeom prst="rect">
            <a:avLst/>
          </a:prstGeom>
          <a:noFill/>
        </p:spPr>
        <p:txBody>
          <a:bodyPr wrap="square" rtlCol="0">
            <a:sp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查维斯夫人为她的礼拜堂服务超过</a:t>
            </a:r>
            <a:r>
              <a:rPr lang="en-US" altLang="zh-CN" sz="2400" b="1" dirty="0">
                <a:latin typeface="微软雅黑" panose="020B0503020204020204" pitchFamily="34" charset="-122"/>
                <a:ea typeface="微软雅黑" panose="020B0503020204020204" pitchFamily="34" charset="-122"/>
              </a:rPr>
              <a:t>25</a:t>
            </a:r>
            <a:r>
              <a:rPr lang="zh-CN" altLang="en-US" sz="2400" b="1" dirty="0">
                <a:latin typeface="微软雅黑" panose="020B0503020204020204" pitchFamily="34" charset="-122"/>
                <a:ea typeface="微软雅黑" panose="020B0503020204020204" pitchFamily="34" charset="-122"/>
              </a:rPr>
              <a:t>年</a:t>
            </a:r>
            <a:r>
              <a:rPr lang="zh-CN" altLang="en-US" sz="1600" dirty="0"/>
              <a:t>，当她在</a:t>
            </a:r>
            <a:r>
              <a:rPr lang="en-US" altLang="zh-CN" sz="1600" dirty="0"/>
              <a:t>72</a:t>
            </a:r>
            <a:r>
              <a:rPr lang="zh-CN" altLang="en-US" sz="1600" dirty="0"/>
              <a:t>岁逝世时，</a:t>
            </a:r>
            <a:r>
              <a:rPr lang="en-US" altLang="zh-CN" sz="1600" dirty="0"/>
              <a:t>41 </a:t>
            </a:r>
            <a:r>
              <a:rPr lang="zh-CN" altLang="en-US" sz="1600" dirty="0"/>
              <a:t>岁的女儿安娜，立志创立一个母亲节，来实现母亲多年前祈求的心愿。</a:t>
            </a:r>
            <a:endParaRPr lang="en-US" altLang="zh-CN" sz="1600" dirty="0"/>
          </a:p>
          <a:p>
            <a:pPr>
              <a:lnSpc>
                <a:spcPct val="150000"/>
              </a:lnSpc>
            </a:pPr>
            <a:endParaRPr lang="en-US" altLang="zh-CN" sz="1600" dirty="0">
              <a:latin typeface="楷体" panose="02010609060101010101" pitchFamily="49" charset="-122"/>
              <a:ea typeface="楷体" panose="02010609060101010101" pitchFamily="49" charset="-122"/>
            </a:endParaRPr>
          </a:p>
          <a:p>
            <a:pPr>
              <a:lnSpc>
                <a:spcPct val="150000"/>
              </a:lnSpc>
            </a:pPr>
            <a:r>
              <a:rPr lang="zh-CN" altLang="en-US" sz="1600" dirty="0">
                <a:latin typeface="楷体" panose="02010609060101010101" pitchFamily="49" charset="-122"/>
                <a:ea typeface="楷体" panose="02010609060101010101" pitchFamily="49" charset="-122"/>
              </a:rPr>
              <a:t>安娜先后写信给许多有名望的人物，要求他们支持设立母亲节，以发扬孝道，初时反应冷淡，但她不气馁，继续向各界呼吁。</a:t>
            </a:r>
            <a:r>
              <a:rPr lang="zh-CN" altLang="en-US" sz="1600" dirty="0"/>
              <a:t>　</a:t>
            </a:r>
            <a:endParaRPr lang="zh-CN" altLang="en-US" sz="1600" dirty="0"/>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97043" y="2446634"/>
            <a:ext cx="3420242" cy="1039800"/>
          </a:xfrm>
          <a:prstGeom prst="rect">
            <a:avLst/>
          </a:prstGeom>
        </p:spPr>
      </p:pic>
      <p:sp>
        <p:nvSpPr>
          <p:cNvPr id="10" name="文本框 9"/>
          <p:cNvSpPr txBox="1"/>
          <p:nvPr/>
        </p:nvSpPr>
        <p:spPr>
          <a:xfrm>
            <a:off x="5252004" y="2439643"/>
            <a:ext cx="695325" cy="830997"/>
          </a:xfrm>
          <a:prstGeom prst="rect">
            <a:avLst/>
          </a:prstGeom>
          <a:noFill/>
        </p:spPr>
        <p:txBody>
          <a:bodyPr wrap="square" rtlCol="0">
            <a:spAutoFit/>
          </a:bodyPr>
          <a:lstStyle/>
          <a:p>
            <a:r>
              <a:rPr lang="zh-CN" altLang="en-US" sz="4800" dirty="0">
                <a:solidFill>
                  <a:srgbClr val="BB3F3D"/>
                </a:solidFill>
                <a:latin typeface="钟齐志莽行书" panose="02010600030101010101" pitchFamily="2" charset="-122"/>
                <a:ea typeface="钟齐志莽行书" panose="02010600030101010101" pitchFamily="2" charset="-122"/>
              </a:rPr>
              <a:t>贰</a:t>
            </a:r>
            <a:endParaRPr lang="zh-CN" altLang="en-US" sz="4800" dirty="0">
              <a:solidFill>
                <a:srgbClr val="BB3F3D"/>
              </a:solidFill>
              <a:latin typeface="钟齐志莽行书" panose="02010600030101010101" pitchFamily="2" charset="-122"/>
              <a:ea typeface="钟齐志莽行书" panose="02010600030101010101" pitchFamily="2" charset="-122"/>
            </a:endParaRPr>
          </a:p>
        </p:txBody>
      </p:sp>
      <p:sp>
        <p:nvSpPr>
          <p:cNvPr id="6" name="矩形 5"/>
          <p:cNvSpPr/>
          <p:nvPr/>
        </p:nvSpPr>
        <p:spPr>
          <a:xfrm>
            <a:off x="9801135" y="4058395"/>
            <a:ext cx="1724025" cy="838200"/>
          </a:xfrm>
          <a:prstGeom prst="rect">
            <a:avLst/>
          </a:prstGeom>
          <a:blipFill>
            <a:blip r:embed="rId3" cstate="print"/>
            <a:stretch>
              <a:fillRect/>
            </a:stretch>
          </a:blipFill>
          <a:ln w="19050">
            <a:solidFill>
              <a:srgbClr val="BB3F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801135" y="5036460"/>
            <a:ext cx="1724025" cy="838200"/>
          </a:xfrm>
          <a:prstGeom prst="rect">
            <a:avLst/>
          </a:prstGeom>
          <a:blipFill>
            <a:blip r:embed="rId4" cstate="print"/>
            <a:stretch>
              <a:fillRect/>
            </a:stretch>
          </a:blipFill>
          <a:ln w="19050">
            <a:solidFill>
              <a:srgbClr val="BB3F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18" presetClass="entr" presetSubtype="12"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Left)">
                                      <p:cBhvr>
                                        <p:cTn id="28" dur="750"/>
                                        <p:tgtEl>
                                          <p:spTgt spid="6"/>
                                        </p:tgtEl>
                                      </p:cBhvr>
                                    </p:animEffect>
                                  </p:childTnLst>
                                </p:cTn>
                              </p:par>
                            </p:childTnLst>
                          </p:cTn>
                        </p:par>
                        <p:par>
                          <p:cTn id="29" fill="hold">
                            <p:stCondLst>
                              <p:cond delay="3500"/>
                            </p:stCondLst>
                            <p:childTnLst>
                              <p:par>
                                <p:cTn id="30" presetID="18" presetClass="entr" presetSubtype="12"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strips(downLeft)">
                                      <p:cBhvr>
                                        <p:cTn id="32"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6"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梯形 11"/>
          <p:cNvSpPr/>
          <p:nvPr/>
        </p:nvSpPr>
        <p:spPr>
          <a:xfrm>
            <a:off x="0" y="3569455"/>
            <a:ext cx="12192000" cy="2831344"/>
          </a:xfrm>
          <a:prstGeom prst="trapezoid">
            <a:avLst>
              <a:gd name="adj" fmla="val 37907"/>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1219200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50191" y="928731"/>
            <a:ext cx="2676525" cy="338554"/>
          </a:xfrm>
          <a:prstGeom prst="rect">
            <a:avLst/>
          </a:prstGeom>
          <a:noFill/>
        </p:spPr>
        <p:txBody>
          <a:bodyPr wrap="square" rtlCol="0">
            <a:spAutoFit/>
          </a:bodyPr>
          <a:lstStyle/>
          <a:p>
            <a:r>
              <a:rPr lang="en-US" altLang="zh-CN" sz="1600" dirty="0">
                <a:solidFill>
                  <a:srgbClr val="BB3F3D"/>
                </a:solidFill>
              </a:rPr>
              <a:t>Happy Mother</a:t>
            </a:r>
            <a:r>
              <a:rPr lang="en-US" altLang="zh-CN" sz="1600" dirty="0">
                <a:solidFill>
                  <a:srgbClr val="BB3F3D"/>
                </a:solidFill>
                <a:latin typeface="微软雅黑" panose="020B0503020204020204" pitchFamily="34" charset="-122"/>
                <a:ea typeface="微软雅黑" panose="020B0503020204020204" pitchFamily="34" charset="-122"/>
              </a:rPr>
              <a:t>‘s</a:t>
            </a:r>
            <a:r>
              <a:rPr lang="en-US" altLang="zh-CN" sz="1600" dirty="0">
                <a:solidFill>
                  <a:srgbClr val="BB3F3D"/>
                </a:solidFill>
              </a:rPr>
              <a:t> Day</a:t>
            </a:r>
            <a:endParaRPr lang="zh-CN" altLang="en-US" sz="1600" dirty="0">
              <a:solidFill>
                <a:srgbClr val="BB3F3D"/>
              </a:solidFill>
            </a:endParaRPr>
          </a:p>
        </p:txBody>
      </p:sp>
      <p:sp>
        <p:nvSpPr>
          <p:cNvPr id="21" name="文本框 20"/>
          <p:cNvSpPr txBox="1"/>
          <p:nvPr/>
        </p:nvSpPr>
        <p:spPr>
          <a:xfrm>
            <a:off x="1509712" y="1156036"/>
            <a:ext cx="1747838" cy="1015663"/>
          </a:xfrm>
          <a:prstGeom prst="rect">
            <a:avLst/>
          </a:prstGeom>
          <a:noFill/>
        </p:spPr>
        <p:txBody>
          <a:bodyPr wrap="square" rtlCol="0">
            <a:spAutoFit/>
          </a:bodyPr>
          <a:lstStyle/>
          <a:p>
            <a:r>
              <a:rPr lang="en-US" altLang="zh-CN" sz="6000" dirty="0" smtClean="0">
                <a:solidFill>
                  <a:srgbClr val="BB3F3D"/>
                </a:solidFill>
                <a:latin typeface="Impact" panose="020B0806030902050204" pitchFamily="34" charset="0"/>
                <a:ea typeface="汉仪超粗宋简" panose="02010609000101010101" pitchFamily="49" charset="-122"/>
              </a:rPr>
              <a:t>20XX,</a:t>
            </a:r>
            <a:endParaRPr lang="zh-CN" altLang="en-US" sz="6000" dirty="0">
              <a:solidFill>
                <a:srgbClr val="BB3F3D"/>
              </a:solidFill>
              <a:latin typeface="Impact" panose="020B0806030902050204" pitchFamily="34" charset="0"/>
              <a:ea typeface="汉仪超粗宋简" panose="02010609000101010101" pitchFamily="49" charset="-122"/>
            </a:endParaRPr>
          </a:p>
        </p:txBody>
      </p:sp>
      <p:sp>
        <p:nvSpPr>
          <p:cNvPr id="22" name="文本框 21"/>
          <p:cNvSpPr txBox="1"/>
          <p:nvPr/>
        </p:nvSpPr>
        <p:spPr>
          <a:xfrm>
            <a:off x="3183731" y="1338142"/>
            <a:ext cx="673894" cy="707886"/>
          </a:xfrm>
          <a:prstGeom prst="rect">
            <a:avLst/>
          </a:prstGeom>
          <a:noFill/>
        </p:spPr>
        <p:txBody>
          <a:bodyPr wrap="square" rtlCol="0">
            <a:spAutoFit/>
          </a:bodyPr>
          <a:lstStyle/>
          <a:p>
            <a:r>
              <a:rPr lang="zh-CN" altLang="en-US" sz="4000" dirty="0">
                <a:solidFill>
                  <a:srgbClr val="BB3F3D"/>
                </a:solidFill>
                <a:latin typeface="Impact" panose="020B0806030902050204" pitchFamily="34" charset="0"/>
                <a:ea typeface="汉仪超粗宋简" panose="02010609000101010101" pitchFamily="49" charset="-122"/>
              </a:rPr>
              <a:t>为</a:t>
            </a:r>
            <a:endParaRPr lang="zh-CN" altLang="en-US" sz="4000" dirty="0">
              <a:solidFill>
                <a:srgbClr val="BB3F3D"/>
              </a:solidFill>
              <a:latin typeface="Impact" panose="020B0806030902050204" pitchFamily="34" charset="0"/>
              <a:ea typeface="汉仪超粗宋简" panose="02010609000101010101" pitchFamily="49" charset="-122"/>
            </a:endParaRPr>
          </a:p>
        </p:txBody>
      </p:sp>
      <p:sp>
        <p:nvSpPr>
          <p:cNvPr id="23" name="心形 22"/>
          <p:cNvSpPr/>
          <p:nvPr/>
        </p:nvSpPr>
        <p:spPr>
          <a:xfrm>
            <a:off x="3864769" y="1068288"/>
            <a:ext cx="1745456" cy="1413213"/>
          </a:xfrm>
          <a:prstGeom prst="hear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860006" y="1202202"/>
            <a:ext cx="1731169" cy="923330"/>
          </a:xfrm>
          <a:prstGeom prst="rect">
            <a:avLst/>
          </a:prstGeom>
          <a:noFill/>
        </p:spPr>
        <p:txBody>
          <a:bodyPr wrap="square" rtlCol="0">
            <a:spAutoFit/>
          </a:bodyPr>
          <a:lstStyle/>
          <a:p>
            <a:pPr algn="ctr"/>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母亲</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文本框 24"/>
          <p:cNvSpPr txBox="1"/>
          <p:nvPr/>
        </p:nvSpPr>
        <p:spPr>
          <a:xfrm>
            <a:off x="5610225" y="1202202"/>
            <a:ext cx="1423987" cy="830997"/>
          </a:xfrm>
          <a:prstGeom prst="rect">
            <a:avLst/>
          </a:prstGeom>
          <a:noFill/>
        </p:spPr>
        <p:txBody>
          <a:bodyPr wrap="square" rtlCol="0">
            <a:spAutoFit/>
          </a:bodyPr>
          <a:lstStyle/>
          <a:p>
            <a:r>
              <a:rPr lang="zh-CN" altLang="en-US" sz="4800" dirty="0">
                <a:solidFill>
                  <a:srgbClr val="BB3F3D"/>
                </a:solidFill>
                <a:latin typeface="Impact" panose="020B0806030902050204" pitchFamily="34" charset="0"/>
                <a:ea typeface="汉仪超粗宋简" panose="02010609000101010101" pitchFamily="49" charset="-122"/>
              </a:rPr>
              <a:t>喝彩</a:t>
            </a:r>
            <a:endParaRPr lang="zh-CN" altLang="en-US" sz="4800" dirty="0">
              <a:solidFill>
                <a:srgbClr val="BB3F3D"/>
              </a:solidFill>
              <a:latin typeface="Impact" panose="020B0806030902050204" pitchFamily="34" charset="0"/>
              <a:ea typeface="汉仪超粗宋简" panose="02010609000101010101" pitchFamily="49" charset="-122"/>
            </a:endParaRPr>
          </a:p>
        </p:txBody>
      </p:sp>
      <p:pic>
        <p:nvPicPr>
          <p:cNvPr id="34" name="图片 3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155778" y="457200"/>
            <a:ext cx="3167531" cy="3723356"/>
          </a:xfrm>
          <a:prstGeom prst="rect">
            <a:avLst/>
          </a:prstGeom>
        </p:spPr>
      </p:pic>
      <p:sp>
        <p:nvSpPr>
          <p:cNvPr id="35" name="文本框 34"/>
          <p:cNvSpPr txBox="1"/>
          <p:nvPr/>
        </p:nvSpPr>
        <p:spPr>
          <a:xfrm>
            <a:off x="2383631" y="4083580"/>
            <a:ext cx="2618137" cy="707886"/>
          </a:xfrm>
          <a:prstGeom prst="rect">
            <a:avLst/>
          </a:prstGeom>
          <a:noFill/>
        </p:spPr>
        <p:txBody>
          <a:bodyPr wrap="square" rtlCol="0">
            <a:spAutoFit/>
          </a:bodyPr>
          <a:lstStyle/>
          <a:p>
            <a:pPr algn="ctr"/>
            <a:r>
              <a:rPr lang="zh-CN" altLang="en-US" sz="4000" dirty="0">
                <a:solidFill>
                  <a:schemeClr val="bg1"/>
                </a:solidFill>
                <a:effectLst>
                  <a:outerShdw blurRad="38100" dist="38100" dir="2700000" algn="tl">
                    <a:srgbClr val="000000">
                      <a:alpha val="43137"/>
                    </a:srgbClr>
                  </a:outerShdw>
                </a:effectLst>
                <a:latin typeface="+mn-ea"/>
              </a:rPr>
              <a:t>第二部分</a:t>
            </a:r>
            <a:endParaRPr lang="zh-CN" altLang="en-US" sz="4000" dirty="0">
              <a:solidFill>
                <a:schemeClr val="bg1"/>
              </a:solidFill>
              <a:effectLst>
                <a:outerShdw blurRad="38100" dist="38100" dir="2700000" algn="tl">
                  <a:srgbClr val="000000">
                    <a:alpha val="43137"/>
                  </a:srgbClr>
                </a:outerShdw>
              </a:effectLst>
              <a:latin typeface="+mn-ea"/>
            </a:endParaRPr>
          </a:p>
        </p:txBody>
      </p:sp>
      <p:sp>
        <p:nvSpPr>
          <p:cNvPr id="36" name="文本框 35"/>
          <p:cNvSpPr txBox="1"/>
          <p:nvPr/>
        </p:nvSpPr>
        <p:spPr>
          <a:xfrm>
            <a:off x="3839713" y="4697110"/>
            <a:ext cx="6393659" cy="1323439"/>
          </a:xfrm>
          <a:prstGeom prst="rect">
            <a:avLst/>
          </a:prstGeom>
          <a:noFill/>
        </p:spPr>
        <p:txBody>
          <a:bodyPr wrap="square" rtlCol="0">
            <a:spAutoFit/>
          </a:bodyPr>
          <a:lstStyle/>
          <a:p>
            <a:pPr algn="ctr"/>
            <a:r>
              <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活动筹备</a:t>
            </a:r>
            <a:endPar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0" name="文本框 39"/>
          <p:cNvSpPr txBox="1"/>
          <p:nvPr/>
        </p:nvSpPr>
        <p:spPr>
          <a:xfrm>
            <a:off x="1669306" y="2623944"/>
            <a:ext cx="5114820" cy="307777"/>
          </a:xfrm>
          <a:prstGeom prst="rect">
            <a:avLst/>
          </a:prstGeom>
          <a:noFill/>
        </p:spPr>
        <p:txBody>
          <a:bodyPr wrap="square" rtlCol="0">
            <a:spAutoFit/>
          </a:bodyPr>
          <a:lstStyle/>
          <a:p>
            <a:r>
              <a:rPr lang="zh-CN" altLang="en-US" sz="1400" dirty="0">
                <a:solidFill>
                  <a:srgbClr val="BB3F3D"/>
                </a:solidFill>
                <a:latin typeface="新蒂下午茶基本版" panose="03000600000000000000" pitchFamily="66" charset="-122"/>
                <a:ea typeface="新蒂下午茶基本版" panose="03000600000000000000" pitchFamily="66" charset="-122"/>
              </a:rPr>
              <a:t>在这世界上，我们永远需要报答的最美好的人</a:t>
            </a:r>
            <a:r>
              <a:rPr lang="en-US" altLang="zh-CN" sz="1400" dirty="0">
                <a:solidFill>
                  <a:srgbClr val="BB3F3D"/>
                </a:solidFill>
                <a:latin typeface="新蒂下午茶基本版" panose="03000600000000000000" pitchFamily="66" charset="-122"/>
                <a:ea typeface="新蒂下午茶基本版" panose="03000600000000000000" pitchFamily="66" charset="-122"/>
              </a:rPr>
              <a:t>—</a:t>
            </a:r>
            <a:r>
              <a:rPr lang="zh-CN" altLang="en-US" sz="1400" dirty="0">
                <a:solidFill>
                  <a:srgbClr val="BB3F3D"/>
                </a:solidFill>
                <a:latin typeface="新蒂下午茶基本版" panose="03000600000000000000" pitchFamily="66" charset="-122"/>
                <a:ea typeface="新蒂下午茶基本版" panose="03000600000000000000" pitchFamily="66" charset="-122"/>
              </a:rPr>
              <a:t>这就是母亲</a:t>
            </a:r>
            <a:endParaRPr lang="zh-CN" altLang="en-US" sz="1400" dirty="0">
              <a:solidFill>
                <a:srgbClr val="BB3F3D"/>
              </a:solidFill>
              <a:latin typeface="新蒂下午茶基本版" panose="03000600000000000000" pitchFamily="66" charset="-122"/>
              <a:ea typeface="新蒂下午茶基本版" panose="03000600000000000000" pitchFamily="66" charset="-122"/>
            </a:endParaRPr>
          </a:p>
        </p:txBody>
      </p:sp>
      <p:sp>
        <p:nvSpPr>
          <p:cNvPr id="42" name="文本框 41"/>
          <p:cNvSpPr txBox="1"/>
          <p:nvPr/>
        </p:nvSpPr>
        <p:spPr>
          <a:xfrm>
            <a:off x="3289520" y="2890427"/>
            <a:ext cx="5632969" cy="276999"/>
          </a:xfrm>
          <a:prstGeom prst="rect">
            <a:avLst/>
          </a:prstGeom>
          <a:noFill/>
        </p:spPr>
        <p:txBody>
          <a:bodyPr wrap="square" rtlCol="0">
            <a:spAutoFit/>
          </a:bodyPr>
          <a:lstStyle/>
          <a:p>
            <a:r>
              <a:rPr lang="en-US" altLang="zh-CN" sz="1200" dirty="0">
                <a:solidFill>
                  <a:srgbClr val="BB3F3D"/>
                </a:solidFill>
                <a:latin typeface="Nirmala UI Semilight" panose="020B0402040204020203" pitchFamily="34" charset="0"/>
                <a:cs typeface="Nirmala UI Semilight" panose="020B0402040204020203" pitchFamily="34" charset="0"/>
              </a:rPr>
              <a:t>In the word,we will never need to repay the best people — this is my mother</a:t>
            </a:r>
            <a:endParaRPr lang="zh-CN" altLang="en-US" sz="1200" dirty="0">
              <a:solidFill>
                <a:srgbClr val="BB3F3D"/>
              </a:solidFill>
              <a:latin typeface="Nirmala UI Semilight" panose="020B0402040204020203" pitchFamily="34" charset="0"/>
              <a:cs typeface="Nirmala UI Semilight" panose="020B0402040204020203" pitchFamily="34" charset="0"/>
            </a:endParaRPr>
          </a:p>
        </p:txBody>
      </p:sp>
      <p:sp>
        <p:nvSpPr>
          <p:cNvPr id="7" name="矩形 6"/>
          <p:cNvSpPr/>
          <p:nvPr/>
        </p:nvSpPr>
        <p:spPr>
          <a:xfrm>
            <a:off x="0" y="6400800"/>
            <a:ext cx="1219200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49" presetClass="entr" presetSubtype="0" decel="100000" fill="hold" grpId="1"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 calcmode="lin" valueType="num">
                                      <p:cBhvr>
                                        <p:cTn id="13" dur="1000" fill="hold"/>
                                        <p:tgtEl>
                                          <p:spTgt spid="35"/>
                                        </p:tgtEl>
                                        <p:attrNameLst>
                                          <p:attrName>style.rotation</p:attrName>
                                        </p:attrNameLst>
                                      </p:cBhvr>
                                      <p:tavLst>
                                        <p:tav tm="0">
                                          <p:val>
                                            <p:fltVal val="360"/>
                                          </p:val>
                                        </p:tav>
                                        <p:tav tm="100000">
                                          <p:val>
                                            <p:fltVal val="0"/>
                                          </p:val>
                                        </p:tav>
                                      </p:tavLst>
                                    </p:anim>
                                    <p:animEffect transition="in" filter="fade">
                                      <p:cBhvr>
                                        <p:cTn id="14" dur="1000"/>
                                        <p:tgtEl>
                                          <p:spTgt spid="35"/>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1000" fill="hold"/>
                                        <p:tgtEl>
                                          <p:spTgt spid="36"/>
                                        </p:tgtEl>
                                        <p:attrNameLst>
                                          <p:attrName>ppt_x</p:attrName>
                                        </p:attrNameLst>
                                      </p:cBhvr>
                                      <p:tavLst>
                                        <p:tav tm="0">
                                          <p:val>
                                            <p:strVal val="1+#ppt_w/2"/>
                                          </p:val>
                                        </p:tav>
                                        <p:tav tm="100000">
                                          <p:val>
                                            <p:strVal val="#ppt_x"/>
                                          </p:val>
                                        </p:tav>
                                      </p:tavLst>
                                    </p:anim>
                                    <p:anim calcmode="lin" valueType="num">
                                      <p:cBhvr additive="base">
                                        <p:cTn id="19"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9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86299" y="666750"/>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1715749" y="643890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sp>
        <p:nvSpPr>
          <p:cNvPr id="8" name="矩形 7"/>
          <p:cNvSpPr/>
          <p:nvPr/>
        </p:nvSpPr>
        <p:spPr>
          <a:xfrm>
            <a:off x="399690" y="1302304"/>
            <a:ext cx="2933880" cy="4210050"/>
          </a:xfrm>
          <a:prstGeom prst="rect">
            <a:avLst/>
          </a:prstGeom>
          <a:gradFill>
            <a:gsLst>
              <a:gs pos="0">
                <a:schemeClr val="accent1">
                  <a:lumMod val="5000"/>
                  <a:lumOff val="95000"/>
                </a:schemeClr>
              </a:gs>
              <a:gs pos="74000">
                <a:srgbClr val="BB3F3D"/>
              </a:gs>
              <a:gs pos="83000">
                <a:srgbClr val="BB3F3D"/>
              </a:gs>
              <a:gs pos="100000">
                <a:srgbClr val="BB3F3D"/>
              </a:gs>
            </a:gsLst>
            <a:lin ang="5400000" scaled="1"/>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9845" y="1676400"/>
            <a:ext cx="2933880" cy="4210050"/>
          </a:xfrm>
          <a:prstGeom prst="rect">
            <a:avLst/>
          </a:prstGeom>
          <a:blipFill>
            <a:blip r:embed="rId1"/>
            <a:stretch>
              <a:fillRect/>
            </a:stretch>
          </a:blip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870245" y="1645204"/>
            <a:ext cx="2933880" cy="4210050"/>
          </a:xfrm>
          <a:prstGeom prst="rect">
            <a:avLst/>
          </a:prstGeom>
          <a:gradFill flip="none" rotWithShape="1">
            <a:gsLst>
              <a:gs pos="0">
                <a:schemeClr val="accent1">
                  <a:lumMod val="5000"/>
                  <a:lumOff val="95000"/>
                </a:schemeClr>
              </a:gs>
              <a:gs pos="74000">
                <a:srgbClr val="BB3F3D"/>
              </a:gs>
              <a:gs pos="83000">
                <a:srgbClr val="BB3F3D"/>
              </a:gs>
              <a:gs pos="100000">
                <a:srgbClr val="BB3F3D"/>
              </a:gs>
            </a:gsLst>
            <a:lin ang="16200000" scaled="1"/>
            <a:tileRect/>
          </a:gra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矩形 12"/>
          <p:cNvSpPr/>
          <p:nvPr/>
        </p:nvSpPr>
        <p:spPr>
          <a:xfrm>
            <a:off x="9070090" y="1233008"/>
            <a:ext cx="2933880" cy="4210050"/>
          </a:xfrm>
          <a:prstGeom prst="rect">
            <a:avLst/>
          </a:prstGeom>
          <a:blipFill>
            <a:blip r:embed="rId2"/>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790196" y="2389019"/>
            <a:ext cx="4823268" cy="3046988"/>
          </a:xfrm>
          <a:prstGeom prst="rect">
            <a:avLst/>
          </a:prstGeom>
          <a:noFill/>
        </p:spPr>
        <p:txBody>
          <a:bodyPr wrap="square" rtlCol="0">
            <a:spAutoFit/>
          </a:bodyPr>
          <a:lstStyle/>
          <a:p>
            <a:pPr>
              <a:lnSpc>
                <a:spcPct val="150000"/>
              </a:lnSpc>
            </a:pPr>
            <a:r>
              <a:rPr lang="en-US" altLang="zh-CN" sz="1600" dirty="0">
                <a:latin typeface="楷体" panose="02010609060101010101" pitchFamily="49" charset="-122"/>
                <a:ea typeface="楷体" panose="02010609060101010101" pitchFamily="49" charset="-122"/>
              </a:rPr>
              <a:t>911</a:t>
            </a:r>
            <a:r>
              <a:rPr lang="zh-CN" altLang="en-US" sz="1600" dirty="0">
                <a:latin typeface="楷体" panose="02010609060101010101" pitchFamily="49" charset="-122"/>
                <a:ea typeface="楷体" panose="02010609060101010101" pitchFamily="49" charset="-122"/>
              </a:rPr>
              <a:t>年，庆祝母亲节的活动已经开展得非常广泛，不仅席卷美利坚合众国的每一个州，而且连加拿大、墨西哥和南美的一些国家也都开始庆祝这个节日。</a:t>
            </a:r>
            <a:endParaRPr lang="en-US" altLang="zh-CN" sz="1600" dirty="0">
              <a:latin typeface="楷体" panose="02010609060101010101" pitchFamily="49" charset="-122"/>
              <a:ea typeface="楷体" panose="02010609060101010101" pitchFamily="49" charset="-122"/>
            </a:endParaRPr>
          </a:p>
          <a:p>
            <a:pPr>
              <a:lnSpc>
                <a:spcPct val="150000"/>
              </a:lnSpc>
            </a:pPr>
            <a:endParaRPr lang="en-US" altLang="zh-CN" sz="1600" dirty="0"/>
          </a:p>
          <a:p>
            <a:pPr>
              <a:lnSpc>
                <a:spcPct val="150000"/>
              </a:lnSpc>
            </a:pPr>
            <a:r>
              <a:rPr lang="zh-CN" altLang="en-US" sz="1600" b="1" dirty="0">
                <a:latin typeface="微软雅黑" panose="020B0503020204020204" pitchFamily="34" charset="-122"/>
                <a:ea typeface="微软雅黑" panose="020B0503020204020204" pitchFamily="34" charset="-122"/>
              </a:rPr>
              <a:t>美利坚合众国人</a:t>
            </a:r>
            <a:r>
              <a:rPr lang="zh-CN" altLang="en-US" sz="1600" dirty="0"/>
              <a:t>还把宣传母亲节的传单用十种不同文字印发到各国去，以便扩大影响。此后几年中，庆祝母亲节运动的热潮有增无减。</a:t>
            </a:r>
            <a:r>
              <a:rPr lang="en-US" altLang="zh-CN" sz="1600" dirty="0"/>
              <a:t>1912</a:t>
            </a:r>
            <a:r>
              <a:rPr lang="zh-CN" altLang="en-US" sz="1600" dirty="0"/>
              <a:t>年，美利坚合众国专门成立了</a:t>
            </a:r>
            <a:r>
              <a:rPr lang="zh-CN" altLang="en-US" sz="1600" b="1" dirty="0">
                <a:solidFill>
                  <a:srgbClr val="BB3F3D"/>
                </a:solidFill>
              </a:rPr>
              <a:t>母亲节国际协会</a:t>
            </a:r>
            <a:r>
              <a:rPr lang="zh-CN" altLang="en-US" sz="1600" dirty="0"/>
              <a:t>。</a:t>
            </a:r>
            <a:endParaRPr lang="zh-CN" altLang="en-US" sz="1600" dirty="0"/>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8711" y="1184433"/>
            <a:ext cx="2305050" cy="1010874"/>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3424" y="1151980"/>
            <a:ext cx="3105150" cy="2556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down)">
                                      <p:cBhvr>
                                        <p:cTn id="18" dur="500"/>
                                        <p:tgtEl>
                                          <p:spTgt spid="7"/>
                                        </p:tgtEl>
                                      </p:cBhvr>
                                    </p:animEffect>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ppt_y</p:attrName>
                                        </p:attrNameLst>
                                      </p:cBhvr>
                                      <p:tavLst>
                                        <p:tav tm="0">
                                          <p:val>
                                            <p:strVal val="#ppt_y-#ppt_h*1.125000"/>
                                          </p:val>
                                        </p:tav>
                                        <p:tav tm="100000">
                                          <p:val>
                                            <p:strVal val="#ppt_y"/>
                                          </p:val>
                                        </p:tav>
                                      </p:tavLst>
                                    </p:anim>
                                    <p:animEffect transition="in" filter="wipe(down)">
                                      <p:cBhvr>
                                        <p:cTn id="23" dur="500"/>
                                        <p:tgtEl>
                                          <p:spTgt spid="8"/>
                                        </p:tgtEl>
                                      </p:cBhvr>
                                    </p:animEffect>
                                  </p:childTnLst>
                                </p:cTn>
                              </p:par>
                            </p:childTnLst>
                          </p:cTn>
                        </p:par>
                        <p:par>
                          <p:cTn id="24" fill="hold">
                            <p:stCondLst>
                              <p:cond delay="2000"/>
                            </p:stCondLst>
                            <p:childTnLst>
                              <p:par>
                                <p:cTn id="25" presetID="1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down)">
                                      <p:cBhvr>
                                        <p:cTn id="28" dur="500"/>
                                        <p:tgtEl>
                                          <p:spTgt spid="4"/>
                                        </p:tgtEl>
                                      </p:cBhvr>
                                    </p:animEffect>
                                  </p:childTnLst>
                                </p:cTn>
                              </p:par>
                            </p:childTnLst>
                          </p:cTn>
                        </p:par>
                        <p:par>
                          <p:cTn id="29" fill="hold">
                            <p:stCondLst>
                              <p:cond delay="2500"/>
                            </p:stCondLst>
                            <p:childTnLst>
                              <p:par>
                                <p:cTn id="30" presetID="1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ppt_y</p:attrName>
                                        </p:attrNameLst>
                                      </p:cBhvr>
                                      <p:tavLst>
                                        <p:tav tm="0">
                                          <p:val>
                                            <p:strVal val="#ppt_y-#ppt_h*1.125000"/>
                                          </p:val>
                                        </p:tav>
                                        <p:tav tm="100000">
                                          <p:val>
                                            <p:strVal val="#ppt_y"/>
                                          </p:val>
                                        </p:tav>
                                      </p:tavLst>
                                    </p:anim>
                                    <p:animEffect transition="in" filter="wipe(down)">
                                      <p:cBhvr>
                                        <p:cTn id="33" dur="500"/>
                                        <p:tgtEl>
                                          <p:spTgt spid="11"/>
                                        </p:tgtEl>
                                      </p:cBhvr>
                                    </p:animEffect>
                                  </p:childTnLst>
                                </p:cTn>
                              </p:par>
                            </p:childTnLst>
                          </p:cTn>
                        </p:par>
                        <p:par>
                          <p:cTn id="34" fill="hold">
                            <p:stCondLst>
                              <p:cond delay="3000"/>
                            </p:stCondLst>
                            <p:childTnLst>
                              <p:par>
                                <p:cTn id="35" presetID="1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p:tgtEl>
                                          <p:spTgt spid="13"/>
                                        </p:tgtEl>
                                        <p:attrNameLst>
                                          <p:attrName>ppt_y</p:attrName>
                                        </p:attrNameLst>
                                      </p:cBhvr>
                                      <p:tavLst>
                                        <p:tav tm="0">
                                          <p:val>
                                            <p:strVal val="#ppt_y-#ppt_h*1.125000"/>
                                          </p:val>
                                        </p:tav>
                                        <p:tav tm="100000">
                                          <p:val>
                                            <p:strVal val="#ppt_y"/>
                                          </p:val>
                                        </p:tav>
                                      </p:tavLst>
                                    </p:anim>
                                    <p:animEffect transition="in" filter="wipe(down)">
                                      <p:cBhvr>
                                        <p:cTn id="38" dur="500"/>
                                        <p:tgtEl>
                                          <p:spTgt spid="13"/>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1000" fill="hold"/>
                                        <p:tgtEl>
                                          <p:spTgt spid="5"/>
                                        </p:tgtEl>
                                        <p:attrNameLst>
                                          <p:attrName>ppt_w</p:attrName>
                                        </p:attrNameLst>
                                      </p:cBhvr>
                                      <p:tavLst>
                                        <p:tav tm="0">
                                          <p:val>
                                            <p:fltVal val="0"/>
                                          </p:val>
                                        </p:tav>
                                        <p:tav tm="100000">
                                          <p:val>
                                            <p:strVal val="#ppt_w"/>
                                          </p:val>
                                        </p:tav>
                                      </p:tavLst>
                                    </p:anim>
                                    <p:anim calcmode="lin" valueType="num">
                                      <p:cBhvr>
                                        <p:cTn id="43" dur="1000" fill="hold"/>
                                        <p:tgtEl>
                                          <p:spTgt spid="5"/>
                                        </p:tgtEl>
                                        <p:attrNameLst>
                                          <p:attrName>ppt_h</p:attrName>
                                        </p:attrNameLst>
                                      </p:cBhvr>
                                      <p:tavLst>
                                        <p:tav tm="0">
                                          <p:val>
                                            <p:fltVal val="0"/>
                                          </p:val>
                                        </p:tav>
                                        <p:tav tm="100000">
                                          <p:val>
                                            <p:strVal val="#ppt_h"/>
                                          </p:val>
                                        </p:tav>
                                      </p:tavLst>
                                    </p:anim>
                                    <p:animEffect transition="in" filter="fade">
                                      <p:cBhvr>
                                        <p:cTn id="4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animBg="1"/>
      <p:bldP spid="4" grpId="0" animBg="1"/>
      <p:bldP spid="11" grpId="0" animBg="1"/>
      <p:bldP spid="13"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9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86299" y="666750"/>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1715749" y="643890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43424" y="1151980"/>
            <a:ext cx="3105150" cy="255644"/>
          </a:xfrm>
          <a:prstGeom prst="rect">
            <a:avLst/>
          </a:prstGeom>
        </p:spPr>
      </p:pic>
      <p:grpSp>
        <p:nvGrpSpPr>
          <p:cNvPr id="17" name="组合 16"/>
          <p:cNvGrpSpPr/>
          <p:nvPr/>
        </p:nvGrpSpPr>
        <p:grpSpPr>
          <a:xfrm>
            <a:off x="895529" y="2065695"/>
            <a:ext cx="1838325" cy="1757363"/>
            <a:chOff x="838200" y="2509837"/>
            <a:chExt cx="1838325" cy="1757363"/>
          </a:xfrm>
        </p:grpSpPr>
        <p:sp>
          <p:nvSpPr>
            <p:cNvPr id="4" name="矩形: 圆角 3"/>
            <p:cNvSpPr/>
            <p:nvPr/>
          </p:nvSpPr>
          <p:spPr>
            <a:xfrm>
              <a:off x="838200" y="2514600"/>
              <a:ext cx="1838325" cy="1752600"/>
            </a:xfrm>
            <a:prstGeom prst="round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十二边形 15"/>
            <p:cNvSpPr/>
            <p:nvPr/>
          </p:nvSpPr>
          <p:spPr>
            <a:xfrm>
              <a:off x="838201" y="2509837"/>
              <a:ext cx="1838324" cy="1747837"/>
            </a:xfrm>
            <a:prstGeom prst="dodecagon">
              <a:avLst/>
            </a:prstGeom>
            <a:blipFill>
              <a:blip r:embed="rId2"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3033622" y="2060931"/>
            <a:ext cx="1838325" cy="1757363"/>
            <a:chOff x="838200" y="2509837"/>
            <a:chExt cx="1838325" cy="1757363"/>
          </a:xfrm>
        </p:grpSpPr>
        <p:sp>
          <p:nvSpPr>
            <p:cNvPr id="19" name="矩形: 圆角 18"/>
            <p:cNvSpPr/>
            <p:nvPr/>
          </p:nvSpPr>
          <p:spPr>
            <a:xfrm>
              <a:off x="838200" y="2514600"/>
              <a:ext cx="1838325" cy="1752600"/>
            </a:xfrm>
            <a:prstGeom prst="round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十二边形 19"/>
            <p:cNvSpPr/>
            <p:nvPr/>
          </p:nvSpPr>
          <p:spPr>
            <a:xfrm>
              <a:off x="838201" y="2509837"/>
              <a:ext cx="1838324" cy="1747837"/>
            </a:xfrm>
            <a:prstGeom prst="dodecagon">
              <a:avLst/>
            </a:prstGeom>
            <a:blipFill>
              <a:blip r:embed="rId3"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5171715" y="2033411"/>
            <a:ext cx="1838325" cy="1757363"/>
            <a:chOff x="838200" y="2509837"/>
            <a:chExt cx="1838325" cy="1757363"/>
          </a:xfrm>
        </p:grpSpPr>
        <p:sp>
          <p:nvSpPr>
            <p:cNvPr id="22" name="矩形: 圆角 21"/>
            <p:cNvSpPr/>
            <p:nvPr/>
          </p:nvSpPr>
          <p:spPr>
            <a:xfrm>
              <a:off x="838200" y="2514600"/>
              <a:ext cx="1838325" cy="1752600"/>
            </a:xfrm>
            <a:prstGeom prst="round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十二边形 22"/>
            <p:cNvSpPr/>
            <p:nvPr/>
          </p:nvSpPr>
          <p:spPr>
            <a:xfrm>
              <a:off x="838201" y="2509837"/>
              <a:ext cx="1838324" cy="1747837"/>
            </a:xfrm>
            <a:prstGeom prst="dodecagon">
              <a:avLst/>
            </a:prstGeom>
            <a:blipFill>
              <a:blip r:embed="rId4"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309808" y="2090137"/>
            <a:ext cx="1838325" cy="1757363"/>
            <a:chOff x="838200" y="2509837"/>
            <a:chExt cx="1838325" cy="1757363"/>
          </a:xfrm>
        </p:grpSpPr>
        <p:sp>
          <p:nvSpPr>
            <p:cNvPr id="25" name="矩形: 圆角 24"/>
            <p:cNvSpPr/>
            <p:nvPr/>
          </p:nvSpPr>
          <p:spPr>
            <a:xfrm>
              <a:off x="838200" y="2514600"/>
              <a:ext cx="1838325" cy="1752600"/>
            </a:xfrm>
            <a:prstGeom prst="round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十二边形 25"/>
            <p:cNvSpPr/>
            <p:nvPr/>
          </p:nvSpPr>
          <p:spPr>
            <a:xfrm>
              <a:off x="838201" y="2509837"/>
              <a:ext cx="1838324" cy="1747837"/>
            </a:xfrm>
            <a:prstGeom prst="dodecagon">
              <a:avLst/>
            </a:prstGeom>
            <a:blipFill>
              <a:blip r:embed="rId5"/>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9447902" y="2060931"/>
            <a:ext cx="1838325" cy="1757363"/>
            <a:chOff x="838200" y="2509837"/>
            <a:chExt cx="1838325" cy="1757363"/>
          </a:xfrm>
        </p:grpSpPr>
        <p:sp>
          <p:nvSpPr>
            <p:cNvPr id="28" name="矩形: 圆角 27"/>
            <p:cNvSpPr/>
            <p:nvPr/>
          </p:nvSpPr>
          <p:spPr>
            <a:xfrm>
              <a:off x="838200" y="2514600"/>
              <a:ext cx="1838325" cy="1752600"/>
            </a:xfrm>
            <a:prstGeom prst="round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十二边形 28"/>
            <p:cNvSpPr/>
            <p:nvPr/>
          </p:nvSpPr>
          <p:spPr>
            <a:xfrm>
              <a:off x="838201" y="2509837"/>
              <a:ext cx="1838324" cy="1747837"/>
            </a:xfrm>
            <a:prstGeom prst="dodecagon">
              <a:avLst/>
            </a:prstGeom>
            <a:blipFill>
              <a:blip r:embed="rId6"/>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文本框 29"/>
          <p:cNvSpPr txBox="1"/>
          <p:nvPr/>
        </p:nvSpPr>
        <p:spPr>
          <a:xfrm>
            <a:off x="865007" y="4549447"/>
            <a:ext cx="10451740" cy="1162819"/>
          </a:xfrm>
          <a:prstGeom prst="rect">
            <a:avLst/>
          </a:prstGeom>
          <a:noFill/>
        </p:spPr>
        <p:txBody>
          <a:bodyPr wrap="square" rtlCol="0">
            <a:spAutoFit/>
          </a:bodyPr>
          <a:lstStyle/>
          <a:p>
            <a:pPr>
              <a:lnSpc>
                <a:spcPct val="150000"/>
              </a:lnSpc>
            </a:pPr>
            <a:r>
              <a:rPr lang="en-US" altLang="zh-CN" sz="1600" dirty="0"/>
              <a:t>1914</a:t>
            </a:r>
            <a:r>
              <a:rPr lang="zh-CN" altLang="en-US" sz="1600" dirty="0"/>
              <a:t>年，</a:t>
            </a:r>
            <a:r>
              <a:rPr lang="zh-CN" altLang="en-US" sz="1600" b="1" dirty="0">
                <a:latin typeface="微软雅黑" panose="020B0503020204020204" pitchFamily="34" charset="-122"/>
                <a:ea typeface="微软雅黑" panose="020B0503020204020204" pitchFamily="34" charset="-122"/>
              </a:rPr>
              <a:t>美利坚合众国国会正式命名</a:t>
            </a:r>
            <a:r>
              <a:rPr lang="en-US" altLang="zh-CN"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月的第二个星期日为母亲节</a:t>
            </a:r>
            <a:r>
              <a:rPr lang="zh-CN" altLang="en-US" sz="1600" dirty="0"/>
              <a:t>，并要求总统发布宣言，号召政府官员在所有的公共建筑物上悬挂国旗。</a:t>
            </a:r>
            <a:r>
              <a:rPr lang="zh-CN" altLang="en-US" sz="1600" dirty="0">
                <a:latin typeface="楷体" panose="02010609060101010101" pitchFamily="49" charset="-122"/>
                <a:ea typeface="楷体" panose="02010609060101010101" pitchFamily="49" charset="-122"/>
              </a:rPr>
              <a:t>紧接着，威尔逊总统昭告全国公民也在自己的住宅上挂国旗以表达人们对美利坚合众国全体母亲的热爱和尊敬。</a:t>
            </a:r>
            <a:r>
              <a:rPr lang="zh-CN" altLang="en-US" sz="1600" dirty="0"/>
              <a:t>此后美利坚合众国总统每年都要发表一篇内容相同的宣言。此后，母亲节便在各国开展。</a:t>
            </a:r>
            <a:endParaRPr lang="zh-CN" altLang="en-US" sz="1600" dirty="0"/>
          </a:p>
        </p:txBody>
      </p:sp>
      <p:cxnSp>
        <p:nvCxnSpPr>
          <p:cNvPr id="32" name="直接连接符 31"/>
          <p:cNvCxnSpPr/>
          <p:nvPr/>
        </p:nvCxnSpPr>
        <p:spPr>
          <a:xfrm>
            <a:off x="895529" y="4267200"/>
            <a:ext cx="10451740" cy="0"/>
          </a:xfrm>
          <a:prstGeom prst="line">
            <a:avLst/>
          </a:prstGeom>
        </p:spPr>
        <p:style>
          <a:lnRef idx="1">
            <a:schemeClr val="accent2"/>
          </a:lnRef>
          <a:fillRef idx="0">
            <a:schemeClr val="accent2"/>
          </a:fillRef>
          <a:effectRef idx="0">
            <a:schemeClr val="accent2"/>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Scale>
                                      <p:cBhvr>
                                        <p:cTn id="1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7"/>
                                        </p:tgtEl>
                                        <p:attrNameLst>
                                          <p:attrName>ppt_x</p:attrName>
                                          <p:attrName>ppt_y</p:attrName>
                                        </p:attrNameLst>
                                      </p:cBhvr>
                                    </p:animMotion>
                                    <p:animEffect transition="in" filter="fade">
                                      <p:cBhvr>
                                        <p:cTn id="19" dur="1000"/>
                                        <p:tgtEl>
                                          <p:spTgt spid="17"/>
                                        </p:tgtEl>
                                      </p:cBhvr>
                                    </p:animEffect>
                                  </p:childTnLst>
                                </p:cTn>
                              </p:par>
                            </p:childTnLst>
                          </p:cTn>
                        </p:par>
                        <p:par>
                          <p:cTn id="20" fill="hold">
                            <p:stCondLst>
                              <p:cond delay="2000"/>
                            </p:stCondLst>
                            <p:childTnLst>
                              <p:par>
                                <p:cTn id="21" presetID="5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Scale>
                                      <p:cBhvr>
                                        <p:cTn id="23"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18"/>
                                        </p:tgtEl>
                                        <p:attrNameLst>
                                          <p:attrName>ppt_x</p:attrName>
                                          <p:attrName>ppt_y</p:attrName>
                                        </p:attrNameLst>
                                      </p:cBhvr>
                                    </p:animMotion>
                                    <p:animEffect transition="in" filter="fade">
                                      <p:cBhvr>
                                        <p:cTn id="25" dur="1000"/>
                                        <p:tgtEl>
                                          <p:spTgt spid="18"/>
                                        </p:tgtEl>
                                      </p:cBhvr>
                                    </p:animEffect>
                                  </p:childTnLst>
                                </p:cTn>
                              </p:par>
                            </p:childTnLst>
                          </p:cTn>
                        </p:par>
                        <p:par>
                          <p:cTn id="26" fill="hold">
                            <p:stCondLst>
                              <p:cond delay="3000"/>
                            </p:stCondLst>
                            <p:childTnLst>
                              <p:par>
                                <p:cTn id="27" presetID="52"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Scale>
                                      <p:cBhvr>
                                        <p:cTn id="29"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21"/>
                                        </p:tgtEl>
                                        <p:attrNameLst>
                                          <p:attrName>ppt_x</p:attrName>
                                          <p:attrName>ppt_y</p:attrName>
                                        </p:attrNameLst>
                                      </p:cBhvr>
                                    </p:animMotion>
                                    <p:animEffect transition="in" filter="fade">
                                      <p:cBhvr>
                                        <p:cTn id="31" dur="1000"/>
                                        <p:tgtEl>
                                          <p:spTgt spid="21"/>
                                        </p:tgtEl>
                                      </p:cBhvr>
                                    </p:animEffect>
                                  </p:childTnLst>
                                </p:cTn>
                              </p:par>
                            </p:childTnLst>
                          </p:cTn>
                        </p:par>
                        <p:par>
                          <p:cTn id="32" fill="hold">
                            <p:stCondLst>
                              <p:cond delay="4000"/>
                            </p:stCondLst>
                            <p:childTnLst>
                              <p:par>
                                <p:cTn id="33" presetID="52"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Scale>
                                      <p:cBhvr>
                                        <p:cTn id="35"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4"/>
                                        </p:tgtEl>
                                        <p:attrNameLst>
                                          <p:attrName>ppt_x</p:attrName>
                                          <p:attrName>ppt_y</p:attrName>
                                        </p:attrNameLst>
                                      </p:cBhvr>
                                    </p:animMotion>
                                    <p:animEffect transition="in" filter="fade">
                                      <p:cBhvr>
                                        <p:cTn id="37" dur="1000"/>
                                        <p:tgtEl>
                                          <p:spTgt spid="24"/>
                                        </p:tgtEl>
                                      </p:cBhvr>
                                    </p:animEffect>
                                  </p:childTnLst>
                                </p:cTn>
                              </p:par>
                            </p:childTnLst>
                          </p:cTn>
                        </p:par>
                        <p:par>
                          <p:cTn id="38" fill="hold">
                            <p:stCondLst>
                              <p:cond delay="5000"/>
                            </p:stCondLst>
                            <p:childTnLst>
                              <p:par>
                                <p:cTn id="39" presetID="52" presetClass="entr" presetSubtype="0"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Scale>
                                      <p:cBhvr>
                                        <p:cTn id="41"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7"/>
                                        </p:tgtEl>
                                        <p:attrNameLst>
                                          <p:attrName>ppt_x</p:attrName>
                                          <p:attrName>ppt_y</p:attrName>
                                        </p:attrNameLst>
                                      </p:cBhvr>
                                    </p:animMotion>
                                    <p:animEffect transition="in" filter="fade">
                                      <p:cBhvr>
                                        <p:cTn id="43" dur="1000"/>
                                        <p:tgtEl>
                                          <p:spTgt spid="27"/>
                                        </p:tgtEl>
                                      </p:cBhvr>
                                    </p:animEffect>
                                  </p:childTnLst>
                                </p:cTn>
                              </p:par>
                            </p:childTnLst>
                          </p:cTn>
                        </p:par>
                        <p:par>
                          <p:cTn id="44" fill="hold">
                            <p:stCondLst>
                              <p:cond delay="6000"/>
                            </p:stCondLst>
                            <p:childTnLst>
                              <p:par>
                                <p:cTn id="45" presetID="10" presetClass="entr" presetSubtype="0" fill="hold"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par>
                          <p:cTn id="48" fill="hold">
                            <p:stCondLst>
                              <p:cond delay="6500"/>
                            </p:stCondLst>
                            <p:childTnLst>
                              <p:par>
                                <p:cTn id="49" presetID="6" presetClass="entr" presetSubtype="16"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circle(in)">
                                      <p:cBhvr>
                                        <p:cTn id="51"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9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86299" y="666750"/>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1715749" y="643890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8711" y="1184433"/>
            <a:ext cx="2305050" cy="1010874"/>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3424" y="1151980"/>
            <a:ext cx="3105150" cy="255644"/>
          </a:xfrm>
          <a:prstGeom prst="rect">
            <a:avLst/>
          </a:prstGeom>
        </p:spPr>
      </p:pic>
      <p:grpSp>
        <p:nvGrpSpPr>
          <p:cNvPr id="5" name="组合 4"/>
          <p:cNvGrpSpPr/>
          <p:nvPr/>
        </p:nvGrpSpPr>
        <p:grpSpPr>
          <a:xfrm>
            <a:off x="1110887" y="2495550"/>
            <a:ext cx="9947638" cy="3321948"/>
            <a:chOff x="1244237" y="2628900"/>
            <a:chExt cx="9947638" cy="3321948"/>
          </a:xfrm>
        </p:grpSpPr>
        <p:grpSp>
          <p:nvGrpSpPr>
            <p:cNvPr id="4" name="组合 3"/>
            <p:cNvGrpSpPr/>
            <p:nvPr/>
          </p:nvGrpSpPr>
          <p:grpSpPr>
            <a:xfrm>
              <a:off x="1244237" y="2628900"/>
              <a:ext cx="9947638" cy="1600200"/>
              <a:chOff x="5000625" y="2284413"/>
              <a:chExt cx="3654425" cy="1600200"/>
            </a:xfrm>
          </p:grpSpPr>
          <p:sp>
            <p:nvSpPr>
              <p:cNvPr id="8" name="Freeform 9"/>
              <p:cNvSpPr/>
              <p:nvPr/>
            </p:nvSpPr>
            <p:spPr bwMode="auto">
              <a:xfrm>
                <a:off x="5635625" y="2284413"/>
                <a:ext cx="3019425" cy="477837"/>
              </a:xfrm>
              <a:custGeom>
                <a:avLst/>
                <a:gdLst>
                  <a:gd name="T0" fmla="*/ 0 w 1720"/>
                  <a:gd name="T1" fmla="*/ 0 h 1961"/>
                  <a:gd name="T2" fmla="*/ 2147483647 w 1720"/>
                  <a:gd name="T3" fmla="*/ 0 h 1961"/>
                  <a:gd name="T4" fmla="*/ 2147483647 w 1720"/>
                  <a:gd name="T5" fmla="*/ 116434575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1" name="Freeform 10"/>
              <p:cNvSpPr/>
              <p:nvPr/>
            </p:nvSpPr>
            <p:spPr bwMode="auto">
              <a:xfrm>
                <a:off x="5000625" y="2284413"/>
                <a:ext cx="569913" cy="477837"/>
              </a:xfrm>
              <a:custGeom>
                <a:avLst/>
                <a:gdLst>
                  <a:gd name="T0" fmla="*/ 0 w 1720"/>
                  <a:gd name="T1" fmla="*/ 0 h 1961"/>
                  <a:gd name="T2" fmla="*/ 188837720 w 1720"/>
                  <a:gd name="T3" fmla="*/ 0 h 1961"/>
                  <a:gd name="T4" fmla="*/ 188837720 w 1720"/>
                  <a:gd name="T5" fmla="*/ 116434575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3" name="Freeform 20"/>
              <p:cNvSpPr/>
              <p:nvPr/>
            </p:nvSpPr>
            <p:spPr bwMode="auto">
              <a:xfrm>
                <a:off x="5635625" y="2846388"/>
                <a:ext cx="3019425" cy="477837"/>
              </a:xfrm>
              <a:custGeom>
                <a:avLst/>
                <a:gdLst>
                  <a:gd name="T0" fmla="*/ 0 w 1720"/>
                  <a:gd name="T1" fmla="*/ 0 h 1961"/>
                  <a:gd name="T2" fmla="*/ 2147483647 w 1720"/>
                  <a:gd name="T3" fmla="*/ 0 h 1961"/>
                  <a:gd name="T4" fmla="*/ 2147483647 w 1720"/>
                  <a:gd name="T5" fmla="*/ 116434575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4" name="Freeform 21"/>
              <p:cNvSpPr/>
              <p:nvPr/>
            </p:nvSpPr>
            <p:spPr bwMode="auto">
              <a:xfrm>
                <a:off x="5000625" y="2846388"/>
                <a:ext cx="569913" cy="477837"/>
              </a:xfrm>
              <a:custGeom>
                <a:avLst/>
                <a:gdLst>
                  <a:gd name="T0" fmla="*/ 0 w 1720"/>
                  <a:gd name="T1" fmla="*/ 0 h 1961"/>
                  <a:gd name="T2" fmla="*/ 188837720 w 1720"/>
                  <a:gd name="T3" fmla="*/ 0 h 1961"/>
                  <a:gd name="T4" fmla="*/ 188837720 w 1720"/>
                  <a:gd name="T5" fmla="*/ 116434575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5" name="Freeform 28"/>
              <p:cNvSpPr/>
              <p:nvPr/>
            </p:nvSpPr>
            <p:spPr bwMode="auto">
              <a:xfrm>
                <a:off x="5635625" y="3406775"/>
                <a:ext cx="3019425" cy="477838"/>
              </a:xfrm>
              <a:custGeom>
                <a:avLst/>
                <a:gdLst>
                  <a:gd name="T0" fmla="*/ 0 w 1720"/>
                  <a:gd name="T1" fmla="*/ 0 h 1961"/>
                  <a:gd name="T2" fmla="*/ 2147483647 w 1720"/>
                  <a:gd name="T3" fmla="*/ 0 h 1961"/>
                  <a:gd name="T4" fmla="*/ 2147483647 w 1720"/>
                  <a:gd name="T5" fmla="*/ 116435062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6" name="Freeform 29"/>
              <p:cNvSpPr/>
              <p:nvPr/>
            </p:nvSpPr>
            <p:spPr bwMode="auto">
              <a:xfrm>
                <a:off x="5000625" y="3406775"/>
                <a:ext cx="569913" cy="477838"/>
              </a:xfrm>
              <a:custGeom>
                <a:avLst/>
                <a:gdLst>
                  <a:gd name="T0" fmla="*/ 0 w 1720"/>
                  <a:gd name="T1" fmla="*/ 0 h 1961"/>
                  <a:gd name="T2" fmla="*/ 188837720 w 1720"/>
                  <a:gd name="T3" fmla="*/ 0 h 1961"/>
                  <a:gd name="T4" fmla="*/ 188837720 w 1720"/>
                  <a:gd name="T5" fmla="*/ 116435062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grpSp>
        <p:grpSp>
          <p:nvGrpSpPr>
            <p:cNvPr id="17" name="组合 16"/>
            <p:cNvGrpSpPr/>
            <p:nvPr/>
          </p:nvGrpSpPr>
          <p:grpSpPr>
            <a:xfrm>
              <a:off x="1244237" y="4350648"/>
              <a:ext cx="9947638" cy="1600200"/>
              <a:chOff x="5000625" y="2284413"/>
              <a:chExt cx="3654425" cy="1600200"/>
            </a:xfrm>
          </p:grpSpPr>
          <p:sp>
            <p:nvSpPr>
              <p:cNvPr id="18" name="Freeform 9"/>
              <p:cNvSpPr/>
              <p:nvPr/>
            </p:nvSpPr>
            <p:spPr bwMode="auto">
              <a:xfrm>
                <a:off x="5635625" y="2284413"/>
                <a:ext cx="3019425" cy="477837"/>
              </a:xfrm>
              <a:custGeom>
                <a:avLst/>
                <a:gdLst>
                  <a:gd name="T0" fmla="*/ 0 w 1720"/>
                  <a:gd name="T1" fmla="*/ 0 h 1961"/>
                  <a:gd name="T2" fmla="*/ 2147483647 w 1720"/>
                  <a:gd name="T3" fmla="*/ 0 h 1961"/>
                  <a:gd name="T4" fmla="*/ 2147483647 w 1720"/>
                  <a:gd name="T5" fmla="*/ 116434575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9" name="Freeform 10"/>
              <p:cNvSpPr/>
              <p:nvPr/>
            </p:nvSpPr>
            <p:spPr bwMode="auto">
              <a:xfrm>
                <a:off x="5000625" y="2284413"/>
                <a:ext cx="569913" cy="477837"/>
              </a:xfrm>
              <a:custGeom>
                <a:avLst/>
                <a:gdLst>
                  <a:gd name="T0" fmla="*/ 0 w 1720"/>
                  <a:gd name="T1" fmla="*/ 0 h 1961"/>
                  <a:gd name="T2" fmla="*/ 188837720 w 1720"/>
                  <a:gd name="T3" fmla="*/ 0 h 1961"/>
                  <a:gd name="T4" fmla="*/ 188837720 w 1720"/>
                  <a:gd name="T5" fmla="*/ 116434575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20" name="Freeform 20"/>
              <p:cNvSpPr/>
              <p:nvPr/>
            </p:nvSpPr>
            <p:spPr bwMode="auto">
              <a:xfrm>
                <a:off x="5635625" y="2846388"/>
                <a:ext cx="3019425" cy="477837"/>
              </a:xfrm>
              <a:custGeom>
                <a:avLst/>
                <a:gdLst>
                  <a:gd name="T0" fmla="*/ 0 w 1720"/>
                  <a:gd name="T1" fmla="*/ 0 h 1961"/>
                  <a:gd name="T2" fmla="*/ 2147483647 w 1720"/>
                  <a:gd name="T3" fmla="*/ 0 h 1961"/>
                  <a:gd name="T4" fmla="*/ 2147483647 w 1720"/>
                  <a:gd name="T5" fmla="*/ 116434575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21" name="Freeform 21"/>
              <p:cNvSpPr/>
              <p:nvPr/>
            </p:nvSpPr>
            <p:spPr bwMode="auto">
              <a:xfrm>
                <a:off x="5000625" y="2846388"/>
                <a:ext cx="569913" cy="477837"/>
              </a:xfrm>
              <a:custGeom>
                <a:avLst/>
                <a:gdLst>
                  <a:gd name="T0" fmla="*/ 0 w 1720"/>
                  <a:gd name="T1" fmla="*/ 0 h 1961"/>
                  <a:gd name="T2" fmla="*/ 188837720 w 1720"/>
                  <a:gd name="T3" fmla="*/ 0 h 1961"/>
                  <a:gd name="T4" fmla="*/ 188837720 w 1720"/>
                  <a:gd name="T5" fmla="*/ 116434575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22" name="Freeform 28"/>
              <p:cNvSpPr/>
              <p:nvPr/>
            </p:nvSpPr>
            <p:spPr bwMode="auto">
              <a:xfrm>
                <a:off x="5635625" y="3406775"/>
                <a:ext cx="3019425" cy="477838"/>
              </a:xfrm>
              <a:custGeom>
                <a:avLst/>
                <a:gdLst>
                  <a:gd name="T0" fmla="*/ 0 w 1720"/>
                  <a:gd name="T1" fmla="*/ 0 h 1961"/>
                  <a:gd name="T2" fmla="*/ 2147483647 w 1720"/>
                  <a:gd name="T3" fmla="*/ 0 h 1961"/>
                  <a:gd name="T4" fmla="*/ 2147483647 w 1720"/>
                  <a:gd name="T5" fmla="*/ 116435062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23" name="Freeform 29"/>
              <p:cNvSpPr/>
              <p:nvPr/>
            </p:nvSpPr>
            <p:spPr bwMode="auto">
              <a:xfrm>
                <a:off x="5000625" y="3406775"/>
                <a:ext cx="569913" cy="477838"/>
              </a:xfrm>
              <a:custGeom>
                <a:avLst/>
                <a:gdLst>
                  <a:gd name="T0" fmla="*/ 0 w 1720"/>
                  <a:gd name="T1" fmla="*/ 0 h 1961"/>
                  <a:gd name="T2" fmla="*/ 188837720 w 1720"/>
                  <a:gd name="T3" fmla="*/ 0 h 1961"/>
                  <a:gd name="T4" fmla="*/ 188837720 w 1720"/>
                  <a:gd name="T5" fmla="*/ 116435062 h 1961"/>
                  <a:gd name="T6" fmla="*/ 0 60000 65536"/>
                  <a:gd name="T7" fmla="*/ 0 60000 65536"/>
                  <a:gd name="T8" fmla="*/ 0 60000 65536"/>
                  <a:gd name="T9" fmla="*/ 0 w 1720"/>
                  <a:gd name="T10" fmla="*/ 0 h 1961"/>
                  <a:gd name="T11" fmla="*/ 1720 w 1720"/>
                  <a:gd name="T12" fmla="*/ 1961 h 1961"/>
                </a:gdLst>
                <a:ahLst/>
                <a:cxnLst>
                  <a:cxn ang="T6">
                    <a:pos x="T0" y="T1"/>
                  </a:cxn>
                  <a:cxn ang="T7">
                    <a:pos x="T2" y="T3"/>
                  </a:cxn>
                  <a:cxn ang="T8">
                    <a:pos x="T4" y="T5"/>
                  </a:cxn>
                </a:cxnLst>
                <a:rect l="T9" t="T10" r="T11" b="T12"/>
                <a:pathLst>
                  <a:path w="1720" h="1961">
                    <a:moveTo>
                      <a:pt x="0" y="0"/>
                    </a:moveTo>
                    <a:lnTo>
                      <a:pt x="1720" y="0"/>
                    </a:lnTo>
                    <a:lnTo>
                      <a:pt x="1720" y="1961"/>
                    </a:lnTo>
                  </a:path>
                </a:pathLst>
              </a:custGeom>
              <a:noFill/>
              <a:ln w="22225">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grpSp>
      </p:grpSp>
      <p:sp>
        <p:nvSpPr>
          <p:cNvPr id="6" name="文本框 5"/>
          <p:cNvSpPr txBox="1"/>
          <p:nvPr/>
        </p:nvSpPr>
        <p:spPr>
          <a:xfrm>
            <a:off x="2819400" y="2581275"/>
            <a:ext cx="7981950" cy="338554"/>
          </a:xfrm>
          <a:prstGeom prst="rect">
            <a:avLst/>
          </a:prstGeom>
          <a:noFill/>
        </p:spPr>
        <p:txBody>
          <a:bodyPr wrap="square" rtlCol="0">
            <a:spAutoFit/>
          </a:bodyPr>
          <a:lstStyle/>
          <a:p>
            <a:r>
              <a:rPr lang="zh-CN" altLang="en-US" sz="1600" dirty="0"/>
              <a:t>在辽宁南部平原上，有一座</a:t>
            </a:r>
            <a:r>
              <a:rPr lang="en-US" altLang="zh-CN" sz="1600" dirty="0"/>
              <a:t>2000</a:t>
            </a:r>
            <a:r>
              <a:rPr lang="zh-CN" altLang="en-US" sz="1600" dirty="0"/>
              <a:t>多年的古城</a:t>
            </a:r>
            <a:r>
              <a:rPr lang="en-US" altLang="zh-CN" sz="1600" dirty="0"/>
              <a:t>——</a:t>
            </a:r>
            <a:r>
              <a:rPr lang="zh-CN" altLang="en-US" sz="1600" dirty="0"/>
              <a:t>鲅鱼圈熊岳城</a:t>
            </a:r>
            <a:endParaRPr lang="zh-CN" altLang="en-US" sz="1600" dirty="0"/>
          </a:p>
        </p:txBody>
      </p:sp>
      <p:sp>
        <p:nvSpPr>
          <p:cNvPr id="24" name="文本框 23"/>
          <p:cNvSpPr txBox="1"/>
          <p:nvPr/>
        </p:nvSpPr>
        <p:spPr>
          <a:xfrm>
            <a:off x="2809875" y="3169162"/>
            <a:ext cx="7981950" cy="338554"/>
          </a:xfrm>
          <a:prstGeom prst="rect">
            <a:avLst/>
          </a:prstGeom>
          <a:noFill/>
        </p:spPr>
        <p:txBody>
          <a:bodyPr wrap="square" rtlCol="0">
            <a:spAutoFit/>
          </a:bodyPr>
          <a:lstStyle/>
          <a:p>
            <a:r>
              <a:rPr lang="zh-CN" altLang="en-US" sz="1600" dirty="0"/>
              <a:t>山顶有一青砖古塔，远远望去，宛如一位慈母，眺望远方，盼儿早早归来。</a:t>
            </a:r>
            <a:endParaRPr lang="zh-CN" altLang="en-US" sz="1600" dirty="0"/>
          </a:p>
        </p:txBody>
      </p:sp>
      <p:sp>
        <p:nvSpPr>
          <p:cNvPr id="25" name="文本框 24"/>
          <p:cNvSpPr txBox="1"/>
          <p:nvPr/>
        </p:nvSpPr>
        <p:spPr>
          <a:xfrm>
            <a:off x="2809875" y="3741809"/>
            <a:ext cx="7981950" cy="338554"/>
          </a:xfrm>
          <a:prstGeom prst="rect">
            <a:avLst/>
          </a:prstGeom>
          <a:noFill/>
        </p:spPr>
        <p:txBody>
          <a:bodyPr wrap="square" rtlCol="0">
            <a:spAutoFit/>
          </a:bodyPr>
          <a:lstStyle/>
          <a:p>
            <a:r>
              <a:rPr lang="zh-CN" altLang="en-US" sz="1600" dirty="0"/>
              <a:t>在熊岳城东那片碧绿如海的果林中，有一座山，孤峰突起。</a:t>
            </a:r>
            <a:endParaRPr lang="zh-CN" altLang="en-US" sz="1600" dirty="0"/>
          </a:p>
        </p:txBody>
      </p:sp>
      <p:sp>
        <p:nvSpPr>
          <p:cNvPr id="26" name="文本框 25"/>
          <p:cNvSpPr txBox="1"/>
          <p:nvPr/>
        </p:nvSpPr>
        <p:spPr>
          <a:xfrm>
            <a:off x="2828925" y="4324350"/>
            <a:ext cx="5715000" cy="338554"/>
          </a:xfrm>
          <a:prstGeom prst="rect">
            <a:avLst/>
          </a:prstGeom>
          <a:noFill/>
        </p:spPr>
        <p:txBody>
          <a:bodyPr wrap="square" rtlCol="0">
            <a:spAutoFit/>
          </a:bodyPr>
          <a:lstStyle/>
          <a:p>
            <a:r>
              <a:rPr lang="zh-CN" altLang="en-US" sz="1600" dirty="0"/>
              <a:t>这座山就叫望儿山，它有着一个催人泪下的传说。</a:t>
            </a:r>
            <a:endParaRPr lang="zh-CN" altLang="en-US" sz="1600" dirty="0"/>
          </a:p>
        </p:txBody>
      </p:sp>
      <p:sp>
        <p:nvSpPr>
          <p:cNvPr id="27" name="文本框 26"/>
          <p:cNvSpPr txBox="1"/>
          <p:nvPr/>
        </p:nvSpPr>
        <p:spPr>
          <a:xfrm>
            <a:off x="2839407" y="4895160"/>
            <a:ext cx="8047667" cy="338554"/>
          </a:xfrm>
          <a:prstGeom prst="rect">
            <a:avLst/>
          </a:prstGeom>
          <a:noFill/>
        </p:spPr>
        <p:txBody>
          <a:bodyPr wrap="square" rtlCol="0">
            <a:spAutoFit/>
          </a:bodyPr>
          <a:lstStyle/>
          <a:p>
            <a:r>
              <a:rPr lang="zh-CN" altLang="en-US" sz="1600" dirty="0"/>
              <a:t>相传很久以前，熊岳城郊是一片海滩。海边有一户贫苦人家，只有母子二人，相依为命。</a:t>
            </a:r>
            <a:endParaRPr lang="zh-CN" altLang="en-US" sz="1600" dirty="0"/>
          </a:p>
        </p:txBody>
      </p:sp>
      <p:sp>
        <p:nvSpPr>
          <p:cNvPr id="30" name="文本框 29"/>
          <p:cNvSpPr txBox="1"/>
          <p:nvPr/>
        </p:nvSpPr>
        <p:spPr>
          <a:xfrm>
            <a:off x="2862080" y="5489366"/>
            <a:ext cx="8024993" cy="338554"/>
          </a:xfrm>
          <a:prstGeom prst="rect">
            <a:avLst/>
          </a:prstGeom>
          <a:noFill/>
        </p:spPr>
        <p:txBody>
          <a:bodyPr wrap="square" rtlCol="0">
            <a:spAutoFit/>
          </a:bodyPr>
          <a:lstStyle/>
          <a:p>
            <a:pPr algn="ctr"/>
            <a:r>
              <a:rPr lang="en-US" altLang="zh-CN" sz="1600" dirty="0"/>
              <a:t>…………………</a:t>
            </a:r>
            <a:endParaRPr lang="zh-CN" altLang="en-US" sz="1600" dirty="0"/>
          </a:p>
        </p:txBody>
      </p:sp>
      <p:sp>
        <p:nvSpPr>
          <p:cNvPr id="36" name="文本框 35"/>
          <p:cNvSpPr txBox="1"/>
          <p:nvPr/>
        </p:nvSpPr>
        <p:spPr>
          <a:xfrm>
            <a:off x="2153088" y="2565886"/>
            <a:ext cx="437539" cy="369332"/>
          </a:xfrm>
          <a:prstGeom prst="rect">
            <a:avLst/>
          </a:prstGeom>
          <a:noFill/>
        </p:spPr>
        <p:txBody>
          <a:bodyPr wrap="square" rtlCol="0">
            <a:spAutoFit/>
          </a:bodyPr>
          <a:lstStyle/>
          <a:p>
            <a:r>
              <a:rPr lang="en-US" altLang="zh-CN" dirty="0"/>
              <a:t>01</a:t>
            </a:r>
            <a:endParaRPr lang="zh-CN" altLang="en-US" dirty="0"/>
          </a:p>
        </p:txBody>
      </p:sp>
      <p:sp>
        <p:nvSpPr>
          <p:cNvPr id="37" name="文本框 36"/>
          <p:cNvSpPr txBox="1"/>
          <p:nvPr/>
        </p:nvSpPr>
        <p:spPr>
          <a:xfrm>
            <a:off x="2143742" y="3153773"/>
            <a:ext cx="437539" cy="369332"/>
          </a:xfrm>
          <a:prstGeom prst="rect">
            <a:avLst/>
          </a:prstGeom>
          <a:noFill/>
        </p:spPr>
        <p:txBody>
          <a:bodyPr wrap="square" rtlCol="0">
            <a:spAutoFit/>
          </a:bodyPr>
          <a:lstStyle/>
          <a:p>
            <a:r>
              <a:rPr lang="en-US" altLang="zh-CN" dirty="0"/>
              <a:t>02</a:t>
            </a:r>
            <a:endParaRPr lang="zh-CN" altLang="en-US" dirty="0"/>
          </a:p>
        </p:txBody>
      </p:sp>
      <p:sp>
        <p:nvSpPr>
          <p:cNvPr id="38" name="文本框 37"/>
          <p:cNvSpPr txBox="1"/>
          <p:nvPr/>
        </p:nvSpPr>
        <p:spPr>
          <a:xfrm>
            <a:off x="2144347" y="3730345"/>
            <a:ext cx="437539" cy="369332"/>
          </a:xfrm>
          <a:prstGeom prst="rect">
            <a:avLst/>
          </a:prstGeom>
          <a:noFill/>
        </p:spPr>
        <p:txBody>
          <a:bodyPr wrap="square" rtlCol="0">
            <a:spAutoFit/>
          </a:bodyPr>
          <a:lstStyle/>
          <a:p>
            <a:r>
              <a:rPr lang="en-US" altLang="zh-CN" dirty="0"/>
              <a:t>03</a:t>
            </a:r>
            <a:endParaRPr lang="zh-CN" altLang="en-US" dirty="0"/>
          </a:p>
        </p:txBody>
      </p:sp>
      <p:sp>
        <p:nvSpPr>
          <p:cNvPr id="39" name="文本框 38"/>
          <p:cNvSpPr txBox="1"/>
          <p:nvPr/>
        </p:nvSpPr>
        <p:spPr>
          <a:xfrm>
            <a:off x="2134216" y="4320208"/>
            <a:ext cx="437539" cy="369332"/>
          </a:xfrm>
          <a:prstGeom prst="rect">
            <a:avLst/>
          </a:prstGeom>
          <a:noFill/>
        </p:spPr>
        <p:txBody>
          <a:bodyPr wrap="square" rtlCol="0">
            <a:spAutoFit/>
          </a:bodyPr>
          <a:lstStyle/>
          <a:p>
            <a:r>
              <a:rPr lang="en-US" altLang="zh-CN" dirty="0"/>
              <a:t>04</a:t>
            </a:r>
            <a:endParaRPr lang="zh-CN" altLang="en-US" dirty="0"/>
          </a:p>
        </p:txBody>
      </p:sp>
      <p:sp>
        <p:nvSpPr>
          <p:cNvPr id="40" name="文本框 39"/>
          <p:cNvSpPr txBox="1"/>
          <p:nvPr/>
        </p:nvSpPr>
        <p:spPr>
          <a:xfrm>
            <a:off x="2134215" y="4879771"/>
            <a:ext cx="437539" cy="369332"/>
          </a:xfrm>
          <a:prstGeom prst="rect">
            <a:avLst/>
          </a:prstGeom>
          <a:noFill/>
        </p:spPr>
        <p:txBody>
          <a:bodyPr wrap="square" rtlCol="0">
            <a:spAutoFit/>
          </a:bodyPr>
          <a:lstStyle/>
          <a:p>
            <a:r>
              <a:rPr lang="en-US" altLang="zh-CN" dirty="0"/>
              <a:t>05</a:t>
            </a:r>
            <a:endParaRPr lang="zh-CN" altLang="en-US" dirty="0"/>
          </a:p>
        </p:txBody>
      </p:sp>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662320" y="2964451"/>
            <a:ext cx="1334388" cy="28546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down)">
                                      <p:cBhvr>
                                        <p:cTn id="18" dur="500"/>
                                        <p:tgtEl>
                                          <p:spTgt spid="7"/>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0-#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1+#ppt_w/2"/>
                                          </p:val>
                                        </p:tav>
                                        <p:tav tm="100000">
                                          <p:val>
                                            <p:strVal val="#ppt_x"/>
                                          </p:val>
                                        </p:tav>
                                      </p:tavLst>
                                    </p:anim>
                                    <p:anim calcmode="lin" valueType="num">
                                      <p:cBhvr additive="base">
                                        <p:cTn id="41" dur="500" fill="hold"/>
                                        <p:tgtEl>
                                          <p:spTgt spid="24"/>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0-#ppt_w/2"/>
                                          </p:val>
                                        </p:tav>
                                        <p:tav tm="100000">
                                          <p:val>
                                            <p:strVal val="#ppt_x"/>
                                          </p:val>
                                        </p:tav>
                                      </p:tavLst>
                                    </p:anim>
                                    <p:anim calcmode="lin" valueType="num">
                                      <p:cBhvr additive="base">
                                        <p:cTn id="46" dur="500" fill="hold"/>
                                        <p:tgtEl>
                                          <p:spTgt spid="3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1+#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8"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fill="hold"/>
                                        <p:tgtEl>
                                          <p:spTgt spid="39"/>
                                        </p:tgtEl>
                                        <p:attrNameLst>
                                          <p:attrName>ppt_x</p:attrName>
                                        </p:attrNameLst>
                                      </p:cBhvr>
                                      <p:tavLst>
                                        <p:tav tm="0">
                                          <p:val>
                                            <p:strVal val="0-#ppt_w/2"/>
                                          </p:val>
                                        </p:tav>
                                        <p:tav tm="100000">
                                          <p:val>
                                            <p:strVal val="#ppt_x"/>
                                          </p:val>
                                        </p:tav>
                                      </p:tavLst>
                                    </p:anim>
                                    <p:anim calcmode="lin" valueType="num">
                                      <p:cBhvr additive="base">
                                        <p:cTn id="55" dur="500" fill="hold"/>
                                        <p:tgtEl>
                                          <p:spTgt spid="39"/>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1+#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8"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0-#ppt_w/2"/>
                                          </p:val>
                                        </p:tav>
                                        <p:tav tm="100000">
                                          <p:val>
                                            <p:strVal val="#ppt_x"/>
                                          </p:val>
                                        </p:tav>
                                      </p:tavLst>
                                    </p:anim>
                                    <p:anim calcmode="lin" valueType="num">
                                      <p:cBhvr additive="base">
                                        <p:cTn id="64" dur="500" fill="hold"/>
                                        <p:tgtEl>
                                          <p:spTgt spid="40"/>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1+#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childTnLst>
                                </p:cTn>
                              </p:par>
                            </p:childTnLst>
                          </p:cTn>
                        </p:par>
                        <p:par>
                          <p:cTn id="73" fill="hold">
                            <p:stCondLst>
                              <p:cond delay="5000"/>
                            </p:stCondLst>
                            <p:childTnLst>
                              <p:par>
                                <p:cTn id="74" presetID="14" presetClass="entr" presetSubtype="10" fill="hold" nodeType="after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randombar(horizontal)">
                                      <p:cBhvr>
                                        <p:cTn id="7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24" grpId="0"/>
      <p:bldP spid="25" grpId="0"/>
      <p:bldP spid="26" grpId="0"/>
      <p:bldP spid="27" grpId="0"/>
      <p:bldP spid="30" grpId="0"/>
      <p:bldP spid="36" grpId="0"/>
      <p:bldP spid="37" grpId="0"/>
      <p:bldP spid="38" grpId="0"/>
      <p:bldP spid="39"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9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86299" y="666750"/>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1715749" y="643890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38711" y="1184433"/>
            <a:ext cx="2305050" cy="1010874"/>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3424" y="1151980"/>
            <a:ext cx="3105150" cy="255644"/>
          </a:xfrm>
          <a:prstGeom prst="rect">
            <a:avLst/>
          </a:prstGeom>
        </p:spPr>
      </p:pic>
      <p:sp>
        <p:nvSpPr>
          <p:cNvPr id="6" name="文本框 5"/>
          <p:cNvSpPr txBox="1"/>
          <p:nvPr/>
        </p:nvSpPr>
        <p:spPr>
          <a:xfrm>
            <a:off x="552024" y="2399573"/>
            <a:ext cx="3448049" cy="1077218"/>
          </a:xfrm>
          <a:prstGeom prst="rect">
            <a:avLst/>
          </a:prstGeom>
          <a:noFill/>
        </p:spPr>
        <p:txBody>
          <a:bodyPr wrap="square" rtlCol="0">
            <a:spAutoFit/>
          </a:bodyPr>
          <a:lstStyle/>
          <a:p>
            <a:r>
              <a:rPr lang="zh-CN" altLang="en-US" sz="1600" dirty="0"/>
              <a:t>母亲十分疼爱儿子，一心盼望儿子勤奋读书，将来学业有成。为了供儿子读书，她白天下地耕种，晚上纺纱织布，辛苦劳作。</a:t>
            </a:r>
            <a:endParaRPr lang="zh-CN" altLang="en-US" sz="1600" dirty="0"/>
          </a:p>
        </p:txBody>
      </p:sp>
      <p:sp>
        <p:nvSpPr>
          <p:cNvPr id="7" name="文本框 6"/>
          <p:cNvSpPr txBox="1"/>
          <p:nvPr/>
        </p:nvSpPr>
        <p:spPr>
          <a:xfrm>
            <a:off x="552024" y="4862067"/>
            <a:ext cx="3060984" cy="1077218"/>
          </a:xfrm>
          <a:prstGeom prst="rect">
            <a:avLst/>
          </a:prstGeom>
          <a:noFill/>
        </p:spPr>
        <p:txBody>
          <a:bodyPr wrap="square" rtlCol="0">
            <a:spAutoFit/>
          </a:bodyPr>
          <a:lstStyle/>
          <a:p>
            <a:r>
              <a:rPr lang="zh-CN" altLang="en-US" sz="1600" dirty="0"/>
              <a:t>儿子也很听母亲的话，决心苦学成才。母子苦熬了十几年。这年，朝廷举行大考，选拔人才，儿子决定进京赶考。</a:t>
            </a:r>
            <a:endParaRPr lang="zh-CN" altLang="en-US" sz="1600" dirty="0"/>
          </a:p>
        </p:txBody>
      </p:sp>
      <p:cxnSp>
        <p:nvCxnSpPr>
          <p:cNvPr id="13" name="直接连接符 12"/>
          <p:cNvCxnSpPr/>
          <p:nvPr/>
        </p:nvCxnSpPr>
        <p:spPr>
          <a:xfrm>
            <a:off x="634716" y="3609975"/>
            <a:ext cx="10944000" cy="0"/>
          </a:xfrm>
          <a:prstGeom prst="line">
            <a:avLst/>
          </a:prstGeom>
          <a:ln>
            <a:solidFill>
              <a:srgbClr val="BB3F3D"/>
            </a:solidFill>
            <a:prstDash val="das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8159581" y="2639458"/>
            <a:ext cx="3448049" cy="830997"/>
          </a:xfrm>
          <a:prstGeom prst="rect">
            <a:avLst/>
          </a:prstGeom>
          <a:noFill/>
        </p:spPr>
        <p:txBody>
          <a:bodyPr wrap="square" rtlCol="0">
            <a:spAutoFit/>
          </a:bodyPr>
          <a:lstStyle/>
          <a:p>
            <a:r>
              <a:rPr lang="zh-CN" altLang="en-US" sz="1600" dirty="0"/>
              <a:t>儿子乘海船赴京赶考去了。母亲昼耕夜织，等待儿子归来。但是，一直没有儿子的音讯。</a:t>
            </a:r>
            <a:endParaRPr lang="zh-CN" altLang="en-US" sz="1600" dirty="0"/>
          </a:p>
        </p:txBody>
      </p:sp>
      <p:sp>
        <p:nvSpPr>
          <p:cNvPr id="18" name="文本框 17"/>
          <p:cNvSpPr txBox="1"/>
          <p:nvPr/>
        </p:nvSpPr>
        <p:spPr>
          <a:xfrm>
            <a:off x="8242273" y="4885123"/>
            <a:ext cx="3448049" cy="830997"/>
          </a:xfrm>
          <a:prstGeom prst="rect">
            <a:avLst/>
          </a:prstGeom>
          <a:noFill/>
        </p:spPr>
        <p:txBody>
          <a:bodyPr wrap="square" rtlCol="0">
            <a:spAutoFit/>
          </a:bodyPr>
          <a:lstStyle/>
          <a:p>
            <a:r>
              <a:rPr lang="zh-CN" altLang="en-US" sz="1600" dirty="0"/>
              <a:t>母亲着急了，就天天到海边眺望。一年，两年，三年</a:t>
            </a:r>
            <a:r>
              <a:rPr lang="en-US" altLang="zh-CN" sz="1600" dirty="0"/>
              <a:t>... ...</a:t>
            </a:r>
            <a:r>
              <a:rPr lang="zh-CN" altLang="en-US" sz="1600" dirty="0"/>
              <a:t>南飞的大雁秋天去了，春天又回了。</a:t>
            </a:r>
            <a:endParaRPr lang="zh-CN" altLang="en-US" sz="1600" dirty="0"/>
          </a:p>
        </p:txBody>
      </p:sp>
      <p:cxnSp>
        <p:nvCxnSpPr>
          <p:cNvPr id="19" name="直接连接符 18"/>
          <p:cNvCxnSpPr/>
          <p:nvPr/>
        </p:nvCxnSpPr>
        <p:spPr>
          <a:xfrm>
            <a:off x="649173" y="4695825"/>
            <a:ext cx="10944000" cy="0"/>
          </a:xfrm>
          <a:prstGeom prst="line">
            <a:avLst/>
          </a:prstGeom>
          <a:ln>
            <a:solidFill>
              <a:srgbClr val="BB3F3D"/>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3008" y="1819275"/>
            <a:ext cx="5016330" cy="5038725"/>
          </a:xfrm>
          <a:prstGeom prst="rect">
            <a:avLst/>
          </a:prstGeom>
        </p:spPr>
      </p:pic>
      <p:sp>
        <p:nvSpPr>
          <p:cNvPr id="20" name="直角三角形 19"/>
          <p:cNvSpPr/>
          <p:nvPr/>
        </p:nvSpPr>
        <p:spPr>
          <a:xfrm>
            <a:off x="440936" y="3297973"/>
            <a:ext cx="540000" cy="540000"/>
          </a:xfrm>
          <a:prstGeom prst="rtTriangle">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p:cNvSpPr/>
          <p:nvPr/>
        </p:nvSpPr>
        <p:spPr>
          <a:xfrm flipH="1">
            <a:off x="11203920" y="3283576"/>
            <a:ext cx="540000" cy="540000"/>
          </a:xfrm>
          <a:prstGeom prst="rtTriangle">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p:cNvSpPr/>
          <p:nvPr/>
        </p:nvSpPr>
        <p:spPr>
          <a:xfrm flipV="1">
            <a:off x="470920" y="4500118"/>
            <a:ext cx="540000" cy="540000"/>
          </a:xfrm>
          <a:prstGeom prst="rtTriangle">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直角三角形 22"/>
          <p:cNvSpPr/>
          <p:nvPr/>
        </p:nvSpPr>
        <p:spPr>
          <a:xfrm rot="16200000" flipH="1">
            <a:off x="11203920" y="4507257"/>
            <a:ext cx="540000" cy="540000"/>
          </a:xfrm>
          <a:prstGeom prst="rtTriangle">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down)">
                                      <p:cBhvr>
                                        <p:cTn id="18" dur="500"/>
                                        <p:tgtEl>
                                          <p:spTgt spid="11"/>
                                        </p:tgtEl>
                                      </p:cBhvr>
                                    </p:animEffect>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p:tgtEl>
                                          <p:spTgt spid="20"/>
                                        </p:tgtEl>
                                        <p:attrNameLst>
                                          <p:attrName>ppt_x</p:attrName>
                                        </p:attrNameLst>
                                      </p:cBhvr>
                                      <p:tavLst>
                                        <p:tav tm="0">
                                          <p:val>
                                            <p:strVal val="#ppt_x-#ppt_w*1.125000"/>
                                          </p:val>
                                        </p:tav>
                                        <p:tav tm="100000">
                                          <p:val>
                                            <p:strVal val="#ppt_x"/>
                                          </p:val>
                                        </p:tav>
                                      </p:tavLst>
                                    </p:anim>
                                    <p:animEffect transition="in" filter="wipe(right)">
                                      <p:cBhvr>
                                        <p:cTn id="34" dur="500"/>
                                        <p:tgtEl>
                                          <p:spTgt spid="20"/>
                                        </p:tgtEl>
                                      </p:cBhvr>
                                    </p:animEffect>
                                  </p:childTnLst>
                                </p:cTn>
                              </p:par>
                            </p:childTnLst>
                          </p:cTn>
                        </p:par>
                        <p:par>
                          <p:cTn id="35" fill="hold">
                            <p:stCondLst>
                              <p:cond delay="3000"/>
                            </p:stCondLst>
                            <p:childTnLst>
                              <p:par>
                                <p:cTn id="36" presetID="12" presetClass="entr" presetSubtype="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p:tgtEl>
                                          <p:spTgt spid="6"/>
                                        </p:tgtEl>
                                        <p:attrNameLst>
                                          <p:attrName>ppt_x</p:attrName>
                                        </p:attrNameLst>
                                      </p:cBhvr>
                                      <p:tavLst>
                                        <p:tav tm="0">
                                          <p:val>
                                            <p:strVal val="#ppt_x-#ppt_w*1.125000"/>
                                          </p:val>
                                        </p:tav>
                                        <p:tav tm="100000">
                                          <p:val>
                                            <p:strVal val="#ppt_x"/>
                                          </p:val>
                                        </p:tav>
                                      </p:tavLst>
                                    </p:anim>
                                    <p:animEffect transition="in" filter="wipe(right)">
                                      <p:cBhvr>
                                        <p:cTn id="39" dur="500"/>
                                        <p:tgtEl>
                                          <p:spTgt spid="6"/>
                                        </p:tgtEl>
                                      </p:cBhvr>
                                    </p:animEffect>
                                  </p:childTnLst>
                                </p:cTn>
                              </p:par>
                            </p:childTnLst>
                          </p:cTn>
                        </p:par>
                        <p:par>
                          <p:cTn id="40" fill="hold">
                            <p:stCondLst>
                              <p:cond delay="3500"/>
                            </p:stCondLst>
                            <p:childTnLst>
                              <p:par>
                                <p:cTn id="41" presetID="12" presetClass="entr" presetSubtype="2"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p:tgtEl>
                                          <p:spTgt spid="21"/>
                                        </p:tgtEl>
                                        <p:attrNameLst>
                                          <p:attrName>ppt_x</p:attrName>
                                        </p:attrNameLst>
                                      </p:cBhvr>
                                      <p:tavLst>
                                        <p:tav tm="0">
                                          <p:val>
                                            <p:strVal val="#ppt_x+#ppt_w*1.125000"/>
                                          </p:val>
                                        </p:tav>
                                        <p:tav tm="100000">
                                          <p:val>
                                            <p:strVal val="#ppt_x"/>
                                          </p:val>
                                        </p:tav>
                                      </p:tavLst>
                                    </p:anim>
                                    <p:animEffect transition="in" filter="wipe(left)">
                                      <p:cBhvr>
                                        <p:cTn id="44" dur="500"/>
                                        <p:tgtEl>
                                          <p:spTgt spid="21"/>
                                        </p:tgtEl>
                                      </p:cBhvr>
                                    </p:animEffect>
                                  </p:childTnLst>
                                </p:cTn>
                              </p:par>
                            </p:childTnLst>
                          </p:cTn>
                        </p:par>
                        <p:par>
                          <p:cTn id="45" fill="hold">
                            <p:stCondLst>
                              <p:cond delay="4000"/>
                            </p:stCondLst>
                            <p:childTnLst>
                              <p:par>
                                <p:cTn id="46" presetID="12" presetClass="entr" presetSubtype="2"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p:tgtEl>
                                          <p:spTgt spid="17"/>
                                        </p:tgtEl>
                                        <p:attrNameLst>
                                          <p:attrName>ppt_x</p:attrName>
                                        </p:attrNameLst>
                                      </p:cBhvr>
                                      <p:tavLst>
                                        <p:tav tm="0">
                                          <p:val>
                                            <p:strVal val="#ppt_x+#ppt_w*1.125000"/>
                                          </p:val>
                                        </p:tav>
                                        <p:tav tm="100000">
                                          <p:val>
                                            <p:strVal val="#ppt_x"/>
                                          </p:val>
                                        </p:tav>
                                      </p:tavLst>
                                    </p:anim>
                                    <p:animEffect transition="in" filter="wipe(left)">
                                      <p:cBhvr>
                                        <p:cTn id="49" dur="500"/>
                                        <p:tgtEl>
                                          <p:spTgt spid="17"/>
                                        </p:tgtEl>
                                      </p:cBhvr>
                                    </p:animEffect>
                                  </p:childTnLst>
                                </p:cTn>
                              </p:par>
                            </p:childTnLst>
                          </p:cTn>
                        </p:par>
                        <p:par>
                          <p:cTn id="50" fill="hold">
                            <p:stCondLst>
                              <p:cond delay="4500"/>
                            </p:stCondLst>
                            <p:childTnLst>
                              <p:par>
                                <p:cTn id="51" presetID="12" presetClass="entr" presetSubtype="8"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additive="base">
                                        <p:cTn id="53" dur="500"/>
                                        <p:tgtEl>
                                          <p:spTgt spid="22"/>
                                        </p:tgtEl>
                                        <p:attrNameLst>
                                          <p:attrName>ppt_x</p:attrName>
                                        </p:attrNameLst>
                                      </p:cBhvr>
                                      <p:tavLst>
                                        <p:tav tm="0">
                                          <p:val>
                                            <p:strVal val="#ppt_x-#ppt_w*1.125000"/>
                                          </p:val>
                                        </p:tav>
                                        <p:tav tm="100000">
                                          <p:val>
                                            <p:strVal val="#ppt_x"/>
                                          </p:val>
                                        </p:tav>
                                      </p:tavLst>
                                    </p:anim>
                                    <p:animEffect transition="in" filter="wipe(right)">
                                      <p:cBhvr>
                                        <p:cTn id="54" dur="500"/>
                                        <p:tgtEl>
                                          <p:spTgt spid="22"/>
                                        </p:tgtEl>
                                      </p:cBhvr>
                                    </p:animEffect>
                                  </p:childTnLst>
                                </p:cTn>
                              </p:par>
                            </p:childTnLst>
                          </p:cTn>
                        </p:par>
                        <p:par>
                          <p:cTn id="55" fill="hold">
                            <p:stCondLst>
                              <p:cond delay="5000"/>
                            </p:stCondLst>
                            <p:childTnLst>
                              <p:par>
                                <p:cTn id="56" presetID="1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500"/>
                                        <p:tgtEl>
                                          <p:spTgt spid="7"/>
                                        </p:tgtEl>
                                        <p:attrNameLst>
                                          <p:attrName>ppt_x</p:attrName>
                                        </p:attrNameLst>
                                      </p:cBhvr>
                                      <p:tavLst>
                                        <p:tav tm="0">
                                          <p:val>
                                            <p:strVal val="#ppt_x-#ppt_w*1.125000"/>
                                          </p:val>
                                        </p:tav>
                                        <p:tav tm="100000">
                                          <p:val>
                                            <p:strVal val="#ppt_x"/>
                                          </p:val>
                                        </p:tav>
                                      </p:tavLst>
                                    </p:anim>
                                    <p:animEffect transition="in" filter="wipe(right)">
                                      <p:cBhvr>
                                        <p:cTn id="59" dur="500"/>
                                        <p:tgtEl>
                                          <p:spTgt spid="7"/>
                                        </p:tgtEl>
                                      </p:cBhvr>
                                    </p:animEffect>
                                  </p:childTnLst>
                                </p:cTn>
                              </p:par>
                            </p:childTnLst>
                          </p:cTn>
                        </p:par>
                        <p:par>
                          <p:cTn id="60" fill="hold">
                            <p:stCondLst>
                              <p:cond delay="5500"/>
                            </p:stCondLst>
                            <p:childTnLst>
                              <p:par>
                                <p:cTn id="61" presetID="12" presetClass="entr" presetSubtype="2"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p:tgtEl>
                                          <p:spTgt spid="23"/>
                                        </p:tgtEl>
                                        <p:attrNameLst>
                                          <p:attrName>ppt_x</p:attrName>
                                        </p:attrNameLst>
                                      </p:cBhvr>
                                      <p:tavLst>
                                        <p:tav tm="0">
                                          <p:val>
                                            <p:strVal val="#ppt_x+#ppt_w*1.125000"/>
                                          </p:val>
                                        </p:tav>
                                        <p:tav tm="100000">
                                          <p:val>
                                            <p:strVal val="#ppt_x"/>
                                          </p:val>
                                        </p:tav>
                                      </p:tavLst>
                                    </p:anim>
                                    <p:animEffect transition="in" filter="wipe(left)">
                                      <p:cBhvr>
                                        <p:cTn id="64" dur="500"/>
                                        <p:tgtEl>
                                          <p:spTgt spid="23"/>
                                        </p:tgtEl>
                                      </p:cBhvr>
                                    </p:animEffect>
                                  </p:childTnLst>
                                </p:cTn>
                              </p:par>
                            </p:childTnLst>
                          </p:cTn>
                        </p:par>
                        <p:par>
                          <p:cTn id="65" fill="hold">
                            <p:stCondLst>
                              <p:cond delay="6000"/>
                            </p:stCondLst>
                            <p:childTnLst>
                              <p:par>
                                <p:cTn id="66" presetID="12" presetClass="entr" presetSubtype="2"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p:tgtEl>
                                          <p:spTgt spid="18"/>
                                        </p:tgtEl>
                                        <p:attrNameLst>
                                          <p:attrName>ppt_x</p:attrName>
                                        </p:attrNameLst>
                                      </p:cBhvr>
                                      <p:tavLst>
                                        <p:tav tm="0">
                                          <p:val>
                                            <p:strVal val="#ppt_x+#ppt_w*1.125000"/>
                                          </p:val>
                                        </p:tav>
                                        <p:tav tm="100000">
                                          <p:val>
                                            <p:strVal val="#ppt_x"/>
                                          </p:val>
                                        </p:tav>
                                      </p:tavLst>
                                    </p:anim>
                                    <p:animEffect transition="in" filter="wipe(left)">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P spid="7" grpId="0"/>
      <p:bldP spid="17" grpId="0"/>
      <p:bldP spid="18" grpId="0"/>
      <p:bldP spid="20" grpId="0" animBg="1"/>
      <p:bldP spid="21" grpId="0" animBg="1"/>
      <p:bldP spid="22"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9842" y="2027182"/>
            <a:ext cx="11792311" cy="4520387"/>
          </a:xfrm>
          <a:prstGeom prst="rect">
            <a:avLst/>
          </a:prstGeom>
        </p:spPr>
      </p:pic>
      <p:sp>
        <p:nvSpPr>
          <p:cNvPr id="12" name="文本框 11"/>
          <p:cNvSpPr txBox="1"/>
          <p:nvPr/>
        </p:nvSpPr>
        <p:spPr>
          <a:xfrm>
            <a:off x="11715749" y="653415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sp>
        <p:nvSpPr>
          <p:cNvPr id="27" name="Freeform 3"/>
          <p:cNvSpPr/>
          <p:nvPr>
            <p:custDataLst>
              <p:tags r:id="rId2"/>
            </p:custDataLst>
          </p:nvPr>
        </p:nvSpPr>
        <p:spPr bwMode="blackWhite">
          <a:xfrm>
            <a:off x="3528220" y="1617430"/>
            <a:ext cx="5159245" cy="4751739"/>
          </a:xfrm>
          <a:custGeom>
            <a:avLst/>
            <a:gdLst>
              <a:gd name="T0" fmla="*/ 53 w 2375"/>
              <a:gd name="T1" fmla="*/ 5005 h 1727"/>
              <a:gd name="T2" fmla="*/ 3913 w 2375"/>
              <a:gd name="T3" fmla="*/ 5005 h 1727"/>
              <a:gd name="T4" fmla="*/ 3913 w 2375"/>
              <a:gd name="T5" fmla="*/ 1366 h 1727"/>
              <a:gd name="T6" fmla="*/ 1950 w 2375"/>
              <a:gd name="T7" fmla="*/ 0 h 1727"/>
              <a:gd name="T8" fmla="*/ 0 w 2375"/>
              <a:gd name="T9" fmla="*/ 1366 h 1727"/>
              <a:gd name="T10" fmla="*/ 0 w 2375"/>
              <a:gd name="T11" fmla="*/ 5005 h 1727"/>
              <a:gd name="T12" fmla="*/ 0 60000 65536"/>
              <a:gd name="T13" fmla="*/ 0 60000 65536"/>
              <a:gd name="T14" fmla="*/ 0 60000 65536"/>
              <a:gd name="T15" fmla="*/ 0 60000 65536"/>
              <a:gd name="T16" fmla="*/ 0 60000 65536"/>
              <a:gd name="T17" fmla="*/ 0 60000 65536"/>
              <a:gd name="T18" fmla="*/ 0 w 2375"/>
              <a:gd name="T19" fmla="*/ 0 h 1727"/>
              <a:gd name="T20" fmla="*/ 2375 w 2375"/>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2375" h="1727">
                <a:moveTo>
                  <a:pt x="32" y="1726"/>
                </a:moveTo>
                <a:lnTo>
                  <a:pt x="2374" y="1726"/>
                </a:lnTo>
                <a:lnTo>
                  <a:pt x="2374" y="471"/>
                </a:lnTo>
                <a:lnTo>
                  <a:pt x="1183" y="0"/>
                </a:lnTo>
                <a:lnTo>
                  <a:pt x="0" y="471"/>
                </a:lnTo>
                <a:lnTo>
                  <a:pt x="0" y="17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type="none" w="sm" len="sm"/>
                <a:tailEnd type="none" w="sm" len="sm"/>
              </a14:hiddenLine>
            </a:ext>
          </a:extLst>
        </p:spPr>
        <p:txBody>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300" b="1"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nvGrpSpPr>
          <p:cNvPr id="4" name="组合 3"/>
          <p:cNvGrpSpPr/>
          <p:nvPr/>
        </p:nvGrpSpPr>
        <p:grpSpPr>
          <a:xfrm>
            <a:off x="1416466" y="2900286"/>
            <a:ext cx="2230202" cy="3380020"/>
            <a:chOff x="1416466" y="2900286"/>
            <a:chExt cx="2230202" cy="3380020"/>
          </a:xfrm>
        </p:grpSpPr>
        <p:sp>
          <p:nvSpPr>
            <p:cNvPr id="29" name="Rectangle 5"/>
            <p:cNvSpPr>
              <a:spLocks noChangeArrowheads="1"/>
            </p:cNvSpPr>
            <p:nvPr>
              <p:custDataLst>
                <p:tags r:id="rId3"/>
              </p:custDataLst>
            </p:nvPr>
          </p:nvSpPr>
          <p:spPr bwMode="blackWhite">
            <a:xfrm>
              <a:off x="1416466" y="2900286"/>
              <a:ext cx="2230202" cy="3380020"/>
            </a:xfrm>
            <a:prstGeom prst="rect">
              <a:avLst/>
            </a:prstGeom>
            <a:solidFill>
              <a:srgbClr val="FFFFFF"/>
            </a:solidFill>
            <a:ln w="9525">
              <a:solidFill>
                <a:srgbClr val="000000"/>
              </a:solidFill>
              <a:miter lim="800000"/>
            </a:ln>
          </p:spPr>
          <p:txBody>
            <a:bodyPr wrap="none" lIns="97740" tIns="48870" rIns="97740" bIns="48870" anchor="ctr"/>
            <a:lstStyle>
              <a:lvl1pPr defTabSz="977900" eaLnBrk="0" hangingPunct="0">
                <a:defRPr sz="1300" b="1">
                  <a:solidFill>
                    <a:srgbClr val="000000"/>
                  </a:solidFill>
                  <a:latin typeface="Arial" panose="020B0604020202020204" pitchFamily="34" charset="0"/>
                  <a:ea typeface="宋体" panose="02010600030101010101" pitchFamily="2" charset="-122"/>
                </a:defRPr>
              </a:lvl1pPr>
              <a:lvl2pPr marL="742950" indent="-285750" defTabSz="977900" eaLnBrk="0" hangingPunct="0">
                <a:defRPr sz="1300" b="1">
                  <a:solidFill>
                    <a:srgbClr val="000000"/>
                  </a:solidFill>
                  <a:latin typeface="Arial" panose="020B0604020202020204" pitchFamily="34" charset="0"/>
                  <a:ea typeface="宋体" panose="02010600030101010101" pitchFamily="2" charset="-122"/>
                </a:defRPr>
              </a:lvl2pPr>
              <a:lvl3pPr marL="1143000" indent="-228600" defTabSz="977900" eaLnBrk="0" hangingPunct="0">
                <a:defRPr sz="1300" b="1">
                  <a:solidFill>
                    <a:srgbClr val="000000"/>
                  </a:solidFill>
                  <a:latin typeface="Arial" panose="020B0604020202020204" pitchFamily="34" charset="0"/>
                  <a:ea typeface="宋体" panose="02010600030101010101" pitchFamily="2" charset="-122"/>
                </a:defRPr>
              </a:lvl3pPr>
              <a:lvl4pPr marL="1600200" indent="-228600" defTabSz="977900" eaLnBrk="0" hangingPunct="0">
                <a:defRPr sz="1300" b="1">
                  <a:solidFill>
                    <a:srgbClr val="000000"/>
                  </a:solidFill>
                  <a:latin typeface="Arial" panose="020B0604020202020204" pitchFamily="34" charset="0"/>
                  <a:ea typeface="宋体" panose="02010600030101010101" pitchFamily="2" charset="-122"/>
                </a:defRPr>
              </a:lvl4pPr>
              <a:lvl5pPr marL="2057400" indent="-228600" defTabSz="977900" eaLnBrk="0" hangingPunct="0">
                <a:defRPr sz="1300" b="1">
                  <a:solidFill>
                    <a:srgbClr val="000000"/>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marL="0" marR="0" lvl="0" indent="0" algn="ctr" defTabSz="977900" eaLnBrk="0" fontAlgn="base" latinLnBrk="0" hangingPunct="0">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4" name="Rectangle 15"/>
            <p:cNvSpPr>
              <a:spLocks noChangeArrowheads="1"/>
            </p:cNvSpPr>
            <p:nvPr/>
          </p:nvSpPr>
          <p:spPr bwMode="auto">
            <a:xfrm>
              <a:off x="1501072" y="3005306"/>
              <a:ext cx="2049146" cy="285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5350" eaLnBrk="0" hangingPunct="0">
                <a:defRPr sz="1300" b="1">
                  <a:solidFill>
                    <a:srgbClr val="000000"/>
                  </a:solidFill>
                  <a:latin typeface="Arial" panose="020B0604020202020204" pitchFamily="34" charset="0"/>
                  <a:ea typeface="宋体" panose="02010600030101010101" pitchFamily="2" charset="-122"/>
                </a:defRPr>
              </a:lvl1pPr>
              <a:lvl2pPr marL="144780" indent="-142875" defTabSz="895350" eaLnBrk="0" hangingPunct="0">
                <a:defRPr sz="1300" b="1">
                  <a:solidFill>
                    <a:srgbClr val="000000"/>
                  </a:solidFill>
                  <a:latin typeface="Arial" panose="020B0604020202020204" pitchFamily="34" charset="0"/>
                  <a:ea typeface="宋体" panose="02010600030101010101" pitchFamily="2" charset="-122"/>
                </a:defRPr>
              </a:lvl2pPr>
              <a:lvl3pPr marL="1143000" indent="-228600" defTabSz="895350" eaLnBrk="0" hangingPunct="0">
                <a:defRPr sz="1300" b="1">
                  <a:solidFill>
                    <a:srgbClr val="000000"/>
                  </a:solidFill>
                  <a:latin typeface="Arial" panose="020B0604020202020204" pitchFamily="34" charset="0"/>
                  <a:ea typeface="宋体" panose="02010600030101010101" pitchFamily="2" charset="-122"/>
                </a:defRPr>
              </a:lvl3pPr>
              <a:lvl4pPr marL="1600200" indent="-228600" defTabSz="895350" eaLnBrk="0" hangingPunct="0">
                <a:defRPr sz="1300" b="1">
                  <a:solidFill>
                    <a:srgbClr val="000000"/>
                  </a:solidFill>
                  <a:latin typeface="Arial" panose="020B0604020202020204" pitchFamily="34" charset="0"/>
                  <a:ea typeface="宋体" panose="02010600030101010101" pitchFamily="2" charset="-122"/>
                </a:defRPr>
              </a:lvl4pPr>
              <a:lvl5pPr marL="2057400" indent="-228600" defTabSz="895350" eaLnBrk="0" hangingPunct="0">
                <a:defRPr sz="1300" b="1">
                  <a:solidFill>
                    <a:srgbClr val="000000"/>
                  </a:solidFill>
                  <a:latin typeface="Arial" panose="020B0604020202020204" pitchFamily="34" charset="0"/>
                  <a:ea typeface="宋体" panose="02010600030101010101" pitchFamily="2" charset="-122"/>
                </a:defRPr>
              </a:lvl5pPr>
              <a:lvl6pPr marL="25146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marL="144780" marR="0" lvl="1" indent="-142875" defTabSz="895350" eaLnBrk="0" fontAlgn="base" latinLnBrk="0" hangingPunct="0">
                <a:lnSpc>
                  <a:spcPct val="100000"/>
                </a:lnSpc>
                <a:spcBef>
                  <a:spcPct val="0"/>
                </a:spcBef>
                <a:spcAft>
                  <a:spcPct val="0"/>
                </a:spcAft>
                <a:buClrTx/>
                <a:buSzTx/>
                <a:buFontTx/>
                <a:buChar char="•"/>
                <a:defRPr/>
              </a:pPr>
              <a:r>
                <a:rPr kumimoji="1" lang="zh-CN" altLang="en-US" sz="1700" kern="0" dirty="0">
                  <a:latin typeface="微软雅黑" panose="020B0503020204020204" pitchFamily="34" charset="-122"/>
                  <a:ea typeface="微软雅黑" panose="020B0503020204020204" pitchFamily="34" charset="-122"/>
                </a:rPr>
                <a:t>点击添加标题</a:t>
              </a:r>
              <a:endParaRPr kumimoji="1" lang="zh-CN" altLang="en-US" sz="170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 name="文本框 5"/>
            <p:cNvSpPr txBox="1"/>
            <p:nvPr/>
          </p:nvSpPr>
          <p:spPr>
            <a:xfrm>
              <a:off x="1488382" y="3631542"/>
              <a:ext cx="2110730" cy="2333907"/>
            </a:xfrm>
            <a:prstGeom prst="rect">
              <a:avLst/>
            </a:prstGeom>
            <a:noFill/>
          </p:spPr>
          <p:txBody>
            <a:bodyPr wrap="square" rtlCol="0">
              <a:spAutoFit/>
            </a:bodyPr>
            <a:lstStyle/>
            <a:p>
              <a:r>
                <a:rPr lang="zh-CN" altLang="en-US" sz="1400" dirty="0"/>
                <a:t>母亲的头发都花白了却不见儿子的身影。</a:t>
              </a:r>
              <a:endParaRPr lang="en-US" altLang="zh-CN" sz="1400" dirty="0"/>
            </a:p>
            <a:p>
              <a:endParaRPr lang="en-US" altLang="zh-CN" sz="1400" dirty="0"/>
            </a:p>
            <a:p>
              <a:r>
                <a:rPr lang="zh-CN" altLang="en-US" sz="1400" dirty="0"/>
                <a:t>七年，八年，九年</a:t>
              </a:r>
              <a:r>
                <a:rPr lang="en-US" altLang="zh-CN" sz="1400" dirty="0"/>
                <a:t>... ...</a:t>
              </a:r>
              <a:r>
                <a:rPr lang="zh-CN" altLang="en-US" sz="1400" dirty="0"/>
                <a:t>夏天的烈日火辣辣，冬天的寒风呼呼吹，母亲的脸上布满了皱纹，可她每天望见的仍然是烟波浩淼的大海，来去匆匆的船帆。</a:t>
              </a:r>
              <a:endParaRPr lang="zh-CN" altLang="en-US" sz="1400" dirty="0"/>
            </a:p>
          </p:txBody>
        </p:sp>
      </p:grpSp>
      <p:grpSp>
        <p:nvGrpSpPr>
          <p:cNvPr id="7" name="组合 6"/>
          <p:cNvGrpSpPr/>
          <p:nvPr/>
        </p:nvGrpSpPr>
        <p:grpSpPr>
          <a:xfrm>
            <a:off x="3798958" y="2900286"/>
            <a:ext cx="2226818" cy="3380020"/>
            <a:chOff x="3798958" y="2900286"/>
            <a:chExt cx="2226818" cy="3380020"/>
          </a:xfrm>
        </p:grpSpPr>
        <p:sp>
          <p:nvSpPr>
            <p:cNvPr id="30" name="Rectangle 6"/>
            <p:cNvSpPr>
              <a:spLocks noChangeArrowheads="1"/>
            </p:cNvSpPr>
            <p:nvPr>
              <p:custDataLst>
                <p:tags r:id="rId4"/>
              </p:custDataLst>
            </p:nvPr>
          </p:nvSpPr>
          <p:spPr bwMode="blackWhite">
            <a:xfrm>
              <a:off x="3798958" y="2900286"/>
              <a:ext cx="2226818" cy="3380020"/>
            </a:xfrm>
            <a:prstGeom prst="rect">
              <a:avLst/>
            </a:prstGeom>
            <a:solidFill>
              <a:srgbClr val="FFFFFF"/>
            </a:solidFill>
            <a:ln w="9525">
              <a:solidFill>
                <a:srgbClr val="000000"/>
              </a:solidFill>
              <a:miter lim="800000"/>
            </a:ln>
          </p:spPr>
          <p:txBody>
            <a:bodyPr wrap="none" lIns="97740" tIns="48870" rIns="97740" bIns="48870" anchor="ctr"/>
            <a:lstStyle>
              <a:lvl1pPr defTabSz="977900" eaLnBrk="0" hangingPunct="0">
                <a:defRPr sz="1300" b="1">
                  <a:solidFill>
                    <a:srgbClr val="000000"/>
                  </a:solidFill>
                  <a:latin typeface="Arial" panose="020B0604020202020204" pitchFamily="34" charset="0"/>
                  <a:ea typeface="宋体" panose="02010600030101010101" pitchFamily="2" charset="-122"/>
                </a:defRPr>
              </a:lvl1pPr>
              <a:lvl2pPr marL="742950" indent="-285750" defTabSz="977900" eaLnBrk="0" hangingPunct="0">
                <a:defRPr sz="1300" b="1">
                  <a:solidFill>
                    <a:srgbClr val="000000"/>
                  </a:solidFill>
                  <a:latin typeface="Arial" panose="020B0604020202020204" pitchFamily="34" charset="0"/>
                  <a:ea typeface="宋体" panose="02010600030101010101" pitchFamily="2" charset="-122"/>
                </a:defRPr>
              </a:lvl2pPr>
              <a:lvl3pPr marL="1143000" indent="-228600" defTabSz="977900" eaLnBrk="0" hangingPunct="0">
                <a:defRPr sz="1300" b="1">
                  <a:solidFill>
                    <a:srgbClr val="000000"/>
                  </a:solidFill>
                  <a:latin typeface="Arial" panose="020B0604020202020204" pitchFamily="34" charset="0"/>
                  <a:ea typeface="宋体" panose="02010600030101010101" pitchFamily="2" charset="-122"/>
                </a:defRPr>
              </a:lvl3pPr>
              <a:lvl4pPr marL="1600200" indent="-228600" defTabSz="977900" eaLnBrk="0" hangingPunct="0">
                <a:defRPr sz="1300" b="1">
                  <a:solidFill>
                    <a:srgbClr val="000000"/>
                  </a:solidFill>
                  <a:latin typeface="Arial" panose="020B0604020202020204" pitchFamily="34" charset="0"/>
                  <a:ea typeface="宋体" panose="02010600030101010101" pitchFamily="2" charset="-122"/>
                </a:defRPr>
              </a:lvl4pPr>
              <a:lvl5pPr marL="2057400" indent="-228600" defTabSz="977900" eaLnBrk="0" hangingPunct="0">
                <a:defRPr sz="1300" b="1">
                  <a:solidFill>
                    <a:srgbClr val="000000"/>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marL="0" marR="0" lvl="0" indent="0" algn="ctr" defTabSz="977900" eaLnBrk="0" fontAlgn="base" latinLnBrk="0" hangingPunct="0">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5" name="Rectangle 16"/>
            <p:cNvSpPr>
              <a:spLocks noChangeArrowheads="1"/>
            </p:cNvSpPr>
            <p:nvPr/>
          </p:nvSpPr>
          <p:spPr bwMode="auto">
            <a:xfrm>
              <a:off x="3895408" y="3005306"/>
              <a:ext cx="2047454" cy="285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5350" eaLnBrk="0" hangingPunct="0">
                <a:defRPr sz="1300" b="1">
                  <a:solidFill>
                    <a:srgbClr val="000000"/>
                  </a:solidFill>
                  <a:latin typeface="Arial" panose="020B0604020202020204" pitchFamily="34" charset="0"/>
                  <a:ea typeface="宋体" panose="02010600030101010101" pitchFamily="2" charset="-122"/>
                </a:defRPr>
              </a:lvl1pPr>
              <a:lvl2pPr marL="144780" indent="-142875" defTabSz="895350" eaLnBrk="0" hangingPunct="0">
                <a:defRPr sz="1300" b="1">
                  <a:solidFill>
                    <a:srgbClr val="000000"/>
                  </a:solidFill>
                  <a:latin typeface="Arial" panose="020B0604020202020204" pitchFamily="34" charset="0"/>
                  <a:ea typeface="宋体" panose="02010600030101010101" pitchFamily="2" charset="-122"/>
                </a:defRPr>
              </a:lvl2pPr>
              <a:lvl3pPr marL="1143000" indent="-228600" defTabSz="895350" eaLnBrk="0" hangingPunct="0">
                <a:defRPr sz="1300" b="1">
                  <a:solidFill>
                    <a:srgbClr val="000000"/>
                  </a:solidFill>
                  <a:latin typeface="Arial" panose="020B0604020202020204" pitchFamily="34" charset="0"/>
                  <a:ea typeface="宋体" panose="02010600030101010101" pitchFamily="2" charset="-122"/>
                </a:defRPr>
              </a:lvl3pPr>
              <a:lvl4pPr marL="1600200" indent="-228600" defTabSz="895350" eaLnBrk="0" hangingPunct="0">
                <a:defRPr sz="1300" b="1">
                  <a:solidFill>
                    <a:srgbClr val="000000"/>
                  </a:solidFill>
                  <a:latin typeface="Arial" panose="020B0604020202020204" pitchFamily="34" charset="0"/>
                  <a:ea typeface="宋体" panose="02010600030101010101" pitchFamily="2" charset="-122"/>
                </a:defRPr>
              </a:lvl4pPr>
              <a:lvl5pPr marL="2057400" indent="-228600" defTabSz="895350" eaLnBrk="0" hangingPunct="0">
                <a:defRPr sz="1300" b="1">
                  <a:solidFill>
                    <a:srgbClr val="000000"/>
                  </a:solidFill>
                  <a:latin typeface="Arial" panose="020B0604020202020204" pitchFamily="34" charset="0"/>
                  <a:ea typeface="宋体" panose="02010600030101010101" pitchFamily="2" charset="-122"/>
                </a:defRPr>
              </a:lvl5pPr>
              <a:lvl6pPr marL="25146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lvl="1" fontAlgn="base">
                <a:spcBef>
                  <a:spcPct val="0"/>
                </a:spcBef>
                <a:spcAft>
                  <a:spcPct val="0"/>
                </a:spcAft>
                <a:buFontTx/>
                <a:buChar char="•"/>
              </a:pPr>
              <a:r>
                <a:rPr kumimoji="1" lang="zh-CN" altLang="en-US" sz="1700" kern="0" dirty="0">
                  <a:latin typeface="微软雅黑" panose="020B0503020204020204" pitchFamily="34" charset="-122"/>
                  <a:ea typeface="微软雅黑" panose="020B0503020204020204" pitchFamily="34" charset="-122"/>
                </a:rPr>
                <a:t>点击添加标题</a:t>
              </a:r>
              <a:endParaRPr kumimoji="1" lang="zh-CN" altLang="en-US" sz="1700" kern="0" dirty="0">
                <a:latin typeface="微软雅黑" panose="020B0503020204020204" pitchFamily="34" charset="-122"/>
                <a:ea typeface="微软雅黑" panose="020B0503020204020204" pitchFamily="34" charset="-122"/>
              </a:endParaRPr>
            </a:p>
          </p:txBody>
        </p:sp>
        <p:sp>
          <p:nvSpPr>
            <p:cNvPr id="40" name="文本框 39"/>
            <p:cNvSpPr txBox="1"/>
            <p:nvPr/>
          </p:nvSpPr>
          <p:spPr>
            <a:xfrm>
              <a:off x="3874450" y="3641887"/>
              <a:ext cx="2090600" cy="2459565"/>
            </a:xfrm>
            <a:prstGeom prst="rect">
              <a:avLst/>
            </a:prstGeom>
            <a:noFill/>
          </p:spPr>
          <p:txBody>
            <a:bodyPr wrap="square" rtlCol="0">
              <a:spAutoFit/>
            </a:bodyPr>
            <a:lstStyle/>
            <a:p>
              <a:r>
                <a:rPr lang="zh-CN" altLang="en-US" sz="1400" dirty="0"/>
                <a:t>可怜的母亲，一次又一次地对着大海呼唤：“孩子呀，娘想你，想你呀</a:t>
              </a:r>
              <a:r>
                <a:rPr lang="en-US" altLang="zh-CN" sz="1400" dirty="0"/>
                <a:t>......”</a:t>
              </a:r>
              <a:r>
                <a:rPr lang="zh-CN" altLang="en-US" sz="1400" dirty="0"/>
                <a:t>十年，二十年，三十年</a:t>
              </a:r>
              <a:r>
                <a:rPr lang="en-US" altLang="zh-CN" sz="1400" dirty="0"/>
                <a:t>... ...</a:t>
              </a:r>
              <a:r>
                <a:rPr lang="zh-CN" altLang="en-US" sz="1400" dirty="0"/>
                <a:t>年迈的母亲倒下了，化成了一尊石像，也没有盼到儿子归来。原来，他的儿子早在赴京赶考的途中，不幸翻船落海身亡了。</a:t>
              </a:r>
              <a:endParaRPr lang="zh-CN" altLang="en-US" sz="1400" dirty="0"/>
            </a:p>
          </p:txBody>
        </p:sp>
      </p:grpSp>
      <p:grpSp>
        <p:nvGrpSpPr>
          <p:cNvPr id="8" name="组合 7"/>
          <p:cNvGrpSpPr/>
          <p:nvPr/>
        </p:nvGrpSpPr>
        <p:grpSpPr>
          <a:xfrm>
            <a:off x="6178065" y="2900286"/>
            <a:ext cx="2225125" cy="3380020"/>
            <a:chOff x="6178065" y="2900286"/>
            <a:chExt cx="2225125" cy="3380020"/>
          </a:xfrm>
        </p:grpSpPr>
        <p:sp>
          <p:nvSpPr>
            <p:cNvPr id="31" name="Rectangle 7"/>
            <p:cNvSpPr>
              <a:spLocks noChangeArrowheads="1"/>
            </p:cNvSpPr>
            <p:nvPr>
              <p:custDataLst>
                <p:tags r:id="rId5"/>
              </p:custDataLst>
            </p:nvPr>
          </p:nvSpPr>
          <p:spPr bwMode="blackWhite">
            <a:xfrm>
              <a:off x="6178065" y="2900286"/>
              <a:ext cx="2225125" cy="3380020"/>
            </a:xfrm>
            <a:prstGeom prst="rect">
              <a:avLst/>
            </a:prstGeom>
            <a:solidFill>
              <a:srgbClr val="FFFFFF"/>
            </a:solidFill>
            <a:ln w="9525">
              <a:solidFill>
                <a:srgbClr val="000000"/>
              </a:solidFill>
              <a:miter lim="800000"/>
            </a:ln>
          </p:spPr>
          <p:txBody>
            <a:bodyPr wrap="none" lIns="97740" tIns="48870" rIns="97740" bIns="48870" anchor="ctr"/>
            <a:lstStyle>
              <a:lvl1pPr defTabSz="977900" eaLnBrk="0" hangingPunct="0">
                <a:defRPr sz="1300" b="1">
                  <a:solidFill>
                    <a:srgbClr val="000000"/>
                  </a:solidFill>
                  <a:latin typeface="Arial" panose="020B0604020202020204" pitchFamily="34" charset="0"/>
                  <a:ea typeface="宋体" panose="02010600030101010101" pitchFamily="2" charset="-122"/>
                </a:defRPr>
              </a:lvl1pPr>
              <a:lvl2pPr marL="742950" indent="-285750" defTabSz="977900" eaLnBrk="0" hangingPunct="0">
                <a:defRPr sz="1300" b="1">
                  <a:solidFill>
                    <a:srgbClr val="000000"/>
                  </a:solidFill>
                  <a:latin typeface="Arial" panose="020B0604020202020204" pitchFamily="34" charset="0"/>
                  <a:ea typeface="宋体" panose="02010600030101010101" pitchFamily="2" charset="-122"/>
                </a:defRPr>
              </a:lvl2pPr>
              <a:lvl3pPr marL="1143000" indent="-228600" defTabSz="977900" eaLnBrk="0" hangingPunct="0">
                <a:defRPr sz="1300" b="1">
                  <a:solidFill>
                    <a:srgbClr val="000000"/>
                  </a:solidFill>
                  <a:latin typeface="Arial" panose="020B0604020202020204" pitchFamily="34" charset="0"/>
                  <a:ea typeface="宋体" panose="02010600030101010101" pitchFamily="2" charset="-122"/>
                </a:defRPr>
              </a:lvl3pPr>
              <a:lvl4pPr marL="1600200" indent="-228600" defTabSz="977900" eaLnBrk="0" hangingPunct="0">
                <a:defRPr sz="1300" b="1">
                  <a:solidFill>
                    <a:srgbClr val="000000"/>
                  </a:solidFill>
                  <a:latin typeface="Arial" panose="020B0604020202020204" pitchFamily="34" charset="0"/>
                  <a:ea typeface="宋体" panose="02010600030101010101" pitchFamily="2" charset="-122"/>
                </a:defRPr>
              </a:lvl4pPr>
              <a:lvl5pPr marL="2057400" indent="-228600" defTabSz="977900" eaLnBrk="0" hangingPunct="0">
                <a:defRPr sz="1300" b="1">
                  <a:solidFill>
                    <a:srgbClr val="000000"/>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marL="0" marR="0" lvl="0" indent="0" algn="ctr" defTabSz="977900" eaLnBrk="0" fontAlgn="base" latinLnBrk="0" hangingPunct="0">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6" name="Rectangle 17"/>
            <p:cNvSpPr>
              <a:spLocks noChangeArrowheads="1"/>
            </p:cNvSpPr>
            <p:nvPr/>
          </p:nvSpPr>
          <p:spPr bwMode="auto">
            <a:xfrm>
              <a:off x="6271131" y="3005306"/>
              <a:ext cx="2045762" cy="285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5350" eaLnBrk="0" hangingPunct="0">
                <a:defRPr sz="1300" b="1">
                  <a:solidFill>
                    <a:srgbClr val="000000"/>
                  </a:solidFill>
                  <a:latin typeface="Arial" panose="020B0604020202020204" pitchFamily="34" charset="0"/>
                  <a:ea typeface="宋体" panose="02010600030101010101" pitchFamily="2" charset="-122"/>
                </a:defRPr>
              </a:lvl1pPr>
              <a:lvl2pPr marL="144780" indent="-142875" defTabSz="895350" eaLnBrk="0" hangingPunct="0">
                <a:defRPr sz="1300" b="1">
                  <a:solidFill>
                    <a:srgbClr val="000000"/>
                  </a:solidFill>
                  <a:latin typeface="Arial" panose="020B0604020202020204" pitchFamily="34" charset="0"/>
                  <a:ea typeface="宋体" panose="02010600030101010101" pitchFamily="2" charset="-122"/>
                </a:defRPr>
              </a:lvl2pPr>
              <a:lvl3pPr marL="1143000" indent="-228600" defTabSz="895350" eaLnBrk="0" hangingPunct="0">
                <a:defRPr sz="1300" b="1">
                  <a:solidFill>
                    <a:srgbClr val="000000"/>
                  </a:solidFill>
                  <a:latin typeface="Arial" panose="020B0604020202020204" pitchFamily="34" charset="0"/>
                  <a:ea typeface="宋体" panose="02010600030101010101" pitchFamily="2" charset="-122"/>
                </a:defRPr>
              </a:lvl3pPr>
              <a:lvl4pPr marL="1600200" indent="-228600" defTabSz="895350" eaLnBrk="0" hangingPunct="0">
                <a:defRPr sz="1300" b="1">
                  <a:solidFill>
                    <a:srgbClr val="000000"/>
                  </a:solidFill>
                  <a:latin typeface="Arial" panose="020B0604020202020204" pitchFamily="34" charset="0"/>
                  <a:ea typeface="宋体" panose="02010600030101010101" pitchFamily="2" charset="-122"/>
                </a:defRPr>
              </a:lvl4pPr>
              <a:lvl5pPr marL="2057400" indent="-228600" defTabSz="895350" eaLnBrk="0" hangingPunct="0">
                <a:defRPr sz="1300" b="1">
                  <a:solidFill>
                    <a:srgbClr val="000000"/>
                  </a:solidFill>
                  <a:latin typeface="Arial" panose="020B0604020202020204" pitchFamily="34" charset="0"/>
                  <a:ea typeface="宋体" panose="02010600030101010101" pitchFamily="2" charset="-122"/>
                </a:defRPr>
              </a:lvl5pPr>
              <a:lvl6pPr marL="25146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lvl="1" fontAlgn="base">
                <a:spcBef>
                  <a:spcPct val="0"/>
                </a:spcBef>
                <a:spcAft>
                  <a:spcPct val="0"/>
                </a:spcAft>
                <a:buFontTx/>
                <a:buChar char="•"/>
              </a:pPr>
              <a:r>
                <a:rPr kumimoji="1" lang="zh-CN" altLang="en-US" sz="1700" kern="0" dirty="0">
                  <a:latin typeface="微软雅黑" panose="020B0503020204020204" pitchFamily="34" charset="-122"/>
                  <a:ea typeface="微软雅黑" panose="020B0503020204020204" pitchFamily="34" charset="-122"/>
                </a:rPr>
                <a:t>点击添加标题</a:t>
              </a:r>
              <a:endParaRPr kumimoji="1" lang="zh-CN" altLang="en-US" sz="1700" kern="0" dirty="0">
                <a:latin typeface="微软雅黑" panose="020B0503020204020204" pitchFamily="34" charset="-122"/>
                <a:ea typeface="微软雅黑" panose="020B0503020204020204" pitchFamily="34" charset="-122"/>
              </a:endParaRPr>
            </a:p>
          </p:txBody>
        </p:sp>
        <p:sp>
          <p:nvSpPr>
            <p:cNvPr id="41" name="文本框 40"/>
            <p:cNvSpPr txBox="1"/>
            <p:nvPr/>
          </p:nvSpPr>
          <p:spPr>
            <a:xfrm>
              <a:off x="6252709" y="3641887"/>
              <a:ext cx="2090600" cy="2223716"/>
            </a:xfrm>
            <a:prstGeom prst="rect">
              <a:avLst/>
            </a:prstGeom>
            <a:noFill/>
          </p:spPr>
          <p:txBody>
            <a:bodyPr wrap="square" rtlCol="0">
              <a:spAutoFit/>
            </a:bodyPr>
            <a:lstStyle/>
            <a:p>
              <a:r>
                <a:rPr lang="zh-CN" altLang="en-US" sz="1400" dirty="0"/>
                <a:t>上天被伟大的母爱感动了，在母亲伫立盼儿的地方，兀地矗立起一座高山；大地被伟大的母爱感动了，让母亲洒下的泪珠，化作了一股股地下温泉，滋润出无数红艳艳的苹果；乡亲们被伟大的母爱感动了。</a:t>
              </a:r>
              <a:endParaRPr lang="zh-CN" altLang="en-US" sz="1400" dirty="0"/>
            </a:p>
          </p:txBody>
        </p:sp>
      </p:grpSp>
      <p:grpSp>
        <p:nvGrpSpPr>
          <p:cNvPr id="9" name="组合 8"/>
          <p:cNvGrpSpPr/>
          <p:nvPr/>
        </p:nvGrpSpPr>
        <p:grpSpPr>
          <a:xfrm>
            <a:off x="8558865" y="2900286"/>
            <a:ext cx="2223433" cy="3380020"/>
            <a:chOff x="8558865" y="2900286"/>
            <a:chExt cx="2223433" cy="3380020"/>
          </a:xfrm>
        </p:grpSpPr>
        <p:sp>
          <p:nvSpPr>
            <p:cNvPr id="32" name="Rectangle 8"/>
            <p:cNvSpPr>
              <a:spLocks noChangeArrowheads="1"/>
            </p:cNvSpPr>
            <p:nvPr>
              <p:custDataLst>
                <p:tags r:id="rId6"/>
              </p:custDataLst>
            </p:nvPr>
          </p:nvSpPr>
          <p:spPr bwMode="blackWhite">
            <a:xfrm>
              <a:off x="8558865" y="2900286"/>
              <a:ext cx="2223433" cy="3380020"/>
            </a:xfrm>
            <a:prstGeom prst="rect">
              <a:avLst/>
            </a:prstGeom>
            <a:solidFill>
              <a:srgbClr val="FFFFFF"/>
            </a:solidFill>
            <a:ln w="9525">
              <a:solidFill>
                <a:srgbClr val="000000"/>
              </a:solidFill>
              <a:miter lim="800000"/>
            </a:ln>
          </p:spPr>
          <p:txBody>
            <a:bodyPr wrap="none" lIns="97740" tIns="48870" rIns="97740" bIns="48870" anchor="ctr"/>
            <a:lstStyle>
              <a:lvl1pPr defTabSz="977900" eaLnBrk="0" hangingPunct="0">
                <a:defRPr sz="1300" b="1">
                  <a:solidFill>
                    <a:srgbClr val="000000"/>
                  </a:solidFill>
                  <a:latin typeface="Arial" panose="020B0604020202020204" pitchFamily="34" charset="0"/>
                  <a:ea typeface="宋体" panose="02010600030101010101" pitchFamily="2" charset="-122"/>
                </a:defRPr>
              </a:lvl1pPr>
              <a:lvl2pPr marL="742950" indent="-285750" defTabSz="977900" eaLnBrk="0" hangingPunct="0">
                <a:defRPr sz="1300" b="1">
                  <a:solidFill>
                    <a:srgbClr val="000000"/>
                  </a:solidFill>
                  <a:latin typeface="Arial" panose="020B0604020202020204" pitchFamily="34" charset="0"/>
                  <a:ea typeface="宋体" panose="02010600030101010101" pitchFamily="2" charset="-122"/>
                </a:defRPr>
              </a:lvl2pPr>
              <a:lvl3pPr marL="1143000" indent="-228600" defTabSz="977900" eaLnBrk="0" hangingPunct="0">
                <a:defRPr sz="1300" b="1">
                  <a:solidFill>
                    <a:srgbClr val="000000"/>
                  </a:solidFill>
                  <a:latin typeface="Arial" panose="020B0604020202020204" pitchFamily="34" charset="0"/>
                  <a:ea typeface="宋体" panose="02010600030101010101" pitchFamily="2" charset="-122"/>
                </a:defRPr>
              </a:lvl3pPr>
              <a:lvl4pPr marL="1600200" indent="-228600" defTabSz="977900" eaLnBrk="0" hangingPunct="0">
                <a:defRPr sz="1300" b="1">
                  <a:solidFill>
                    <a:srgbClr val="000000"/>
                  </a:solidFill>
                  <a:latin typeface="Arial" panose="020B0604020202020204" pitchFamily="34" charset="0"/>
                  <a:ea typeface="宋体" panose="02010600030101010101" pitchFamily="2" charset="-122"/>
                </a:defRPr>
              </a:lvl4pPr>
              <a:lvl5pPr marL="2057400" indent="-228600" defTabSz="977900" eaLnBrk="0" hangingPunct="0">
                <a:defRPr sz="1300" b="1">
                  <a:solidFill>
                    <a:srgbClr val="000000"/>
                  </a:solidFill>
                  <a:latin typeface="Arial" panose="020B0604020202020204" pitchFamily="34" charset="0"/>
                  <a:ea typeface="宋体" panose="02010600030101010101" pitchFamily="2" charset="-122"/>
                </a:defRPr>
              </a:lvl5pPr>
              <a:lvl6pPr marL="25146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defTabSz="9779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marL="0" marR="0" lvl="0" indent="0" algn="ctr" defTabSz="977900" eaLnBrk="0" fontAlgn="base" latinLnBrk="0" hangingPunct="0">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37" name="Rectangle 18"/>
            <p:cNvSpPr>
              <a:spLocks noChangeArrowheads="1"/>
            </p:cNvSpPr>
            <p:nvPr/>
          </p:nvSpPr>
          <p:spPr bwMode="auto">
            <a:xfrm>
              <a:off x="8655315" y="3005306"/>
              <a:ext cx="2044070" cy="285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defTabSz="895350" eaLnBrk="0" hangingPunct="0">
                <a:defRPr sz="1300" b="1">
                  <a:solidFill>
                    <a:srgbClr val="000000"/>
                  </a:solidFill>
                  <a:latin typeface="Arial" panose="020B0604020202020204" pitchFamily="34" charset="0"/>
                  <a:ea typeface="宋体" panose="02010600030101010101" pitchFamily="2" charset="-122"/>
                </a:defRPr>
              </a:lvl1pPr>
              <a:lvl2pPr marL="144780" indent="-142875" defTabSz="895350" eaLnBrk="0" hangingPunct="0">
                <a:defRPr sz="1300" b="1">
                  <a:solidFill>
                    <a:srgbClr val="000000"/>
                  </a:solidFill>
                  <a:latin typeface="Arial" panose="020B0604020202020204" pitchFamily="34" charset="0"/>
                  <a:ea typeface="宋体" panose="02010600030101010101" pitchFamily="2" charset="-122"/>
                </a:defRPr>
              </a:lvl2pPr>
              <a:lvl3pPr marL="1143000" indent="-228600" defTabSz="895350" eaLnBrk="0" hangingPunct="0">
                <a:defRPr sz="1300" b="1">
                  <a:solidFill>
                    <a:srgbClr val="000000"/>
                  </a:solidFill>
                  <a:latin typeface="Arial" panose="020B0604020202020204" pitchFamily="34" charset="0"/>
                  <a:ea typeface="宋体" panose="02010600030101010101" pitchFamily="2" charset="-122"/>
                </a:defRPr>
              </a:lvl3pPr>
              <a:lvl4pPr marL="1600200" indent="-228600" defTabSz="895350" eaLnBrk="0" hangingPunct="0">
                <a:defRPr sz="1300" b="1">
                  <a:solidFill>
                    <a:srgbClr val="000000"/>
                  </a:solidFill>
                  <a:latin typeface="Arial" panose="020B0604020202020204" pitchFamily="34" charset="0"/>
                  <a:ea typeface="宋体" panose="02010600030101010101" pitchFamily="2" charset="-122"/>
                </a:defRPr>
              </a:lvl4pPr>
              <a:lvl5pPr marL="2057400" indent="-228600" defTabSz="895350" eaLnBrk="0" hangingPunct="0">
                <a:defRPr sz="1300" b="1">
                  <a:solidFill>
                    <a:srgbClr val="000000"/>
                  </a:solidFill>
                  <a:latin typeface="Arial" panose="020B0604020202020204" pitchFamily="34" charset="0"/>
                  <a:ea typeface="宋体" panose="02010600030101010101" pitchFamily="2" charset="-122"/>
                </a:defRPr>
              </a:lvl5pPr>
              <a:lvl6pPr marL="25146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defTabSz="89535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lvl="1" fontAlgn="base">
                <a:spcBef>
                  <a:spcPct val="0"/>
                </a:spcBef>
                <a:spcAft>
                  <a:spcPct val="0"/>
                </a:spcAft>
                <a:buFontTx/>
                <a:buChar char="•"/>
              </a:pPr>
              <a:r>
                <a:rPr kumimoji="1" lang="zh-CN" altLang="en-US" sz="1700" kern="0" dirty="0">
                  <a:latin typeface="微软雅黑" panose="020B0503020204020204" pitchFamily="34" charset="-122"/>
                  <a:ea typeface="微软雅黑" panose="020B0503020204020204" pitchFamily="34" charset="-122"/>
                </a:rPr>
                <a:t>点击添加标题</a:t>
              </a:r>
              <a:endParaRPr kumimoji="1" lang="zh-CN" altLang="en-US" sz="1700" kern="0" dirty="0">
                <a:latin typeface="微软雅黑" panose="020B0503020204020204" pitchFamily="34" charset="-122"/>
                <a:ea typeface="微软雅黑" panose="020B0503020204020204" pitchFamily="34" charset="-122"/>
              </a:endParaRPr>
            </a:p>
          </p:txBody>
        </p:sp>
        <p:sp>
          <p:nvSpPr>
            <p:cNvPr id="42" name="文本框 41"/>
            <p:cNvSpPr txBox="1"/>
            <p:nvPr/>
          </p:nvSpPr>
          <p:spPr>
            <a:xfrm>
              <a:off x="8624857" y="3641887"/>
              <a:ext cx="2090600" cy="1987868"/>
            </a:xfrm>
            <a:prstGeom prst="rect">
              <a:avLst/>
            </a:prstGeom>
            <a:noFill/>
          </p:spPr>
          <p:txBody>
            <a:bodyPr wrap="square" rtlCol="0">
              <a:spAutoFit/>
            </a:bodyPr>
            <a:lstStyle/>
            <a:p>
              <a:r>
                <a:rPr lang="zh-CN" altLang="en-US" sz="1400" dirty="0"/>
                <a:t>至今，鲅鱼圈人民还保留着敬母爱母的古风。在每年五月“母亲节”这天，都要开展各种敬母爱母活动。不少人还在慈母馆内为自己的母亲立碑铭志，以表达对母亲的崇敬。</a:t>
              </a:r>
              <a:endParaRPr lang="zh-CN" altLang="en-US" sz="1400" dirty="0"/>
            </a:p>
          </p:txBody>
        </p:sp>
      </p:grpSp>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43424" y="1151980"/>
            <a:ext cx="3105150" cy="255644"/>
          </a:xfrm>
          <a:prstGeom prst="rect">
            <a:avLst/>
          </a:prstGeom>
        </p:spPr>
      </p:pic>
      <p:sp>
        <p:nvSpPr>
          <p:cNvPr id="54" name="文本框 53"/>
          <p:cNvSpPr txBox="1"/>
          <p:nvPr/>
        </p:nvSpPr>
        <p:spPr>
          <a:xfrm>
            <a:off x="4686299" y="666750"/>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sp>
        <p:nvSpPr>
          <p:cNvPr id="55" name="文本框 54"/>
          <p:cNvSpPr txBox="1"/>
          <p:nvPr/>
        </p:nvSpPr>
        <p:spPr>
          <a:xfrm>
            <a:off x="714375" y="1653908"/>
            <a:ext cx="10801350" cy="830997"/>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母亲节</a:t>
            </a:r>
            <a:r>
              <a:rPr lang="zh-CN" altLang="en-US" sz="1600" dirty="0"/>
              <a:t>是在中国港澳台地区流行起来之后才进入大陆的，名贵的珠宝，象征母爱的康乃馨，特制的爱心甜点，精致的手工贺卡等，成为人们向母亲敬献爱意的礼物。</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childTnLst>
                          </p:cTn>
                        </p:par>
                        <p:par>
                          <p:cTn id="14" fill="hold">
                            <p:stCondLst>
                              <p:cond delay="1000"/>
                            </p:stCondLst>
                            <p:childTnLst>
                              <p:par>
                                <p:cTn id="15" presetID="6" presetClass="entr" presetSubtype="16"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circle(in)">
                                      <p:cBhvr>
                                        <p:cTn id="17" dur="1000"/>
                                        <p:tgtEl>
                                          <p:spTgt spid="55"/>
                                        </p:tgtEl>
                                      </p:cBhvr>
                                    </p:animEffect>
                                  </p:childTnLst>
                                </p:cTn>
                              </p:par>
                            </p:childTnLst>
                          </p:cTn>
                        </p:par>
                        <p:par>
                          <p:cTn id="18" fill="hold">
                            <p:stCondLst>
                              <p:cond delay="2000"/>
                            </p:stCondLst>
                            <p:childTnLst>
                              <p:par>
                                <p:cTn id="19" presetID="1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ppt_y</p:attrName>
                                        </p:attrNameLst>
                                      </p:cBhvr>
                                      <p:tavLst>
                                        <p:tav tm="0">
                                          <p:val>
                                            <p:strVal val="#ppt_y-#ppt_h*1.125000"/>
                                          </p:val>
                                        </p:tav>
                                        <p:tav tm="100000">
                                          <p:val>
                                            <p:strVal val="#ppt_y"/>
                                          </p:val>
                                        </p:tav>
                                      </p:tavLst>
                                    </p:anim>
                                    <p:animEffect transition="in" filter="wipe(down)">
                                      <p:cBhvr>
                                        <p:cTn id="22" dur="500"/>
                                        <p:tgtEl>
                                          <p:spTgt spid="4"/>
                                        </p:tgtEl>
                                      </p:cBhvr>
                                    </p:animEffect>
                                  </p:childTnLst>
                                </p:cTn>
                              </p:par>
                            </p:childTnLst>
                          </p:cTn>
                        </p:par>
                        <p:par>
                          <p:cTn id="23" fill="hold">
                            <p:stCondLst>
                              <p:cond delay="2500"/>
                            </p:stCondLst>
                            <p:childTnLst>
                              <p:par>
                                <p:cTn id="24" presetID="12" presetClass="entr" presetSubtype="1"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p:tgtEl>
                                          <p:spTgt spid="7"/>
                                        </p:tgtEl>
                                        <p:attrNameLst>
                                          <p:attrName>ppt_y</p:attrName>
                                        </p:attrNameLst>
                                      </p:cBhvr>
                                      <p:tavLst>
                                        <p:tav tm="0">
                                          <p:val>
                                            <p:strVal val="#ppt_y-#ppt_h*1.125000"/>
                                          </p:val>
                                        </p:tav>
                                        <p:tav tm="100000">
                                          <p:val>
                                            <p:strVal val="#ppt_y"/>
                                          </p:val>
                                        </p:tav>
                                      </p:tavLst>
                                    </p:anim>
                                    <p:animEffect transition="in" filter="wipe(down)">
                                      <p:cBhvr>
                                        <p:cTn id="27" dur="500"/>
                                        <p:tgtEl>
                                          <p:spTgt spid="7"/>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ppt_y</p:attrName>
                                        </p:attrNameLst>
                                      </p:cBhvr>
                                      <p:tavLst>
                                        <p:tav tm="0">
                                          <p:val>
                                            <p:strVal val="#ppt_y-#ppt_h*1.125000"/>
                                          </p:val>
                                        </p:tav>
                                        <p:tav tm="100000">
                                          <p:val>
                                            <p:strVal val="#ppt_y"/>
                                          </p:val>
                                        </p:tav>
                                      </p:tavLst>
                                    </p:anim>
                                    <p:animEffect transition="in" filter="wipe(down)">
                                      <p:cBhvr>
                                        <p:cTn id="32" dur="500"/>
                                        <p:tgtEl>
                                          <p:spTgt spid="8"/>
                                        </p:tgtEl>
                                      </p:cBhvr>
                                    </p:animEffect>
                                  </p:childTnLst>
                                </p:cTn>
                              </p:par>
                            </p:childTnLst>
                          </p:cTn>
                        </p:par>
                        <p:par>
                          <p:cTn id="33" fill="hold">
                            <p:stCondLst>
                              <p:cond delay="3500"/>
                            </p:stCondLst>
                            <p:childTnLst>
                              <p:par>
                                <p:cTn id="34" presetID="12" presetClass="entr" presetSubtype="1"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ppt_y</p:attrName>
                                        </p:attrNameLst>
                                      </p:cBhvr>
                                      <p:tavLst>
                                        <p:tav tm="0">
                                          <p:val>
                                            <p:strVal val="#ppt_y-#ppt_h*1.125000"/>
                                          </p:val>
                                        </p:tav>
                                        <p:tav tm="100000">
                                          <p:val>
                                            <p:strVal val="#ppt_y"/>
                                          </p:val>
                                        </p:tav>
                                      </p:tavLst>
                                    </p:anim>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9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43424" y="1151980"/>
            <a:ext cx="3105150" cy="255644"/>
          </a:xfrm>
          <a:prstGeom prst="rect">
            <a:avLst/>
          </a:prstGeom>
        </p:spPr>
      </p:pic>
      <p:sp>
        <p:nvSpPr>
          <p:cNvPr id="10" name="文本框 9"/>
          <p:cNvSpPr txBox="1"/>
          <p:nvPr/>
        </p:nvSpPr>
        <p:spPr>
          <a:xfrm>
            <a:off x="4686299" y="666750"/>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1715749" y="643890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grpSp>
        <p:nvGrpSpPr>
          <p:cNvPr id="5" name="组合 4"/>
          <p:cNvGrpSpPr/>
          <p:nvPr/>
        </p:nvGrpSpPr>
        <p:grpSpPr>
          <a:xfrm>
            <a:off x="2779713" y="2103437"/>
            <a:ext cx="6629400" cy="2212975"/>
            <a:chOff x="2922588" y="2322512"/>
            <a:chExt cx="6629400" cy="2212975"/>
          </a:xfrm>
        </p:grpSpPr>
        <p:grpSp>
          <p:nvGrpSpPr>
            <p:cNvPr id="7" name="Group 3"/>
            <p:cNvGrpSpPr/>
            <p:nvPr/>
          </p:nvGrpSpPr>
          <p:grpSpPr bwMode="auto">
            <a:xfrm>
              <a:off x="2922588" y="2322512"/>
              <a:ext cx="6629400" cy="2212975"/>
              <a:chOff x="1865" y="1977"/>
              <a:chExt cx="2437" cy="814"/>
            </a:xfrm>
          </p:grpSpPr>
          <p:sp>
            <p:nvSpPr>
              <p:cNvPr id="8" name="Freeform 4"/>
              <p:cNvSpPr/>
              <p:nvPr/>
            </p:nvSpPr>
            <p:spPr bwMode="auto">
              <a:xfrm>
                <a:off x="1865" y="1977"/>
                <a:ext cx="1558" cy="814"/>
              </a:xfrm>
              <a:custGeom>
                <a:avLst/>
                <a:gdLst>
                  <a:gd name="T0" fmla="*/ 1558 w 1558"/>
                  <a:gd name="T1" fmla="*/ 337 h 814"/>
                  <a:gd name="T2" fmla="*/ 1221 w 1558"/>
                  <a:gd name="T3" fmla="*/ 0 h 814"/>
                  <a:gd name="T4" fmla="*/ 407 w 1558"/>
                  <a:gd name="T5" fmla="*/ 814 h 814"/>
                  <a:gd name="T6" fmla="*/ 0 w 1558"/>
                  <a:gd name="T7" fmla="*/ 407 h 814"/>
                  <a:gd name="T8" fmla="*/ 402 w 1558"/>
                  <a:gd name="T9" fmla="*/ 5 h 814"/>
                  <a:gd name="T10" fmla="*/ 734 w 1558"/>
                  <a:gd name="T11" fmla="*/ 33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12700">
                <a:solidFill>
                  <a:schemeClr val="tx1">
                    <a:lumMod val="65000"/>
                    <a:lumOff val="35000"/>
                  </a:schemeClr>
                </a:solidFill>
                <a:rou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300" b="1"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sp>
            <p:nvSpPr>
              <p:cNvPr id="11" name="Freeform 5"/>
              <p:cNvSpPr/>
              <p:nvPr/>
            </p:nvSpPr>
            <p:spPr bwMode="auto">
              <a:xfrm flipH="1" flipV="1">
                <a:off x="2744" y="1977"/>
                <a:ext cx="1558" cy="814"/>
              </a:xfrm>
              <a:custGeom>
                <a:avLst/>
                <a:gdLst>
                  <a:gd name="T0" fmla="*/ 1558 w 1558"/>
                  <a:gd name="T1" fmla="*/ 337 h 814"/>
                  <a:gd name="T2" fmla="*/ 1221 w 1558"/>
                  <a:gd name="T3" fmla="*/ 0 h 814"/>
                  <a:gd name="T4" fmla="*/ 407 w 1558"/>
                  <a:gd name="T5" fmla="*/ 814 h 814"/>
                  <a:gd name="T6" fmla="*/ 0 w 1558"/>
                  <a:gd name="T7" fmla="*/ 407 h 814"/>
                  <a:gd name="T8" fmla="*/ 402 w 1558"/>
                  <a:gd name="T9" fmla="*/ 5 h 814"/>
                  <a:gd name="T10" fmla="*/ 734 w 1558"/>
                  <a:gd name="T11" fmla="*/ 33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12700">
                <a:solidFill>
                  <a:schemeClr val="tx1">
                    <a:lumMod val="65000"/>
                    <a:lumOff val="35000"/>
                  </a:schemeClr>
                </a:solidFill>
                <a:rou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Tx/>
                  <a:buNone/>
                  <a:defRPr/>
                </a:pPr>
                <a:endParaRPr kumimoji="0" lang="zh-CN" altLang="en-US" sz="1300" b="1" i="0" u="none" strike="noStrike" kern="0" cap="none" spc="0" normalizeH="0" baseline="0" noProof="0">
                  <a:ln>
                    <a:noFill/>
                  </a:ln>
                  <a:solidFill>
                    <a:srgbClr val="000000"/>
                  </a:solidFill>
                  <a:effectLst/>
                  <a:uLnTx/>
                  <a:uFillTx/>
                  <a:latin typeface="Arial" panose="020B0604020202020204" pitchFamily="34" charset="0"/>
                  <a:ea typeface="宋体" panose="02010600030101010101" pitchFamily="2" charset="-122"/>
                </a:endParaRPr>
              </a:p>
            </p:txBody>
          </p:sp>
        </p:grpSp>
        <p:sp>
          <p:nvSpPr>
            <p:cNvPr id="13" name="Rectangle 6"/>
            <p:cNvSpPr>
              <a:spLocks noChangeArrowheads="1"/>
            </p:cNvSpPr>
            <p:nvPr/>
          </p:nvSpPr>
          <p:spPr bwMode="auto">
            <a:xfrm rot="18900000">
              <a:off x="3486150" y="2907346"/>
              <a:ext cx="1062038" cy="1062037"/>
            </a:xfrm>
            <a:prstGeom prst="rect">
              <a:avLst/>
            </a:prstGeom>
            <a:blipFill dpi="0" rotWithShape="0">
              <a:blip r:embed="rId2" cstate="print"/>
              <a:srcRect/>
              <a:stretch>
                <a:fillRect/>
              </a:stretch>
            </a:blipFill>
            <a:ln>
              <a:solidFill>
                <a:srgbClr val="BB3F3D"/>
              </a:solidFill>
            </a:ln>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4" name="Rectangle 6"/>
            <p:cNvSpPr>
              <a:spLocks noChangeArrowheads="1"/>
            </p:cNvSpPr>
            <p:nvPr/>
          </p:nvSpPr>
          <p:spPr bwMode="auto">
            <a:xfrm rot="18900000">
              <a:off x="5705474" y="2907346"/>
              <a:ext cx="1062038" cy="1062037"/>
            </a:xfrm>
            <a:prstGeom prst="rect">
              <a:avLst/>
            </a:prstGeom>
            <a:blipFill dpi="0" rotWithShape="0">
              <a:blip r:embed="rId2" cstate="print"/>
              <a:srcRect/>
              <a:stretch>
                <a:fillRect/>
              </a:stretch>
            </a:blipFill>
            <a:ln>
              <a:solidFill>
                <a:srgbClr val="BB3F3D"/>
              </a:solidFill>
            </a:ln>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5" name="Rectangle 6"/>
            <p:cNvSpPr>
              <a:spLocks noChangeArrowheads="1"/>
            </p:cNvSpPr>
            <p:nvPr/>
          </p:nvSpPr>
          <p:spPr bwMode="auto">
            <a:xfrm rot="18900000">
              <a:off x="7935913" y="2904048"/>
              <a:ext cx="1062038" cy="1062037"/>
            </a:xfrm>
            <a:prstGeom prst="rect">
              <a:avLst/>
            </a:prstGeom>
            <a:blipFill dpi="0" rotWithShape="0">
              <a:blip r:embed="rId2" cstate="print"/>
              <a:srcRect/>
              <a:stretch>
                <a:fillRect/>
              </a:stretch>
            </a:blipFill>
            <a:ln>
              <a:solidFill>
                <a:srgbClr val="BB3F3D"/>
              </a:solidFill>
            </a:ln>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grpSp>
      <p:sp>
        <p:nvSpPr>
          <p:cNvPr id="4" name="文本框 3"/>
          <p:cNvSpPr txBox="1"/>
          <p:nvPr/>
        </p:nvSpPr>
        <p:spPr>
          <a:xfrm>
            <a:off x="809624" y="4627233"/>
            <a:ext cx="10791825" cy="1384995"/>
          </a:xfrm>
          <a:prstGeom prst="rect">
            <a:avLst/>
          </a:prstGeom>
          <a:noFill/>
        </p:spPr>
        <p:txBody>
          <a:bodyPr wrap="square" rtlCol="0">
            <a:spAutoFit/>
          </a:bodyPr>
          <a:lstStyle/>
          <a:p>
            <a:pPr>
              <a:lnSpc>
                <a:spcPct val="150000"/>
              </a:lnSpc>
            </a:pPr>
            <a:r>
              <a:rPr lang="en-US" altLang="zh-CN" sz="1600" b="1" dirty="0"/>
              <a:t>20</a:t>
            </a:r>
            <a:r>
              <a:rPr lang="zh-CN" altLang="en-US" sz="1600" b="1" dirty="0"/>
              <a:t>世纪</a:t>
            </a:r>
            <a:r>
              <a:rPr lang="en-US" altLang="zh-CN" sz="1600" b="1" dirty="0"/>
              <a:t>80</a:t>
            </a:r>
            <a:r>
              <a:rPr lang="zh-CN" altLang="en-US" sz="1600" b="1" dirty="0"/>
              <a:t>年代</a:t>
            </a:r>
            <a:r>
              <a:rPr lang="zh-CN" altLang="en-US" sz="1600" dirty="0"/>
              <a:t>，</a:t>
            </a:r>
            <a:r>
              <a:rPr lang="zh-CN" altLang="en-US" sz="2400" b="1" dirty="0">
                <a:latin typeface="微软雅黑" panose="020B0503020204020204" pitchFamily="34" charset="-122"/>
                <a:ea typeface="微软雅黑" panose="020B0503020204020204" pitchFamily="34" charset="-122"/>
              </a:rPr>
              <a:t>母亲节逐渐被中国内地的民众所接受</a:t>
            </a:r>
            <a:r>
              <a:rPr lang="zh-CN" altLang="en-US" sz="1600" dirty="0"/>
              <a:t>。</a:t>
            </a:r>
            <a:r>
              <a:rPr lang="zh-CN" altLang="en-US" sz="1600" dirty="0">
                <a:latin typeface="楷体" panose="02010609060101010101" pitchFamily="49" charset="-122"/>
                <a:ea typeface="楷体" panose="02010609060101010101" pitchFamily="49" charset="-122"/>
              </a:rPr>
              <a:t>从</a:t>
            </a:r>
            <a:r>
              <a:rPr lang="en-US" altLang="zh-CN" sz="1600" dirty="0">
                <a:latin typeface="楷体" panose="02010609060101010101" pitchFamily="49" charset="-122"/>
                <a:ea typeface="楷体" panose="02010609060101010101" pitchFamily="49" charset="-122"/>
              </a:rPr>
              <a:t>1988</a:t>
            </a:r>
            <a:r>
              <a:rPr lang="zh-CN" altLang="en-US" sz="1600" dirty="0">
                <a:latin typeface="楷体" panose="02010609060101010101" pitchFamily="49" charset="-122"/>
                <a:ea typeface="楷体" panose="02010609060101010101" pitchFamily="49" charset="-122"/>
              </a:rPr>
              <a:t>年开始，中国南方的广州等一些城市开始举办母亲节的庆祝活动，并把评选“好母亲”作为内容之一。</a:t>
            </a:r>
            <a:r>
              <a:rPr lang="en-US" altLang="zh-CN" sz="1600" dirty="0"/>
              <a:t>20</a:t>
            </a:r>
            <a:r>
              <a:rPr lang="zh-CN" altLang="en-US" sz="1600" dirty="0"/>
              <a:t>世纪末</a:t>
            </a:r>
            <a:r>
              <a:rPr lang="en-US" altLang="zh-CN" sz="1600" dirty="0"/>
              <a:t>,</a:t>
            </a:r>
            <a:r>
              <a:rPr lang="zh-CN" altLang="en-US" sz="1600" dirty="0"/>
              <a:t>随着中国与国际的日益接轨，母亲节这一节日在中国大陆各地日益推广开来，越来越多的人开始接受母亲节概念。</a:t>
            </a:r>
            <a:endParaRPr lang="zh-CN" altLang="en-US" sz="1600" dirty="0"/>
          </a:p>
        </p:txBody>
      </p:sp>
      <p:cxnSp>
        <p:nvCxnSpPr>
          <p:cNvPr id="16" name="直接连接符 15"/>
          <p:cNvCxnSpPr/>
          <p:nvPr/>
        </p:nvCxnSpPr>
        <p:spPr>
          <a:xfrm>
            <a:off x="809624" y="3181350"/>
            <a:ext cx="1724026" cy="0"/>
          </a:xfrm>
          <a:prstGeom prst="line">
            <a:avLst/>
          </a:prstGeom>
          <a:ln>
            <a:solidFill>
              <a:srgbClr val="BB3F3D"/>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686924" y="3209925"/>
            <a:ext cx="1724026" cy="0"/>
          </a:xfrm>
          <a:prstGeom prst="line">
            <a:avLst/>
          </a:prstGeom>
          <a:ln>
            <a:solidFill>
              <a:srgbClr val="BB3F3D"/>
            </a:soli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968" y="678413"/>
            <a:ext cx="2246830" cy="1845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500" fill="hold"/>
                                        <p:tgtEl>
                                          <p:spTgt spid="5"/>
                                        </p:tgtEl>
                                        <p:attrNameLst>
                                          <p:attrName>ppt_w</p:attrName>
                                        </p:attrNameLst>
                                      </p:cBhvr>
                                      <p:tavLst>
                                        <p:tav tm="0">
                                          <p:val>
                                            <p:fltVal val="0"/>
                                          </p:val>
                                        </p:tav>
                                        <p:tav tm="100000">
                                          <p:val>
                                            <p:strVal val="#ppt_w"/>
                                          </p:val>
                                        </p:tav>
                                      </p:tavLst>
                                    </p:anim>
                                    <p:anim calcmode="lin" valueType="num">
                                      <p:cBhvr>
                                        <p:cTn id="18" dur="1500" fill="hold"/>
                                        <p:tgtEl>
                                          <p:spTgt spid="5"/>
                                        </p:tgtEl>
                                        <p:attrNameLst>
                                          <p:attrName>ppt_h</p:attrName>
                                        </p:attrNameLst>
                                      </p:cBhvr>
                                      <p:tavLst>
                                        <p:tav tm="0">
                                          <p:val>
                                            <p:fltVal val="0"/>
                                          </p:val>
                                        </p:tav>
                                        <p:tav tm="100000">
                                          <p:val>
                                            <p:strVal val="#ppt_h"/>
                                          </p:val>
                                        </p:tav>
                                      </p:tavLst>
                                    </p:anim>
                                    <p:animEffect transition="in" filter="fade">
                                      <p:cBhvr>
                                        <p:cTn id="19" dur="1500"/>
                                        <p:tgtEl>
                                          <p:spTgt spid="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1000"/>
                                        <p:tgtEl>
                                          <p:spTgt spid="16"/>
                                        </p:tgtEl>
                                      </p:cBhvr>
                                    </p:animEffect>
                                  </p:childTnLst>
                                </p:cTn>
                              </p:par>
                              <p:par>
                                <p:cTn id="24" presetID="2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1000"/>
                                        <p:tgtEl>
                                          <p:spTgt spid="17"/>
                                        </p:tgtEl>
                                      </p:cBhvr>
                                    </p:animEffect>
                                  </p:childTnLst>
                                </p:cTn>
                              </p:par>
                            </p:childTnLst>
                          </p:cTn>
                        </p:par>
                        <p:par>
                          <p:cTn id="27" fill="hold">
                            <p:stCondLst>
                              <p:cond delay="3500"/>
                            </p:stCondLst>
                            <p:childTnLst>
                              <p:par>
                                <p:cTn id="28" presetID="16" presetClass="entr" presetSubtype="2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inVertical)">
                                      <p:cBhvr>
                                        <p:cTn id="30" dur="500"/>
                                        <p:tgtEl>
                                          <p:spTgt spid="4"/>
                                        </p:tgtEl>
                                      </p:cBhvr>
                                    </p:animEffect>
                                  </p:childTnLst>
                                </p:cTn>
                              </p:par>
                            </p:childTnLst>
                          </p:cTn>
                        </p:par>
                        <p:par>
                          <p:cTn id="31" fill="hold">
                            <p:stCondLst>
                              <p:cond delay="400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919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24374" y="1151980"/>
            <a:ext cx="3105150" cy="255644"/>
          </a:xfrm>
          <a:prstGeom prst="rect">
            <a:avLst/>
          </a:prstGeom>
        </p:spPr>
      </p:pic>
      <p:sp>
        <p:nvSpPr>
          <p:cNvPr id="10" name="文本框 9"/>
          <p:cNvSpPr txBox="1"/>
          <p:nvPr/>
        </p:nvSpPr>
        <p:spPr>
          <a:xfrm>
            <a:off x="4667249" y="666750"/>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1715749" y="643890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grpSp>
        <p:nvGrpSpPr>
          <p:cNvPr id="4" name="组合 3"/>
          <p:cNvGrpSpPr/>
          <p:nvPr/>
        </p:nvGrpSpPr>
        <p:grpSpPr>
          <a:xfrm>
            <a:off x="895349" y="1761087"/>
            <a:ext cx="10448925" cy="4429125"/>
            <a:chOff x="685800" y="1905000"/>
            <a:chExt cx="8534400" cy="4429125"/>
          </a:xfrm>
        </p:grpSpPr>
        <p:sp>
          <p:nvSpPr>
            <p:cNvPr id="7" name="Freeform 3"/>
            <p:cNvSpPr/>
            <p:nvPr/>
          </p:nvSpPr>
          <p:spPr bwMode="auto">
            <a:xfrm>
              <a:off x="685800" y="1905000"/>
              <a:ext cx="4133850" cy="2095500"/>
            </a:xfrm>
            <a:custGeom>
              <a:avLst/>
              <a:gdLst>
                <a:gd name="T0" fmla="*/ 0 w 2604"/>
                <a:gd name="T1" fmla="*/ 2147483647 h 1320"/>
                <a:gd name="T2" fmla="*/ 2147483647 w 2604"/>
                <a:gd name="T3" fmla="*/ 2147483647 h 1320"/>
                <a:gd name="T4" fmla="*/ 2147483647 w 2604"/>
                <a:gd name="T5" fmla="*/ 2147483647 h 1320"/>
                <a:gd name="T6" fmla="*/ 2147483647 w 2604"/>
                <a:gd name="T7" fmla="*/ 2147483647 h 1320"/>
                <a:gd name="T8" fmla="*/ 2147483647 w 2604"/>
                <a:gd name="T9" fmla="*/ 0 h 1320"/>
                <a:gd name="T10" fmla="*/ 0 60000 65536"/>
                <a:gd name="T11" fmla="*/ 0 60000 65536"/>
                <a:gd name="T12" fmla="*/ 0 60000 65536"/>
                <a:gd name="T13" fmla="*/ 0 60000 65536"/>
                <a:gd name="T14" fmla="*/ 0 60000 65536"/>
                <a:gd name="T15" fmla="*/ 0 w 2604"/>
                <a:gd name="T16" fmla="*/ 0 h 1320"/>
                <a:gd name="T17" fmla="*/ 2604 w 2604"/>
                <a:gd name="T18" fmla="*/ 1320 h 1320"/>
              </a:gdLst>
              <a:ahLst/>
              <a:cxnLst>
                <a:cxn ang="T10">
                  <a:pos x="T0" y="T1"/>
                </a:cxn>
                <a:cxn ang="T11">
                  <a:pos x="T2" y="T3"/>
                </a:cxn>
                <a:cxn ang="T12">
                  <a:pos x="T4" y="T5"/>
                </a:cxn>
                <a:cxn ang="T13">
                  <a:pos x="T6" y="T7"/>
                </a:cxn>
                <a:cxn ang="T14">
                  <a:pos x="T8" y="T9"/>
                </a:cxn>
              </a:cxnLst>
              <a:rect l="T15" t="T16" r="T17" b="T18"/>
              <a:pathLst>
                <a:path w="2604" h="1320">
                  <a:moveTo>
                    <a:pt x="0" y="1319"/>
                  </a:moveTo>
                  <a:lnTo>
                    <a:pt x="1932" y="1320"/>
                  </a:lnTo>
                  <a:lnTo>
                    <a:pt x="1932" y="954"/>
                  </a:lnTo>
                  <a:lnTo>
                    <a:pt x="2604" y="954"/>
                  </a:lnTo>
                  <a:lnTo>
                    <a:pt x="2604" y="0"/>
                  </a:lnTo>
                </a:path>
              </a:pathLst>
            </a:custGeom>
            <a:noFill/>
            <a:ln w="12700">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8" name="Freeform 4"/>
            <p:cNvSpPr/>
            <p:nvPr/>
          </p:nvSpPr>
          <p:spPr bwMode="auto">
            <a:xfrm flipH="1">
              <a:off x="5086350" y="1905000"/>
              <a:ext cx="4133850" cy="2095500"/>
            </a:xfrm>
            <a:custGeom>
              <a:avLst/>
              <a:gdLst>
                <a:gd name="T0" fmla="*/ 0 w 2604"/>
                <a:gd name="T1" fmla="*/ 2147483647 h 1320"/>
                <a:gd name="T2" fmla="*/ 2147483647 w 2604"/>
                <a:gd name="T3" fmla="*/ 2147483647 h 1320"/>
                <a:gd name="T4" fmla="*/ 2147483647 w 2604"/>
                <a:gd name="T5" fmla="*/ 2147483647 h 1320"/>
                <a:gd name="T6" fmla="*/ 2147483647 w 2604"/>
                <a:gd name="T7" fmla="*/ 2147483647 h 1320"/>
                <a:gd name="T8" fmla="*/ 2147483647 w 2604"/>
                <a:gd name="T9" fmla="*/ 0 h 1320"/>
                <a:gd name="T10" fmla="*/ 0 60000 65536"/>
                <a:gd name="T11" fmla="*/ 0 60000 65536"/>
                <a:gd name="T12" fmla="*/ 0 60000 65536"/>
                <a:gd name="T13" fmla="*/ 0 60000 65536"/>
                <a:gd name="T14" fmla="*/ 0 60000 65536"/>
                <a:gd name="T15" fmla="*/ 0 w 2604"/>
                <a:gd name="T16" fmla="*/ 0 h 1320"/>
                <a:gd name="T17" fmla="*/ 2604 w 2604"/>
                <a:gd name="T18" fmla="*/ 1320 h 1320"/>
              </a:gdLst>
              <a:ahLst/>
              <a:cxnLst>
                <a:cxn ang="T10">
                  <a:pos x="T0" y="T1"/>
                </a:cxn>
                <a:cxn ang="T11">
                  <a:pos x="T2" y="T3"/>
                </a:cxn>
                <a:cxn ang="T12">
                  <a:pos x="T4" y="T5"/>
                </a:cxn>
                <a:cxn ang="T13">
                  <a:pos x="T6" y="T7"/>
                </a:cxn>
                <a:cxn ang="T14">
                  <a:pos x="T8" y="T9"/>
                </a:cxn>
              </a:cxnLst>
              <a:rect l="T15" t="T16" r="T17" b="T18"/>
              <a:pathLst>
                <a:path w="2604" h="1320">
                  <a:moveTo>
                    <a:pt x="0" y="1319"/>
                  </a:moveTo>
                  <a:lnTo>
                    <a:pt x="1932" y="1320"/>
                  </a:lnTo>
                  <a:lnTo>
                    <a:pt x="1932" y="954"/>
                  </a:lnTo>
                  <a:lnTo>
                    <a:pt x="2604" y="954"/>
                  </a:lnTo>
                  <a:lnTo>
                    <a:pt x="2604" y="0"/>
                  </a:lnTo>
                </a:path>
              </a:pathLst>
            </a:custGeom>
            <a:noFill/>
            <a:ln w="12700">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1" name="Freeform 5"/>
            <p:cNvSpPr/>
            <p:nvPr/>
          </p:nvSpPr>
          <p:spPr bwMode="auto">
            <a:xfrm flipV="1">
              <a:off x="685800" y="4238625"/>
              <a:ext cx="4133850" cy="2095500"/>
            </a:xfrm>
            <a:custGeom>
              <a:avLst/>
              <a:gdLst>
                <a:gd name="T0" fmla="*/ 0 w 2604"/>
                <a:gd name="T1" fmla="*/ 2147483647 h 1320"/>
                <a:gd name="T2" fmla="*/ 2147483647 w 2604"/>
                <a:gd name="T3" fmla="*/ 2147483647 h 1320"/>
                <a:gd name="T4" fmla="*/ 2147483647 w 2604"/>
                <a:gd name="T5" fmla="*/ 2147483647 h 1320"/>
                <a:gd name="T6" fmla="*/ 2147483647 w 2604"/>
                <a:gd name="T7" fmla="*/ 2147483647 h 1320"/>
                <a:gd name="T8" fmla="*/ 2147483647 w 2604"/>
                <a:gd name="T9" fmla="*/ 0 h 1320"/>
                <a:gd name="T10" fmla="*/ 0 60000 65536"/>
                <a:gd name="T11" fmla="*/ 0 60000 65536"/>
                <a:gd name="T12" fmla="*/ 0 60000 65536"/>
                <a:gd name="T13" fmla="*/ 0 60000 65536"/>
                <a:gd name="T14" fmla="*/ 0 60000 65536"/>
                <a:gd name="T15" fmla="*/ 0 w 2604"/>
                <a:gd name="T16" fmla="*/ 0 h 1320"/>
                <a:gd name="T17" fmla="*/ 2604 w 2604"/>
                <a:gd name="T18" fmla="*/ 1320 h 1320"/>
              </a:gdLst>
              <a:ahLst/>
              <a:cxnLst>
                <a:cxn ang="T10">
                  <a:pos x="T0" y="T1"/>
                </a:cxn>
                <a:cxn ang="T11">
                  <a:pos x="T2" y="T3"/>
                </a:cxn>
                <a:cxn ang="T12">
                  <a:pos x="T4" y="T5"/>
                </a:cxn>
                <a:cxn ang="T13">
                  <a:pos x="T6" y="T7"/>
                </a:cxn>
                <a:cxn ang="T14">
                  <a:pos x="T8" y="T9"/>
                </a:cxn>
              </a:cxnLst>
              <a:rect l="T15" t="T16" r="T17" b="T18"/>
              <a:pathLst>
                <a:path w="2604" h="1320">
                  <a:moveTo>
                    <a:pt x="0" y="1319"/>
                  </a:moveTo>
                  <a:lnTo>
                    <a:pt x="1932" y="1320"/>
                  </a:lnTo>
                  <a:lnTo>
                    <a:pt x="1932" y="954"/>
                  </a:lnTo>
                  <a:lnTo>
                    <a:pt x="2604" y="954"/>
                  </a:lnTo>
                  <a:lnTo>
                    <a:pt x="2604" y="0"/>
                  </a:lnTo>
                </a:path>
              </a:pathLst>
            </a:custGeom>
            <a:noFill/>
            <a:ln w="12700">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13" name="Freeform 6"/>
            <p:cNvSpPr/>
            <p:nvPr/>
          </p:nvSpPr>
          <p:spPr bwMode="auto">
            <a:xfrm flipH="1" flipV="1">
              <a:off x="5086350" y="4238625"/>
              <a:ext cx="4133850" cy="2095500"/>
            </a:xfrm>
            <a:custGeom>
              <a:avLst/>
              <a:gdLst>
                <a:gd name="T0" fmla="*/ 0 w 2604"/>
                <a:gd name="T1" fmla="*/ 2147483647 h 1320"/>
                <a:gd name="T2" fmla="*/ 2147483647 w 2604"/>
                <a:gd name="T3" fmla="*/ 2147483647 h 1320"/>
                <a:gd name="T4" fmla="*/ 2147483647 w 2604"/>
                <a:gd name="T5" fmla="*/ 2147483647 h 1320"/>
                <a:gd name="T6" fmla="*/ 2147483647 w 2604"/>
                <a:gd name="T7" fmla="*/ 2147483647 h 1320"/>
                <a:gd name="T8" fmla="*/ 2147483647 w 2604"/>
                <a:gd name="T9" fmla="*/ 0 h 1320"/>
                <a:gd name="T10" fmla="*/ 0 60000 65536"/>
                <a:gd name="T11" fmla="*/ 0 60000 65536"/>
                <a:gd name="T12" fmla="*/ 0 60000 65536"/>
                <a:gd name="T13" fmla="*/ 0 60000 65536"/>
                <a:gd name="T14" fmla="*/ 0 60000 65536"/>
                <a:gd name="T15" fmla="*/ 0 w 2604"/>
                <a:gd name="T16" fmla="*/ 0 h 1320"/>
                <a:gd name="T17" fmla="*/ 2604 w 2604"/>
                <a:gd name="T18" fmla="*/ 1320 h 1320"/>
              </a:gdLst>
              <a:ahLst/>
              <a:cxnLst>
                <a:cxn ang="T10">
                  <a:pos x="T0" y="T1"/>
                </a:cxn>
                <a:cxn ang="T11">
                  <a:pos x="T2" y="T3"/>
                </a:cxn>
                <a:cxn ang="T12">
                  <a:pos x="T4" y="T5"/>
                </a:cxn>
                <a:cxn ang="T13">
                  <a:pos x="T6" y="T7"/>
                </a:cxn>
                <a:cxn ang="T14">
                  <a:pos x="T8" y="T9"/>
                </a:cxn>
              </a:cxnLst>
              <a:rect l="T15" t="T16" r="T17" b="T18"/>
              <a:pathLst>
                <a:path w="2604" h="1320">
                  <a:moveTo>
                    <a:pt x="0" y="1319"/>
                  </a:moveTo>
                  <a:lnTo>
                    <a:pt x="1932" y="1320"/>
                  </a:lnTo>
                  <a:lnTo>
                    <a:pt x="1932" y="954"/>
                  </a:lnTo>
                  <a:lnTo>
                    <a:pt x="2604" y="954"/>
                  </a:lnTo>
                  <a:lnTo>
                    <a:pt x="2604" y="0"/>
                  </a:lnTo>
                </a:path>
              </a:pathLst>
            </a:custGeom>
            <a:noFill/>
            <a:ln w="12700">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grpSp>
      <p:sp>
        <p:nvSpPr>
          <p:cNvPr id="5" name="矩形 4"/>
          <p:cNvSpPr/>
          <p:nvPr/>
        </p:nvSpPr>
        <p:spPr>
          <a:xfrm>
            <a:off x="4686299" y="3314700"/>
            <a:ext cx="2876551" cy="134302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775197" y="1782213"/>
            <a:ext cx="3053922" cy="1323439"/>
          </a:xfrm>
          <a:prstGeom prst="rect">
            <a:avLst/>
          </a:prstGeom>
          <a:noFill/>
        </p:spPr>
        <p:txBody>
          <a:bodyPr wrap="square" rtlCol="0">
            <a:spAutoFit/>
          </a:bodyPr>
          <a:lstStyle/>
          <a:p>
            <a:r>
              <a:rPr lang="zh-CN" altLang="en-US" sz="1600" dirty="0"/>
              <a:t>当然，中国人的母亲节更有中国味道。中国人以自己特有的方式表达浓浓的亲情，在母亲节这一天，人们会送给母亲鲜花</a:t>
            </a:r>
            <a:r>
              <a:rPr lang="en-US" altLang="zh-CN" sz="1600" dirty="0"/>
              <a:t>,</a:t>
            </a:r>
            <a:r>
              <a:rPr lang="zh-CN" altLang="en-US" sz="1600" dirty="0"/>
              <a:t>蛋糕</a:t>
            </a:r>
            <a:r>
              <a:rPr lang="en-US" altLang="zh-CN" sz="1600" dirty="0"/>
              <a:t>,</a:t>
            </a:r>
            <a:r>
              <a:rPr lang="zh-CN" altLang="en-US" sz="1600" dirty="0"/>
              <a:t>亲手烹制的饭菜等等礼物。</a:t>
            </a:r>
            <a:endParaRPr lang="zh-CN" altLang="en-US" sz="1600" dirty="0"/>
          </a:p>
        </p:txBody>
      </p:sp>
      <p:sp>
        <p:nvSpPr>
          <p:cNvPr id="15" name="文本框 14"/>
          <p:cNvSpPr txBox="1"/>
          <p:nvPr/>
        </p:nvSpPr>
        <p:spPr>
          <a:xfrm>
            <a:off x="6476999" y="1782213"/>
            <a:ext cx="3105151" cy="1323439"/>
          </a:xfrm>
          <a:prstGeom prst="rect">
            <a:avLst/>
          </a:prstGeom>
          <a:noFill/>
        </p:spPr>
        <p:txBody>
          <a:bodyPr wrap="square" rtlCol="0">
            <a:spAutoFit/>
          </a:bodyPr>
          <a:lstStyle/>
          <a:p>
            <a:r>
              <a:rPr lang="zh-CN" altLang="en-US" sz="1600" dirty="0"/>
              <a:t>当然，中国人的母亲节更有中国味道。中国人以自己特有的方式表达浓浓的亲情，在母亲节这一天，人们会送给母亲鲜花</a:t>
            </a:r>
            <a:r>
              <a:rPr lang="en-US" altLang="zh-CN" sz="1600" dirty="0"/>
              <a:t>,</a:t>
            </a:r>
            <a:r>
              <a:rPr lang="zh-CN" altLang="en-US" sz="1600" dirty="0"/>
              <a:t>蛋糕</a:t>
            </a:r>
            <a:r>
              <a:rPr lang="en-US" altLang="zh-CN" sz="1600" dirty="0"/>
              <a:t>,</a:t>
            </a:r>
            <a:r>
              <a:rPr lang="zh-CN" altLang="en-US" sz="1600" dirty="0"/>
              <a:t>亲手烹制的饭菜等等礼物。</a:t>
            </a:r>
            <a:endParaRPr lang="zh-CN" altLang="en-US" sz="1600" dirty="0"/>
          </a:p>
        </p:txBody>
      </p:sp>
      <p:sp>
        <p:nvSpPr>
          <p:cNvPr id="16" name="文本框 15"/>
          <p:cNvSpPr txBox="1"/>
          <p:nvPr/>
        </p:nvSpPr>
        <p:spPr>
          <a:xfrm>
            <a:off x="2800351" y="4881831"/>
            <a:ext cx="3046660" cy="1323439"/>
          </a:xfrm>
          <a:prstGeom prst="rect">
            <a:avLst/>
          </a:prstGeom>
          <a:noFill/>
        </p:spPr>
        <p:txBody>
          <a:bodyPr wrap="square" rtlCol="0">
            <a:spAutoFit/>
          </a:bodyPr>
          <a:lstStyle/>
          <a:p>
            <a:r>
              <a:rPr lang="zh-CN" altLang="en-US" sz="1600" dirty="0"/>
              <a:t>当然，中国人的母亲节更有中国味道。中国人以自己特有的方式表达浓浓的亲情，在母亲节这一天，人们会送给母亲鲜花</a:t>
            </a:r>
            <a:r>
              <a:rPr lang="en-US" altLang="zh-CN" sz="1600" dirty="0"/>
              <a:t>,</a:t>
            </a:r>
            <a:r>
              <a:rPr lang="zh-CN" altLang="en-US" sz="1600" dirty="0"/>
              <a:t>蛋糕</a:t>
            </a:r>
            <a:r>
              <a:rPr lang="en-US" altLang="zh-CN" sz="1600" dirty="0"/>
              <a:t>,</a:t>
            </a:r>
            <a:r>
              <a:rPr lang="zh-CN" altLang="en-US" sz="1600" dirty="0"/>
              <a:t>亲手烹制的饭菜等等礼物。</a:t>
            </a:r>
            <a:endParaRPr lang="zh-CN" altLang="en-US" sz="1600" dirty="0"/>
          </a:p>
        </p:txBody>
      </p:sp>
      <p:sp>
        <p:nvSpPr>
          <p:cNvPr id="17" name="文本框 16"/>
          <p:cNvSpPr txBox="1"/>
          <p:nvPr/>
        </p:nvSpPr>
        <p:spPr>
          <a:xfrm>
            <a:off x="6467475" y="4868201"/>
            <a:ext cx="3114676" cy="1323439"/>
          </a:xfrm>
          <a:prstGeom prst="rect">
            <a:avLst/>
          </a:prstGeom>
          <a:noFill/>
        </p:spPr>
        <p:txBody>
          <a:bodyPr wrap="square" rtlCol="0">
            <a:spAutoFit/>
          </a:bodyPr>
          <a:lstStyle/>
          <a:p>
            <a:r>
              <a:rPr lang="zh-CN" altLang="en-US" sz="1600" dirty="0"/>
              <a:t>当然，中国人的母亲节更有中国味道。中国人以自己特有的方式表达浓浓的亲情，在母亲节这一天，人们会送给母亲鲜花</a:t>
            </a:r>
            <a:r>
              <a:rPr lang="en-US" altLang="zh-CN" sz="1600" dirty="0"/>
              <a:t>,</a:t>
            </a:r>
            <a:r>
              <a:rPr lang="zh-CN" altLang="en-US" sz="1600" dirty="0"/>
              <a:t>蛋糕</a:t>
            </a:r>
            <a:r>
              <a:rPr lang="en-US" altLang="zh-CN" sz="1600" dirty="0"/>
              <a:t>,</a:t>
            </a:r>
            <a:r>
              <a:rPr lang="zh-CN" altLang="en-US" sz="1600" dirty="0"/>
              <a:t>亲手烹制的饭菜等等礼物。</a:t>
            </a:r>
            <a:endParaRPr lang="zh-CN" altLang="en-US" sz="1600" dirty="0"/>
          </a:p>
        </p:txBody>
      </p:sp>
      <p:sp>
        <p:nvSpPr>
          <p:cNvPr id="18" name="矩形 17"/>
          <p:cNvSpPr/>
          <p:nvPr/>
        </p:nvSpPr>
        <p:spPr>
          <a:xfrm>
            <a:off x="9648825" y="1782213"/>
            <a:ext cx="1695449" cy="1970637"/>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85825" y="4219575"/>
            <a:ext cx="1695449" cy="1970637"/>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676240" y="4210050"/>
            <a:ext cx="1695449" cy="1970637"/>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85825" y="1784129"/>
            <a:ext cx="1695449" cy="1970637"/>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randombar(horizontal)">
                                      <p:cBhvr>
                                        <p:cTn id="27" dur="500"/>
                                        <p:tgtEl>
                                          <p:spTgt spid="21"/>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par>
                          <p:cTn id="32" fill="hold">
                            <p:stCondLst>
                              <p:cond delay="3000"/>
                            </p:stCondLst>
                            <p:childTnLst>
                              <p:par>
                                <p:cTn id="33" presetID="14" presetClass="entr" presetSubtype="1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randombar(horizontal)">
                                      <p:cBhvr>
                                        <p:cTn id="35" dur="500"/>
                                        <p:tgtEl>
                                          <p:spTgt spid="18"/>
                                        </p:tgtEl>
                                      </p:cBhvr>
                                    </p:animEffect>
                                  </p:childTnLst>
                                </p:cTn>
                              </p:par>
                            </p:childTnLst>
                          </p:cTn>
                        </p:par>
                        <p:par>
                          <p:cTn id="36" fill="hold">
                            <p:stCondLst>
                              <p:cond delay="3500"/>
                            </p:stCondLst>
                            <p:childTnLst>
                              <p:par>
                                <p:cTn id="37" presetID="22" presetClass="entr" presetSubtype="4"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00"/>
                                        <p:tgtEl>
                                          <p:spTgt spid="15"/>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500"/>
                                        <p:tgtEl>
                                          <p:spTgt spid="19"/>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par>
                          <p:cTn id="48" fill="hold">
                            <p:stCondLst>
                              <p:cond delay="5000"/>
                            </p:stCondLst>
                            <p:childTnLst>
                              <p:par>
                                <p:cTn id="49" presetID="14" presetClass="entr" presetSubtype="1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randombar(horizontal)">
                                      <p:cBhvr>
                                        <p:cTn id="51" dur="500"/>
                                        <p:tgtEl>
                                          <p:spTgt spid="20"/>
                                        </p:tgtEl>
                                      </p:cBhvr>
                                    </p:animEffect>
                                  </p:childTnLst>
                                </p:cTn>
                              </p:par>
                            </p:childTnLst>
                          </p:cTn>
                        </p:par>
                        <p:par>
                          <p:cTn id="52" fill="hold">
                            <p:stCondLst>
                              <p:cond delay="5500"/>
                            </p:stCondLst>
                            <p:childTnLst>
                              <p:par>
                                <p:cTn id="53" presetID="22" presetClass="entr" presetSubtype="4"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animBg="1"/>
      <p:bldP spid="6" grpId="0"/>
      <p:bldP spid="15" grpId="0"/>
      <p:bldP spid="16" grpId="0"/>
      <p:bldP spid="17" grpId="0"/>
      <p:bldP spid="18" grpId="0" animBg="1"/>
      <p:bldP spid="19" grpId="0" animBg="1"/>
      <p:bldP spid="20"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282246"/>
            <a:ext cx="11792309" cy="6261430"/>
          </a:xfrm>
          <a:prstGeom prst="roundRect">
            <a:avLst>
              <a:gd name="adj" fmla="val 578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43424" y="1151980"/>
            <a:ext cx="3105150" cy="255644"/>
          </a:xfrm>
          <a:prstGeom prst="rect">
            <a:avLst/>
          </a:prstGeom>
        </p:spPr>
      </p:pic>
      <p:sp>
        <p:nvSpPr>
          <p:cNvPr id="10" name="文本框 9"/>
          <p:cNvSpPr txBox="1"/>
          <p:nvPr/>
        </p:nvSpPr>
        <p:spPr>
          <a:xfrm>
            <a:off x="4686299" y="666750"/>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11715749" y="6438900"/>
            <a:ext cx="476249" cy="307777"/>
          </a:xfrm>
          <a:prstGeom prst="rect">
            <a:avLst/>
          </a:prstGeom>
          <a:noFill/>
        </p:spPr>
        <p:txBody>
          <a:bodyPr wrap="square" rtlCol="0">
            <a:spAutoFit/>
          </a:bodyPr>
          <a:lstStyle/>
          <a:p>
            <a:pPr algn="ctr"/>
            <a:r>
              <a:rPr lang="en-US" altLang="zh-CN" sz="1400" dirty="0">
                <a:solidFill>
                  <a:schemeClr val="bg1"/>
                </a:solidFill>
              </a:rPr>
              <a:t>11</a:t>
            </a:r>
            <a:endParaRPr lang="zh-CN" altLang="en-US" sz="1400" dirty="0">
              <a:solidFill>
                <a:schemeClr val="bg1"/>
              </a:solidFill>
            </a:endParaRPr>
          </a:p>
        </p:txBody>
      </p:sp>
      <p:sp>
        <p:nvSpPr>
          <p:cNvPr id="6" name="直角三角形 5"/>
          <p:cNvSpPr/>
          <p:nvPr/>
        </p:nvSpPr>
        <p:spPr>
          <a:xfrm>
            <a:off x="199845" y="282246"/>
            <a:ext cx="3438705" cy="6261430"/>
          </a:xfrm>
          <a:prstGeom prst="rtTriangle">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t="1728" r="3233"/>
          <a:stretch>
            <a:fillRect/>
          </a:stretch>
        </p:blipFill>
        <p:spPr>
          <a:xfrm>
            <a:off x="214131" y="1257299"/>
            <a:ext cx="3843520" cy="5616247"/>
          </a:xfrm>
          <a:prstGeom prst="rect">
            <a:avLst/>
          </a:prstGeom>
        </p:spPr>
      </p:pic>
      <p:grpSp>
        <p:nvGrpSpPr>
          <p:cNvPr id="17" name="组合 16"/>
          <p:cNvGrpSpPr/>
          <p:nvPr/>
        </p:nvGrpSpPr>
        <p:grpSpPr>
          <a:xfrm>
            <a:off x="4343398" y="2543175"/>
            <a:ext cx="838201" cy="723900"/>
            <a:chOff x="4343398" y="2543175"/>
            <a:chExt cx="838201" cy="723900"/>
          </a:xfrm>
        </p:grpSpPr>
        <p:sp>
          <p:nvSpPr>
            <p:cNvPr id="13" name="矩形: 圆角 12"/>
            <p:cNvSpPr/>
            <p:nvPr/>
          </p:nvSpPr>
          <p:spPr>
            <a:xfrm>
              <a:off x="4343398" y="2543175"/>
              <a:ext cx="838201" cy="723900"/>
            </a:xfrm>
            <a:prstGeom prst="roundRect">
              <a:avLst/>
            </a:prstGeom>
            <a:solidFill>
              <a:srgbClr val="BB3F3D"/>
            </a:solidFill>
            <a:ln>
              <a:noFill/>
            </a:ln>
            <a:effectLst>
              <a:innerShdw blurRad="254000" dist="50800" dir="13500000">
                <a:srgbClr val="C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p:cNvSpPr/>
            <p:nvPr/>
          </p:nvSpPr>
          <p:spPr>
            <a:xfrm>
              <a:off x="4400548" y="2614612"/>
              <a:ext cx="720000" cy="576000"/>
            </a:xfrm>
            <a:prstGeom prst="roundRect">
              <a:avLst/>
            </a:prstGeom>
            <a:solidFill>
              <a:schemeClr val="bg1"/>
            </a:solidFill>
            <a:ln>
              <a:noFill/>
            </a:ln>
            <a:effectLst>
              <a:outerShdw blurRad="76200" dist="50800" dir="2700000" algn="tl" rotWithShape="0">
                <a:srgbClr val="C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400548" y="2576512"/>
              <a:ext cx="720000" cy="646331"/>
            </a:xfrm>
            <a:prstGeom prst="rect">
              <a:avLst/>
            </a:prstGeom>
            <a:noFill/>
          </p:spPr>
          <p:txBody>
            <a:bodyPr wrap="square" rtlCol="0">
              <a:spAutoFit/>
            </a:bodyPr>
            <a:lstStyle/>
            <a:p>
              <a:pPr algn="ctr"/>
              <a:r>
                <a:rPr lang="en-US" altLang="zh-CN" sz="3600" dirty="0">
                  <a:solidFill>
                    <a:srgbClr val="BB3F3D"/>
                  </a:solidFill>
                  <a:latin typeface="Impact" panose="020B0806030902050204" pitchFamily="34" charset="0"/>
                  <a:ea typeface="微软雅黑" panose="020B0503020204020204" pitchFamily="34" charset="-122"/>
                </a:rPr>
                <a:t>01</a:t>
              </a:r>
              <a:endParaRPr lang="zh-CN" altLang="en-US" sz="3600" dirty="0">
                <a:solidFill>
                  <a:srgbClr val="BB3F3D"/>
                </a:solidFill>
                <a:latin typeface="Impact" panose="020B0806030902050204" pitchFamily="34" charset="0"/>
                <a:ea typeface="微软雅黑" panose="020B0503020204020204" pitchFamily="34" charset="-122"/>
              </a:endParaRPr>
            </a:p>
          </p:txBody>
        </p:sp>
      </p:grpSp>
      <p:grpSp>
        <p:nvGrpSpPr>
          <p:cNvPr id="18" name="组合 17"/>
          <p:cNvGrpSpPr/>
          <p:nvPr/>
        </p:nvGrpSpPr>
        <p:grpSpPr>
          <a:xfrm>
            <a:off x="4341447" y="3577896"/>
            <a:ext cx="838201" cy="723900"/>
            <a:chOff x="4343398" y="2543175"/>
            <a:chExt cx="838201" cy="723900"/>
          </a:xfrm>
        </p:grpSpPr>
        <p:sp>
          <p:nvSpPr>
            <p:cNvPr id="19" name="矩形: 圆角 18"/>
            <p:cNvSpPr/>
            <p:nvPr/>
          </p:nvSpPr>
          <p:spPr>
            <a:xfrm>
              <a:off x="4343398" y="2543175"/>
              <a:ext cx="838201" cy="723900"/>
            </a:xfrm>
            <a:prstGeom prst="roundRect">
              <a:avLst/>
            </a:prstGeom>
            <a:solidFill>
              <a:srgbClr val="BB3F3D"/>
            </a:solidFill>
            <a:ln>
              <a:noFill/>
            </a:ln>
            <a:effectLst>
              <a:innerShdw blurRad="254000" dist="50800" dir="13500000">
                <a:srgbClr val="C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p:cNvSpPr/>
            <p:nvPr/>
          </p:nvSpPr>
          <p:spPr>
            <a:xfrm>
              <a:off x="4400548" y="2614612"/>
              <a:ext cx="720000" cy="576000"/>
            </a:xfrm>
            <a:prstGeom prst="roundRect">
              <a:avLst/>
            </a:prstGeom>
            <a:solidFill>
              <a:schemeClr val="bg1"/>
            </a:solidFill>
            <a:ln>
              <a:noFill/>
            </a:ln>
            <a:effectLst>
              <a:outerShdw blurRad="76200" dist="50800" dir="2700000" algn="tl" rotWithShape="0">
                <a:srgbClr val="C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4400548" y="2576512"/>
              <a:ext cx="720000" cy="646331"/>
            </a:xfrm>
            <a:prstGeom prst="rect">
              <a:avLst/>
            </a:prstGeom>
            <a:noFill/>
          </p:spPr>
          <p:txBody>
            <a:bodyPr wrap="square" rtlCol="0">
              <a:spAutoFit/>
            </a:bodyPr>
            <a:lstStyle/>
            <a:p>
              <a:pPr algn="ctr"/>
              <a:r>
                <a:rPr lang="en-US" altLang="zh-CN" sz="3600" dirty="0">
                  <a:solidFill>
                    <a:srgbClr val="BB3F3D"/>
                  </a:solidFill>
                  <a:latin typeface="Impact" panose="020B0806030902050204" pitchFamily="34" charset="0"/>
                  <a:ea typeface="微软雅黑" panose="020B0503020204020204" pitchFamily="34" charset="-122"/>
                </a:rPr>
                <a:t>02</a:t>
              </a:r>
              <a:endParaRPr lang="zh-CN" altLang="en-US" sz="3600" dirty="0">
                <a:solidFill>
                  <a:srgbClr val="BB3F3D"/>
                </a:solidFill>
                <a:latin typeface="Impact" panose="020B0806030902050204" pitchFamily="34" charset="0"/>
                <a:ea typeface="微软雅黑" panose="020B0503020204020204" pitchFamily="34" charset="-122"/>
              </a:endParaRPr>
            </a:p>
          </p:txBody>
        </p:sp>
      </p:grpSp>
      <p:grpSp>
        <p:nvGrpSpPr>
          <p:cNvPr id="22" name="组合 21"/>
          <p:cNvGrpSpPr/>
          <p:nvPr/>
        </p:nvGrpSpPr>
        <p:grpSpPr>
          <a:xfrm>
            <a:off x="4341446" y="4591552"/>
            <a:ext cx="838201" cy="723900"/>
            <a:chOff x="4343398" y="2543175"/>
            <a:chExt cx="838201" cy="723900"/>
          </a:xfrm>
        </p:grpSpPr>
        <p:sp>
          <p:nvSpPr>
            <p:cNvPr id="23" name="矩形: 圆角 22"/>
            <p:cNvSpPr/>
            <p:nvPr/>
          </p:nvSpPr>
          <p:spPr>
            <a:xfrm>
              <a:off x="4343398" y="2543175"/>
              <a:ext cx="838201" cy="723900"/>
            </a:xfrm>
            <a:prstGeom prst="roundRect">
              <a:avLst/>
            </a:prstGeom>
            <a:solidFill>
              <a:srgbClr val="BB3F3D"/>
            </a:solidFill>
            <a:ln>
              <a:noFill/>
            </a:ln>
            <a:effectLst>
              <a:innerShdw blurRad="254000" dist="50800" dir="13500000">
                <a:srgbClr val="C000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a:off x="4400548" y="2614612"/>
              <a:ext cx="720000" cy="576000"/>
            </a:xfrm>
            <a:prstGeom prst="roundRect">
              <a:avLst/>
            </a:prstGeom>
            <a:solidFill>
              <a:schemeClr val="bg1"/>
            </a:solidFill>
            <a:ln>
              <a:noFill/>
            </a:ln>
            <a:effectLst>
              <a:outerShdw blurRad="76200" dist="50800" dir="2700000" algn="tl" rotWithShape="0">
                <a:srgbClr val="C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400548" y="2576512"/>
              <a:ext cx="720000" cy="646331"/>
            </a:xfrm>
            <a:prstGeom prst="rect">
              <a:avLst/>
            </a:prstGeom>
            <a:noFill/>
          </p:spPr>
          <p:txBody>
            <a:bodyPr wrap="square" rtlCol="0">
              <a:spAutoFit/>
            </a:bodyPr>
            <a:lstStyle/>
            <a:p>
              <a:pPr algn="ctr"/>
              <a:r>
                <a:rPr lang="en-US" altLang="zh-CN" sz="3600" dirty="0">
                  <a:solidFill>
                    <a:srgbClr val="BB3F3D"/>
                  </a:solidFill>
                  <a:latin typeface="Impact" panose="020B0806030902050204" pitchFamily="34" charset="0"/>
                  <a:ea typeface="微软雅黑" panose="020B0503020204020204" pitchFamily="34" charset="-122"/>
                </a:rPr>
                <a:t>03</a:t>
              </a:r>
              <a:endParaRPr lang="zh-CN" altLang="en-US" sz="3600" dirty="0">
                <a:solidFill>
                  <a:srgbClr val="BB3F3D"/>
                </a:solidFill>
                <a:latin typeface="Impact" panose="020B0806030902050204" pitchFamily="34" charset="0"/>
                <a:ea typeface="微软雅黑" panose="020B0503020204020204" pitchFamily="34" charset="-122"/>
              </a:endParaRPr>
            </a:p>
          </p:txBody>
        </p:sp>
      </p:grpSp>
      <p:sp>
        <p:nvSpPr>
          <p:cNvPr id="26" name="文本框 25"/>
          <p:cNvSpPr txBox="1"/>
          <p:nvPr/>
        </p:nvSpPr>
        <p:spPr>
          <a:xfrm>
            <a:off x="5320393" y="2484178"/>
            <a:ext cx="5919107" cy="830997"/>
          </a:xfrm>
          <a:prstGeom prst="rect">
            <a:avLst/>
          </a:prstGeom>
          <a:noFill/>
        </p:spPr>
        <p:txBody>
          <a:bodyPr wrap="square" rtlCol="0">
            <a:spAutoFit/>
          </a:bodyPr>
          <a:lstStyle/>
          <a:p>
            <a:r>
              <a:rPr lang="zh-CN" altLang="en-US" sz="1600" dirty="0"/>
              <a:t>在母亲节这天，中国的母亲们会举行厨艺比赛，时装秀等活动来庆祝自己的节日。各地会举办各种各样的活动</a:t>
            </a:r>
            <a:r>
              <a:rPr lang="en-US" altLang="zh-CN" sz="1600" dirty="0"/>
              <a:t>,</a:t>
            </a:r>
            <a:r>
              <a:rPr lang="zh-CN" altLang="en-US" sz="1600" dirty="0"/>
              <a:t>如组织母亲们旅游，评选优秀母亲等。</a:t>
            </a:r>
            <a:endParaRPr lang="zh-CN" altLang="en-US" sz="1600" dirty="0"/>
          </a:p>
        </p:txBody>
      </p:sp>
      <p:sp>
        <p:nvSpPr>
          <p:cNvPr id="27" name="文本框 26"/>
          <p:cNvSpPr txBox="1"/>
          <p:nvPr/>
        </p:nvSpPr>
        <p:spPr>
          <a:xfrm>
            <a:off x="5318442" y="3518899"/>
            <a:ext cx="5985782" cy="830997"/>
          </a:xfrm>
          <a:prstGeom prst="rect">
            <a:avLst/>
          </a:prstGeom>
          <a:noFill/>
        </p:spPr>
        <p:txBody>
          <a:bodyPr wrap="square" rtlCol="0">
            <a:spAutoFit/>
          </a:bodyPr>
          <a:lstStyle/>
          <a:p>
            <a:r>
              <a:rPr lang="zh-CN" altLang="en-US" sz="1600" dirty="0"/>
              <a:t>敬重母亲，弘扬母爱的母亲节，在中国已成为一个约定俗成的节日，到了现在，每年五月的第二个星期日的母亲节已经成为一个公众必过的节日。</a:t>
            </a:r>
            <a:endParaRPr lang="zh-CN" altLang="en-US" sz="1600" dirty="0"/>
          </a:p>
        </p:txBody>
      </p:sp>
      <p:sp>
        <p:nvSpPr>
          <p:cNvPr id="28" name="文本框 27"/>
          <p:cNvSpPr txBox="1"/>
          <p:nvPr/>
        </p:nvSpPr>
        <p:spPr>
          <a:xfrm>
            <a:off x="5318441" y="4663997"/>
            <a:ext cx="5985782" cy="584775"/>
          </a:xfrm>
          <a:prstGeom prst="rect">
            <a:avLst/>
          </a:prstGeom>
          <a:noFill/>
        </p:spPr>
        <p:txBody>
          <a:bodyPr wrap="square" rtlCol="0">
            <a:spAutoFit/>
          </a:bodyPr>
          <a:lstStyle/>
          <a:p>
            <a:r>
              <a:rPr lang="zh-CN" altLang="en-US" sz="1600" dirty="0"/>
              <a:t>随着母亲节成为公众的节日，国人也终于可以在这一天里，大大方方地表示对母亲的深厚感情。 　　</a:t>
            </a:r>
            <a:endParaRPr lang="zh-CN" altLang="en-US" sz="1600" dirty="0"/>
          </a:p>
        </p:txBody>
      </p: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t="12787"/>
          <a:stretch>
            <a:fillRect/>
          </a:stretch>
        </p:blipFill>
        <p:spPr>
          <a:xfrm>
            <a:off x="9861653" y="3649333"/>
            <a:ext cx="1981204" cy="290548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ppt_y</p:attrName>
                                        </p:attrNameLst>
                                      </p:cBhvr>
                                      <p:tavLst>
                                        <p:tav tm="0">
                                          <p:val>
                                            <p:strVal val="#ppt_y+#ppt_h*1.125000"/>
                                          </p:val>
                                        </p:tav>
                                        <p:tav tm="100000">
                                          <p:val>
                                            <p:strVal val="#ppt_y"/>
                                          </p:val>
                                        </p:tav>
                                      </p:tavLst>
                                    </p:anim>
                                    <p:animEffect transition="in" filter="wipe(up)">
                                      <p:cBhvr>
                                        <p:cTn id="22" dur="500"/>
                                        <p:tgtEl>
                                          <p:spTgt spid="11"/>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p:tgtEl>
                                          <p:spTgt spid="26"/>
                                        </p:tgtEl>
                                        <p:attrNameLst>
                                          <p:attrName>ppt_x</p:attrName>
                                        </p:attrNameLst>
                                      </p:cBhvr>
                                      <p:tavLst>
                                        <p:tav tm="0">
                                          <p:val>
                                            <p:strVal val="#ppt_x+#ppt_w*1.125000"/>
                                          </p:val>
                                        </p:tav>
                                        <p:tav tm="100000">
                                          <p:val>
                                            <p:strVal val="#ppt_x"/>
                                          </p:val>
                                        </p:tav>
                                      </p:tavLst>
                                    </p:anim>
                                    <p:animEffect transition="in" filter="wipe(left)">
                                      <p:cBhvr>
                                        <p:cTn id="31" dur="500"/>
                                        <p:tgtEl>
                                          <p:spTgt spid="26"/>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p:tgtEl>
                                          <p:spTgt spid="18"/>
                                        </p:tgtEl>
                                        <p:attrNameLst>
                                          <p:attrName>ppt_x</p:attrName>
                                        </p:attrNameLst>
                                      </p:cBhvr>
                                      <p:tavLst>
                                        <p:tav tm="0">
                                          <p:val>
                                            <p:strVal val="#ppt_x-#ppt_w*1.125000"/>
                                          </p:val>
                                        </p:tav>
                                        <p:tav tm="100000">
                                          <p:val>
                                            <p:strVal val="#ppt_x"/>
                                          </p:val>
                                        </p:tav>
                                      </p:tavLst>
                                    </p:anim>
                                    <p:animEffect transition="in" filter="wipe(right)">
                                      <p:cBhvr>
                                        <p:cTn id="36" dur="500"/>
                                        <p:tgtEl>
                                          <p:spTgt spid="18"/>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p:tgtEl>
                                          <p:spTgt spid="27"/>
                                        </p:tgtEl>
                                        <p:attrNameLst>
                                          <p:attrName>ppt_x</p:attrName>
                                        </p:attrNameLst>
                                      </p:cBhvr>
                                      <p:tavLst>
                                        <p:tav tm="0">
                                          <p:val>
                                            <p:strVal val="#ppt_x+#ppt_w*1.125000"/>
                                          </p:val>
                                        </p:tav>
                                        <p:tav tm="100000">
                                          <p:val>
                                            <p:strVal val="#ppt_x"/>
                                          </p:val>
                                        </p:tav>
                                      </p:tavLst>
                                    </p:anim>
                                    <p:animEffect transition="in" filter="wipe(left)">
                                      <p:cBhvr>
                                        <p:cTn id="40" dur="500"/>
                                        <p:tgtEl>
                                          <p:spTgt spid="27"/>
                                        </p:tgtEl>
                                      </p:cBhvr>
                                    </p:animEffect>
                                  </p:childTnLst>
                                </p:cTn>
                              </p:par>
                            </p:childTnLst>
                          </p:cTn>
                        </p:par>
                        <p:par>
                          <p:cTn id="41" fill="hold">
                            <p:stCondLst>
                              <p:cond delay="3000"/>
                            </p:stCondLst>
                            <p:childTnLst>
                              <p:par>
                                <p:cTn id="42" presetID="12" presetClass="entr" presetSubtype="8"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p:tgtEl>
                                          <p:spTgt spid="22"/>
                                        </p:tgtEl>
                                        <p:attrNameLst>
                                          <p:attrName>ppt_x</p:attrName>
                                        </p:attrNameLst>
                                      </p:cBhvr>
                                      <p:tavLst>
                                        <p:tav tm="0">
                                          <p:val>
                                            <p:strVal val="#ppt_x-#ppt_w*1.125000"/>
                                          </p:val>
                                        </p:tav>
                                        <p:tav tm="100000">
                                          <p:val>
                                            <p:strVal val="#ppt_x"/>
                                          </p:val>
                                        </p:tav>
                                      </p:tavLst>
                                    </p:anim>
                                    <p:animEffect transition="in" filter="wipe(right)">
                                      <p:cBhvr>
                                        <p:cTn id="45" dur="500"/>
                                        <p:tgtEl>
                                          <p:spTgt spid="22"/>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p:tgtEl>
                                          <p:spTgt spid="28"/>
                                        </p:tgtEl>
                                        <p:attrNameLst>
                                          <p:attrName>ppt_x</p:attrName>
                                        </p:attrNameLst>
                                      </p:cBhvr>
                                      <p:tavLst>
                                        <p:tav tm="0">
                                          <p:val>
                                            <p:strVal val="#ppt_x+#ppt_w*1.125000"/>
                                          </p:val>
                                        </p:tav>
                                        <p:tav tm="100000">
                                          <p:val>
                                            <p:strVal val="#ppt_x"/>
                                          </p:val>
                                        </p:tav>
                                      </p:tavLst>
                                    </p:anim>
                                    <p:animEffect transition="in" filter="wipe(left)">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animBg="1"/>
      <p:bldP spid="26" grpId="0"/>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梯形 11"/>
          <p:cNvSpPr/>
          <p:nvPr/>
        </p:nvSpPr>
        <p:spPr>
          <a:xfrm>
            <a:off x="0" y="3569455"/>
            <a:ext cx="12192000" cy="2831344"/>
          </a:xfrm>
          <a:prstGeom prst="trapezoid">
            <a:avLst>
              <a:gd name="adj" fmla="val 37907"/>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6855" y="20068"/>
            <a:ext cx="1219200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50191" y="928731"/>
            <a:ext cx="2676525" cy="338554"/>
          </a:xfrm>
          <a:prstGeom prst="rect">
            <a:avLst/>
          </a:prstGeom>
          <a:noFill/>
        </p:spPr>
        <p:txBody>
          <a:bodyPr wrap="square" rtlCol="0">
            <a:spAutoFit/>
          </a:bodyPr>
          <a:lstStyle/>
          <a:p>
            <a:r>
              <a:rPr lang="en-US" altLang="zh-CN" sz="1600" dirty="0">
                <a:solidFill>
                  <a:srgbClr val="BB3F3D"/>
                </a:solidFill>
              </a:rPr>
              <a:t>Happy Mother</a:t>
            </a:r>
            <a:r>
              <a:rPr lang="en-US" altLang="zh-CN" sz="1600" dirty="0">
                <a:solidFill>
                  <a:srgbClr val="BB3F3D"/>
                </a:solidFill>
                <a:latin typeface="微软雅黑" panose="020B0503020204020204" pitchFamily="34" charset="-122"/>
                <a:ea typeface="微软雅黑" panose="020B0503020204020204" pitchFamily="34" charset="-122"/>
              </a:rPr>
              <a:t>‘s</a:t>
            </a:r>
            <a:r>
              <a:rPr lang="en-US" altLang="zh-CN" sz="1600" dirty="0">
                <a:solidFill>
                  <a:srgbClr val="BB3F3D"/>
                </a:solidFill>
              </a:rPr>
              <a:t> Day</a:t>
            </a:r>
            <a:endParaRPr lang="zh-CN" altLang="en-US" sz="1600" dirty="0">
              <a:solidFill>
                <a:srgbClr val="BB3F3D"/>
              </a:solidFill>
            </a:endParaRPr>
          </a:p>
        </p:txBody>
      </p:sp>
      <p:sp>
        <p:nvSpPr>
          <p:cNvPr id="21" name="文本框 20"/>
          <p:cNvSpPr txBox="1"/>
          <p:nvPr/>
        </p:nvSpPr>
        <p:spPr>
          <a:xfrm>
            <a:off x="1509712" y="1156036"/>
            <a:ext cx="1747838" cy="1015663"/>
          </a:xfrm>
          <a:prstGeom prst="rect">
            <a:avLst/>
          </a:prstGeom>
          <a:noFill/>
        </p:spPr>
        <p:txBody>
          <a:bodyPr wrap="square" rtlCol="0">
            <a:spAutoFit/>
          </a:bodyPr>
          <a:lstStyle/>
          <a:p>
            <a:r>
              <a:rPr lang="en-US" altLang="zh-CN" sz="6000" dirty="0" smtClean="0">
                <a:solidFill>
                  <a:srgbClr val="BB3F3D"/>
                </a:solidFill>
                <a:latin typeface="Impact" panose="020B0806030902050204" pitchFamily="34" charset="0"/>
                <a:ea typeface="汉仪超粗宋简" panose="02010609000101010101" pitchFamily="49" charset="-122"/>
              </a:rPr>
              <a:t>20XX,</a:t>
            </a:r>
            <a:endParaRPr lang="zh-CN" altLang="en-US" sz="6000" dirty="0">
              <a:solidFill>
                <a:srgbClr val="BB3F3D"/>
              </a:solidFill>
              <a:latin typeface="Impact" panose="020B0806030902050204" pitchFamily="34" charset="0"/>
              <a:ea typeface="汉仪超粗宋简" panose="02010609000101010101" pitchFamily="49" charset="-122"/>
            </a:endParaRPr>
          </a:p>
        </p:txBody>
      </p:sp>
      <p:sp>
        <p:nvSpPr>
          <p:cNvPr id="22" name="文本框 21"/>
          <p:cNvSpPr txBox="1"/>
          <p:nvPr/>
        </p:nvSpPr>
        <p:spPr>
          <a:xfrm>
            <a:off x="3183731" y="1338142"/>
            <a:ext cx="673894" cy="707886"/>
          </a:xfrm>
          <a:prstGeom prst="rect">
            <a:avLst/>
          </a:prstGeom>
          <a:noFill/>
        </p:spPr>
        <p:txBody>
          <a:bodyPr wrap="square" rtlCol="0">
            <a:spAutoFit/>
          </a:bodyPr>
          <a:lstStyle/>
          <a:p>
            <a:r>
              <a:rPr lang="zh-CN" altLang="en-US" sz="4000" dirty="0">
                <a:solidFill>
                  <a:srgbClr val="BB3F3D"/>
                </a:solidFill>
                <a:latin typeface="Impact" panose="020B0806030902050204" pitchFamily="34" charset="0"/>
                <a:ea typeface="汉仪超粗宋简" panose="02010609000101010101" pitchFamily="49" charset="-122"/>
              </a:rPr>
              <a:t>为</a:t>
            </a:r>
            <a:endParaRPr lang="zh-CN" altLang="en-US" sz="4000" dirty="0">
              <a:solidFill>
                <a:srgbClr val="BB3F3D"/>
              </a:solidFill>
              <a:latin typeface="Impact" panose="020B0806030902050204" pitchFamily="34" charset="0"/>
              <a:ea typeface="汉仪超粗宋简" panose="02010609000101010101" pitchFamily="49" charset="-122"/>
            </a:endParaRPr>
          </a:p>
        </p:txBody>
      </p:sp>
      <p:sp>
        <p:nvSpPr>
          <p:cNvPr id="23" name="心形 22"/>
          <p:cNvSpPr/>
          <p:nvPr/>
        </p:nvSpPr>
        <p:spPr>
          <a:xfrm>
            <a:off x="3864769" y="1068288"/>
            <a:ext cx="1745456" cy="1413213"/>
          </a:xfrm>
          <a:prstGeom prst="hear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860006" y="1202202"/>
            <a:ext cx="1731169" cy="923330"/>
          </a:xfrm>
          <a:prstGeom prst="rect">
            <a:avLst/>
          </a:prstGeom>
          <a:noFill/>
        </p:spPr>
        <p:txBody>
          <a:bodyPr wrap="square" rtlCol="0">
            <a:spAutoFit/>
          </a:bodyPr>
          <a:lstStyle/>
          <a:p>
            <a:pPr algn="ctr"/>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母亲</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文本框 24"/>
          <p:cNvSpPr txBox="1"/>
          <p:nvPr/>
        </p:nvSpPr>
        <p:spPr>
          <a:xfrm>
            <a:off x="5610225" y="1202202"/>
            <a:ext cx="1423987" cy="830997"/>
          </a:xfrm>
          <a:prstGeom prst="rect">
            <a:avLst/>
          </a:prstGeom>
          <a:noFill/>
        </p:spPr>
        <p:txBody>
          <a:bodyPr wrap="square" rtlCol="0">
            <a:spAutoFit/>
          </a:bodyPr>
          <a:lstStyle/>
          <a:p>
            <a:r>
              <a:rPr lang="zh-CN" altLang="en-US" sz="4800" dirty="0">
                <a:solidFill>
                  <a:srgbClr val="BB3F3D"/>
                </a:solidFill>
                <a:latin typeface="Impact" panose="020B0806030902050204" pitchFamily="34" charset="0"/>
                <a:ea typeface="汉仪超粗宋简" panose="02010609000101010101" pitchFamily="49" charset="-122"/>
              </a:rPr>
              <a:t>喝彩</a:t>
            </a:r>
            <a:endParaRPr lang="zh-CN" altLang="en-US" sz="4800" dirty="0">
              <a:solidFill>
                <a:srgbClr val="BB3F3D"/>
              </a:solidFill>
              <a:latin typeface="Impact" panose="020B0806030902050204" pitchFamily="34" charset="0"/>
              <a:ea typeface="汉仪超粗宋简" panose="02010609000101010101" pitchFamily="49" charset="-122"/>
            </a:endParaRPr>
          </a:p>
        </p:txBody>
      </p:sp>
      <p:pic>
        <p:nvPicPr>
          <p:cNvPr id="34" name="图片 3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155778" y="457200"/>
            <a:ext cx="3167531" cy="3723356"/>
          </a:xfrm>
          <a:prstGeom prst="rect">
            <a:avLst/>
          </a:prstGeom>
        </p:spPr>
      </p:pic>
      <p:sp>
        <p:nvSpPr>
          <p:cNvPr id="35" name="文本框 34"/>
          <p:cNvSpPr txBox="1"/>
          <p:nvPr/>
        </p:nvSpPr>
        <p:spPr>
          <a:xfrm>
            <a:off x="2383631" y="4083580"/>
            <a:ext cx="2618137" cy="707886"/>
          </a:xfrm>
          <a:prstGeom prst="rect">
            <a:avLst/>
          </a:prstGeom>
          <a:noFill/>
        </p:spPr>
        <p:txBody>
          <a:bodyPr wrap="square" rtlCol="0">
            <a:spAutoFit/>
          </a:bodyPr>
          <a:lstStyle/>
          <a:p>
            <a:pPr algn="ctr"/>
            <a:r>
              <a:rPr lang="zh-CN" altLang="en-US" sz="4000" dirty="0">
                <a:solidFill>
                  <a:schemeClr val="bg1"/>
                </a:solidFill>
                <a:effectLst>
                  <a:outerShdw blurRad="38100" dist="38100" dir="2700000" algn="tl">
                    <a:srgbClr val="000000">
                      <a:alpha val="43137"/>
                    </a:srgbClr>
                  </a:outerShdw>
                </a:effectLst>
                <a:latin typeface="+mn-ea"/>
              </a:rPr>
              <a:t>第三部分</a:t>
            </a:r>
            <a:endParaRPr lang="zh-CN" altLang="en-US" sz="4000" dirty="0">
              <a:solidFill>
                <a:schemeClr val="bg1"/>
              </a:solidFill>
              <a:effectLst>
                <a:outerShdw blurRad="38100" dist="38100" dir="2700000" algn="tl">
                  <a:srgbClr val="000000">
                    <a:alpha val="43137"/>
                  </a:srgbClr>
                </a:outerShdw>
              </a:effectLst>
              <a:latin typeface="+mn-ea"/>
            </a:endParaRPr>
          </a:p>
        </p:txBody>
      </p:sp>
      <p:sp>
        <p:nvSpPr>
          <p:cNvPr id="36" name="文本框 35"/>
          <p:cNvSpPr txBox="1"/>
          <p:nvPr/>
        </p:nvSpPr>
        <p:spPr>
          <a:xfrm>
            <a:off x="3839713" y="4697110"/>
            <a:ext cx="6393659" cy="1323439"/>
          </a:xfrm>
          <a:prstGeom prst="rect">
            <a:avLst/>
          </a:prstGeom>
          <a:noFill/>
        </p:spPr>
        <p:txBody>
          <a:bodyPr wrap="square" rtlCol="0">
            <a:spAutoFit/>
          </a:bodyPr>
          <a:lstStyle/>
          <a:p>
            <a:pPr algn="ctr"/>
            <a:r>
              <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活动实施</a:t>
            </a:r>
            <a:endPar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0" name="文本框 39"/>
          <p:cNvSpPr txBox="1"/>
          <p:nvPr/>
        </p:nvSpPr>
        <p:spPr>
          <a:xfrm>
            <a:off x="1669306" y="2623944"/>
            <a:ext cx="5114820" cy="307777"/>
          </a:xfrm>
          <a:prstGeom prst="rect">
            <a:avLst/>
          </a:prstGeom>
          <a:noFill/>
        </p:spPr>
        <p:txBody>
          <a:bodyPr wrap="square" rtlCol="0">
            <a:spAutoFit/>
          </a:bodyPr>
          <a:lstStyle/>
          <a:p>
            <a:r>
              <a:rPr lang="zh-CN" altLang="en-US" sz="1400" dirty="0">
                <a:solidFill>
                  <a:srgbClr val="BB3F3D"/>
                </a:solidFill>
                <a:latin typeface="新蒂下午茶基本版" panose="03000600000000000000" pitchFamily="66" charset="-122"/>
                <a:ea typeface="新蒂下午茶基本版" panose="03000600000000000000" pitchFamily="66" charset="-122"/>
              </a:rPr>
              <a:t>在这世界上，我们永远需要报答的最美好的人</a:t>
            </a:r>
            <a:r>
              <a:rPr lang="en-US" altLang="zh-CN" sz="1400" dirty="0">
                <a:solidFill>
                  <a:srgbClr val="BB3F3D"/>
                </a:solidFill>
                <a:latin typeface="新蒂下午茶基本版" panose="03000600000000000000" pitchFamily="66" charset="-122"/>
                <a:ea typeface="新蒂下午茶基本版" panose="03000600000000000000" pitchFamily="66" charset="-122"/>
              </a:rPr>
              <a:t>—</a:t>
            </a:r>
            <a:r>
              <a:rPr lang="zh-CN" altLang="en-US" sz="1400" dirty="0">
                <a:solidFill>
                  <a:srgbClr val="BB3F3D"/>
                </a:solidFill>
                <a:latin typeface="新蒂下午茶基本版" panose="03000600000000000000" pitchFamily="66" charset="-122"/>
                <a:ea typeface="新蒂下午茶基本版" panose="03000600000000000000" pitchFamily="66" charset="-122"/>
              </a:rPr>
              <a:t>这就是母亲</a:t>
            </a:r>
            <a:endParaRPr lang="zh-CN" altLang="en-US" sz="1400" dirty="0">
              <a:solidFill>
                <a:srgbClr val="BB3F3D"/>
              </a:solidFill>
              <a:latin typeface="新蒂下午茶基本版" panose="03000600000000000000" pitchFamily="66" charset="-122"/>
              <a:ea typeface="新蒂下午茶基本版" panose="03000600000000000000" pitchFamily="66" charset="-122"/>
            </a:endParaRPr>
          </a:p>
        </p:txBody>
      </p:sp>
      <p:sp>
        <p:nvSpPr>
          <p:cNvPr id="42" name="文本框 41"/>
          <p:cNvSpPr txBox="1"/>
          <p:nvPr/>
        </p:nvSpPr>
        <p:spPr>
          <a:xfrm>
            <a:off x="3289520" y="2890427"/>
            <a:ext cx="5632969" cy="276999"/>
          </a:xfrm>
          <a:prstGeom prst="rect">
            <a:avLst/>
          </a:prstGeom>
          <a:noFill/>
        </p:spPr>
        <p:txBody>
          <a:bodyPr wrap="square" rtlCol="0">
            <a:spAutoFit/>
          </a:bodyPr>
          <a:lstStyle/>
          <a:p>
            <a:r>
              <a:rPr lang="en-US" altLang="zh-CN" sz="1200" dirty="0">
                <a:solidFill>
                  <a:srgbClr val="BB3F3D"/>
                </a:solidFill>
                <a:latin typeface="Nirmala UI Semilight" panose="020B0402040204020203" pitchFamily="34" charset="0"/>
                <a:cs typeface="Nirmala UI Semilight" panose="020B0402040204020203" pitchFamily="34" charset="0"/>
              </a:rPr>
              <a:t>In the word,we will never need to repay the best people — this is my mother</a:t>
            </a:r>
            <a:endParaRPr lang="zh-CN" altLang="en-US" sz="1200" dirty="0">
              <a:solidFill>
                <a:srgbClr val="BB3F3D"/>
              </a:solidFill>
              <a:latin typeface="Nirmala UI Semilight" panose="020B0402040204020203" pitchFamily="34" charset="0"/>
              <a:cs typeface="Nirmala UI Semilight" panose="020B0402040204020203" pitchFamily="34" charset="0"/>
            </a:endParaRPr>
          </a:p>
        </p:txBody>
      </p:sp>
      <p:sp>
        <p:nvSpPr>
          <p:cNvPr id="7" name="矩形 6"/>
          <p:cNvSpPr/>
          <p:nvPr/>
        </p:nvSpPr>
        <p:spPr>
          <a:xfrm>
            <a:off x="0" y="6400800"/>
            <a:ext cx="1219200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49" presetClass="entr" presetSubtype="0" decel="100000" fill="hold" grpId="1"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 calcmode="lin" valueType="num">
                                      <p:cBhvr>
                                        <p:cTn id="13" dur="1000" fill="hold"/>
                                        <p:tgtEl>
                                          <p:spTgt spid="35"/>
                                        </p:tgtEl>
                                        <p:attrNameLst>
                                          <p:attrName>style.rotation</p:attrName>
                                        </p:attrNameLst>
                                      </p:cBhvr>
                                      <p:tavLst>
                                        <p:tav tm="0">
                                          <p:val>
                                            <p:fltVal val="360"/>
                                          </p:val>
                                        </p:tav>
                                        <p:tav tm="100000">
                                          <p:val>
                                            <p:fltVal val="0"/>
                                          </p:val>
                                        </p:tav>
                                      </p:tavLst>
                                    </p:anim>
                                    <p:animEffect transition="in" filter="fade">
                                      <p:cBhvr>
                                        <p:cTn id="14" dur="1000"/>
                                        <p:tgtEl>
                                          <p:spTgt spid="35"/>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1000" fill="hold"/>
                                        <p:tgtEl>
                                          <p:spTgt spid="36"/>
                                        </p:tgtEl>
                                        <p:attrNameLst>
                                          <p:attrName>ppt_x</p:attrName>
                                        </p:attrNameLst>
                                      </p:cBhvr>
                                      <p:tavLst>
                                        <p:tav tm="0">
                                          <p:val>
                                            <p:strVal val="1+#ppt_w/2"/>
                                          </p:val>
                                        </p:tav>
                                        <p:tav tm="100000">
                                          <p:val>
                                            <p:strVal val="#ppt_x"/>
                                          </p:val>
                                        </p:tav>
                                      </p:tavLst>
                                    </p:anim>
                                    <p:anim calcmode="lin" valueType="num">
                                      <p:cBhvr additive="base">
                                        <p:cTn id="19"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885824"/>
            <a:ext cx="11792309" cy="565785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199845" y="247650"/>
            <a:ext cx="11792309" cy="526851"/>
          </a:xfrm>
          <a:prstGeom prst="roundRect">
            <a:avLst>
              <a:gd name="adj" fmla="val 0"/>
            </a:avLst>
          </a:prstGeom>
          <a:gradFill>
            <a:gsLst>
              <a:gs pos="53000">
                <a:schemeClr val="accent1">
                  <a:lumMod val="5000"/>
                  <a:lumOff val="95000"/>
                </a:schemeClr>
              </a:gs>
              <a:gs pos="11000">
                <a:srgbClr val="BB3F3D"/>
              </a:gs>
              <a:gs pos="92000">
                <a:srgbClr val="BB3F3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91061" y="257829"/>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5085" y="215492"/>
            <a:ext cx="1454666" cy="559009"/>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0975" y="1447800"/>
            <a:ext cx="4328160" cy="5410200"/>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0162" y="2352675"/>
            <a:ext cx="2984599" cy="2984599"/>
          </a:xfrm>
          <a:prstGeom prst="rect">
            <a:avLst/>
          </a:prstGeom>
        </p:spPr>
      </p:pic>
      <p:grpSp>
        <p:nvGrpSpPr>
          <p:cNvPr id="29" name="组合 28"/>
          <p:cNvGrpSpPr/>
          <p:nvPr/>
        </p:nvGrpSpPr>
        <p:grpSpPr>
          <a:xfrm>
            <a:off x="7910006" y="1852166"/>
            <a:ext cx="3796219" cy="1130052"/>
            <a:chOff x="7910006" y="1852166"/>
            <a:chExt cx="3796219" cy="1130052"/>
          </a:xfrm>
        </p:grpSpPr>
        <p:sp>
          <p:nvSpPr>
            <p:cNvPr id="20" name="文本框 19"/>
            <p:cNvSpPr txBox="1"/>
            <p:nvPr/>
          </p:nvSpPr>
          <p:spPr>
            <a:xfrm>
              <a:off x="8195310" y="1905000"/>
              <a:ext cx="3510915" cy="1077218"/>
            </a:xfrm>
            <a:prstGeom prst="rect">
              <a:avLst/>
            </a:prstGeom>
            <a:noFill/>
          </p:spPr>
          <p:txBody>
            <a:bodyPr wrap="square" rtlCol="0">
              <a:spAutoFit/>
            </a:bodyPr>
            <a:lstStyle/>
            <a:p>
              <a:r>
                <a:rPr lang="en-US" altLang="zh-CN" sz="1600" dirty="0"/>
                <a:t>1914</a:t>
              </a:r>
              <a:r>
                <a:rPr lang="zh-CN" altLang="en-US" sz="1600" dirty="0"/>
                <a:t>年，美利坚合众国国会正式命名</a:t>
              </a:r>
              <a:r>
                <a:rPr lang="en-US" altLang="zh-CN" sz="1600" dirty="0"/>
                <a:t>5</a:t>
              </a:r>
              <a:r>
                <a:rPr lang="zh-CN" altLang="en-US" sz="1600" dirty="0"/>
                <a:t>月的第二个星期日为母亲节，并要求总统发布宣言，号召政府官员在所有的公共建筑物上悬挂国旗。</a:t>
              </a:r>
              <a:endParaRPr lang="zh-CN" altLang="en-US" sz="1600" dirty="0"/>
            </a:p>
          </p:txBody>
        </p:sp>
        <p:grpSp>
          <p:nvGrpSpPr>
            <p:cNvPr id="23" name="组合 22"/>
            <p:cNvGrpSpPr/>
            <p:nvPr/>
          </p:nvGrpSpPr>
          <p:grpSpPr>
            <a:xfrm>
              <a:off x="7910006" y="1852166"/>
              <a:ext cx="225475" cy="1091952"/>
              <a:chOff x="7910006" y="1852166"/>
              <a:chExt cx="225475" cy="1091952"/>
            </a:xfrm>
            <a:effectLst>
              <a:outerShdw blurRad="12700" dist="38100" dir="2700000" algn="tl" rotWithShape="0">
                <a:prstClr val="black">
                  <a:alpha val="40000"/>
                </a:prstClr>
              </a:outerShdw>
            </a:effectLst>
          </p:grpSpPr>
          <p:sp>
            <p:nvSpPr>
              <p:cNvPr id="21" name="矩形 20"/>
              <p:cNvSpPr/>
              <p:nvPr/>
            </p:nvSpPr>
            <p:spPr>
              <a:xfrm>
                <a:off x="7988796" y="1943100"/>
                <a:ext cx="146685" cy="1001018"/>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910006" y="1852166"/>
                <a:ext cx="146685" cy="1001018"/>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 name="组合 27"/>
          <p:cNvGrpSpPr/>
          <p:nvPr/>
        </p:nvGrpSpPr>
        <p:grpSpPr>
          <a:xfrm>
            <a:off x="554621" y="1886670"/>
            <a:ext cx="3741687" cy="1168152"/>
            <a:chOff x="440321" y="1852166"/>
            <a:chExt cx="3741687" cy="1168152"/>
          </a:xfrm>
        </p:grpSpPr>
        <p:grpSp>
          <p:nvGrpSpPr>
            <p:cNvPr id="24" name="组合 23"/>
            <p:cNvGrpSpPr/>
            <p:nvPr/>
          </p:nvGrpSpPr>
          <p:grpSpPr>
            <a:xfrm>
              <a:off x="3952188" y="1852166"/>
              <a:ext cx="229820" cy="1091952"/>
              <a:chOff x="7988796" y="1852166"/>
              <a:chExt cx="229820" cy="1091952"/>
            </a:xfrm>
            <a:effectLst>
              <a:outerShdw blurRad="12700" dist="38100" dir="8100000" algn="tr" rotWithShape="0">
                <a:prstClr val="black">
                  <a:alpha val="40000"/>
                </a:prstClr>
              </a:outerShdw>
            </a:effectLst>
          </p:grpSpPr>
          <p:sp>
            <p:nvSpPr>
              <p:cNvPr id="25" name="矩形 24"/>
              <p:cNvSpPr/>
              <p:nvPr/>
            </p:nvSpPr>
            <p:spPr>
              <a:xfrm>
                <a:off x="7988796" y="1943100"/>
                <a:ext cx="146685" cy="1001018"/>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8071931" y="1852166"/>
                <a:ext cx="146685" cy="1001018"/>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440321" y="1943100"/>
              <a:ext cx="3510915" cy="1077218"/>
            </a:xfrm>
            <a:prstGeom prst="rect">
              <a:avLst/>
            </a:prstGeom>
            <a:noFill/>
          </p:spPr>
          <p:txBody>
            <a:bodyPr wrap="square" rtlCol="0">
              <a:spAutoFit/>
            </a:bodyPr>
            <a:lstStyle/>
            <a:p>
              <a:r>
                <a:rPr lang="en-US" altLang="zh-CN" sz="1600" dirty="0"/>
                <a:t>1914</a:t>
              </a:r>
              <a:r>
                <a:rPr lang="zh-CN" altLang="en-US" sz="1600" dirty="0"/>
                <a:t>年，美利坚合众国国会正式命名</a:t>
              </a:r>
              <a:r>
                <a:rPr lang="en-US" altLang="zh-CN" sz="1600" dirty="0"/>
                <a:t>5</a:t>
              </a:r>
              <a:r>
                <a:rPr lang="zh-CN" altLang="en-US" sz="1600" dirty="0"/>
                <a:t>月的第二个星期日为母亲节，并要求总统发布宣言，号召政府官员在所有的公共建筑物上悬挂国旗。</a:t>
              </a:r>
              <a:endParaRPr lang="zh-CN" altLang="en-US" sz="1600" dirty="0"/>
            </a:p>
          </p:txBody>
        </p:sp>
      </p:grpSp>
      <p:grpSp>
        <p:nvGrpSpPr>
          <p:cNvPr id="30" name="组合 29"/>
          <p:cNvGrpSpPr/>
          <p:nvPr/>
        </p:nvGrpSpPr>
        <p:grpSpPr>
          <a:xfrm>
            <a:off x="554621" y="4500116"/>
            <a:ext cx="3741687" cy="1168152"/>
            <a:chOff x="440321" y="1852166"/>
            <a:chExt cx="3741687" cy="1168152"/>
          </a:xfrm>
        </p:grpSpPr>
        <p:grpSp>
          <p:nvGrpSpPr>
            <p:cNvPr id="31" name="组合 30"/>
            <p:cNvGrpSpPr/>
            <p:nvPr/>
          </p:nvGrpSpPr>
          <p:grpSpPr>
            <a:xfrm>
              <a:off x="3952188" y="1852166"/>
              <a:ext cx="229820" cy="1091952"/>
              <a:chOff x="7988796" y="1852166"/>
              <a:chExt cx="229820" cy="1091952"/>
            </a:xfrm>
            <a:effectLst>
              <a:outerShdw blurRad="12700" dist="38100" dir="8100000" algn="tr" rotWithShape="0">
                <a:prstClr val="black">
                  <a:alpha val="40000"/>
                </a:prstClr>
              </a:outerShdw>
            </a:effectLst>
          </p:grpSpPr>
          <p:sp>
            <p:nvSpPr>
              <p:cNvPr id="33" name="矩形 32"/>
              <p:cNvSpPr/>
              <p:nvPr/>
            </p:nvSpPr>
            <p:spPr>
              <a:xfrm>
                <a:off x="7988796" y="1943100"/>
                <a:ext cx="146685" cy="1001018"/>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8071931" y="1852166"/>
                <a:ext cx="146685" cy="1001018"/>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440321" y="1943100"/>
              <a:ext cx="3510915" cy="1077218"/>
            </a:xfrm>
            <a:prstGeom prst="rect">
              <a:avLst/>
            </a:prstGeom>
            <a:noFill/>
          </p:spPr>
          <p:txBody>
            <a:bodyPr wrap="square" rtlCol="0">
              <a:spAutoFit/>
            </a:bodyPr>
            <a:lstStyle/>
            <a:p>
              <a:r>
                <a:rPr lang="en-US" altLang="zh-CN" sz="1600" dirty="0"/>
                <a:t>1914</a:t>
              </a:r>
              <a:r>
                <a:rPr lang="zh-CN" altLang="en-US" sz="1600" dirty="0"/>
                <a:t>年，美利坚合众国国会正式命名</a:t>
              </a:r>
              <a:r>
                <a:rPr lang="en-US" altLang="zh-CN" sz="1600" dirty="0"/>
                <a:t>5</a:t>
              </a:r>
              <a:r>
                <a:rPr lang="zh-CN" altLang="en-US" sz="1600" dirty="0"/>
                <a:t>月的第二个星期日为母亲节，并要求总统发布宣言，号召政府官员在所有的公共建筑物上悬挂国旗。</a:t>
              </a:r>
              <a:endParaRPr lang="zh-CN" altLang="en-US" sz="1600" dirty="0"/>
            </a:p>
          </p:txBody>
        </p:sp>
      </p:grpSp>
      <p:grpSp>
        <p:nvGrpSpPr>
          <p:cNvPr id="35" name="组合 34"/>
          <p:cNvGrpSpPr/>
          <p:nvPr/>
        </p:nvGrpSpPr>
        <p:grpSpPr>
          <a:xfrm>
            <a:off x="7910006" y="4662041"/>
            <a:ext cx="3796219" cy="1130052"/>
            <a:chOff x="7910006" y="1852166"/>
            <a:chExt cx="3796219" cy="1130052"/>
          </a:xfrm>
        </p:grpSpPr>
        <p:sp>
          <p:nvSpPr>
            <p:cNvPr id="36" name="文本框 35"/>
            <p:cNvSpPr txBox="1"/>
            <p:nvPr/>
          </p:nvSpPr>
          <p:spPr>
            <a:xfrm>
              <a:off x="8195310" y="1905000"/>
              <a:ext cx="3510915" cy="1077218"/>
            </a:xfrm>
            <a:prstGeom prst="rect">
              <a:avLst/>
            </a:prstGeom>
            <a:noFill/>
          </p:spPr>
          <p:txBody>
            <a:bodyPr wrap="square" rtlCol="0">
              <a:spAutoFit/>
            </a:bodyPr>
            <a:lstStyle/>
            <a:p>
              <a:r>
                <a:rPr lang="en-US" altLang="zh-CN" sz="1600" dirty="0"/>
                <a:t>1914</a:t>
              </a:r>
              <a:r>
                <a:rPr lang="zh-CN" altLang="en-US" sz="1600" dirty="0"/>
                <a:t>年，美利坚合众国国会正式命名</a:t>
              </a:r>
              <a:r>
                <a:rPr lang="en-US" altLang="zh-CN" sz="1600" dirty="0"/>
                <a:t>5</a:t>
              </a:r>
              <a:r>
                <a:rPr lang="zh-CN" altLang="en-US" sz="1600" dirty="0"/>
                <a:t>月的第二个星期日为母亲节，并要求总统发布宣言，号召政府官员在所有的公共建筑物上悬挂国旗。</a:t>
              </a:r>
              <a:endParaRPr lang="zh-CN" altLang="en-US" sz="1600" dirty="0"/>
            </a:p>
          </p:txBody>
        </p:sp>
        <p:grpSp>
          <p:nvGrpSpPr>
            <p:cNvPr id="37" name="组合 36"/>
            <p:cNvGrpSpPr/>
            <p:nvPr/>
          </p:nvGrpSpPr>
          <p:grpSpPr>
            <a:xfrm>
              <a:off x="7910006" y="1852166"/>
              <a:ext cx="225475" cy="1091952"/>
              <a:chOff x="7910006" y="1852166"/>
              <a:chExt cx="225475" cy="1091952"/>
            </a:xfrm>
            <a:effectLst>
              <a:outerShdw blurRad="12700" dist="38100" dir="2700000" algn="tl" rotWithShape="0">
                <a:prstClr val="black">
                  <a:alpha val="40000"/>
                </a:prstClr>
              </a:outerShdw>
            </a:effectLst>
          </p:grpSpPr>
          <p:sp>
            <p:nvSpPr>
              <p:cNvPr id="38" name="矩形 37"/>
              <p:cNvSpPr/>
              <p:nvPr/>
            </p:nvSpPr>
            <p:spPr>
              <a:xfrm>
                <a:off x="7988796" y="1943100"/>
                <a:ext cx="146685" cy="1001018"/>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7910006" y="1852166"/>
                <a:ext cx="146685" cy="1001018"/>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750"/>
                            </p:stCondLst>
                            <p:childTnLst>
                              <p:par>
                                <p:cTn id="13" presetID="53"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1250"/>
                            </p:stCondLst>
                            <p:childTnLst>
                              <p:par>
                                <p:cTn id="19" presetID="21" presetClass="entr" presetSubtype="1"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heel(1)">
                                      <p:cBhvr>
                                        <p:cTn id="21" dur="1000"/>
                                        <p:tgtEl>
                                          <p:spTgt spid="17"/>
                                        </p:tgtEl>
                                      </p:cBhvr>
                                    </p:animEffect>
                                  </p:childTnLst>
                                </p:cTn>
                              </p:par>
                            </p:childTnLst>
                          </p:cTn>
                        </p:par>
                        <p:par>
                          <p:cTn id="22" fill="hold">
                            <p:stCondLst>
                              <p:cond delay="2250"/>
                            </p:stCondLst>
                            <p:childTnLst>
                              <p:par>
                                <p:cTn id="23" presetID="22" presetClass="entr" presetSubtype="2"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right)">
                                      <p:cBhvr>
                                        <p:cTn id="25" dur="500"/>
                                        <p:tgtEl>
                                          <p:spTgt spid="28"/>
                                        </p:tgtEl>
                                      </p:cBhvr>
                                    </p:animEffect>
                                  </p:childTnLst>
                                </p:cTn>
                              </p:par>
                              <p:par>
                                <p:cTn id="26" presetID="22" presetClass="entr" presetSubtype="8"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childTnLst>
                          </p:cTn>
                        </p:par>
                        <p:par>
                          <p:cTn id="29" fill="hold">
                            <p:stCondLst>
                              <p:cond delay="2750"/>
                            </p:stCondLst>
                            <p:childTnLst>
                              <p:par>
                                <p:cTn id="30" presetID="22" presetClass="entr" presetSubtype="2"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right)">
                                      <p:cBhvr>
                                        <p:cTn id="32" dur="500"/>
                                        <p:tgtEl>
                                          <p:spTgt spid="30"/>
                                        </p:tgtEl>
                                      </p:cBhvr>
                                    </p:animEffect>
                                  </p:childTnLst>
                                </p:cTn>
                              </p:par>
                              <p:par>
                                <p:cTn id="33" presetID="22" presetClass="entr" presetSubtype="8"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885824"/>
            <a:ext cx="11792309" cy="565785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199845" y="247650"/>
            <a:ext cx="11792309" cy="526851"/>
          </a:xfrm>
          <a:prstGeom prst="roundRect">
            <a:avLst>
              <a:gd name="adj" fmla="val 0"/>
            </a:avLst>
          </a:prstGeom>
          <a:gradFill>
            <a:gsLst>
              <a:gs pos="53000">
                <a:schemeClr val="accent1">
                  <a:lumMod val="5000"/>
                  <a:lumOff val="95000"/>
                </a:schemeClr>
              </a:gs>
              <a:gs pos="11000">
                <a:srgbClr val="BB3F3D"/>
              </a:gs>
              <a:gs pos="92000">
                <a:srgbClr val="BB3F3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91061" y="257829"/>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5085" y="215492"/>
            <a:ext cx="1454666" cy="559009"/>
          </a:xfrm>
          <a:prstGeom prst="rect">
            <a:avLst/>
          </a:prstGeom>
        </p:spPr>
      </p:pic>
      <p:grpSp>
        <p:nvGrpSpPr>
          <p:cNvPr id="19" name="组合 18"/>
          <p:cNvGrpSpPr/>
          <p:nvPr/>
        </p:nvGrpSpPr>
        <p:grpSpPr>
          <a:xfrm>
            <a:off x="477661" y="3886198"/>
            <a:ext cx="2743200" cy="2053709"/>
            <a:chOff x="1042988" y="3800474"/>
            <a:chExt cx="2743200" cy="2053709"/>
          </a:xfrm>
        </p:grpSpPr>
        <p:sp>
          <p:nvSpPr>
            <p:cNvPr id="15" name="文本框 14"/>
            <p:cNvSpPr txBox="1"/>
            <p:nvPr/>
          </p:nvSpPr>
          <p:spPr>
            <a:xfrm>
              <a:off x="1337225" y="3800474"/>
              <a:ext cx="2158450"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点击此处添加标题</a:t>
              </a:r>
              <a:endParaRPr lang="zh-CN" altLang="en-US" b="1"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1042988" y="4469188"/>
              <a:ext cx="2743200" cy="1384995"/>
            </a:xfrm>
            <a:prstGeom prst="rect">
              <a:avLst/>
            </a:prstGeom>
            <a:noFill/>
          </p:spPr>
          <p:txBody>
            <a:bodyPr wrap="square" rtlCol="0">
              <a:spAutoFit/>
            </a:bodyPr>
            <a:lstStyle/>
            <a:p>
              <a:r>
                <a:rPr lang="zh-CN" altLang="en-US" sz="1400"/>
                <a:t>目前所知最早的母亲节起源于古希腊。在这一天，古希腊人向希腊众神之母赫拉致敬。其后</a:t>
              </a:r>
              <a:r>
                <a:rPr lang="en-US" altLang="zh-CN" sz="1400"/>
                <a:t>17</a:t>
              </a:r>
              <a:r>
                <a:rPr lang="zh-CN" altLang="en-US" sz="1400"/>
                <a:t>世纪中叶，节日流传到英国。在这一天里，出门在外的年青人会返家，送给母亲一些小礼物。</a:t>
              </a:r>
              <a:endParaRPr lang="zh-CN" altLang="en-US" sz="1400" dirty="0"/>
            </a:p>
          </p:txBody>
        </p:sp>
        <p:cxnSp>
          <p:nvCxnSpPr>
            <p:cNvPr id="18" name="直接连接符 17"/>
            <p:cNvCxnSpPr/>
            <p:nvPr/>
          </p:nvCxnSpPr>
          <p:spPr>
            <a:xfrm>
              <a:off x="1127675" y="4362450"/>
              <a:ext cx="24823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3337681" y="3886198"/>
            <a:ext cx="2743200" cy="2053709"/>
            <a:chOff x="1042988" y="3800474"/>
            <a:chExt cx="2743200" cy="2053709"/>
          </a:xfrm>
        </p:grpSpPr>
        <p:sp>
          <p:nvSpPr>
            <p:cNvPr id="24" name="文本框 23"/>
            <p:cNvSpPr txBox="1"/>
            <p:nvPr/>
          </p:nvSpPr>
          <p:spPr>
            <a:xfrm>
              <a:off x="1337225" y="3800474"/>
              <a:ext cx="2158450"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点击此处添加标题</a:t>
              </a:r>
              <a:endParaRPr lang="zh-CN" altLang="en-US" b="1"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1042988" y="4469188"/>
              <a:ext cx="2743200" cy="1384995"/>
            </a:xfrm>
            <a:prstGeom prst="rect">
              <a:avLst/>
            </a:prstGeom>
            <a:noFill/>
          </p:spPr>
          <p:txBody>
            <a:bodyPr wrap="square" rtlCol="0">
              <a:spAutoFit/>
            </a:bodyPr>
            <a:lstStyle/>
            <a:p>
              <a:r>
                <a:rPr lang="zh-CN" altLang="en-US" sz="1400"/>
                <a:t>目前所知最早的母亲节起源于古希腊。在这一天，古希腊人向希腊众神之母赫拉致敬。其后</a:t>
              </a:r>
              <a:r>
                <a:rPr lang="en-US" altLang="zh-CN" sz="1400"/>
                <a:t>17</a:t>
              </a:r>
              <a:r>
                <a:rPr lang="zh-CN" altLang="en-US" sz="1400"/>
                <a:t>世纪中叶，节日流传到英国。在这一天里，出门在外的年青人会返家，送给母亲一些小礼物。</a:t>
              </a:r>
              <a:endParaRPr lang="zh-CN" altLang="en-US" sz="1400" dirty="0"/>
            </a:p>
          </p:txBody>
        </p:sp>
        <p:cxnSp>
          <p:nvCxnSpPr>
            <p:cNvPr id="26" name="直接连接符 25"/>
            <p:cNvCxnSpPr/>
            <p:nvPr/>
          </p:nvCxnSpPr>
          <p:spPr>
            <a:xfrm>
              <a:off x="1127675" y="4362450"/>
              <a:ext cx="24823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160805" y="3876673"/>
            <a:ext cx="2743200" cy="2053709"/>
            <a:chOff x="1042988" y="3800474"/>
            <a:chExt cx="2743200" cy="2053709"/>
          </a:xfrm>
        </p:grpSpPr>
        <p:sp>
          <p:nvSpPr>
            <p:cNvPr id="30" name="文本框 29"/>
            <p:cNvSpPr txBox="1"/>
            <p:nvPr/>
          </p:nvSpPr>
          <p:spPr>
            <a:xfrm>
              <a:off x="1337225" y="3800474"/>
              <a:ext cx="2158450"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点击此处添加标题</a:t>
              </a:r>
              <a:endParaRPr lang="zh-CN" altLang="en-US" b="1" dirty="0">
                <a:latin typeface="微软雅黑" panose="020B0503020204020204" pitchFamily="34" charset="-122"/>
                <a:ea typeface="微软雅黑" panose="020B0503020204020204" pitchFamily="34" charset="-122"/>
              </a:endParaRPr>
            </a:p>
          </p:txBody>
        </p:sp>
        <p:sp>
          <p:nvSpPr>
            <p:cNvPr id="31" name="文本框 30"/>
            <p:cNvSpPr txBox="1"/>
            <p:nvPr/>
          </p:nvSpPr>
          <p:spPr>
            <a:xfrm>
              <a:off x="1042988" y="4469188"/>
              <a:ext cx="2743200" cy="1384995"/>
            </a:xfrm>
            <a:prstGeom prst="rect">
              <a:avLst/>
            </a:prstGeom>
            <a:noFill/>
          </p:spPr>
          <p:txBody>
            <a:bodyPr wrap="square" rtlCol="0">
              <a:spAutoFit/>
            </a:bodyPr>
            <a:lstStyle/>
            <a:p>
              <a:r>
                <a:rPr lang="zh-CN" altLang="en-US" sz="1400"/>
                <a:t>目前所知最早的母亲节起源于古希腊。在这一天，古希腊人向希腊众神之母赫拉致敬。其后</a:t>
              </a:r>
              <a:r>
                <a:rPr lang="en-US" altLang="zh-CN" sz="1400"/>
                <a:t>17</a:t>
              </a:r>
              <a:r>
                <a:rPr lang="zh-CN" altLang="en-US" sz="1400"/>
                <a:t>世纪中叶，节日流传到英国。在这一天里，出门在外的年青人会返家，送给母亲一些小礼物。</a:t>
              </a:r>
              <a:endParaRPr lang="zh-CN" altLang="en-US" sz="1400" dirty="0"/>
            </a:p>
          </p:txBody>
        </p:sp>
        <p:cxnSp>
          <p:nvCxnSpPr>
            <p:cNvPr id="32" name="直接连接符 31"/>
            <p:cNvCxnSpPr/>
            <p:nvPr/>
          </p:nvCxnSpPr>
          <p:spPr>
            <a:xfrm>
              <a:off x="1127675" y="4362450"/>
              <a:ext cx="24823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9020825" y="3876673"/>
            <a:ext cx="2743200" cy="2053709"/>
            <a:chOff x="1042988" y="3800474"/>
            <a:chExt cx="2743200" cy="2053709"/>
          </a:xfrm>
        </p:grpSpPr>
        <p:sp>
          <p:nvSpPr>
            <p:cNvPr id="36" name="文本框 35"/>
            <p:cNvSpPr txBox="1"/>
            <p:nvPr/>
          </p:nvSpPr>
          <p:spPr>
            <a:xfrm>
              <a:off x="1337225" y="3800474"/>
              <a:ext cx="2158450" cy="369332"/>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点击此处添加标题</a:t>
              </a:r>
              <a:endParaRPr lang="zh-CN" altLang="en-US" b="1" dirty="0">
                <a:latin typeface="微软雅黑" panose="020B0503020204020204" pitchFamily="34" charset="-122"/>
                <a:ea typeface="微软雅黑" panose="020B0503020204020204" pitchFamily="34" charset="-122"/>
              </a:endParaRPr>
            </a:p>
          </p:txBody>
        </p:sp>
        <p:sp>
          <p:nvSpPr>
            <p:cNvPr id="37" name="文本框 36"/>
            <p:cNvSpPr txBox="1"/>
            <p:nvPr/>
          </p:nvSpPr>
          <p:spPr>
            <a:xfrm>
              <a:off x="1042988" y="4469188"/>
              <a:ext cx="2743200" cy="1384995"/>
            </a:xfrm>
            <a:prstGeom prst="rect">
              <a:avLst/>
            </a:prstGeom>
            <a:noFill/>
          </p:spPr>
          <p:txBody>
            <a:bodyPr wrap="square" rtlCol="0">
              <a:spAutoFit/>
            </a:bodyPr>
            <a:lstStyle/>
            <a:p>
              <a:r>
                <a:rPr lang="zh-CN" altLang="en-US" sz="1400"/>
                <a:t>目前所知最早的母亲节起源于古希腊。在这一天，古希腊人向希腊众神之母赫拉致敬。其后</a:t>
              </a:r>
              <a:r>
                <a:rPr lang="en-US" altLang="zh-CN" sz="1400"/>
                <a:t>17</a:t>
              </a:r>
              <a:r>
                <a:rPr lang="zh-CN" altLang="en-US" sz="1400"/>
                <a:t>世纪中叶，节日流传到英国。在这一天里，出门在外的年青人会返家，送给母亲一些小礼物。</a:t>
              </a:r>
              <a:endParaRPr lang="zh-CN" altLang="en-US" sz="1400" dirty="0"/>
            </a:p>
          </p:txBody>
        </p:sp>
        <p:cxnSp>
          <p:nvCxnSpPr>
            <p:cNvPr id="38" name="直接连接符 37"/>
            <p:cNvCxnSpPr/>
            <p:nvPr/>
          </p:nvCxnSpPr>
          <p:spPr>
            <a:xfrm>
              <a:off x="1127675" y="4362450"/>
              <a:ext cx="24823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695060" y="1755575"/>
            <a:ext cx="2301698" cy="2066925"/>
            <a:chOff x="695060" y="1755575"/>
            <a:chExt cx="2301698" cy="2066925"/>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060" y="1755575"/>
              <a:ext cx="2301698" cy="2066925"/>
            </a:xfrm>
            <a:prstGeom prst="rect">
              <a:avLst/>
            </a:prstGeom>
          </p:spPr>
        </p:pic>
        <p:sp>
          <p:nvSpPr>
            <p:cNvPr id="39" name="文本框 38"/>
            <p:cNvSpPr txBox="1"/>
            <p:nvPr/>
          </p:nvSpPr>
          <p:spPr>
            <a:xfrm>
              <a:off x="1393118" y="2295821"/>
              <a:ext cx="1076324" cy="923330"/>
            </a:xfrm>
            <a:prstGeom prst="rect">
              <a:avLst/>
            </a:prstGeom>
            <a:noFill/>
          </p:spPr>
          <p:txBody>
            <a:bodyPr wrap="square" rtlCol="0">
              <a:spAutoFit/>
            </a:bodyPr>
            <a:lstStyle/>
            <a:p>
              <a:r>
                <a:rPr lang="zh-CN" altLang="en-US" sz="5400" b="1" dirty="0">
                  <a:latin typeface="微软雅黑" panose="020B0503020204020204" pitchFamily="34" charset="-122"/>
                  <a:ea typeface="微软雅黑" panose="020B0503020204020204" pitchFamily="34" charset="-122"/>
                </a:rPr>
                <a:t>壹</a:t>
              </a:r>
              <a:endParaRPr lang="zh-CN" altLang="en-US" sz="5400" b="1"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558432" y="1724024"/>
            <a:ext cx="2301698" cy="2066925"/>
            <a:chOff x="3558432" y="1724024"/>
            <a:chExt cx="2301698" cy="2066925"/>
          </a:xfrm>
        </p:grpSpPr>
        <p:pic>
          <p:nvPicPr>
            <p:cNvPr id="22" name="图片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8432" y="1724024"/>
              <a:ext cx="2301698" cy="2066925"/>
            </a:xfrm>
            <a:prstGeom prst="rect">
              <a:avLst/>
            </a:prstGeom>
          </p:spPr>
        </p:pic>
        <p:sp>
          <p:nvSpPr>
            <p:cNvPr id="40" name="文本框 39"/>
            <p:cNvSpPr txBox="1"/>
            <p:nvPr/>
          </p:nvSpPr>
          <p:spPr>
            <a:xfrm>
              <a:off x="4267201" y="2295821"/>
              <a:ext cx="1076324" cy="923330"/>
            </a:xfrm>
            <a:prstGeom prst="rect">
              <a:avLst/>
            </a:prstGeom>
            <a:noFill/>
          </p:spPr>
          <p:txBody>
            <a:bodyPr wrap="square" rtlCol="0">
              <a:spAutoFit/>
            </a:bodyPr>
            <a:lstStyle/>
            <a:p>
              <a:r>
                <a:rPr lang="zh-CN" altLang="en-US" sz="5400" b="1" dirty="0">
                  <a:latin typeface="微软雅黑" panose="020B0503020204020204" pitchFamily="34" charset="-122"/>
                  <a:ea typeface="微软雅黑" panose="020B0503020204020204" pitchFamily="34" charset="-122"/>
                </a:rPr>
                <a:t>贰</a:t>
              </a:r>
              <a:endParaRPr lang="zh-CN" altLang="en-US" sz="5400" b="1" dirty="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381556" y="1714499"/>
            <a:ext cx="2301698" cy="2066925"/>
            <a:chOff x="6381556" y="1714499"/>
            <a:chExt cx="2301698" cy="2066925"/>
          </a:xfrm>
        </p:grpSpPr>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1556" y="1714499"/>
              <a:ext cx="2301698" cy="2066925"/>
            </a:xfrm>
            <a:prstGeom prst="rect">
              <a:avLst/>
            </a:prstGeom>
          </p:spPr>
        </p:pic>
        <p:sp>
          <p:nvSpPr>
            <p:cNvPr id="41" name="文本框 40"/>
            <p:cNvSpPr txBox="1"/>
            <p:nvPr/>
          </p:nvSpPr>
          <p:spPr>
            <a:xfrm>
              <a:off x="7096126" y="2305642"/>
              <a:ext cx="1076324" cy="923330"/>
            </a:xfrm>
            <a:prstGeom prst="rect">
              <a:avLst/>
            </a:prstGeom>
            <a:noFill/>
          </p:spPr>
          <p:txBody>
            <a:bodyPr wrap="square" rtlCol="0">
              <a:spAutoFit/>
            </a:bodyPr>
            <a:lstStyle/>
            <a:p>
              <a:r>
                <a:rPr lang="zh-CN" altLang="en-US" sz="5400" b="1" dirty="0">
                  <a:latin typeface="微软雅黑" panose="020B0503020204020204" pitchFamily="34" charset="-122"/>
                  <a:ea typeface="微软雅黑" panose="020B0503020204020204" pitchFamily="34" charset="-122"/>
                </a:rPr>
                <a:t>叁</a:t>
              </a:r>
              <a:endParaRPr lang="zh-CN" altLang="en-US" sz="5400" b="1"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9241576" y="1714499"/>
            <a:ext cx="2301698" cy="2066925"/>
            <a:chOff x="9241576" y="1714499"/>
            <a:chExt cx="2301698" cy="2066925"/>
          </a:xfrm>
        </p:grpSpPr>
        <p:pic>
          <p:nvPicPr>
            <p:cNvPr id="34" name="图片 3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41576" y="1714499"/>
              <a:ext cx="2301698" cy="2066925"/>
            </a:xfrm>
            <a:prstGeom prst="rect">
              <a:avLst/>
            </a:prstGeom>
          </p:spPr>
        </p:pic>
        <p:sp>
          <p:nvSpPr>
            <p:cNvPr id="42" name="文本框 41"/>
            <p:cNvSpPr txBox="1"/>
            <p:nvPr/>
          </p:nvSpPr>
          <p:spPr>
            <a:xfrm>
              <a:off x="9953626" y="2286296"/>
              <a:ext cx="1076324" cy="923330"/>
            </a:xfrm>
            <a:prstGeom prst="rect">
              <a:avLst/>
            </a:prstGeom>
            <a:noFill/>
          </p:spPr>
          <p:txBody>
            <a:bodyPr wrap="square" rtlCol="0">
              <a:spAutoFit/>
            </a:bodyPr>
            <a:lstStyle/>
            <a:p>
              <a:r>
                <a:rPr lang="zh-CN" altLang="en-US" sz="5400" b="1" dirty="0">
                  <a:latin typeface="微软雅黑" panose="020B0503020204020204" pitchFamily="34" charset="-122"/>
                  <a:ea typeface="微软雅黑" panose="020B0503020204020204" pitchFamily="34" charset="-122"/>
                </a:rPr>
                <a:t>肆</a:t>
              </a:r>
              <a:endParaRPr lang="zh-CN" altLang="en-US" sz="54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anim calcmode="lin" valueType="num">
                                      <p:cBhvr>
                                        <p:cTn id="46" dur="1000" fill="hold"/>
                                        <p:tgtEl>
                                          <p:spTgt spid="29"/>
                                        </p:tgtEl>
                                        <p:attrNameLst>
                                          <p:attrName>ppt_x</p:attrName>
                                        </p:attrNameLst>
                                      </p:cBhvr>
                                      <p:tavLst>
                                        <p:tav tm="0">
                                          <p:val>
                                            <p:strVal val="#ppt_x"/>
                                          </p:val>
                                        </p:tav>
                                        <p:tav tm="100000">
                                          <p:val>
                                            <p:strVal val="#ppt_x"/>
                                          </p:val>
                                        </p:tav>
                                      </p:tavLst>
                                    </p:anim>
                                    <p:anim calcmode="lin" valueType="num">
                                      <p:cBhvr>
                                        <p:cTn id="4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885824"/>
            <a:ext cx="11792309" cy="565785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199845" y="247650"/>
            <a:ext cx="11792309" cy="526851"/>
          </a:xfrm>
          <a:prstGeom prst="roundRect">
            <a:avLst>
              <a:gd name="adj" fmla="val 0"/>
            </a:avLst>
          </a:prstGeom>
          <a:gradFill>
            <a:gsLst>
              <a:gs pos="53000">
                <a:schemeClr val="accent1">
                  <a:lumMod val="5000"/>
                  <a:lumOff val="95000"/>
                </a:schemeClr>
              </a:gs>
              <a:gs pos="11000">
                <a:srgbClr val="BB3F3D"/>
              </a:gs>
              <a:gs pos="92000">
                <a:srgbClr val="BB3F3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91061" y="257829"/>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5085" y="215492"/>
            <a:ext cx="1454666" cy="559009"/>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0582" y="1529999"/>
            <a:ext cx="4314267" cy="4369499"/>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17860" b="15302"/>
          <a:stretch>
            <a:fillRect/>
          </a:stretch>
        </p:blipFill>
        <p:spPr>
          <a:xfrm>
            <a:off x="4025270" y="1505369"/>
            <a:ext cx="3891915" cy="4335424"/>
          </a:xfrm>
          <a:prstGeom prst="rect">
            <a:avLst/>
          </a:prstGeom>
        </p:spPr>
      </p:pic>
      <p:sp>
        <p:nvSpPr>
          <p:cNvPr id="16" name="文本框 15"/>
          <p:cNvSpPr txBox="1"/>
          <p:nvPr/>
        </p:nvSpPr>
        <p:spPr>
          <a:xfrm>
            <a:off x="628929" y="2914650"/>
            <a:ext cx="3381653" cy="3009478"/>
          </a:xfrm>
          <a:prstGeom prst="rect">
            <a:avLst/>
          </a:prstGeom>
          <a:noFill/>
        </p:spPr>
        <p:txBody>
          <a:bodyPr wrap="square" rtlCol="0">
            <a:spAutoFit/>
          </a:bodyPr>
          <a:lstStyle/>
          <a:p>
            <a:pPr>
              <a:lnSpc>
                <a:spcPct val="150000"/>
              </a:lnSpc>
            </a:pPr>
            <a:r>
              <a:rPr lang="zh-CN" altLang="en-US" sz="1600" dirty="0"/>
              <a:t>美国的母亲节由安娜</a:t>
            </a:r>
            <a:r>
              <a:rPr lang="en-US" altLang="zh-CN" sz="1600" dirty="0"/>
              <a:t>·</a:t>
            </a:r>
            <a:r>
              <a:rPr lang="zh-CN" altLang="en-US" sz="1600" dirty="0"/>
              <a:t>贾维斯（</a:t>
            </a:r>
            <a:r>
              <a:rPr lang="en-US" altLang="zh-CN" sz="1600" dirty="0"/>
              <a:t>Anna Jarvis</a:t>
            </a:r>
            <a:r>
              <a:rPr lang="zh-CN" altLang="en-US" sz="1600" dirty="0"/>
              <a:t>，</a:t>
            </a:r>
            <a:r>
              <a:rPr lang="en-US" altLang="zh-CN" sz="1600" dirty="0"/>
              <a:t>1864</a:t>
            </a:r>
            <a:r>
              <a:rPr lang="zh-CN" altLang="en-US" sz="1600" dirty="0"/>
              <a:t>年－</a:t>
            </a:r>
            <a:r>
              <a:rPr lang="en-US" altLang="zh-CN" sz="1600" dirty="0"/>
              <a:t>1948</a:t>
            </a:r>
            <a:r>
              <a:rPr lang="zh-CN" altLang="en-US" sz="1600" dirty="0"/>
              <a:t>年）发起，她终身未婚，一直陪伴在母亲身边。安娜</a:t>
            </a:r>
            <a:r>
              <a:rPr lang="en-US" altLang="zh-CN" sz="1600" dirty="0"/>
              <a:t>·</a:t>
            </a:r>
            <a:r>
              <a:rPr lang="zh-CN" altLang="en-US" sz="1600" dirty="0"/>
              <a:t>贾维斯的母亲心地善良，极富同情心，她提出应设立一个纪念日来纪念默默无闻做出奉献的母亲们，可是这个愿望尚未实现，她就逝世了。</a:t>
            </a:r>
            <a:endParaRPr lang="zh-CN" altLang="en-US" sz="1600" dirty="0"/>
          </a:p>
        </p:txBody>
      </p:sp>
      <p:grpSp>
        <p:nvGrpSpPr>
          <p:cNvPr id="18" name="组合 17"/>
          <p:cNvGrpSpPr/>
          <p:nvPr/>
        </p:nvGrpSpPr>
        <p:grpSpPr>
          <a:xfrm>
            <a:off x="504825" y="1836093"/>
            <a:ext cx="3505757" cy="677763"/>
            <a:chOff x="504825" y="1836093"/>
            <a:chExt cx="3505757" cy="677763"/>
          </a:xfrm>
        </p:grpSpPr>
        <p:grpSp>
          <p:nvGrpSpPr>
            <p:cNvPr id="13" name="组合 12"/>
            <p:cNvGrpSpPr/>
            <p:nvPr/>
          </p:nvGrpSpPr>
          <p:grpSpPr>
            <a:xfrm>
              <a:off x="504825" y="1836093"/>
              <a:ext cx="3505757" cy="677763"/>
              <a:chOff x="504825" y="2133600"/>
              <a:chExt cx="3505757" cy="677763"/>
            </a:xfrm>
            <a:effectLst>
              <a:outerShdw blurRad="12700" dist="50800" dir="2400000" algn="tl" rotWithShape="0">
                <a:prstClr val="black">
                  <a:alpha val="40000"/>
                </a:prstClr>
              </a:outerShdw>
            </a:effectLst>
          </p:grpSpPr>
          <p:sp>
            <p:nvSpPr>
              <p:cNvPr id="9" name="矩形 8"/>
              <p:cNvSpPr/>
              <p:nvPr/>
            </p:nvSpPr>
            <p:spPr>
              <a:xfrm>
                <a:off x="504825" y="2133600"/>
                <a:ext cx="3257550" cy="39052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28929" y="2236886"/>
                <a:ext cx="3381653" cy="574477"/>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742950" y="1995487"/>
              <a:ext cx="3133725" cy="461665"/>
            </a:xfrm>
            <a:prstGeom prst="rect">
              <a:avLst/>
            </a:prstGeom>
            <a:noFill/>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点击添加小标题</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175931" y="5187660"/>
            <a:ext cx="3505757" cy="677763"/>
            <a:chOff x="504825" y="1836093"/>
            <a:chExt cx="3505757" cy="677763"/>
          </a:xfrm>
        </p:grpSpPr>
        <p:grpSp>
          <p:nvGrpSpPr>
            <p:cNvPr id="20" name="组合 19"/>
            <p:cNvGrpSpPr/>
            <p:nvPr/>
          </p:nvGrpSpPr>
          <p:grpSpPr>
            <a:xfrm>
              <a:off x="504825" y="1836093"/>
              <a:ext cx="3505757" cy="677763"/>
              <a:chOff x="504825" y="2133600"/>
              <a:chExt cx="3505757" cy="677763"/>
            </a:xfrm>
            <a:effectLst>
              <a:outerShdw blurRad="12700" dist="50800" dir="2400000" algn="tl" rotWithShape="0">
                <a:prstClr val="black">
                  <a:alpha val="40000"/>
                </a:prstClr>
              </a:outerShdw>
            </a:effectLst>
          </p:grpSpPr>
          <p:sp>
            <p:nvSpPr>
              <p:cNvPr id="22" name="矩形 21"/>
              <p:cNvSpPr/>
              <p:nvPr/>
            </p:nvSpPr>
            <p:spPr>
              <a:xfrm>
                <a:off x="504825" y="2133600"/>
                <a:ext cx="3257550" cy="390525"/>
              </a:xfrm>
              <a:prstGeom prst="rect">
                <a:avLst/>
              </a:prstGeom>
              <a:solidFill>
                <a:srgbClr val="7C6F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28929" y="2236886"/>
                <a:ext cx="3381653" cy="574477"/>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742950" y="1995487"/>
              <a:ext cx="3133725" cy="461665"/>
            </a:xfrm>
            <a:prstGeom prst="rect">
              <a:avLst/>
            </a:prstGeom>
            <a:noFill/>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点击添加小标题</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4" name="文本框 23"/>
          <p:cNvSpPr txBox="1"/>
          <p:nvPr/>
        </p:nvSpPr>
        <p:spPr>
          <a:xfrm>
            <a:off x="8176606" y="1747877"/>
            <a:ext cx="3381653" cy="3009478"/>
          </a:xfrm>
          <a:prstGeom prst="rect">
            <a:avLst/>
          </a:prstGeom>
          <a:noFill/>
        </p:spPr>
        <p:txBody>
          <a:bodyPr wrap="square" rtlCol="0">
            <a:spAutoFit/>
          </a:bodyPr>
          <a:lstStyle/>
          <a:p>
            <a:pPr>
              <a:lnSpc>
                <a:spcPct val="150000"/>
              </a:lnSpc>
            </a:pPr>
            <a:r>
              <a:rPr lang="zh-CN" altLang="en-US" sz="1600" dirty="0"/>
              <a:t>她的女儿安娜</a:t>
            </a:r>
            <a:r>
              <a:rPr lang="en-US" altLang="zh-CN" sz="1600" dirty="0"/>
              <a:t>·</a:t>
            </a:r>
            <a:r>
              <a:rPr lang="zh-CN" altLang="en-US" sz="1600" dirty="0"/>
              <a:t>贾维斯于</a:t>
            </a:r>
            <a:r>
              <a:rPr lang="en-US" altLang="zh-CN" sz="1600" dirty="0"/>
              <a:t>1907</a:t>
            </a:r>
            <a:r>
              <a:rPr lang="zh-CN" altLang="en-US" sz="1600" dirty="0"/>
              <a:t>年开始举办活动，申请将母亲节成为一个法定节日。节日于</a:t>
            </a:r>
            <a:r>
              <a:rPr lang="en-US" altLang="zh-CN" sz="1600" dirty="0"/>
              <a:t>1908</a:t>
            </a:r>
            <a:r>
              <a:rPr lang="zh-CN" altLang="en-US" sz="1600" dirty="0"/>
              <a:t>年</a:t>
            </a:r>
            <a:r>
              <a:rPr lang="en-US" altLang="zh-CN" sz="1600" dirty="0"/>
              <a:t>5</a:t>
            </a:r>
            <a:r>
              <a:rPr lang="zh-CN" altLang="en-US" sz="1600" dirty="0"/>
              <a:t>月</a:t>
            </a:r>
            <a:r>
              <a:rPr lang="en-US" altLang="zh-CN" sz="1600" dirty="0"/>
              <a:t>10</a:t>
            </a:r>
            <a:r>
              <a:rPr lang="zh-CN" altLang="en-US" sz="1600" dirty="0"/>
              <a:t>日在美国的西弗吉尼亚和宾夕法尼亚州正式开始。</a:t>
            </a:r>
            <a:r>
              <a:rPr lang="en-US" altLang="zh-CN" sz="1600" dirty="0"/>
              <a:t>1913</a:t>
            </a:r>
            <a:r>
              <a:rPr lang="zh-CN" altLang="en-US" sz="1600" dirty="0"/>
              <a:t>年，美国国会确定将每年</a:t>
            </a:r>
            <a:r>
              <a:rPr lang="en-US" altLang="zh-CN" sz="1600" dirty="0"/>
              <a:t>5</a:t>
            </a:r>
            <a:r>
              <a:rPr lang="zh-CN" altLang="en-US" sz="1600" dirty="0"/>
              <a:t>月的第二个星期日作为法定的母亲节，并规定这一天家家户户都要悬挂国旗，表达对母亲的尊敬。</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750"/>
                            </p:stCondLst>
                            <p:childTnLst>
                              <p:par>
                                <p:cTn id="13" presetID="35"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500"/>
                                        <p:tgtEl>
                                          <p:spTgt spid="6"/>
                                        </p:tgtEl>
                                      </p:cBhvr>
                                    </p:animEffect>
                                    <p:anim calcmode="lin" valueType="num">
                                      <p:cBhvr>
                                        <p:cTn id="16" dur="1500" fill="hold"/>
                                        <p:tgtEl>
                                          <p:spTgt spid="6"/>
                                        </p:tgtEl>
                                        <p:attrNameLst>
                                          <p:attrName>style.rotation</p:attrName>
                                        </p:attrNameLst>
                                      </p:cBhvr>
                                      <p:tavLst>
                                        <p:tav tm="0">
                                          <p:val>
                                            <p:fltVal val="720"/>
                                          </p:val>
                                        </p:tav>
                                        <p:tav tm="100000">
                                          <p:val>
                                            <p:fltVal val="0"/>
                                          </p:val>
                                        </p:tav>
                                      </p:tavLst>
                                    </p:anim>
                                    <p:anim calcmode="lin" valueType="num">
                                      <p:cBhvr>
                                        <p:cTn id="17" dur="1500" fill="hold"/>
                                        <p:tgtEl>
                                          <p:spTgt spid="6"/>
                                        </p:tgtEl>
                                        <p:attrNameLst>
                                          <p:attrName>ppt_h</p:attrName>
                                        </p:attrNameLst>
                                      </p:cBhvr>
                                      <p:tavLst>
                                        <p:tav tm="0">
                                          <p:val>
                                            <p:fltVal val="0"/>
                                          </p:val>
                                        </p:tav>
                                        <p:tav tm="100000">
                                          <p:val>
                                            <p:strVal val="#ppt_h"/>
                                          </p:val>
                                        </p:tav>
                                      </p:tavLst>
                                    </p:anim>
                                    <p:anim calcmode="lin" valueType="num">
                                      <p:cBhvr>
                                        <p:cTn id="18" dur="1500" fill="hold"/>
                                        <p:tgtEl>
                                          <p:spTgt spid="6"/>
                                        </p:tgtEl>
                                        <p:attrNameLst>
                                          <p:attrName>ppt_w</p:attrName>
                                        </p:attrNameLst>
                                      </p:cBhvr>
                                      <p:tavLst>
                                        <p:tav tm="0">
                                          <p:val>
                                            <p:fltVal val="0"/>
                                          </p:val>
                                        </p:tav>
                                        <p:tav tm="100000">
                                          <p:val>
                                            <p:strVal val="#ppt_w"/>
                                          </p:val>
                                        </p:tav>
                                      </p:tavLst>
                                    </p:anim>
                                  </p:childTnLst>
                                </p:cTn>
                              </p:par>
                            </p:childTnLst>
                          </p:cTn>
                        </p:par>
                        <p:par>
                          <p:cTn id="19" fill="hold">
                            <p:stCondLst>
                              <p:cond delay="2250"/>
                            </p:stCondLst>
                            <p:childTnLst>
                              <p:par>
                                <p:cTn id="20" presetID="53" presetClass="entr" presetSubtype="1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par>
                          <p:cTn id="25" fill="hold">
                            <p:stCondLst>
                              <p:cond delay="2750"/>
                            </p:stCondLst>
                            <p:childTnLst>
                              <p:par>
                                <p:cTn id="26" presetID="14" presetClass="entr" presetSubtype="1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randombar(horizontal)">
                                      <p:cBhvr>
                                        <p:cTn id="28" dur="1000"/>
                                        <p:tgtEl>
                                          <p:spTgt spid="18"/>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3750"/>
                            </p:stCondLst>
                            <p:childTnLst>
                              <p:par>
                                <p:cTn id="35" presetID="14" presetClass="entr" presetSubtype="1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1000"/>
                                        <p:tgtEl>
                                          <p:spTgt spid="19"/>
                                        </p:tgtEl>
                                      </p:cBhvr>
                                    </p:animEffect>
                                  </p:childTnLst>
                                </p:cTn>
                              </p:par>
                              <p:par>
                                <p:cTn id="38" presetID="47"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885824"/>
            <a:ext cx="11792309" cy="565785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199845" y="247650"/>
            <a:ext cx="11792309" cy="526851"/>
          </a:xfrm>
          <a:prstGeom prst="roundRect">
            <a:avLst>
              <a:gd name="adj" fmla="val 0"/>
            </a:avLst>
          </a:prstGeom>
          <a:gradFill>
            <a:gsLst>
              <a:gs pos="53000">
                <a:schemeClr val="accent1">
                  <a:lumMod val="5000"/>
                  <a:lumOff val="95000"/>
                </a:schemeClr>
              </a:gs>
              <a:gs pos="11000">
                <a:srgbClr val="BB3F3D"/>
              </a:gs>
              <a:gs pos="92000">
                <a:srgbClr val="BB3F3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91061" y="257829"/>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5085" y="215492"/>
            <a:ext cx="1454666" cy="559009"/>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03292" y="3724274"/>
            <a:ext cx="2688862" cy="2819702"/>
          </a:xfrm>
          <a:prstGeom prst="rect">
            <a:avLst/>
          </a:prstGeom>
        </p:spPr>
      </p:pic>
      <p:sp>
        <p:nvSpPr>
          <p:cNvPr id="12" name="矩形 11"/>
          <p:cNvSpPr/>
          <p:nvPr/>
        </p:nvSpPr>
        <p:spPr>
          <a:xfrm>
            <a:off x="566738" y="1485900"/>
            <a:ext cx="2681287" cy="1419225"/>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66737" y="3038475"/>
            <a:ext cx="2681287" cy="1419225"/>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6736" y="4605338"/>
            <a:ext cx="2681287" cy="1419225"/>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47379" y="1585894"/>
            <a:ext cx="2520000" cy="1223981"/>
          </a:xfrm>
          <a:prstGeom prst="rect">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37854" y="3133716"/>
            <a:ext cx="2520000" cy="1223981"/>
          </a:xfrm>
          <a:prstGeom prst="rect">
            <a:avLst/>
          </a:prstGeom>
          <a:blipFill>
            <a:blip r:embed="rId4"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37377" y="4707854"/>
            <a:ext cx="2520000" cy="1223981"/>
          </a:xfrm>
          <a:prstGeom prst="rect">
            <a:avLst/>
          </a:prstGeom>
          <a:blipFill>
            <a:blip r:embed="rId5"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686175" y="1990725"/>
            <a:ext cx="6961548" cy="1754326"/>
          </a:xfrm>
          <a:prstGeom prst="rect">
            <a:avLst/>
          </a:prstGeom>
          <a:noFill/>
        </p:spPr>
        <p:txBody>
          <a:bodyPr wrap="square" rtlCol="0">
            <a:spAutoFit/>
          </a:bodyPr>
          <a:lstStyle/>
          <a:p>
            <a:pPr>
              <a:lnSpc>
                <a:spcPct val="150000"/>
              </a:lnSpc>
            </a:pPr>
            <a:r>
              <a:rPr lang="en-US" altLang="zh-CN" sz="2400" b="1" dirty="0">
                <a:latin typeface="微软雅黑" panose="020B0503020204020204" pitchFamily="34" charset="-122"/>
                <a:ea typeface="微软雅黑" panose="020B0503020204020204" pitchFamily="34" charset="-122"/>
              </a:rPr>
              <a:t>1876</a:t>
            </a:r>
            <a:r>
              <a:rPr lang="zh-CN" altLang="en-US" sz="2400" b="1" dirty="0">
                <a:latin typeface="微软雅黑" panose="020B0503020204020204" pitchFamily="34" charset="-122"/>
                <a:ea typeface="微软雅黑" panose="020B0503020204020204" pitchFamily="34" charset="-122"/>
              </a:rPr>
              <a:t>年，美国还在悲悼南北战争的死者</a:t>
            </a:r>
            <a:r>
              <a:rPr lang="zh-CN" altLang="en-US" sz="1600" dirty="0"/>
              <a:t>。安娜</a:t>
            </a:r>
            <a:r>
              <a:rPr lang="en-US" altLang="zh-CN" sz="1600" dirty="0"/>
              <a:t>·</a:t>
            </a:r>
            <a:r>
              <a:rPr lang="zh-CN" altLang="en-US" sz="1600" dirty="0"/>
              <a:t>查维斯夫人（</a:t>
            </a:r>
            <a:r>
              <a:rPr lang="en-US" altLang="zh-CN" sz="1600" dirty="0"/>
              <a:t>Anna Jarvis</a:t>
            </a:r>
            <a:r>
              <a:rPr lang="zh-CN" altLang="en-US" sz="1600" dirty="0"/>
              <a:t>）在礼拜母亲节由来堂讲授美国国殇纪念日的课程，讲到战役中捐躯的英雄故事后，她进行祈祷时说：“但愿在某处、某时会有人创立一个母亲节，纪念和赞扬美国与全世界的母亲。”</a:t>
            </a:r>
            <a:endParaRPr lang="zh-CN" altLang="en-US" sz="1600" dirty="0"/>
          </a:p>
        </p:txBody>
      </p:sp>
      <p:sp>
        <p:nvSpPr>
          <p:cNvPr id="19" name="文本框 18"/>
          <p:cNvSpPr txBox="1"/>
          <p:nvPr/>
        </p:nvSpPr>
        <p:spPr>
          <a:xfrm>
            <a:off x="3686174" y="4114621"/>
            <a:ext cx="6961549" cy="1200329"/>
          </a:xfrm>
          <a:prstGeom prst="rect">
            <a:avLst/>
          </a:prstGeom>
          <a:noFill/>
        </p:spPr>
        <p:txBody>
          <a:bodyPr wrap="square" rtlCol="0">
            <a:spAutoFit/>
          </a:bodyPr>
          <a:lstStyle/>
          <a:p>
            <a:pPr>
              <a:lnSpc>
                <a:spcPct val="150000"/>
              </a:lnSpc>
            </a:pPr>
            <a:r>
              <a:rPr lang="zh-CN" altLang="en-US" sz="1600" dirty="0">
                <a:latin typeface="楷体" panose="02010609060101010101" pitchFamily="49" charset="-122"/>
                <a:ea typeface="楷体" panose="02010609060101010101" pitchFamily="49" charset="-122"/>
              </a:rPr>
              <a:t>目前所知最早的母亲节起源于古希腊。在这一天，古希腊人向希腊众神之母赫拉致敬。其后</a:t>
            </a:r>
            <a:r>
              <a:rPr lang="en-US" altLang="zh-CN" sz="1600" dirty="0">
                <a:latin typeface="楷体" panose="02010609060101010101" pitchFamily="49" charset="-122"/>
                <a:ea typeface="楷体" panose="02010609060101010101" pitchFamily="49" charset="-122"/>
              </a:rPr>
              <a:t>17</a:t>
            </a:r>
            <a:r>
              <a:rPr lang="zh-CN" altLang="en-US" sz="1600" dirty="0">
                <a:latin typeface="楷体" panose="02010609060101010101" pitchFamily="49" charset="-122"/>
                <a:ea typeface="楷体" panose="02010609060101010101" pitchFamily="49" charset="-122"/>
              </a:rPr>
              <a:t>世纪中叶，节日流传到英国。在这一天里，出门在外的年青人会返家，送给母亲一些小礼物。</a:t>
            </a:r>
            <a:endParaRPr lang="zh-CN" altLang="en-US" sz="1600" dirty="0">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750"/>
                            </p:stCondLst>
                            <p:childTnLst>
                              <p:par>
                                <p:cTn id="13" presetID="1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p:tgtEl>
                                          <p:spTgt spid="12"/>
                                        </p:tgtEl>
                                        <p:attrNameLst>
                                          <p:attrName>ppt_y</p:attrName>
                                        </p:attrNameLst>
                                      </p:cBhvr>
                                      <p:tavLst>
                                        <p:tav tm="0">
                                          <p:val>
                                            <p:strVal val="#ppt_y-#ppt_h*1.125000"/>
                                          </p:val>
                                        </p:tav>
                                        <p:tav tm="100000">
                                          <p:val>
                                            <p:strVal val="#ppt_y"/>
                                          </p:val>
                                        </p:tav>
                                      </p:tavLst>
                                    </p:anim>
                                    <p:animEffect transition="in" filter="wipe(down)">
                                      <p:cBhvr>
                                        <p:cTn id="16" dur="500"/>
                                        <p:tgtEl>
                                          <p:spTgt spid="12"/>
                                        </p:tgtEl>
                                      </p:cBhvr>
                                    </p:animEffect>
                                  </p:childTnLst>
                                </p:cTn>
                              </p:par>
                            </p:childTnLst>
                          </p:cTn>
                        </p:par>
                        <p:par>
                          <p:cTn id="17" fill="hold">
                            <p:stCondLst>
                              <p:cond delay="1250"/>
                            </p:stCondLst>
                            <p:childTnLst>
                              <p:par>
                                <p:cTn id="18" presetID="12" presetClass="entr" presetSubtype="1"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ppt_y</p:attrName>
                                        </p:attrNameLst>
                                      </p:cBhvr>
                                      <p:tavLst>
                                        <p:tav tm="0">
                                          <p:val>
                                            <p:strVal val="#ppt_y-#ppt_h*1.125000"/>
                                          </p:val>
                                        </p:tav>
                                        <p:tav tm="100000">
                                          <p:val>
                                            <p:strVal val="#ppt_y"/>
                                          </p:val>
                                        </p:tav>
                                      </p:tavLst>
                                    </p:anim>
                                    <p:animEffect transition="in" filter="wipe(down)">
                                      <p:cBhvr>
                                        <p:cTn id="21" dur="500"/>
                                        <p:tgtEl>
                                          <p:spTgt spid="13"/>
                                        </p:tgtEl>
                                      </p:cBhvr>
                                    </p:animEffect>
                                  </p:childTnLst>
                                </p:cTn>
                              </p:par>
                            </p:childTnLst>
                          </p:cTn>
                        </p:par>
                        <p:par>
                          <p:cTn id="22" fill="hold">
                            <p:stCondLst>
                              <p:cond delay="1750"/>
                            </p:stCondLst>
                            <p:childTnLst>
                              <p:par>
                                <p:cTn id="23" presetID="12" presetClass="entr" presetSubtype="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down)">
                                      <p:cBhvr>
                                        <p:cTn id="26" dur="500"/>
                                        <p:tgtEl>
                                          <p:spTgt spid="14"/>
                                        </p:tgtEl>
                                      </p:cBhvr>
                                    </p:animEffect>
                                  </p:childTnLst>
                                </p:cTn>
                              </p:par>
                            </p:childTnLst>
                          </p:cTn>
                        </p:par>
                        <p:par>
                          <p:cTn id="27" fill="hold">
                            <p:stCondLst>
                              <p:cond delay="2250"/>
                            </p:stCondLst>
                            <p:childTnLst>
                              <p:par>
                                <p:cTn id="28" presetID="12" presetClass="entr" presetSubtype="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p:tgtEl>
                                          <p:spTgt spid="17"/>
                                        </p:tgtEl>
                                        <p:attrNameLst>
                                          <p:attrName>ppt_y</p:attrName>
                                        </p:attrNameLst>
                                      </p:cBhvr>
                                      <p:tavLst>
                                        <p:tav tm="0">
                                          <p:val>
                                            <p:strVal val="#ppt_y-#ppt_h*1.125000"/>
                                          </p:val>
                                        </p:tav>
                                        <p:tav tm="100000">
                                          <p:val>
                                            <p:strVal val="#ppt_y"/>
                                          </p:val>
                                        </p:tav>
                                      </p:tavLst>
                                    </p:anim>
                                    <p:animEffect transition="in" filter="wipe(down)">
                                      <p:cBhvr>
                                        <p:cTn id="31" dur="500"/>
                                        <p:tgtEl>
                                          <p:spTgt spid="17"/>
                                        </p:tgtEl>
                                      </p:cBhvr>
                                    </p:animEffect>
                                  </p:childTnLst>
                                </p:cTn>
                              </p:par>
                            </p:childTnLst>
                          </p:cTn>
                        </p:par>
                        <p:par>
                          <p:cTn id="32" fill="hold">
                            <p:stCondLst>
                              <p:cond delay="2750"/>
                            </p:stCondLst>
                            <p:childTnLst>
                              <p:par>
                                <p:cTn id="33" presetID="12" presetClass="entr" presetSubtype="1"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p:tgtEl>
                                          <p:spTgt spid="16"/>
                                        </p:tgtEl>
                                        <p:attrNameLst>
                                          <p:attrName>ppt_y</p:attrName>
                                        </p:attrNameLst>
                                      </p:cBhvr>
                                      <p:tavLst>
                                        <p:tav tm="0">
                                          <p:val>
                                            <p:strVal val="#ppt_y-#ppt_h*1.125000"/>
                                          </p:val>
                                        </p:tav>
                                        <p:tav tm="100000">
                                          <p:val>
                                            <p:strVal val="#ppt_y"/>
                                          </p:val>
                                        </p:tav>
                                      </p:tavLst>
                                    </p:anim>
                                    <p:animEffect transition="in" filter="wipe(down)">
                                      <p:cBhvr>
                                        <p:cTn id="36" dur="500"/>
                                        <p:tgtEl>
                                          <p:spTgt spid="16"/>
                                        </p:tgtEl>
                                      </p:cBhvr>
                                    </p:animEffect>
                                  </p:childTnLst>
                                </p:cTn>
                              </p:par>
                            </p:childTnLst>
                          </p:cTn>
                        </p:par>
                        <p:par>
                          <p:cTn id="37" fill="hold">
                            <p:stCondLst>
                              <p:cond delay="3250"/>
                            </p:stCondLst>
                            <p:childTnLst>
                              <p:par>
                                <p:cTn id="38" presetID="1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ppt_y</p:attrName>
                                        </p:attrNameLst>
                                      </p:cBhvr>
                                      <p:tavLst>
                                        <p:tav tm="0">
                                          <p:val>
                                            <p:strVal val="#ppt_y-#ppt_h*1.125000"/>
                                          </p:val>
                                        </p:tav>
                                        <p:tav tm="100000">
                                          <p:val>
                                            <p:strVal val="#ppt_y"/>
                                          </p:val>
                                        </p:tav>
                                      </p:tavLst>
                                    </p:anim>
                                    <p:animEffect transition="in" filter="wipe(down)">
                                      <p:cBhvr>
                                        <p:cTn id="41" dur="500"/>
                                        <p:tgtEl>
                                          <p:spTgt spid="15"/>
                                        </p:tgtEl>
                                      </p:cBhvr>
                                    </p:animEffect>
                                  </p:childTnLst>
                                </p:cTn>
                              </p:par>
                            </p:childTnLst>
                          </p:cTn>
                        </p:par>
                        <p:par>
                          <p:cTn id="42" fill="hold">
                            <p:stCondLst>
                              <p:cond delay="3750"/>
                            </p:stCondLst>
                            <p:childTnLst>
                              <p:par>
                                <p:cTn id="43" presetID="2" presetClass="entr" presetSubtype="6"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1+#ppt_w/2"/>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par>
                          <p:cTn id="47" fill="hold">
                            <p:stCondLst>
                              <p:cond delay="425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5250"/>
                            </p:stCondLst>
                            <p:childTnLst>
                              <p:par>
                                <p:cTn id="54" presetID="16" presetClass="entr" presetSubtype="21"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barn(inVertical)">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animBg="1"/>
      <p:bldP spid="14" grpId="0" animBg="1"/>
      <p:bldP spid="15" grpId="0" animBg="1"/>
      <p:bldP spid="16" grpId="0" animBg="1"/>
      <p:bldP spid="17" grpId="0" animBg="1"/>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885824"/>
            <a:ext cx="11792309" cy="565785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199845" y="247650"/>
            <a:ext cx="11792309" cy="526851"/>
          </a:xfrm>
          <a:prstGeom prst="roundRect">
            <a:avLst>
              <a:gd name="adj" fmla="val 0"/>
            </a:avLst>
          </a:prstGeom>
          <a:gradFill>
            <a:gsLst>
              <a:gs pos="53000">
                <a:schemeClr val="accent1">
                  <a:lumMod val="5000"/>
                  <a:lumOff val="95000"/>
                </a:schemeClr>
              </a:gs>
              <a:gs pos="11000">
                <a:srgbClr val="BB3F3D"/>
              </a:gs>
              <a:gs pos="92000">
                <a:srgbClr val="BB3F3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91061" y="257829"/>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5085" y="215492"/>
            <a:ext cx="1454666" cy="559009"/>
          </a:xfrm>
          <a:prstGeom prst="rect">
            <a:avLst/>
          </a:prstGeom>
        </p:spPr>
      </p:pic>
      <p:sp>
        <p:nvSpPr>
          <p:cNvPr id="4" name="直角三角形 3"/>
          <p:cNvSpPr/>
          <p:nvPr/>
        </p:nvSpPr>
        <p:spPr>
          <a:xfrm rot="5400000">
            <a:off x="-1492630" y="2565204"/>
            <a:ext cx="5670950" cy="2286000"/>
          </a:xfrm>
          <a:prstGeom prst="rtTriangle">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平行四边形 5"/>
          <p:cNvSpPr/>
          <p:nvPr/>
        </p:nvSpPr>
        <p:spPr>
          <a:xfrm>
            <a:off x="250130" y="879275"/>
            <a:ext cx="4712395" cy="5677496"/>
          </a:xfrm>
          <a:prstGeom prst="parallelogram">
            <a:avLst>
              <a:gd name="adj" fmla="val 48578"/>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736155" y="879272"/>
            <a:ext cx="4712395" cy="5677499"/>
          </a:xfrm>
          <a:prstGeom prst="parallelogram">
            <a:avLst>
              <a:gd name="adj" fmla="val 48376"/>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304664">
            <a:off x="6341880" y="1753658"/>
            <a:ext cx="173318" cy="3426589"/>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flipH="1">
            <a:off x="6307194" y="1022151"/>
            <a:ext cx="1391486" cy="3524250"/>
          </a:xfrm>
          <a:prstGeom prst="line">
            <a:avLst/>
          </a:prstGeom>
          <a:ln>
            <a:solidFill>
              <a:srgbClr val="BB3F3D"/>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904665" y="2523831"/>
            <a:ext cx="1391486" cy="3524250"/>
          </a:xfrm>
          <a:prstGeom prst="line">
            <a:avLst/>
          </a:prstGeom>
          <a:ln>
            <a:solidFill>
              <a:srgbClr val="BB3F3D"/>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rot="1304664">
            <a:off x="3488352" y="2694472"/>
            <a:ext cx="173318" cy="3426589"/>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rot="1304664">
            <a:off x="1673612" y="1005056"/>
            <a:ext cx="173318" cy="3426589"/>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721153" y="4023509"/>
            <a:ext cx="5017489" cy="1938992"/>
          </a:xfrm>
          <a:prstGeom prst="rect">
            <a:avLst/>
          </a:prstGeom>
          <a:noFill/>
        </p:spPr>
        <p:txBody>
          <a:bodyPr wrap="square" rtlCol="0">
            <a:spAutoFit/>
          </a:bodyPr>
          <a:lstStyle/>
          <a:p>
            <a:pPr>
              <a:lnSpc>
                <a:spcPct val="150000"/>
              </a:lnSpc>
            </a:pPr>
            <a:r>
              <a:rPr lang="en-US" altLang="zh-CN" sz="1600" dirty="0"/>
              <a:t>1876</a:t>
            </a:r>
            <a:r>
              <a:rPr lang="zh-CN" altLang="en-US" sz="1600" dirty="0"/>
              <a:t>年，美国还在悲悼南北战争的死者。安娜</a:t>
            </a:r>
            <a:r>
              <a:rPr lang="en-US" altLang="zh-CN" sz="1600" dirty="0"/>
              <a:t>·</a:t>
            </a:r>
            <a:r>
              <a:rPr lang="zh-CN" altLang="en-US" sz="1600" dirty="0"/>
              <a:t>查维斯夫人（</a:t>
            </a:r>
            <a:r>
              <a:rPr lang="en-US" altLang="zh-CN" sz="1600" dirty="0"/>
              <a:t>Anna Jarvis</a:t>
            </a:r>
            <a:r>
              <a:rPr lang="zh-CN" altLang="en-US" sz="1600" dirty="0"/>
              <a:t>）在礼拜母亲节由来堂讲授美国国</a:t>
            </a:r>
            <a:endParaRPr lang="en-US" altLang="zh-CN" sz="1600" dirty="0"/>
          </a:p>
          <a:p>
            <a:pPr>
              <a:lnSpc>
                <a:spcPct val="150000"/>
              </a:lnSpc>
            </a:pPr>
            <a:r>
              <a:rPr lang="zh-CN" altLang="en-US" sz="1600" dirty="0"/>
              <a:t>殇纪念日的课程，讲到战役中捐躯的英雄故事后，她进行祈祷时说：</a:t>
            </a:r>
            <a:r>
              <a:rPr lang="zh-CN" altLang="en-US" sz="1600" dirty="0">
                <a:latin typeface="楷体" panose="02010609060101010101" pitchFamily="49" charset="-122"/>
                <a:ea typeface="楷体" panose="02010609060101010101" pitchFamily="49" charset="-122"/>
              </a:rPr>
              <a:t>“但愿在某处、某时会有人创立一个母亲节，纪念和赞扬美国与全世界的母亲。”</a:t>
            </a:r>
            <a:endParaRPr lang="zh-CN" altLang="en-US" sz="1600" dirty="0">
              <a:latin typeface="楷体" panose="02010609060101010101" pitchFamily="49" charset="-122"/>
              <a:ea typeface="楷体" panose="02010609060101010101" pitchFamily="49" charset="-122"/>
            </a:endParaRPr>
          </a:p>
        </p:txBody>
      </p:sp>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3753" y="872728"/>
            <a:ext cx="4053509" cy="241339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250"/>
                            </p:stCondLst>
                            <p:childTnLst>
                              <p:par>
                                <p:cTn id="17" presetID="22"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par>
                          <p:cTn id="20" fill="hold">
                            <p:stCondLst>
                              <p:cond delay="1750"/>
                            </p:stCondLst>
                            <p:childTnLst>
                              <p:par>
                                <p:cTn id="21" presetID="22" presetClass="entr" presetSubtype="1"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childTnLst>
                          </p:cTn>
                        </p:par>
                        <p:par>
                          <p:cTn id="24" fill="hold">
                            <p:stCondLst>
                              <p:cond delay="2250"/>
                            </p:stCondLst>
                            <p:childTnLst>
                              <p:par>
                                <p:cTn id="25" presetID="22" presetClass="entr" presetSubtype="1"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par>
                          <p:cTn id="28" fill="hold">
                            <p:stCondLst>
                              <p:cond delay="2750"/>
                            </p:stCondLst>
                            <p:childTnLst>
                              <p:par>
                                <p:cTn id="29" presetID="22" presetClass="entr" presetSubtype="1"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3250"/>
                            </p:stCondLst>
                            <p:childTnLst>
                              <p:par>
                                <p:cTn id="33" presetID="22" presetClass="entr" presetSubtype="1"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750"/>
                            </p:stCondLst>
                            <p:childTnLst>
                              <p:par>
                                <p:cTn id="37" presetID="22" presetClass="entr" presetSubtype="1"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par>
                          <p:cTn id="40" fill="hold">
                            <p:stCondLst>
                              <p:cond delay="4250"/>
                            </p:stCondLst>
                            <p:childTnLst>
                              <p:par>
                                <p:cTn id="41" presetID="22" presetClass="entr" presetSubtype="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childTnLst>
                          </p:cTn>
                        </p:par>
                        <p:par>
                          <p:cTn id="44" fill="hold">
                            <p:stCondLst>
                              <p:cond delay="4750"/>
                            </p:stCondLst>
                            <p:childTnLst>
                              <p:par>
                                <p:cTn id="45" presetID="22" presetClass="entr" presetSubtype="1"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5250"/>
                            </p:stCondLst>
                            <p:childTnLst>
                              <p:par>
                                <p:cTn id="49" presetID="42"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animBg="1"/>
      <p:bldP spid="6" grpId="0" animBg="1"/>
      <p:bldP spid="9" grpId="0" animBg="1"/>
      <p:bldP spid="8" grpId="0" animBg="1"/>
      <p:bldP spid="14" grpId="0" animBg="1"/>
      <p:bldP spid="15" grpId="0" animBg="1"/>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885824"/>
            <a:ext cx="11792309" cy="565785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365647" y="1406877"/>
            <a:ext cx="3473428" cy="4536723"/>
          </a:xfrm>
          <a:prstGeom prst="rect">
            <a:avLst/>
          </a:prstGeom>
        </p:spPr>
      </p:pic>
      <p:sp>
        <p:nvSpPr>
          <p:cNvPr id="7" name="矩形: 圆角 6"/>
          <p:cNvSpPr/>
          <p:nvPr/>
        </p:nvSpPr>
        <p:spPr>
          <a:xfrm>
            <a:off x="199845" y="247650"/>
            <a:ext cx="11792309" cy="526851"/>
          </a:xfrm>
          <a:prstGeom prst="roundRect">
            <a:avLst>
              <a:gd name="adj" fmla="val 0"/>
            </a:avLst>
          </a:prstGeom>
          <a:gradFill>
            <a:gsLst>
              <a:gs pos="53000">
                <a:schemeClr val="accent1">
                  <a:lumMod val="5000"/>
                  <a:lumOff val="95000"/>
                </a:schemeClr>
              </a:gs>
              <a:gs pos="11000">
                <a:srgbClr val="BB3F3D"/>
              </a:gs>
              <a:gs pos="92000">
                <a:srgbClr val="BB3F3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91061" y="257829"/>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085" y="215492"/>
            <a:ext cx="1454666" cy="559009"/>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3817837" y="1235272"/>
            <a:ext cx="4467225" cy="5419726"/>
          </a:xfrm>
          <a:prstGeom prst="rect">
            <a:avLst/>
          </a:prstGeom>
        </p:spPr>
      </p:pic>
      <p:sp>
        <p:nvSpPr>
          <p:cNvPr id="11" name="文本框 10"/>
          <p:cNvSpPr txBox="1"/>
          <p:nvPr/>
        </p:nvSpPr>
        <p:spPr>
          <a:xfrm>
            <a:off x="668401" y="1775075"/>
            <a:ext cx="3094062" cy="4117474"/>
          </a:xfrm>
          <a:prstGeom prst="rect">
            <a:avLst/>
          </a:prstGeom>
          <a:noFill/>
        </p:spPr>
        <p:txBody>
          <a:bodyPr wrap="square" rtlCol="0">
            <a:spAutoFit/>
          </a:bodyPr>
          <a:lstStyle/>
          <a:p>
            <a:pPr>
              <a:lnSpc>
                <a:spcPct val="150000"/>
              </a:lnSpc>
            </a:pPr>
            <a:r>
              <a:rPr lang="zh-CN" altLang="en-US" sz="1600" dirty="0"/>
              <a:t>安娜先后写信给许多有名望的人物，要求他们支持设立母亲节，以发扬孝道，初时反应冷淡，但她不气馁，继续向各界呼吁。</a:t>
            </a:r>
            <a:endParaRPr lang="en-US" altLang="zh-CN" sz="1600" dirty="0"/>
          </a:p>
          <a:p>
            <a:pPr>
              <a:lnSpc>
                <a:spcPct val="150000"/>
              </a:lnSpc>
            </a:pPr>
            <a:endParaRPr lang="en-US" altLang="zh-CN" sz="1600" dirty="0"/>
          </a:p>
          <a:p>
            <a:pPr>
              <a:lnSpc>
                <a:spcPct val="150000"/>
              </a:lnSpc>
            </a:pPr>
            <a:r>
              <a:rPr lang="en-US" altLang="zh-CN" sz="1600" dirty="0"/>
              <a:t>1907</a:t>
            </a:r>
            <a:r>
              <a:rPr lang="zh-CN" altLang="en-US" sz="1600" dirty="0"/>
              <a:t>年</a:t>
            </a:r>
            <a:r>
              <a:rPr lang="en-US" altLang="zh-CN" sz="1600" dirty="0"/>
              <a:t>5</a:t>
            </a:r>
            <a:r>
              <a:rPr lang="zh-CN" altLang="en-US" sz="1600" dirty="0"/>
              <a:t>月</a:t>
            </a:r>
            <a:r>
              <a:rPr lang="en-US" altLang="zh-CN" sz="1600" dirty="0"/>
              <a:t>12</a:t>
            </a:r>
            <a:r>
              <a:rPr lang="zh-CN" altLang="en-US" sz="1600" dirty="0"/>
              <a:t>日，安德烈卫理教堂应安娜之邀为母亲们举行一个礼拜仪式。隔年，此仪式在费城举行，反应热烈，终于获得维州州长的支持，并于</a:t>
            </a:r>
            <a:r>
              <a:rPr lang="en-US" altLang="zh-CN" sz="1600" dirty="0"/>
              <a:t>1910</a:t>
            </a:r>
            <a:r>
              <a:rPr lang="zh-CN" altLang="en-US" sz="1600" dirty="0"/>
              <a:t>年宣布在该州设立母亲节。</a:t>
            </a:r>
            <a:endParaRPr lang="zh-CN" altLang="en-US" sz="1600" dirty="0"/>
          </a:p>
        </p:txBody>
      </p:sp>
      <p:sp>
        <p:nvSpPr>
          <p:cNvPr id="14" name="文本框 13"/>
          <p:cNvSpPr txBox="1"/>
          <p:nvPr/>
        </p:nvSpPr>
        <p:spPr>
          <a:xfrm>
            <a:off x="8429532" y="2883071"/>
            <a:ext cx="3219450" cy="3009478"/>
          </a:xfrm>
          <a:prstGeom prst="rect">
            <a:avLst/>
          </a:prstGeom>
          <a:noFill/>
        </p:spPr>
        <p:txBody>
          <a:bodyPr wrap="square" rtlCol="0">
            <a:spAutoFit/>
          </a:bodyPr>
          <a:lstStyle/>
          <a:p>
            <a:pPr>
              <a:lnSpc>
                <a:spcPct val="150000"/>
              </a:lnSpc>
            </a:pPr>
            <a:r>
              <a:rPr lang="en-US" altLang="zh-CN" sz="1600"/>
              <a:t>1911</a:t>
            </a:r>
            <a:r>
              <a:rPr lang="zh-CN" altLang="en-US" sz="1600"/>
              <a:t>年，庆祝母亲节的活动已经开展得非常广泛，不仅席卷美利坚合众国的每一个州，而且连加拿大、墨西哥和南美的一些国家也都开始庆祝这个节日。美利坚合众国人还把宣传母亲节的传单用十种不同文字印发到各国去，以便扩大影响。</a:t>
            </a:r>
            <a:endParaRPr lang="zh-CN" altLang="en-US" sz="1600" dirty="0"/>
          </a:p>
        </p:txBody>
      </p:sp>
      <p:cxnSp>
        <p:nvCxnSpPr>
          <p:cNvPr id="16" name="直接连接符 15"/>
          <p:cNvCxnSpPr/>
          <p:nvPr/>
        </p:nvCxnSpPr>
        <p:spPr>
          <a:xfrm>
            <a:off x="752848" y="1685924"/>
            <a:ext cx="2844000"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496673" y="2781299"/>
            <a:ext cx="2880000" cy="0"/>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3689" y="851293"/>
            <a:ext cx="3126859" cy="16692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750"/>
                            </p:stCondLst>
                            <p:childTnLst>
                              <p:par>
                                <p:cTn id="13" presetID="14" presetClass="entr" presetSubtype="1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par>
                          <p:cTn id="16" fill="hold">
                            <p:stCondLst>
                              <p:cond delay="1250"/>
                            </p:stCondLst>
                            <p:childTnLst>
                              <p:par>
                                <p:cTn id="17" presetID="16" presetClass="entr" presetSubtype="2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par>
                          <p:cTn id="20" fill="hold">
                            <p:stCondLst>
                              <p:cond delay="175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par>
                          <p:cTn id="27" fill="hold">
                            <p:stCondLst>
                              <p:cond delay="2250"/>
                            </p:stCondLst>
                            <p:childTnLst>
                              <p:par>
                                <p:cTn id="28" presetID="10"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500"/>
                                        <p:tgtEl>
                                          <p:spTgt spid="14"/>
                                        </p:tgtEl>
                                      </p:cBhvr>
                                    </p:animEffect>
                                  </p:childTnLst>
                                </p:cTn>
                              </p:par>
                            </p:childTnLst>
                          </p:cTn>
                        </p:par>
                        <p:par>
                          <p:cTn id="34" fill="hold">
                            <p:stCondLst>
                              <p:cond delay="275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885824"/>
            <a:ext cx="11792309" cy="565785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199845" y="247650"/>
            <a:ext cx="11792309" cy="526851"/>
          </a:xfrm>
          <a:prstGeom prst="roundRect">
            <a:avLst>
              <a:gd name="adj" fmla="val 0"/>
            </a:avLst>
          </a:prstGeom>
          <a:gradFill>
            <a:gsLst>
              <a:gs pos="53000">
                <a:schemeClr val="accent1">
                  <a:lumMod val="5000"/>
                  <a:lumOff val="95000"/>
                </a:schemeClr>
              </a:gs>
              <a:gs pos="11000">
                <a:srgbClr val="BB3F3D"/>
              </a:gs>
              <a:gs pos="92000">
                <a:srgbClr val="BB3F3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91061" y="257829"/>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5085" y="215492"/>
            <a:ext cx="1454666" cy="559009"/>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845" y="885824"/>
            <a:ext cx="3805580" cy="4686301"/>
          </a:xfrm>
          <a:prstGeom prst="rect">
            <a:avLst/>
          </a:prstGeom>
        </p:spPr>
      </p:pic>
      <p:sp>
        <p:nvSpPr>
          <p:cNvPr id="8" name="文本框 7"/>
          <p:cNvSpPr txBox="1"/>
          <p:nvPr/>
        </p:nvSpPr>
        <p:spPr>
          <a:xfrm>
            <a:off x="2371725" y="2009775"/>
            <a:ext cx="8924925" cy="1142620"/>
          </a:xfrm>
          <a:prstGeom prst="rect">
            <a:avLst/>
          </a:prstGeom>
          <a:noFill/>
        </p:spPr>
        <p:txBody>
          <a:bodyPr wrap="square" rtlCol="0">
            <a:spAutoFit/>
          </a:bodyPr>
          <a:lstStyle/>
          <a:p>
            <a:pPr>
              <a:lnSpc>
                <a:spcPct val="150000"/>
              </a:lnSpc>
            </a:pPr>
            <a:r>
              <a:rPr lang="en-US" altLang="zh-CN" sz="1600" dirty="0">
                <a:latin typeface="楷体" panose="02010609060101010101" pitchFamily="49" charset="-122"/>
                <a:ea typeface="楷体" panose="02010609060101010101" pitchFamily="49" charset="-122"/>
              </a:rPr>
              <a:t>1913</a:t>
            </a:r>
            <a:r>
              <a:rPr lang="zh-CN" altLang="en-US" sz="1600" dirty="0">
                <a:latin typeface="楷体" panose="02010609060101010101" pitchFamily="49" charset="-122"/>
                <a:ea typeface="楷体" panose="02010609060101010101" pitchFamily="49" charset="-122"/>
              </a:rPr>
              <a:t>年</a:t>
            </a:r>
            <a:r>
              <a:rPr lang="en-US" altLang="zh-CN" sz="1600" dirty="0">
                <a:latin typeface="楷体" panose="02010609060101010101" pitchFamily="49" charset="-122"/>
                <a:ea typeface="楷体" panose="02010609060101010101" pitchFamily="49" charset="-122"/>
              </a:rPr>
              <a:t>5</a:t>
            </a:r>
            <a:r>
              <a:rPr lang="zh-CN" altLang="en-US" sz="1600" dirty="0">
                <a:latin typeface="楷体" panose="02010609060101010101" pitchFamily="49" charset="-122"/>
                <a:ea typeface="楷体" panose="02010609060101010101" pitchFamily="49" charset="-122"/>
              </a:rPr>
              <a:t>月，美利坚合众国众议院一致通过决议，号召总统以及内阁、参众两院和联邦政府的一切官员一律在母亲节佩戴白色石竹花。</a:t>
            </a:r>
            <a:r>
              <a:rPr lang="en-US" altLang="zh-CN" sz="1600" dirty="0">
                <a:latin typeface="楷体" panose="02010609060101010101" pitchFamily="49" charset="-122"/>
                <a:ea typeface="楷体" panose="02010609060101010101" pitchFamily="49" charset="-122"/>
              </a:rPr>
              <a:t>1914</a:t>
            </a:r>
            <a:r>
              <a:rPr lang="zh-CN" altLang="en-US" sz="1600" dirty="0">
                <a:latin typeface="楷体" panose="02010609060101010101" pitchFamily="49" charset="-122"/>
                <a:ea typeface="楷体" panose="02010609060101010101" pitchFamily="49" charset="-122"/>
              </a:rPr>
              <a:t>年，美利坚合众国国会正式命名</a:t>
            </a:r>
            <a:r>
              <a:rPr lang="en-US" altLang="zh-CN" sz="1600" dirty="0">
                <a:latin typeface="楷体" panose="02010609060101010101" pitchFamily="49" charset="-122"/>
                <a:ea typeface="楷体" panose="02010609060101010101" pitchFamily="49" charset="-122"/>
              </a:rPr>
              <a:t>5</a:t>
            </a:r>
            <a:r>
              <a:rPr lang="zh-CN" altLang="en-US" sz="1600" dirty="0">
                <a:latin typeface="楷体" panose="02010609060101010101" pitchFamily="49" charset="-122"/>
                <a:ea typeface="楷体" panose="02010609060101010101" pitchFamily="49" charset="-122"/>
              </a:rPr>
              <a:t>月的第二个星期日为母亲节，并要求总统发布宣言，号召政府官员在所有的公共建筑物上悬挂国旗。</a:t>
            </a:r>
            <a:endParaRPr lang="zh-CN" altLang="en-US" sz="1600" dirty="0">
              <a:latin typeface="楷体" panose="02010609060101010101" pitchFamily="49" charset="-122"/>
              <a:ea typeface="楷体" panose="02010609060101010101" pitchFamily="49" charset="-122"/>
            </a:endParaRPr>
          </a:p>
        </p:txBody>
      </p:sp>
      <p:sp>
        <p:nvSpPr>
          <p:cNvPr id="9" name="文本框 8"/>
          <p:cNvSpPr txBox="1"/>
          <p:nvPr/>
        </p:nvSpPr>
        <p:spPr>
          <a:xfrm>
            <a:off x="1826427" y="3860847"/>
            <a:ext cx="9572625" cy="830997"/>
          </a:xfrm>
          <a:prstGeom prst="rect">
            <a:avLst/>
          </a:prstGeom>
          <a:noFill/>
        </p:spPr>
        <p:txBody>
          <a:bodyPr wrap="square" rtlCol="0">
            <a:spAutoFit/>
          </a:bodyPr>
          <a:lstStyle/>
          <a:p>
            <a:pPr>
              <a:lnSpc>
                <a:spcPct val="150000"/>
              </a:lnSpc>
            </a:pPr>
            <a:r>
              <a:rPr lang="zh-CN" altLang="en-US" sz="1600" dirty="0"/>
              <a:t>紧接着，威尔逊总统昭告全国公民也在自己的住宅上挂国旗以表达人们对美利坚合众国全体母亲的热爱和尊敬。此后美利坚合众国总统每年都要发表一篇内容相同的宣言。此后，母亲节便在各国开展。</a:t>
            </a:r>
            <a:endParaRPr lang="zh-CN" altLang="en-US" sz="1600" dirty="0"/>
          </a:p>
        </p:txBody>
      </p:sp>
      <p:sp>
        <p:nvSpPr>
          <p:cNvPr id="11" name="矩形 10"/>
          <p:cNvSpPr/>
          <p:nvPr/>
        </p:nvSpPr>
        <p:spPr>
          <a:xfrm>
            <a:off x="4691061" y="5208184"/>
            <a:ext cx="1724025" cy="819150"/>
          </a:xfrm>
          <a:prstGeom prst="rect">
            <a:avLst/>
          </a:prstGeom>
          <a:blipFill>
            <a:blip r:embed="rId3" cstate="print"/>
            <a:stretch>
              <a:fillRect/>
            </a:stretch>
          </a:blipFill>
          <a:ln>
            <a:solidFill>
              <a:srgbClr val="BB3F3D"/>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510336" y="5208184"/>
            <a:ext cx="1724025" cy="819150"/>
          </a:xfrm>
          <a:prstGeom prst="rect">
            <a:avLst/>
          </a:prstGeom>
          <a:blipFill>
            <a:blip r:embed="rId4" cstate="print"/>
            <a:stretch>
              <a:fillRect/>
            </a:stretch>
          </a:blipFill>
          <a:ln>
            <a:solidFill>
              <a:srgbClr val="BB3F3D"/>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329611" y="5208184"/>
            <a:ext cx="1724025" cy="819150"/>
          </a:xfrm>
          <a:prstGeom prst="rect">
            <a:avLst/>
          </a:prstGeom>
          <a:blipFill>
            <a:blip r:embed="rId5" cstate="print"/>
            <a:stretch>
              <a:fillRect/>
            </a:stretch>
          </a:blipFill>
          <a:ln>
            <a:solidFill>
              <a:srgbClr val="BB3F3D"/>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75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250"/>
                            </p:stCondLst>
                            <p:childTnLst>
                              <p:par>
                                <p:cTn id="17" presetID="6"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1000"/>
                                        <p:tgtEl>
                                          <p:spTgt spid="8"/>
                                        </p:tgtEl>
                                      </p:cBhvr>
                                    </p:animEffect>
                                  </p:childTnLst>
                                </p:cTn>
                              </p:par>
                            </p:childTnLst>
                          </p:cTn>
                        </p:par>
                        <p:par>
                          <p:cTn id="20" fill="hold">
                            <p:stCondLst>
                              <p:cond delay="225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250"/>
                            </p:stCondLst>
                            <p:childTnLst>
                              <p:par>
                                <p:cTn id="27" presetID="12" presetClass="entr" presetSubtype="4"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p:tgtEl>
                                          <p:spTgt spid="11"/>
                                        </p:tgtEl>
                                        <p:attrNameLst>
                                          <p:attrName>ppt_y</p:attrName>
                                        </p:attrNameLst>
                                      </p:cBhvr>
                                      <p:tavLst>
                                        <p:tav tm="0">
                                          <p:val>
                                            <p:strVal val="#ppt_y+#ppt_h*1.125000"/>
                                          </p:val>
                                        </p:tav>
                                        <p:tav tm="100000">
                                          <p:val>
                                            <p:strVal val="#ppt_y"/>
                                          </p:val>
                                        </p:tav>
                                      </p:tavLst>
                                    </p:anim>
                                    <p:animEffect transition="in" filter="wipe(up)">
                                      <p:cBhvr>
                                        <p:cTn id="30" dur="500"/>
                                        <p:tgtEl>
                                          <p:spTgt spid="11"/>
                                        </p:tgtEl>
                                      </p:cBhvr>
                                    </p:animEffect>
                                  </p:childTnLst>
                                </p:cTn>
                              </p:par>
                            </p:childTnLst>
                          </p:cTn>
                        </p:par>
                        <p:par>
                          <p:cTn id="31" fill="hold">
                            <p:stCondLst>
                              <p:cond delay="3750"/>
                            </p:stCondLst>
                            <p:childTnLst>
                              <p:par>
                                <p:cTn id="32" presetID="12" presetClass="entr" presetSubtype="4"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p:tgtEl>
                                          <p:spTgt spid="12"/>
                                        </p:tgtEl>
                                        <p:attrNameLst>
                                          <p:attrName>ppt_y</p:attrName>
                                        </p:attrNameLst>
                                      </p:cBhvr>
                                      <p:tavLst>
                                        <p:tav tm="0">
                                          <p:val>
                                            <p:strVal val="#ppt_y+#ppt_h*1.125000"/>
                                          </p:val>
                                        </p:tav>
                                        <p:tav tm="100000">
                                          <p:val>
                                            <p:strVal val="#ppt_y"/>
                                          </p:val>
                                        </p:tav>
                                      </p:tavLst>
                                    </p:anim>
                                    <p:animEffect transition="in" filter="wipe(up)">
                                      <p:cBhvr>
                                        <p:cTn id="35" dur="500"/>
                                        <p:tgtEl>
                                          <p:spTgt spid="12"/>
                                        </p:tgtEl>
                                      </p:cBhvr>
                                    </p:animEffect>
                                  </p:childTnLst>
                                </p:cTn>
                              </p:par>
                            </p:childTnLst>
                          </p:cTn>
                        </p:par>
                        <p:par>
                          <p:cTn id="36" fill="hold">
                            <p:stCondLst>
                              <p:cond delay="4250"/>
                            </p:stCondLst>
                            <p:childTnLst>
                              <p:par>
                                <p:cTn id="37" presetID="12" presetClass="entr" presetSubtype="4"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p:tgtEl>
                                          <p:spTgt spid="13"/>
                                        </p:tgtEl>
                                        <p:attrNameLst>
                                          <p:attrName>ppt_y</p:attrName>
                                        </p:attrNameLst>
                                      </p:cBhvr>
                                      <p:tavLst>
                                        <p:tav tm="0">
                                          <p:val>
                                            <p:strVal val="#ppt_y+#ppt_h*1.125000"/>
                                          </p:val>
                                        </p:tav>
                                        <p:tav tm="100000">
                                          <p:val>
                                            <p:strVal val="#ppt_y"/>
                                          </p:val>
                                        </p:tav>
                                      </p:tavLst>
                                    </p:anim>
                                    <p:animEffect transition="in" filter="wipe(up)">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1" grpId="0" animBg="1"/>
      <p:bldP spid="12"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199845" y="885824"/>
            <a:ext cx="11792309" cy="5657851"/>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199845" y="247650"/>
            <a:ext cx="11792309" cy="526851"/>
          </a:xfrm>
          <a:prstGeom prst="roundRect">
            <a:avLst>
              <a:gd name="adj" fmla="val 0"/>
            </a:avLst>
          </a:prstGeom>
          <a:gradFill>
            <a:gsLst>
              <a:gs pos="53000">
                <a:schemeClr val="accent1">
                  <a:lumMod val="5000"/>
                  <a:lumOff val="95000"/>
                </a:schemeClr>
              </a:gs>
              <a:gs pos="11000">
                <a:srgbClr val="BB3F3D"/>
              </a:gs>
              <a:gs pos="92000">
                <a:srgbClr val="BB3F3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91061" y="257829"/>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5085" y="215492"/>
            <a:ext cx="1454666" cy="559009"/>
          </a:xfrm>
          <a:prstGeom prst="rect">
            <a:avLst/>
          </a:prstGeom>
        </p:spPr>
      </p:pic>
      <p:sp>
        <p:nvSpPr>
          <p:cNvPr id="15" name="矩形 14"/>
          <p:cNvSpPr/>
          <p:nvPr/>
        </p:nvSpPr>
        <p:spPr>
          <a:xfrm>
            <a:off x="6991350" y="2365255"/>
            <a:ext cx="4602552" cy="126377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640889" y="4064174"/>
            <a:ext cx="4953013" cy="126377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01810" y="4080090"/>
            <a:ext cx="5694166" cy="126377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01810" y="2365255"/>
            <a:ext cx="4941740" cy="126377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4623" y="1711816"/>
            <a:ext cx="4783552" cy="4155583"/>
          </a:xfrm>
          <a:prstGeom prst="rect">
            <a:avLst/>
          </a:prstGeom>
        </p:spPr>
      </p:pic>
      <p:sp>
        <p:nvSpPr>
          <p:cNvPr id="19" name="文本框 18"/>
          <p:cNvSpPr txBox="1"/>
          <p:nvPr/>
        </p:nvSpPr>
        <p:spPr>
          <a:xfrm>
            <a:off x="752475" y="2505075"/>
            <a:ext cx="3486150" cy="954107"/>
          </a:xfrm>
          <a:prstGeom prst="rect">
            <a:avLst/>
          </a:prstGeom>
          <a:noFill/>
        </p:spPr>
        <p:txBody>
          <a:bodyPr wrap="square" rtlCol="0">
            <a:spAutoFit/>
          </a:bodyPr>
          <a:lstStyle/>
          <a:p>
            <a:r>
              <a:rPr lang="zh-CN" altLang="en-US" sz="1400" dirty="0">
                <a:solidFill>
                  <a:schemeClr val="bg1"/>
                </a:solidFill>
              </a:rPr>
              <a:t>孟子母亲孟母的生日，农历四月初二。该日期由中华母亲节促进会提出，旨在为了教育年轻一代感念母爱，同时让母亲学习、感悟贤母品质，更好地培养下一代。</a:t>
            </a:r>
            <a:endParaRPr lang="zh-CN" altLang="en-US" sz="1400" dirty="0">
              <a:solidFill>
                <a:schemeClr val="bg1"/>
              </a:solidFill>
            </a:endParaRPr>
          </a:p>
        </p:txBody>
      </p:sp>
      <p:sp>
        <p:nvSpPr>
          <p:cNvPr id="20" name="文本框 19"/>
          <p:cNvSpPr txBox="1"/>
          <p:nvPr/>
        </p:nvSpPr>
        <p:spPr>
          <a:xfrm>
            <a:off x="8117277" y="2505074"/>
            <a:ext cx="3407973" cy="954107"/>
          </a:xfrm>
          <a:prstGeom prst="rect">
            <a:avLst/>
          </a:prstGeom>
          <a:noFill/>
        </p:spPr>
        <p:txBody>
          <a:bodyPr wrap="square" rtlCol="0">
            <a:spAutoFit/>
          </a:bodyPr>
          <a:lstStyle/>
          <a:p>
            <a:r>
              <a:rPr lang="zh-CN" altLang="en-US" sz="1400" dirty="0">
                <a:solidFill>
                  <a:schemeClr val="bg1"/>
                </a:solidFill>
              </a:rPr>
              <a:t>孟子母亲孟母的生日，农历四月初二。该日期由中华母亲节促进会提出，旨在为了教育年轻一代感念母爱，同时让母亲学习、感悟贤母品质，更好地培养下一代。</a:t>
            </a:r>
            <a:endParaRPr lang="zh-CN" altLang="en-US" sz="1400" dirty="0">
              <a:solidFill>
                <a:schemeClr val="bg1"/>
              </a:solidFill>
            </a:endParaRPr>
          </a:p>
        </p:txBody>
      </p:sp>
      <p:sp>
        <p:nvSpPr>
          <p:cNvPr id="21" name="文本框 20"/>
          <p:cNvSpPr txBox="1"/>
          <p:nvPr/>
        </p:nvSpPr>
        <p:spPr>
          <a:xfrm>
            <a:off x="752474" y="4233058"/>
            <a:ext cx="3800475" cy="954107"/>
          </a:xfrm>
          <a:prstGeom prst="rect">
            <a:avLst/>
          </a:prstGeom>
          <a:noFill/>
        </p:spPr>
        <p:txBody>
          <a:bodyPr wrap="square" rtlCol="0">
            <a:spAutoFit/>
          </a:bodyPr>
          <a:lstStyle/>
          <a:p>
            <a:r>
              <a:rPr lang="zh-CN" altLang="en-US" sz="1400" dirty="0">
                <a:solidFill>
                  <a:schemeClr val="bg1"/>
                </a:solidFill>
              </a:rPr>
              <a:t>孟子母亲孟母的生日，农历四月初二。该日期由中华母亲节促进会提出，旨在为了教育年轻一代感念母爱，同时让母亲学习、感悟贤母品质，更好地培养下一代。</a:t>
            </a:r>
            <a:endParaRPr lang="zh-CN" altLang="en-US" sz="1400" dirty="0">
              <a:solidFill>
                <a:schemeClr val="bg1"/>
              </a:solidFill>
            </a:endParaRPr>
          </a:p>
        </p:txBody>
      </p:sp>
      <p:sp>
        <p:nvSpPr>
          <p:cNvPr id="22" name="文本框 21"/>
          <p:cNvSpPr txBox="1"/>
          <p:nvPr/>
        </p:nvSpPr>
        <p:spPr>
          <a:xfrm>
            <a:off x="7833516" y="4234922"/>
            <a:ext cx="3691734" cy="954107"/>
          </a:xfrm>
          <a:prstGeom prst="rect">
            <a:avLst/>
          </a:prstGeom>
          <a:noFill/>
        </p:spPr>
        <p:txBody>
          <a:bodyPr wrap="square" rtlCol="0">
            <a:spAutoFit/>
          </a:bodyPr>
          <a:lstStyle/>
          <a:p>
            <a:r>
              <a:rPr lang="zh-CN" altLang="en-US" sz="1400" dirty="0">
                <a:solidFill>
                  <a:schemeClr val="bg1"/>
                </a:solidFill>
              </a:rPr>
              <a:t>孟子母亲孟母的生日，农历四月初二。该日期由中华母亲节促进会提出，旨在为了教育年轻一代感念母爱，同时让母亲学习、感悟贤母品质，更好地培养下一代。</a:t>
            </a:r>
            <a:endParaRPr lang="zh-CN" altLang="en-US" sz="1400" dirty="0">
              <a:solidFill>
                <a:schemeClr val="bg1"/>
              </a:solidFill>
            </a:endParaRPr>
          </a:p>
        </p:txBody>
      </p:sp>
      <p:sp>
        <p:nvSpPr>
          <p:cNvPr id="29" name="矩形 28"/>
          <p:cNvSpPr/>
          <p:nvPr/>
        </p:nvSpPr>
        <p:spPr>
          <a:xfrm>
            <a:off x="514108" y="2531552"/>
            <a:ext cx="179240" cy="901150"/>
          </a:xfrm>
          <a:prstGeom prst="rect">
            <a:avLst/>
          </a:prstGeom>
          <a:solidFill>
            <a:srgbClr val="7C6F24"/>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矩形 29"/>
          <p:cNvSpPr/>
          <p:nvPr/>
        </p:nvSpPr>
        <p:spPr>
          <a:xfrm>
            <a:off x="504582" y="4272955"/>
            <a:ext cx="179240" cy="901150"/>
          </a:xfrm>
          <a:prstGeom prst="rect">
            <a:avLst/>
          </a:prstGeom>
          <a:solidFill>
            <a:srgbClr val="7C6F24"/>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矩形 30"/>
          <p:cNvSpPr/>
          <p:nvPr/>
        </p:nvSpPr>
        <p:spPr>
          <a:xfrm>
            <a:off x="11531885" y="2531552"/>
            <a:ext cx="179240" cy="901150"/>
          </a:xfrm>
          <a:prstGeom prst="rect">
            <a:avLst/>
          </a:prstGeom>
          <a:solidFill>
            <a:srgbClr val="7C6F2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p:cNvSpPr/>
          <p:nvPr/>
        </p:nvSpPr>
        <p:spPr>
          <a:xfrm>
            <a:off x="11504282" y="4259197"/>
            <a:ext cx="179240" cy="901150"/>
          </a:xfrm>
          <a:prstGeom prst="rect">
            <a:avLst/>
          </a:prstGeom>
          <a:solidFill>
            <a:srgbClr val="7C6F2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 calcmode="lin" valueType="num">
                                      <p:cBhvr>
                                        <p:cTn id="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0"/>
                                        </p:tgtEl>
                                      </p:cBhvr>
                                    </p:animEffect>
                                  </p:childTnLst>
                                </p:cTn>
                              </p:par>
                            </p:childTnLst>
                          </p:cTn>
                        </p:par>
                        <p:par>
                          <p:cTn id="12" fill="hold">
                            <p:stCondLst>
                              <p:cond delay="750"/>
                            </p:stCondLst>
                            <p:childTnLst>
                              <p:par>
                                <p:cTn id="13" presetID="6"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ircle(in)">
                                      <p:cBhvr>
                                        <p:cTn id="15" dur="1500"/>
                                        <p:tgtEl>
                                          <p:spTgt spid="14"/>
                                        </p:tgtEl>
                                      </p:cBhvr>
                                    </p:animEffect>
                                  </p:childTnLst>
                                </p:cTn>
                              </p:par>
                            </p:childTnLst>
                          </p:cTn>
                        </p:par>
                        <p:par>
                          <p:cTn id="16" fill="hold">
                            <p:stCondLst>
                              <p:cond delay="2250"/>
                            </p:stCondLst>
                            <p:childTnLst>
                              <p:par>
                                <p:cTn id="17" presetID="1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down)">
                                      <p:cBhvr>
                                        <p:cTn id="20" dur="500"/>
                                        <p:tgtEl>
                                          <p:spTgt spid="18"/>
                                        </p:tgtEl>
                                      </p:cBhvr>
                                    </p:animEffect>
                                  </p:childTnLst>
                                </p:cTn>
                              </p:par>
                            </p:childTnLst>
                          </p:cTn>
                        </p:par>
                        <p:par>
                          <p:cTn id="21" fill="hold">
                            <p:stCondLst>
                              <p:cond delay="2750"/>
                            </p:stCondLst>
                            <p:childTnLst>
                              <p:par>
                                <p:cTn id="22" presetID="12"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down)">
                                      <p:cBhvr>
                                        <p:cTn id="25" dur="500"/>
                                        <p:tgtEl>
                                          <p:spTgt spid="15"/>
                                        </p:tgtEl>
                                      </p:cBhvr>
                                    </p:animEffect>
                                  </p:childTnLst>
                                </p:cTn>
                              </p:par>
                            </p:childTnLst>
                          </p:cTn>
                        </p:par>
                        <p:par>
                          <p:cTn id="26" fill="hold">
                            <p:stCondLst>
                              <p:cond delay="3250"/>
                            </p:stCondLst>
                            <p:childTnLst>
                              <p:par>
                                <p:cTn id="27" presetID="12" presetClass="entr" presetSubtype="1"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p:tgtEl>
                                          <p:spTgt spid="17"/>
                                        </p:tgtEl>
                                        <p:attrNameLst>
                                          <p:attrName>ppt_y</p:attrName>
                                        </p:attrNameLst>
                                      </p:cBhvr>
                                      <p:tavLst>
                                        <p:tav tm="0">
                                          <p:val>
                                            <p:strVal val="#ppt_y-#ppt_h*1.125000"/>
                                          </p:val>
                                        </p:tav>
                                        <p:tav tm="100000">
                                          <p:val>
                                            <p:strVal val="#ppt_y"/>
                                          </p:val>
                                        </p:tav>
                                      </p:tavLst>
                                    </p:anim>
                                    <p:animEffect transition="in" filter="wipe(down)">
                                      <p:cBhvr>
                                        <p:cTn id="30" dur="500"/>
                                        <p:tgtEl>
                                          <p:spTgt spid="17"/>
                                        </p:tgtEl>
                                      </p:cBhvr>
                                    </p:animEffect>
                                  </p:childTnLst>
                                </p:cTn>
                              </p:par>
                            </p:childTnLst>
                          </p:cTn>
                        </p:par>
                        <p:par>
                          <p:cTn id="31" fill="hold">
                            <p:stCondLst>
                              <p:cond delay="3750"/>
                            </p:stCondLst>
                            <p:childTnLst>
                              <p:par>
                                <p:cTn id="32" presetID="12" presetClass="entr" presetSubtype="1"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p:tgtEl>
                                          <p:spTgt spid="16"/>
                                        </p:tgtEl>
                                        <p:attrNameLst>
                                          <p:attrName>ppt_y</p:attrName>
                                        </p:attrNameLst>
                                      </p:cBhvr>
                                      <p:tavLst>
                                        <p:tav tm="0">
                                          <p:val>
                                            <p:strVal val="#ppt_y-#ppt_h*1.125000"/>
                                          </p:val>
                                        </p:tav>
                                        <p:tav tm="100000">
                                          <p:val>
                                            <p:strVal val="#ppt_y"/>
                                          </p:val>
                                        </p:tav>
                                      </p:tavLst>
                                    </p:anim>
                                    <p:animEffect transition="in" filter="wipe(down)">
                                      <p:cBhvr>
                                        <p:cTn id="35" dur="500"/>
                                        <p:tgtEl>
                                          <p:spTgt spid="16"/>
                                        </p:tgtEl>
                                      </p:cBhvr>
                                    </p:animEffect>
                                  </p:childTnLst>
                                </p:cTn>
                              </p:par>
                            </p:childTnLst>
                          </p:cTn>
                        </p:par>
                        <p:par>
                          <p:cTn id="36" fill="hold">
                            <p:stCondLst>
                              <p:cond delay="4250"/>
                            </p:stCondLst>
                            <p:childTnLst>
                              <p:par>
                                <p:cTn id="37" presetID="12" presetClass="entr" presetSubtype="1"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p:tgtEl>
                                          <p:spTgt spid="29"/>
                                        </p:tgtEl>
                                        <p:attrNameLst>
                                          <p:attrName>ppt_y</p:attrName>
                                        </p:attrNameLst>
                                      </p:cBhvr>
                                      <p:tavLst>
                                        <p:tav tm="0">
                                          <p:val>
                                            <p:strVal val="#ppt_y-#ppt_h*1.125000"/>
                                          </p:val>
                                        </p:tav>
                                        <p:tav tm="100000">
                                          <p:val>
                                            <p:strVal val="#ppt_y"/>
                                          </p:val>
                                        </p:tav>
                                      </p:tavLst>
                                    </p:anim>
                                    <p:animEffect transition="in" filter="wipe(down)">
                                      <p:cBhvr>
                                        <p:cTn id="40" dur="500"/>
                                        <p:tgtEl>
                                          <p:spTgt spid="29"/>
                                        </p:tgtEl>
                                      </p:cBhvr>
                                    </p:animEffect>
                                  </p:childTnLst>
                                </p:cTn>
                              </p:par>
                            </p:childTnLst>
                          </p:cTn>
                        </p:par>
                        <p:par>
                          <p:cTn id="41" fill="hold">
                            <p:stCondLst>
                              <p:cond delay="4750"/>
                            </p:stCondLst>
                            <p:childTnLst>
                              <p:par>
                                <p:cTn id="42" presetID="12" presetClass="entr" presetSubtype="1"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p:tgtEl>
                                          <p:spTgt spid="31"/>
                                        </p:tgtEl>
                                        <p:attrNameLst>
                                          <p:attrName>ppt_y</p:attrName>
                                        </p:attrNameLst>
                                      </p:cBhvr>
                                      <p:tavLst>
                                        <p:tav tm="0">
                                          <p:val>
                                            <p:strVal val="#ppt_y-#ppt_h*1.125000"/>
                                          </p:val>
                                        </p:tav>
                                        <p:tav tm="100000">
                                          <p:val>
                                            <p:strVal val="#ppt_y"/>
                                          </p:val>
                                        </p:tav>
                                      </p:tavLst>
                                    </p:anim>
                                    <p:animEffect transition="in" filter="wipe(down)">
                                      <p:cBhvr>
                                        <p:cTn id="45" dur="500"/>
                                        <p:tgtEl>
                                          <p:spTgt spid="31"/>
                                        </p:tgtEl>
                                      </p:cBhvr>
                                    </p:animEffect>
                                  </p:childTnLst>
                                </p:cTn>
                              </p:par>
                            </p:childTnLst>
                          </p:cTn>
                        </p:par>
                        <p:par>
                          <p:cTn id="46" fill="hold">
                            <p:stCondLst>
                              <p:cond delay="5250"/>
                            </p:stCondLst>
                            <p:childTnLst>
                              <p:par>
                                <p:cTn id="47" presetID="12" presetClass="entr" presetSubtype="1"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ppt_y</p:attrName>
                                        </p:attrNameLst>
                                      </p:cBhvr>
                                      <p:tavLst>
                                        <p:tav tm="0">
                                          <p:val>
                                            <p:strVal val="#ppt_y-#ppt_h*1.125000"/>
                                          </p:val>
                                        </p:tav>
                                        <p:tav tm="100000">
                                          <p:val>
                                            <p:strVal val="#ppt_y"/>
                                          </p:val>
                                        </p:tav>
                                      </p:tavLst>
                                    </p:anim>
                                    <p:animEffect transition="in" filter="wipe(down)">
                                      <p:cBhvr>
                                        <p:cTn id="50" dur="500"/>
                                        <p:tgtEl>
                                          <p:spTgt spid="30"/>
                                        </p:tgtEl>
                                      </p:cBhvr>
                                    </p:animEffect>
                                  </p:childTnLst>
                                </p:cTn>
                              </p:par>
                            </p:childTnLst>
                          </p:cTn>
                        </p:par>
                        <p:par>
                          <p:cTn id="51" fill="hold">
                            <p:stCondLst>
                              <p:cond delay="5750"/>
                            </p:stCondLst>
                            <p:childTnLst>
                              <p:par>
                                <p:cTn id="52" presetID="12" presetClass="entr" presetSubtype="1"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p:tgtEl>
                                          <p:spTgt spid="32"/>
                                        </p:tgtEl>
                                        <p:attrNameLst>
                                          <p:attrName>ppt_y</p:attrName>
                                        </p:attrNameLst>
                                      </p:cBhvr>
                                      <p:tavLst>
                                        <p:tav tm="0">
                                          <p:val>
                                            <p:strVal val="#ppt_y-#ppt_h*1.125000"/>
                                          </p:val>
                                        </p:tav>
                                        <p:tav tm="100000">
                                          <p:val>
                                            <p:strVal val="#ppt_y"/>
                                          </p:val>
                                        </p:tav>
                                      </p:tavLst>
                                    </p:anim>
                                    <p:animEffect transition="in" filter="wipe(down)">
                                      <p:cBhvr>
                                        <p:cTn id="55" dur="500"/>
                                        <p:tgtEl>
                                          <p:spTgt spid="32"/>
                                        </p:tgtEl>
                                      </p:cBhvr>
                                    </p:animEffect>
                                  </p:childTnLst>
                                </p:cTn>
                              </p:par>
                            </p:childTnLst>
                          </p:cTn>
                        </p:par>
                        <p:par>
                          <p:cTn id="56" fill="hold">
                            <p:stCondLst>
                              <p:cond delay="6250"/>
                            </p:stCondLst>
                            <p:childTnLst>
                              <p:par>
                                <p:cTn id="57" presetID="22" presetClass="entr" presetSubtype="8"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right)">
                                      <p:cBhvr>
                                        <p:cTn id="64" dur="5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2" fill="hold" grpId="0" nodeType="click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right)">
                                      <p:cBhvr>
                                        <p:cTn id="7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animBg="1"/>
      <p:bldP spid="16" grpId="0" animBg="1"/>
      <p:bldP spid="17" grpId="0" animBg="1"/>
      <p:bldP spid="18" grpId="0" animBg="1"/>
      <p:bldP spid="19" grpId="0"/>
      <p:bldP spid="20" grpId="0"/>
      <p:bldP spid="21" grpId="0"/>
      <p:bldP spid="22" grpId="0"/>
      <p:bldP spid="29" grpId="0" animBg="1"/>
      <p:bldP spid="30" grpId="0" animBg="1"/>
      <p:bldP spid="31" grpId="0" animBg="1"/>
      <p:bldP spid="3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梯形 11"/>
          <p:cNvSpPr/>
          <p:nvPr/>
        </p:nvSpPr>
        <p:spPr>
          <a:xfrm>
            <a:off x="0" y="3569455"/>
            <a:ext cx="12192000" cy="2831344"/>
          </a:xfrm>
          <a:prstGeom prst="trapezoid">
            <a:avLst>
              <a:gd name="adj" fmla="val 37907"/>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0"/>
            <a:ext cx="1219200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50191" y="928731"/>
            <a:ext cx="2676525" cy="338554"/>
          </a:xfrm>
          <a:prstGeom prst="rect">
            <a:avLst/>
          </a:prstGeom>
          <a:noFill/>
        </p:spPr>
        <p:txBody>
          <a:bodyPr wrap="square" rtlCol="0">
            <a:spAutoFit/>
          </a:bodyPr>
          <a:lstStyle/>
          <a:p>
            <a:r>
              <a:rPr lang="en-US" altLang="zh-CN" sz="1600" dirty="0">
                <a:solidFill>
                  <a:srgbClr val="BB3F3D"/>
                </a:solidFill>
              </a:rPr>
              <a:t>Happy Mother</a:t>
            </a:r>
            <a:r>
              <a:rPr lang="en-US" altLang="zh-CN" sz="1600" dirty="0">
                <a:solidFill>
                  <a:srgbClr val="BB3F3D"/>
                </a:solidFill>
                <a:latin typeface="微软雅黑" panose="020B0503020204020204" pitchFamily="34" charset="-122"/>
                <a:ea typeface="微软雅黑" panose="020B0503020204020204" pitchFamily="34" charset="-122"/>
              </a:rPr>
              <a:t>‘s</a:t>
            </a:r>
            <a:r>
              <a:rPr lang="en-US" altLang="zh-CN" sz="1600" dirty="0">
                <a:solidFill>
                  <a:srgbClr val="BB3F3D"/>
                </a:solidFill>
              </a:rPr>
              <a:t> Day</a:t>
            </a:r>
            <a:endParaRPr lang="zh-CN" altLang="en-US" sz="1600" dirty="0">
              <a:solidFill>
                <a:srgbClr val="BB3F3D"/>
              </a:solidFill>
            </a:endParaRPr>
          </a:p>
        </p:txBody>
      </p:sp>
      <p:sp>
        <p:nvSpPr>
          <p:cNvPr id="21" name="文本框 20"/>
          <p:cNvSpPr txBox="1"/>
          <p:nvPr/>
        </p:nvSpPr>
        <p:spPr>
          <a:xfrm>
            <a:off x="1509712" y="1156036"/>
            <a:ext cx="1747838" cy="1015663"/>
          </a:xfrm>
          <a:prstGeom prst="rect">
            <a:avLst/>
          </a:prstGeom>
          <a:noFill/>
        </p:spPr>
        <p:txBody>
          <a:bodyPr wrap="square" rtlCol="0">
            <a:spAutoFit/>
          </a:bodyPr>
          <a:lstStyle/>
          <a:p>
            <a:r>
              <a:rPr lang="en-US" altLang="zh-CN" sz="6000" dirty="0" smtClean="0">
                <a:solidFill>
                  <a:srgbClr val="BB3F3D"/>
                </a:solidFill>
                <a:latin typeface="Impact" panose="020B0806030902050204" pitchFamily="34" charset="0"/>
                <a:ea typeface="汉仪超粗宋简" panose="02010609000101010101" pitchFamily="49" charset="-122"/>
              </a:rPr>
              <a:t>20XX,</a:t>
            </a:r>
            <a:endParaRPr lang="zh-CN" altLang="en-US" sz="6000" dirty="0">
              <a:solidFill>
                <a:srgbClr val="BB3F3D"/>
              </a:solidFill>
              <a:latin typeface="Impact" panose="020B0806030902050204" pitchFamily="34" charset="0"/>
              <a:ea typeface="汉仪超粗宋简" panose="02010609000101010101" pitchFamily="49" charset="-122"/>
            </a:endParaRPr>
          </a:p>
        </p:txBody>
      </p:sp>
      <p:sp>
        <p:nvSpPr>
          <p:cNvPr id="22" name="文本框 21"/>
          <p:cNvSpPr txBox="1"/>
          <p:nvPr/>
        </p:nvSpPr>
        <p:spPr>
          <a:xfrm>
            <a:off x="3183731" y="1338142"/>
            <a:ext cx="673894" cy="707886"/>
          </a:xfrm>
          <a:prstGeom prst="rect">
            <a:avLst/>
          </a:prstGeom>
          <a:noFill/>
        </p:spPr>
        <p:txBody>
          <a:bodyPr wrap="square" rtlCol="0">
            <a:spAutoFit/>
          </a:bodyPr>
          <a:lstStyle/>
          <a:p>
            <a:r>
              <a:rPr lang="zh-CN" altLang="en-US" sz="4000" dirty="0">
                <a:solidFill>
                  <a:srgbClr val="BB3F3D"/>
                </a:solidFill>
                <a:latin typeface="Impact" panose="020B0806030902050204" pitchFamily="34" charset="0"/>
                <a:ea typeface="汉仪超粗宋简" panose="02010609000101010101" pitchFamily="49" charset="-122"/>
              </a:rPr>
              <a:t>为</a:t>
            </a:r>
            <a:endParaRPr lang="zh-CN" altLang="en-US" sz="4000" dirty="0">
              <a:solidFill>
                <a:srgbClr val="BB3F3D"/>
              </a:solidFill>
              <a:latin typeface="Impact" panose="020B0806030902050204" pitchFamily="34" charset="0"/>
              <a:ea typeface="汉仪超粗宋简" panose="02010609000101010101" pitchFamily="49" charset="-122"/>
            </a:endParaRPr>
          </a:p>
        </p:txBody>
      </p:sp>
      <p:sp>
        <p:nvSpPr>
          <p:cNvPr id="23" name="心形 22"/>
          <p:cNvSpPr/>
          <p:nvPr/>
        </p:nvSpPr>
        <p:spPr>
          <a:xfrm>
            <a:off x="3864769" y="1068288"/>
            <a:ext cx="1745456" cy="1413213"/>
          </a:xfrm>
          <a:prstGeom prst="hear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3860006" y="1202202"/>
            <a:ext cx="1731169" cy="923330"/>
          </a:xfrm>
          <a:prstGeom prst="rect">
            <a:avLst/>
          </a:prstGeom>
          <a:noFill/>
        </p:spPr>
        <p:txBody>
          <a:bodyPr wrap="square" rtlCol="0">
            <a:spAutoFit/>
          </a:bodyPr>
          <a:lstStyle/>
          <a:p>
            <a:pPr algn="ctr"/>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母亲</a:t>
            </a:r>
            <a:endPar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文本框 24"/>
          <p:cNvSpPr txBox="1"/>
          <p:nvPr/>
        </p:nvSpPr>
        <p:spPr>
          <a:xfrm>
            <a:off x="5610225" y="1202202"/>
            <a:ext cx="1423987" cy="830997"/>
          </a:xfrm>
          <a:prstGeom prst="rect">
            <a:avLst/>
          </a:prstGeom>
          <a:noFill/>
        </p:spPr>
        <p:txBody>
          <a:bodyPr wrap="square" rtlCol="0">
            <a:spAutoFit/>
          </a:bodyPr>
          <a:lstStyle/>
          <a:p>
            <a:r>
              <a:rPr lang="zh-CN" altLang="en-US" sz="4800" dirty="0">
                <a:solidFill>
                  <a:srgbClr val="BB3F3D"/>
                </a:solidFill>
                <a:latin typeface="Impact" panose="020B0806030902050204" pitchFamily="34" charset="0"/>
                <a:ea typeface="汉仪超粗宋简" panose="02010609000101010101" pitchFamily="49" charset="-122"/>
              </a:rPr>
              <a:t>喝彩</a:t>
            </a:r>
            <a:endParaRPr lang="zh-CN" altLang="en-US" sz="4800" dirty="0">
              <a:solidFill>
                <a:srgbClr val="BB3F3D"/>
              </a:solidFill>
              <a:latin typeface="Impact" panose="020B0806030902050204" pitchFamily="34" charset="0"/>
              <a:ea typeface="汉仪超粗宋简" panose="02010609000101010101" pitchFamily="49" charset="-122"/>
            </a:endParaRPr>
          </a:p>
        </p:txBody>
      </p:sp>
      <p:pic>
        <p:nvPicPr>
          <p:cNvPr id="34" name="图片 3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155778" y="457200"/>
            <a:ext cx="3167531" cy="3723356"/>
          </a:xfrm>
          <a:prstGeom prst="rect">
            <a:avLst/>
          </a:prstGeom>
        </p:spPr>
      </p:pic>
      <p:sp>
        <p:nvSpPr>
          <p:cNvPr id="35" name="文本框 34"/>
          <p:cNvSpPr txBox="1"/>
          <p:nvPr/>
        </p:nvSpPr>
        <p:spPr>
          <a:xfrm>
            <a:off x="2383631" y="4083580"/>
            <a:ext cx="2618137" cy="707886"/>
          </a:xfrm>
          <a:prstGeom prst="rect">
            <a:avLst/>
          </a:prstGeom>
          <a:noFill/>
        </p:spPr>
        <p:txBody>
          <a:bodyPr wrap="square" rtlCol="0">
            <a:spAutoFit/>
          </a:bodyPr>
          <a:lstStyle/>
          <a:p>
            <a:pPr algn="ctr"/>
            <a:r>
              <a:rPr lang="zh-CN" altLang="en-US" sz="4000" dirty="0">
                <a:solidFill>
                  <a:schemeClr val="bg1"/>
                </a:solidFill>
                <a:effectLst>
                  <a:outerShdw blurRad="38100" dist="38100" dir="2700000" algn="tl">
                    <a:srgbClr val="000000">
                      <a:alpha val="43137"/>
                    </a:srgbClr>
                  </a:outerShdw>
                </a:effectLst>
                <a:latin typeface="+mn-ea"/>
              </a:rPr>
              <a:t>第四部分</a:t>
            </a:r>
            <a:endParaRPr lang="zh-CN" altLang="en-US" sz="4000" dirty="0">
              <a:solidFill>
                <a:schemeClr val="bg1"/>
              </a:solidFill>
              <a:effectLst>
                <a:outerShdw blurRad="38100" dist="38100" dir="2700000" algn="tl">
                  <a:srgbClr val="000000">
                    <a:alpha val="43137"/>
                  </a:srgbClr>
                </a:outerShdw>
              </a:effectLst>
              <a:latin typeface="+mn-ea"/>
            </a:endParaRPr>
          </a:p>
        </p:txBody>
      </p:sp>
      <p:sp>
        <p:nvSpPr>
          <p:cNvPr id="36" name="文本框 35"/>
          <p:cNvSpPr txBox="1"/>
          <p:nvPr/>
        </p:nvSpPr>
        <p:spPr>
          <a:xfrm>
            <a:off x="3839713" y="4697110"/>
            <a:ext cx="6393659" cy="1323439"/>
          </a:xfrm>
          <a:prstGeom prst="rect">
            <a:avLst/>
          </a:prstGeom>
          <a:noFill/>
        </p:spPr>
        <p:txBody>
          <a:bodyPr wrap="square" rtlCol="0">
            <a:spAutoFit/>
          </a:bodyPr>
          <a:lstStyle/>
          <a:p>
            <a:pPr algn="ctr"/>
            <a:r>
              <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活动预算</a:t>
            </a:r>
            <a:endParaRPr lang="zh-CN" altLang="en-US" sz="8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0" name="文本框 39"/>
          <p:cNvSpPr txBox="1"/>
          <p:nvPr/>
        </p:nvSpPr>
        <p:spPr>
          <a:xfrm>
            <a:off x="1669306" y="2623944"/>
            <a:ext cx="5114820" cy="307777"/>
          </a:xfrm>
          <a:prstGeom prst="rect">
            <a:avLst/>
          </a:prstGeom>
          <a:noFill/>
        </p:spPr>
        <p:txBody>
          <a:bodyPr wrap="square" rtlCol="0">
            <a:spAutoFit/>
          </a:bodyPr>
          <a:lstStyle/>
          <a:p>
            <a:r>
              <a:rPr lang="zh-CN" altLang="en-US" sz="1400" dirty="0">
                <a:solidFill>
                  <a:srgbClr val="BB3F3D"/>
                </a:solidFill>
                <a:latin typeface="新蒂下午茶基本版" panose="03000600000000000000" pitchFamily="66" charset="-122"/>
                <a:ea typeface="新蒂下午茶基本版" panose="03000600000000000000" pitchFamily="66" charset="-122"/>
              </a:rPr>
              <a:t>在这世界上，我们永远需要报答的最美好的人</a:t>
            </a:r>
            <a:r>
              <a:rPr lang="en-US" altLang="zh-CN" sz="1400" dirty="0">
                <a:solidFill>
                  <a:srgbClr val="BB3F3D"/>
                </a:solidFill>
                <a:latin typeface="新蒂下午茶基本版" panose="03000600000000000000" pitchFamily="66" charset="-122"/>
                <a:ea typeface="新蒂下午茶基本版" panose="03000600000000000000" pitchFamily="66" charset="-122"/>
              </a:rPr>
              <a:t>—</a:t>
            </a:r>
            <a:r>
              <a:rPr lang="zh-CN" altLang="en-US" sz="1400" dirty="0">
                <a:solidFill>
                  <a:srgbClr val="BB3F3D"/>
                </a:solidFill>
                <a:latin typeface="新蒂下午茶基本版" panose="03000600000000000000" pitchFamily="66" charset="-122"/>
                <a:ea typeface="新蒂下午茶基本版" panose="03000600000000000000" pitchFamily="66" charset="-122"/>
              </a:rPr>
              <a:t>这就是母亲</a:t>
            </a:r>
            <a:endParaRPr lang="zh-CN" altLang="en-US" sz="1400" dirty="0">
              <a:solidFill>
                <a:srgbClr val="BB3F3D"/>
              </a:solidFill>
              <a:latin typeface="新蒂下午茶基本版" panose="03000600000000000000" pitchFamily="66" charset="-122"/>
              <a:ea typeface="新蒂下午茶基本版" panose="03000600000000000000" pitchFamily="66" charset="-122"/>
            </a:endParaRPr>
          </a:p>
        </p:txBody>
      </p:sp>
      <p:sp>
        <p:nvSpPr>
          <p:cNvPr id="42" name="文本框 41"/>
          <p:cNvSpPr txBox="1"/>
          <p:nvPr/>
        </p:nvSpPr>
        <p:spPr>
          <a:xfrm>
            <a:off x="3289520" y="2890427"/>
            <a:ext cx="5632969" cy="276999"/>
          </a:xfrm>
          <a:prstGeom prst="rect">
            <a:avLst/>
          </a:prstGeom>
          <a:noFill/>
        </p:spPr>
        <p:txBody>
          <a:bodyPr wrap="square" rtlCol="0">
            <a:spAutoFit/>
          </a:bodyPr>
          <a:lstStyle/>
          <a:p>
            <a:r>
              <a:rPr lang="en-US" altLang="zh-CN" sz="1200" dirty="0">
                <a:solidFill>
                  <a:srgbClr val="BB3F3D"/>
                </a:solidFill>
                <a:latin typeface="Nirmala UI Semilight" panose="020B0402040204020203" pitchFamily="34" charset="0"/>
                <a:cs typeface="Nirmala UI Semilight" panose="020B0402040204020203" pitchFamily="34" charset="0"/>
              </a:rPr>
              <a:t>In the word,we will never need to repay the best people — this is my mother</a:t>
            </a:r>
            <a:endParaRPr lang="zh-CN" altLang="en-US" sz="1200" dirty="0">
              <a:solidFill>
                <a:srgbClr val="BB3F3D"/>
              </a:solidFill>
              <a:latin typeface="Nirmala UI Semilight" panose="020B0402040204020203" pitchFamily="34" charset="0"/>
              <a:cs typeface="Nirmala UI Semilight" panose="020B0402040204020203" pitchFamily="34" charset="0"/>
            </a:endParaRPr>
          </a:p>
        </p:txBody>
      </p:sp>
      <p:sp>
        <p:nvSpPr>
          <p:cNvPr id="7" name="矩形 6"/>
          <p:cNvSpPr/>
          <p:nvPr/>
        </p:nvSpPr>
        <p:spPr>
          <a:xfrm>
            <a:off x="0" y="6400800"/>
            <a:ext cx="12192000" cy="4572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49" presetClass="entr" presetSubtype="0" decel="100000" fill="hold" grpId="1"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 calcmode="lin" valueType="num">
                                      <p:cBhvr>
                                        <p:cTn id="13" dur="1000" fill="hold"/>
                                        <p:tgtEl>
                                          <p:spTgt spid="35"/>
                                        </p:tgtEl>
                                        <p:attrNameLst>
                                          <p:attrName>style.rotation</p:attrName>
                                        </p:attrNameLst>
                                      </p:cBhvr>
                                      <p:tavLst>
                                        <p:tav tm="0">
                                          <p:val>
                                            <p:fltVal val="360"/>
                                          </p:val>
                                        </p:tav>
                                        <p:tav tm="100000">
                                          <p:val>
                                            <p:fltVal val="0"/>
                                          </p:val>
                                        </p:tav>
                                      </p:tavLst>
                                    </p:anim>
                                    <p:animEffect transition="in" filter="fade">
                                      <p:cBhvr>
                                        <p:cTn id="14" dur="1000"/>
                                        <p:tgtEl>
                                          <p:spTgt spid="35"/>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1000" fill="hold"/>
                                        <p:tgtEl>
                                          <p:spTgt spid="36"/>
                                        </p:tgtEl>
                                        <p:attrNameLst>
                                          <p:attrName>ppt_x</p:attrName>
                                        </p:attrNameLst>
                                      </p:cBhvr>
                                      <p:tavLst>
                                        <p:tav tm="0">
                                          <p:val>
                                            <p:strVal val="1+#ppt_w/2"/>
                                          </p:val>
                                        </p:tav>
                                        <p:tav tm="100000">
                                          <p:val>
                                            <p:strVal val="#ppt_x"/>
                                          </p:val>
                                        </p:tav>
                                      </p:tavLst>
                                    </p:anim>
                                    <p:anim calcmode="lin" valueType="num">
                                      <p:cBhvr additive="base">
                                        <p:cTn id="19"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199845" y="247650"/>
            <a:ext cx="11792309" cy="526851"/>
          </a:xfrm>
          <a:prstGeom prst="roundRect">
            <a:avLst>
              <a:gd name="adj" fmla="val 0"/>
            </a:avLst>
          </a:prstGeom>
          <a:gradFill>
            <a:gsLst>
              <a:gs pos="53000">
                <a:schemeClr val="accent1">
                  <a:lumMod val="5000"/>
                  <a:lumOff val="95000"/>
                </a:schemeClr>
              </a:gs>
              <a:gs pos="11000">
                <a:srgbClr val="BB3F3D"/>
              </a:gs>
              <a:gs pos="92000">
                <a:srgbClr val="BB3F3D"/>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691061" y="257829"/>
            <a:ext cx="2809875"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点击添加标题</a:t>
            </a:r>
            <a:endParaRPr lang="zh-CN" altLang="en-US" sz="2800" b="1"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5085" y="215492"/>
            <a:ext cx="1454666" cy="559009"/>
          </a:xfrm>
          <a:prstGeom prst="rect">
            <a:avLst/>
          </a:prstGeom>
        </p:spPr>
      </p:pic>
      <p:graphicFrame>
        <p:nvGraphicFramePr>
          <p:cNvPr id="4" name="表格 3"/>
          <p:cNvGraphicFramePr>
            <a:graphicFrameLocks noGrp="1"/>
          </p:cNvGraphicFramePr>
          <p:nvPr/>
        </p:nvGraphicFramePr>
        <p:xfrm>
          <a:off x="209368" y="952202"/>
          <a:ext cx="11782785" cy="5664399"/>
        </p:xfrm>
        <a:graphic>
          <a:graphicData uri="http://schemas.openxmlformats.org/drawingml/2006/table">
            <a:tbl>
              <a:tblPr firstRow="1" bandRow="1">
                <a:tableStyleId>{F5AB1C69-6EDB-4FF4-983F-18BD219EF322}</a:tableStyleId>
              </a:tblPr>
              <a:tblGrid>
                <a:gridCol w="647882"/>
                <a:gridCol w="2297815"/>
                <a:gridCol w="1045460"/>
                <a:gridCol w="990600"/>
                <a:gridCol w="1171575"/>
                <a:gridCol w="1752600"/>
                <a:gridCol w="1276350"/>
                <a:gridCol w="2600503"/>
              </a:tblGrid>
              <a:tr h="435723">
                <a:tc>
                  <a:txBody>
                    <a:bodyPr/>
                    <a:lstStyle/>
                    <a:p>
                      <a:pPr algn="ctr"/>
                      <a:r>
                        <a:rPr lang="zh-CN" altLang="en-US" b="0" dirty="0">
                          <a:solidFill>
                            <a:schemeClr val="tx1"/>
                          </a:solidFill>
                        </a:rPr>
                        <a:t>序号</a:t>
                      </a:r>
                      <a:endParaRPr lang="zh-CN" altLang="en-US" b="0" dirty="0">
                        <a:solidFill>
                          <a:schemeClr val="tx1"/>
                        </a:solidFill>
                      </a:endParaRPr>
                    </a:p>
                  </a:txBody>
                  <a:tcPr/>
                </a:tc>
                <a:tc>
                  <a:txBody>
                    <a:bodyPr/>
                    <a:lstStyle/>
                    <a:p>
                      <a:pPr algn="ctr"/>
                      <a:r>
                        <a:rPr lang="zh-CN" altLang="en-US" b="0" dirty="0">
                          <a:solidFill>
                            <a:schemeClr val="tx1"/>
                          </a:solidFill>
                        </a:rPr>
                        <a:t>材料名称</a:t>
                      </a:r>
                      <a:endParaRPr lang="zh-CN" altLang="en-US" b="0" dirty="0">
                        <a:solidFill>
                          <a:schemeClr val="tx1"/>
                        </a:solidFill>
                      </a:endParaRPr>
                    </a:p>
                  </a:txBody>
                  <a:tcPr/>
                </a:tc>
                <a:tc>
                  <a:txBody>
                    <a:bodyPr/>
                    <a:lstStyle/>
                    <a:p>
                      <a:pPr algn="ctr"/>
                      <a:r>
                        <a:rPr lang="zh-CN" altLang="en-US" b="0" dirty="0">
                          <a:solidFill>
                            <a:schemeClr val="tx1"/>
                          </a:solidFill>
                        </a:rPr>
                        <a:t>数量</a:t>
                      </a:r>
                      <a:endParaRPr lang="zh-CN" altLang="en-US" b="0" dirty="0">
                        <a:solidFill>
                          <a:schemeClr val="tx1"/>
                        </a:solidFill>
                      </a:endParaRPr>
                    </a:p>
                  </a:txBody>
                  <a:tcPr/>
                </a:tc>
                <a:tc>
                  <a:txBody>
                    <a:bodyPr/>
                    <a:lstStyle/>
                    <a:p>
                      <a:pPr algn="ctr"/>
                      <a:r>
                        <a:rPr lang="zh-CN" altLang="en-US" b="0" dirty="0">
                          <a:solidFill>
                            <a:schemeClr val="tx1"/>
                          </a:solidFill>
                        </a:rPr>
                        <a:t>单位</a:t>
                      </a:r>
                      <a:endParaRPr lang="zh-CN" altLang="en-US" b="0" dirty="0">
                        <a:solidFill>
                          <a:schemeClr val="tx1"/>
                        </a:solidFill>
                      </a:endParaRPr>
                    </a:p>
                  </a:txBody>
                  <a:tcPr/>
                </a:tc>
                <a:tc>
                  <a:txBody>
                    <a:bodyPr/>
                    <a:lstStyle/>
                    <a:p>
                      <a:pPr algn="ctr"/>
                      <a:r>
                        <a:rPr lang="zh-CN" altLang="en-US" b="0" dirty="0">
                          <a:solidFill>
                            <a:schemeClr val="tx1"/>
                          </a:solidFill>
                        </a:rPr>
                        <a:t>单价</a:t>
                      </a:r>
                      <a:endParaRPr lang="zh-CN" altLang="en-US" b="0" dirty="0">
                        <a:solidFill>
                          <a:schemeClr val="tx1"/>
                        </a:solidFill>
                      </a:endParaRPr>
                    </a:p>
                  </a:txBody>
                  <a:tcPr/>
                </a:tc>
                <a:tc>
                  <a:txBody>
                    <a:bodyPr/>
                    <a:lstStyle/>
                    <a:p>
                      <a:pPr algn="ctr"/>
                      <a:r>
                        <a:rPr lang="zh-CN" altLang="en-US" b="0" dirty="0">
                          <a:solidFill>
                            <a:schemeClr val="tx1"/>
                          </a:solidFill>
                        </a:rPr>
                        <a:t>规格</a:t>
                      </a:r>
                      <a:endParaRPr lang="zh-CN" altLang="en-US" b="0" dirty="0">
                        <a:solidFill>
                          <a:schemeClr val="tx1"/>
                        </a:solidFill>
                      </a:endParaRPr>
                    </a:p>
                  </a:txBody>
                  <a:tcPr/>
                </a:tc>
                <a:tc>
                  <a:txBody>
                    <a:bodyPr/>
                    <a:lstStyle/>
                    <a:p>
                      <a:pPr algn="ctr"/>
                      <a:r>
                        <a:rPr lang="zh-CN" altLang="en-US" b="0" dirty="0">
                          <a:solidFill>
                            <a:schemeClr val="tx1"/>
                          </a:solidFill>
                        </a:rPr>
                        <a:t>总价</a:t>
                      </a:r>
                      <a:endParaRPr lang="zh-CN" altLang="en-US" b="0" dirty="0">
                        <a:solidFill>
                          <a:schemeClr val="tx1"/>
                        </a:solidFill>
                      </a:endParaRPr>
                    </a:p>
                  </a:txBody>
                  <a:tcPr/>
                </a:tc>
                <a:tc>
                  <a:txBody>
                    <a:bodyPr/>
                    <a:lstStyle/>
                    <a:p>
                      <a:pPr algn="ctr"/>
                      <a:r>
                        <a:rPr lang="zh-CN" altLang="en-US" b="0" dirty="0">
                          <a:solidFill>
                            <a:schemeClr val="tx1"/>
                          </a:solidFill>
                        </a:rPr>
                        <a:t>备注</a:t>
                      </a:r>
                      <a:endParaRPr lang="zh-CN" altLang="en-US" b="0" dirty="0">
                        <a:solidFill>
                          <a:schemeClr val="tx1"/>
                        </a:solidFill>
                      </a:endParaRPr>
                    </a:p>
                  </a:txBody>
                  <a:tcPr/>
                </a:tc>
              </a:tr>
              <a:tr h="435723">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r>
              <a:tr h="435723">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r>
              <a:tr h="435723">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r>
              <a:tr h="435723">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r>
              <a:tr h="435723">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r>
              <a:tr h="435723">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c>
                  <a:txBody>
                    <a:bodyPr/>
                    <a:lstStyle/>
                    <a:p>
                      <a:pPr algn="ctr"/>
                      <a:endParaRPr lang="zh-CN" altLang="en-US" b="0">
                        <a:solidFill>
                          <a:schemeClr val="tx1"/>
                        </a:solidFill>
                      </a:endParaRPr>
                    </a:p>
                  </a:txBody>
                  <a:tcPr/>
                </a:tc>
              </a:tr>
              <a:tr h="435723">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r>
              <a:tr h="435723">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r>
              <a:tr h="435723">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r>
              <a:tr h="435723">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r>
              <a:tr h="435723">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r>
              <a:tr h="435723">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c>
                  <a:txBody>
                    <a:bodyPr/>
                    <a:lstStyle/>
                    <a:p>
                      <a:pPr algn="ctr"/>
                      <a:endParaRPr lang="zh-CN" altLang="en-US" b="0" dirty="0">
                        <a:solidFill>
                          <a:schemeClr val="tx1"/>
                        </a:solidFill>
                      </a:endParaRPr>
                    </a:p>
                  </a:txBody>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rgbClr val="BB3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38949" y="1748026"/>
            <a:ext cx="7893634" cy="2604899"/>
          </a:xfrm>
          <a:prstGeom prst="rect">
            <a:avLst/>
          </a:prstGeom>
        </p:spPr>
      </p:pic>
      <p:sp>
        <p:nvSpPr>
          <p:cNvPr id="21" name="文本框 20"/>
          <p:cNvSpPr txBox="1"/>
          <p:nvPr/>
        </p:nvSpPr>
        <p:spPr>
          <a:xfrm>
            <a:off x="3230634" y="4675257"/>
            <a:ext cx="5910263" cy="706755"/>
          </a:xfrm>
          <a:prstGeom prst="rect">
            <a:avLst/>
          </a:prstGeom>
          <a:noFill/>
        </p:spPr>
        <p:txBody>
          <a:bodyPr wrap="square" rtlCol="0">
            <a:spAutoFit/>
          </a:bodyPr>
          <a:lstStyle/>
          <a:p>
            <a:pPr algn="ctr"/>
            <a:r>
              <a:rPr lang="zh-CN" altLang="en-US" sz="4000" dirty="0">
                <a:solidFill>
                  <a:schemeClr val="bg1"/>
                </a:solidFill>
                <a:latin typeface="汉仪细圆简" panose="02010609000101010101" pitchFamily="49" charset="-122"/>
                <a:ea typeface="汉仪细圆简" panose="02010609000101010101" pitchFamily="49" charset="-122"/>
              </a:rPr>
              <a:t>相约</a:t>
            </a:r>
            <a:r>
              <a:rPr lang="en-US" altLang="zh-CN" sz="4000" dirty="0">
                <a:solidFill>
                  <a:schemeClr val="bg1"/>
                </a:solidFill>
                <a:latin typeface="汉仪细圆简" panose="02010609000101010101" pitchFamily="49" charset="-122"/>
                <a:ea typeface="汉仪细圆简" panose="02010609000101010101" pitchFamily="49" charset="-122"/>
              </a:rPr>
              <a:t>5.13</a:t>
            </a:r>
            <a:r>
              <a:rPr lang="zh-CN" altLang="en-US" sz="4000" dirty="0">
                <a:solidFill>
                  <a:schemeClr val="bg1"/>
                </a:solidFill>
                <a:latin typeface="汉仪细圆简" panose="02010609000101010101" pitchFamily="49" charset="-122"/>
                <a:ea typeface="汉仪细圆简" panose="02010609000101010101" pitchFamily="49" charset="-122"/>
              </a:rPr>
              <a:t>，我们不见不散</a:t>
            </a:r>
            <a:endParaRPr lang="zh-CN" altLang="en-US" sz="4000" dirty="0">
              <a:solidFill>
                <a:schemeClr val="bg1"/>
              </a:solidFill>
              <a:latin typeface="汉仪细圆简" panose="02010609000101010101" pitchFamily="49" charset="-122"/>
              <a:ea typeface="汉仪细圆简" panose="02010609000101010101" pitchFamily="49" charset="-122"/>
            </a:endParaRPr>
          </a:p>
        </p:txBody>
      </p:sp>
      <p:pic>
        <p:nvPicPr>
          <p:cNvPr id="23" name="图片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7999" y="1295400"/>
            <a:ext cx="2438400" cy="2438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par>
                                <p:cTn id="9" presetID="12" presetClass="entr" presetSubtype="1"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p:tgtEl>
                                          <p:spTgt spid="23"/>
                                        </p:tgtEl>
                                        <p:attrNameLst>
                                          <p:attrName>ppt_y</p:attrName>
                                        </p:attrNameLst>
                                      </p:cBhvr>
                                      <p:tavLst>
                                        <p:tav tm="0">
                                          <p:val>
                                            <p:strVal val="#ppt_y-#ppt_h*1.125000"/>
                                          </p:val>
                                        </p:tav>
                                        <p:tav tm="100000">
                                          <p:val>
                                            <p:strVal val="#ppt_y"/>
                                          </p:val>
                                        </p:tav>
                                      </p:tavLst>
                                    </p:anim>
                                    <p:animEffect transition="in" filter="wipe(down)">
                                      <p:cBhvr>
                                        <p:cTn id="12" dur="500"/>
                                        <p:tgtEl>
                                          <p:spTgt spid="2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1"/>
                                        </p:tgtEl>
                                        <p:attrNameLst>
                                          <p:attrName>ppt_y</p:attrName>
                                        </p:attrNameLst>
                                      </p:cBhvr>
                                      <p:tavLst>
                                        <p:tav tm="0">
                                          <p:val>
                                            <p:strVal val="#ppt_y"/>
                                          </p:val>
                                        </p:tav>
                                        <p:tav tm="100000">
                                          <p:val>
                                            <p:strVal val="#ppt_y"/>
                                          </p:val>
                                        </p:tav>
                                      </p:tavLst>
                                    </p:anim>
                                    <p:anim calcmode="lin" valueType="num">
                                      <p:cBhvr>
                                        <p:cTn id="1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tags/tag1.xml><?xml version="1.0" encoding="utf-8"?>
<p:tagLst xmlns:p="http://schemas.openxmlformats.org/presentationml/2006/main">
  <p:tag name="LTOP" val=" 149.875"/>
  <p:tag name="LLEFT" val=" 209.25"/>
</p:tagLst>
</file>

<file path=ppt/tags/tag2.xml><?xml version="1.0" encoding="utf-8"?>
<p:tagLst xmlns:p="http://schemas.openxmlformats.org/presentationml/2006/main">
  <p:tag name="LTOP" val=" 214.125"/>
  <p:tag name="LLEFT" val=" 80.125"/>
</p:tagLst>
</file>

<file path=ppt/tags/tag3.xml><?xml version="1.0" encoding="utf-8"?>
<p:tagLst xmlns:p="http://schemas.openxmlformats.org/presentationml/2006/main">
  <p:tag name="LTOP" val=" 214.125"/>
  <p:tag name="LLEFT" val=" 225.625"/>
</p:tagLst>
</file>

<file path=ppt/tags/tag4.xml><?xml version="1.0" encoding="utf-8"?>
<p:tagLst xmlns:p="http://schemas.openxmlformats.org/presentationml/2006/main">
  <p:tag name="LTOP" val=" 214.125"/>
  <p:tag name="LLEFT" val=" 371"/>
</p:tagLst>
</file>

<file path=ppt/tags/tag5.xml><?xml version="1.0" encoding="utf-8"?>
<p:tagLst xmlns:p="http://schemas.openxmlformats.org/presentationml/2006/main">
  <p:tag name="LTOP" val=" 214.125"/>
  <p:tag name="LLEFT" val=" 516.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5337</Words>
  <Application>WPS 演示</Application>
  <PresentationFormat>自定义</PresentationFormat>
  <Paragraphs>459</Paragraphs>
  <Slides>35</Slides>
  <Notes>35</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35</vt:i4>
      </vt:variant>
    </vt:vector>
  </HeadingPairs>
  <TitlesOfParts>
    <vt:vector size="54" baseType="lpstr">
      <vt:lpstr>Arial</vt:lpstr>
      <vt:lpstr>宋体</vt:lpstr>
      <vt:lpstr>Wingdings</vt:lpstr>
      <vt:lpstr>.黑体-韩语</vt:lpstr>
      <vt:lpstr>新蒂下午茶基本版</vt:lpstr>
      <vt:lpstr>Nirmala UI Semilight</vt:lpstr>
      <vt:lpstr>Impact</vt:lpstr>
      <vt:lpstr>微软雅黑</vt:lpstr>
      <vt:lpstr>Edwardian Script ITC</vt:lpstr>
      <vt:lpstr>汉仪超粗宋简</vt:lpstr>
      <vt:lpstr>钟齐志莽行书</vt:lpstr>
      <vt:lpstr>楷体</vt:lpstr>
      <vt:lpstr>等线</vt:lpstr>
      <vt:lpstr>Segoe Print</vt:lpstr>
      <vt:lpstr>黑体</vt:lpstr>
      <vt:lpstr>Arial Unicode MS</vt:lpstr>
      <vt:lpstr>等线 Light</vt:lpstr>
      <vt:lpstr>汉仪细圆简</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1</cp:revision>
  <dcterms:created xsi:type="dcterms:W3CDTF">2018-03-22T05:59:17Z</dcterms:created>
  <dcterms:modified xsi:type="dcterms:W3CDTF">2018-03-22T05:59:18Z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