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71" r:id="rId3"/>
    <p:sldId id="272" r:id="rId4"/>
    <p:sldId id="264" r:id="rId5"/>
    <p:sldId id="276" r:id="rId6"/>
    <p:sldId id="279" r:id="rId7"/>
    <p:sldId id="280" r:id="rId8"/>
    <p:sldId id="282" r:id="rId9"/>
    <p:sldId id="281" r:id="rId10"/>
    <p:sldId id="278" r:id="rId11"/>
    <p:sldId id="273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AAB"/>
    <a:srgbClr val="81C9BD"/>
    <a:srgbClr val="F5F5F5"/>
    <a:srgbClr val="D6F7F1"/>
    <a:srgbClr val="F2F2F2"/>
    <a:srgbClr val="EAFAF7"/>
    <a:srgbClr val="E3F9F5"/>
    <a:srgbClr val="E94B62"/>
    <a:srgbClr val="68BEAF"/>
    <a:srgbClr val="6DB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86075-7B30-4F42-84D1-0D7C28FE7E60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CC7C5-6680-4416-BB2B-86189794FD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65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648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120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95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331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477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644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189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973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548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637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877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068823" y="2230372"/>
            <a:ext cx="2563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留守儿童培训</a:t>
            </a:r>
            <a:r>
              <a:rPr lang="en-US" altLang="zh-CN" sz="3000" b="1" dirty="0" err="1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ppt</a:t>
            </a:r>
            <a:r>
              <a:rPr lang="zh-CN" altLang="en-US" sz="3000" b="1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模板</a:t>
            </a:r>
            <a:endParaRPr lang="zh-CN" altLang="en-US" sz="3000" b="1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57539" y="3506847"/>
            <a:ext cx="1361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but </a:t>
            </a:r>
            <a:r>
              <a:rPr lang="en-US" altLang="zh-CN" sz="1200" dirty="0">
                <a:solidFill>
                  <a:schemeClr val="bg1"/>
                </a:solidFill>
                <a:latin typeface="+mj-lt"/>
              </a:rPr>
              <a:t>are from the same city ordinary citizen</a:t>
            </a:r>
            <a:endParaRPr lang="zh-CN" alt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21411" y="1705707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717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557299" y="403854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City impression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" b="5104"/>
          <a:stretch>
            <a:fillRect/>
          </a:stretch>
        </p:blipFill>
        <p:spPr>
          <a:xfrm>
            <a:off x="3728967" y="1509536"/>
            <a:ext cx="4724569" cy="2711653"/>
          </a:xfrm>
          <a:custGeom>
            <a:avLst/>
            <a:gdLst>
              <a:gd name="connsiteX0" fmla="*/ 0 w 4724569"/>
              <a:gd name="connsiteY0" fmla="*/ 0 h 2711653"/>
              <a:gd name="connsiteX1" fmla="*/ 4724569 w 4724569"/>
              <a:gd name="connsiteY1" fmla="*/ 0 h 2711653"/>
              <a:gd name="connsiteX2" fmla="*/ 4724569 w 4724569"/>
              <a:gd name="connsiteY2" fmla="*/ 2711653 h 2711653"/>
              <a:gd name="connsiteX3" fmla="*/ 0 w 4724569"/>
              <a:gd name="connsiteY3" fmla="*/ 2711653 h 271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569" h="2711653">
                <a:moveTo>
                  <a:pt x="0" y="0"/>
                </a:moveTo>
                <a:lnTo>
                  <a:pt x="4724569" y="0"/>
                </a:lnTo>
                <a:lnTo>
                  <a:pt x="4724569" y="2711653"/>
                </a:lnTo>
                <a:lnTo>
                  <a:pt x="0" y="2711653"/>
                </a:lnTo>
                <a:close/>
              </a:path>
            </a:pathLst>
          </a:custGeom>
          <a:effectLst>
            <a:reflection blurRad="6350" stA="88000" endPos="11000" dir="5400000" sy="-100000" algn="bl" rotWithShape="0"/>
          </a:effectLst>
        </p:spPr>
      </p:pic>
      <p:sp>
        <p:nvSpPr>
          <p:cNvPr id="30" name="矩形 29"/>
          <p:cNvSpPr/>
          <p:nvPr/>
        </p:nvSpPr>
        <p:spPr>
          <a:xfrm>
            <a:off x="4063931" y="813127"/>
            <a:ext cx="4064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60BAAB"/>
                </a:solidFill>
                <a:latin typeface="+mj-lt"/>
              </a:rPr>
              <a:t>Everyone has his own life</a:t>
            </a:r>
            <a:endParaRPr lang="zh-CN" altLang="en-US" sz="1400" dirty="0">
              <a:solidFill>
                <a:srgbClr val="60BAAB"/>
              </a:solidFill>
              <a:latin typeface="+mj-lt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>
            <a:off x="2005746" y="4922815"/>
            <a:ext cx="228600" cy="228600"/>
          </a:xfrm>
          <a:custGeom>
            <a:avLst/>
            <a:gdLst>
              <a:gd name="T0" fmla="*/ 0 w 64"/>
              <a:gd name="T1" fmla="*/ 28 h 64"/>
              <a:gd name="T2" fmla="*/ 64 w 64"/>
              <a:gd name="T3" fmla="*/ 0 h 64"/>
              <a:gd name="T4" fmla="*/ 36 w 64"/>
              <a:gd name="T5" fmla="*/ 64 h 64"/>
              <a:gd name="T6" fmla="*/ 0 w 64"/>
              <a:gd name="T7" fmla="*/ 28 h 64"/>
              <a:gd name="T8" fmla="*/ 10 w 64"/>
              <a:gd name="T9" fmla="*/ 28 h 64"/>
              <a:gd name="T10" fmla="*/ 23 w 64"/>
              <a:gd name="T11" fmla="*/ 34 h 64"/>
              <a:gd name="T12" fmla="*/ 44 w 64"/>
              <a:gd name="T13" fmla="*/ 14 h 64"/>
              <a:gd name="T14" fmla="*/ 10 w 64"/>
              <a:gd name="T15" fmla="*/ 28 h 64"/>
              <a:gd name="T16" fmla="*/ 27 w 64"/>
              <a:gd name="T17" fmla="*/ 40 h 64"/>
              <a:gd name="T18" fmla="*/ 35 w 64"/>
              <a:gd name="T19" fmla="*/ 50 h 64"/>
              <a:gd name="T20" fmla="*/ 48 w 64"/>
              <a:gd name="T21" fmla="*/ 21 h 64"/>
              <a:gd name="T22" fmla="*/ 27 w 64"/>
              <a:gd name="T23" fmla="*/ 4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0" y="28"/>
                </a:moveTo>
                <a:cubicBezTo>
                  <a:pt x="19" y="15"/>
                  <a:pt x="41" y="6"/>
                  <a:pt x="64" y="0"/>
                </a:cubicBezTo>
                <a:cubicBezTo>
                  <a:pt x="55" y="21"/>
                  <a:pt x="46" y="43"/>
                  <a:pt x="36" y="64"/>
                </a:cubicBezTo>
                <a:cubicBezTo>
                  <a:pt x="27" y="49"/>
                  <a:pt x="15" y="36"/>
                  <a:pt x="0" y="28"/>
                </a:cubicBezTo>
                <a:close/>
                <a:moveTo>
                  <a:pt x="10" y="28"/>
                </a:moveTo>
                <a:cubicBezTo>
                  <a:pt x="14" y="30"/>
                  <a:pt x="18" y="32"/>
                  <a:pt x="23" y="34"/>
                </a:cubicBezTo>
                <a:cubicBezTo>
                  <a:pt x="31" y="29"/>
                  <a:pt x="37" y="21"/>
                  <a:pt x="44" y="14"/>
                </a:cubicBezTo>
                <a:cubicBezTo>
                  <a:pt x="32" y="18"/>
                  <a:pt x="21" y="23"/>
                  <a:pt x="10" y="28"/>
                </a:cubicBezTo>
                <a:close/>
                <a:moveTo>
                  <a:pt x="27" y="40"/>
                </a:moveTo>
                <a:cubicBezTo>
                  <a:pt x="29" y="44"/>
                  <a:pt x="32" y="47"/>
                  <a:pt x="35" y="50"/>
                </a:cubicBezTo>
                <a:cubicBezTo>
                  <a:pt x="40" y="41"/>
                  <a:pt x="44" y="31"/>
                  <a:pt x="48" y="21"/>
                </a:cubicBezTo>
                <a:cubicBezTo>
                  <a:pt x="41" y="27"/>
                  <a:pt x="34" y="34"/>
                  <a:pt x="27" y="40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1"/>
          <p:cNvSpPr>
            <a:spLocks noEditPoints="1"/>
          </p:cNvSpPr>
          <p:nvPr/>
        </p:nvSpPr>
        <p:spPr bwMode="auto">
          <a:xfrm>
            <a:off x="7338607" y="4919640"/>
            <a:ext cx="200331" cy="185737"/>
          </a:xfrm>
          <a:custGeom>
            <a:avLst/>
            <a:gdLst>
              <a:gd name="T0" fmla="*/ 0 w 67"/>
              <a:gd name="T1" fmla="*/ 25 h 62"/>
              <a:gd name="T2" fmla="*/ 16 w 67"/>
              <a:gd name="T3" fmla="*/ 1 h 62"/>
              <a:gd name="T4" fmla="*/ 36 w 67"/>
              <a:gd name="T5" fmla="*/ 0 h 62"/>
              <a:gd name="T6" fmla="*/ 48 w 67"/>
              <a:gd name="T7" fmla="*/ 13 h 62"/>
              <a:gd name="T8" fmla="*/ 46 w 67"/>
              <a:gd name="T9" fmla="*/ 40 h 62"/>
              <a:gd name="T10" fmla="*/ 67 w 67"/>
              <a:gd name="T11" fmla="*/ 59 h 62"/>
              <a:gd name="T12" fmla="*/ 58 w 67"/>
              <a:gd name="T13" fmla="*/ 62 h 62"/>
              <a:gd name="T14" fmla="*/ 42 w 67"/>
              <a:gd name="T15" fmla="*/ 45 h 62"/>
              <a:gd name="T16" fmla="*/ 20 w 67"/>
              <a:gd name="T17" fmla="*/ 49 h 62"/>
              <a:gd name="T18" fmla="*/ 0 w 67"/>
              <a:gd name="T19" fmla="*/ 25 h 62"/>
              <a:gd name="T20" fmla="*/ 20 w 67"/>
              <a:gd name="T21" fmla="*/ 6 h 62"/>
              <a:gd name="T22" fmla="*/ 8 w 67"/>
              <a:gd name="T23" fmla="*/ 25 h 62"/>
              <a:gd name="T24" fmla="*/ 41 w 67"/>
              <a:gd name="T25" fmla="*/ 34 h 62"/>
              <a:gd name="T26" fmla="*/ 20 w 67"/>
              <a:gd name="T27" fmla="*/ 6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2">
                <a:moveTo>
                  <a:pt x="0" y="25"/>
                </a:moveTo>
                <a:cubicBezTo>
                  <a:pt x="1" y="15"/>
                  <a:pt x="6" y="4"/>
                  <a:pt x="16" y="1"/>
                </a:cubicBezTo>
                <a:cubicBezTo>
                  <a:pt x="23" y="1"/>
                  <a:pt x="29" y="1"/>
                  <a:pt x="36" y="0"/>
                </a:cubicBezTo>
                <a:cubicBezTo>
                  <a:pt x="40" y="5"/>
                  <a:pt x="44" y="9"/>
                  <a:pt x="48" y="13"/>
                </a:cubicBezTo>
                <a:cubicBezTo>
                  <a:pt x="51" y="22"/>
                  <a:pt x="48" y="32"/>
                  <a:pt x="46" y="40"/>
                </a:cubicBezTo>
                <a:cubicBezTo>
                  <a:pt x="53" y="47"/>
                  <a:pt x="60" y="53"/>
                  <a:pt x="67" y="59"/>
                </a:cubicBezTo>
                <a:cubicBezTo>
                  <a:pt x="64" y="60"/>
                  <a:pt x="61" y="61"/>
                  <a:pt x="58" y="62"/>
                </a:cubicBezTo>
                <a:cubicBezTo>
                  <a:pt x="53" y="56"/>
                  <a:pt x="47" y="51"/>
                  <a:pt x="42" y="45"/>
                </a:cubicBezTo>
                <a:cubicBezTo>
                  <a:pt x="35" y="47"/>
                  <a:pt x="28" y="50"/>
                  <a:pt x="20" y="49"/>
                </a:cubicBezTo>
                <a:cubicBezTo>
                  <a:pt x="10" y="45"/>
                  <a:pt x="2" y="36"/>
                  <a:pt x="0" y="25"/>
                </a:cubicBezTo>
                <a:close/>
                <a:moveTo>
                  <a:pt x="20" y="6"/>
                </a:moveTo>
                <a:cubicBezTo>
                  <a:pt x="13" y="9"/>
                  <a:pt x="6" y="16"/>
                  <a:pt x="8" y="25"/>
                </a:cubicBezTo>
                <a:cubicBezTo>
                  <a:pt x="5" y="43"/>
                  <a:pt x="33" y="49"/>
                  <a:pt x="41" y="34"/>
                </a:cubicBezTo>
                <a:cubicBezTo>
                  <a:pt x="51" y="21"/>
                  <a:pt x="35" y="1"/>
                  <a:pt x="20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37"/>
          <p:cNvSpPr>
            <a:spLocks/>
          </p:cNvSpPr>
          <p:nvPr/>
        </p:nvSpPr>
        <p:spPr bwMode="auto">
          <a:xfrm>
            <a:off x="9969409" y="4867304"/>
            <a:ext cx="257452" cy="238073"/>
          </a:xfrm>
          <a:custGeom>
            <a:avLst/>
            <a:gdLst>
              <a:gd name="T0" fmla="*/ 0 w 41"/>
              <a:gd name="T1" fmla="*/ 16 h 38"/>
              <a:gd name="T2" fmla="*/ 41 w 41"/>
              <a:gd name="T3" fmla="*/ 0 h 38"/>
              <a:gd name="T4" fmla="*/ 24 w 41"/>
              <a:gd name="T5" fmla="*/ 38 h 38"/>
              <a:gd name="T6" fmla="*/ 0 w 41"/>
              <a:gd name="T7" fmla="*/ 1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38">
                <a:moveTo>
                  <a:pt x="0" y="16"/>
                </a:moveTo>
                <a:cubicBezTo>
                  <a:pt x="14" y="11"/>
                  <a:pt x="27" y="5"/>
                  <a:pt x="41" y="0"/>
                </a:cubicBezTo>
                <a:cubicBezTo>
                  <a:pt x="36" y="13"/>
                  <a:pt x="30" y="25"/>
                  <a:pt x="24" y="38"/>
                </a:cubicBezTo>
                <a:cubicBezTo>
                  <a:pt x="22" y="25"/>
                  <a:pt x="12" y="18"/>
                  <a:pt x="0" y="16"/>
                </a:cubicBezTo>
                <a:close/>
              </a:path>
            </a:pathLst>
          </a:custGeom>
          <a:solidFill>
            <a:srgbClr val="60BAAB"/>
          </a:solidFill>
          <a:ln w="0" cap="flat">
            <a:solidFill>
              <a:srgbClr val="F7F9F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353784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Preface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13147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Content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2510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Details</a:t>
            </a:r>
            <a:endParaRPr lang="en-US" altLang="zh-CN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331873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85000"/>
                  </a:schemeClr>
                </a:solidFill>
              </a:rPr>
              <a:t>Tail piece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12233" y="5867381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前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言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71596" y="5867380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30959" y="5851198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细节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790322" y="5889754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尾语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Freeform 344"/>
          <p:cNvSpPr>
            <a:spLocks/>
          </p:cNvSpPr>
          <p:nvPr/>
        </p:nvSpPr>
        <p:spPr bwMode="auto">
          <a:xfrm>
            <a:off x="4664817" y="4919640"/>
            <a:ext cx="252072" cy="185737"/>
          </a:xfrm>
          <a:custGeom>
            <a:avLst/>
            <a:gdLst>
              <a:gd name="T0" fmla="*/ 1 w 67"/>
              <a:gd name="T1" fmla="*/ 6 h 50"/>
              <a:gd name="T2" fmla="*/ 44 w 67"/>
              <a:gd name="T3" fmla="*/ 4 h 50"/>
              <a:gd name="T4" fmla="*/ 67 w 67"/>
              <a:gd name="T5" fmla="*/ 6 h 50"/>
              <a:gd name="T6" fmla="*/ 51 w 67"/>
              <a:gd name="T7" fmla="*/ 10 h 50"/>
              <a:gd name="T8" fmla="*/ 66 w 67"/>
              <a:gd name="T9" fmla="*/ 41 h 50"/>
              <a:gd name="T10" fmla="*/ 50 w 67"/>
              <a:gd name="T11" fmla="*/ 40 h 50"/>
              <a:gd name="T12" fmla="*/ 46 w 67"/>
              <a:gd name="T13" fmla="*/ 14 h 50"/>
              <a:gd name="T14" fmla="*/ 22 w 67"/>
              <a:gd name="T15" fmla="*/ 14 h 50"/>
              <a:gd name="T16" fmla="*/ 17 w 67"/>
              <a:gd name="T17" fmla="*/ 45 h 50"/>
              <a:gd name="T18" fmla="*/ 4 w 67"/>
              <a:gd name="T19" fmla="*/ 45 h 50"/>
              <a:gd name="T20" fmla="*/ 18 w 67"/>
              <a:gd name="T21" fmla="*/ 11 h 50"/>
              <a:gd name="T22" fmla="*/ 1 w 67"/>
              <a:gd name="T2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50">
                <a:moveTo>
                  <a:pt x="1" y="6"/>
                </a:moveTo>
                <a:cubicBezTo>
                  <a:pt x="16" y="8"/>
                  <a:pt x="30" y="0"/>
                  <a:pt x="44" y="4"/>
                </a:cubicBezTo>
                <a:cubicBezTo>
                  <a:pt x="52" y="6"/>
                  <a:pt x="59" y="5"/>
                  <a:pt x="67" y="6"/>
                </a:cubicBezTo>
                <a:cubicBezTo>
                  <a:pt x="64" y="13"/>
                  <a:pt x="59" y="14"/>
                  <a:pt x="51" y="10"/>
                </a:cubicBezTo>
                <a:cubicBezTo>
                  <a:pt x="58" y="19"/>
                  <a:pt x="66" y="30"/>
                  <a:pt x="66" y="41"/>
                </a:cubicBezTo>
                <a:cubicBezTo>
                  <a:pt x="63" y="50"/>
                  <a:pt x="53" y="46"/>
                  <a:pt x="50" y="40"/>
                </a:cubicBezTo>
                <a:cubicBezTo>
                  <a:pt x="57" y="30"/>
                  <a:pt x="54" y="21"/>
                  <a:pt x="46" y="14"/>
                </a:cubicBezTo>
                <a:cubicBezTo>
                  <a:pt x="38" y="14"/>
                  <a:pt x="30" y="14"/>
                  <a:pt x="22" y="14"/>
                </a:cubicBezTo>
                <a:cubicBezTo>
                  <a:pt x="13" y="22"/>
                  <a:pt x="15" y="34"/>
                  <a:pt x="17" y="45"/>
                </a:cubicBezTo>
                <a:cubicBezTo>
                  <a:pt x="13" y="45"/>
                  <a:pt x="8" y="45"/>
                  <a:pt x="4" y="45"/>
                </a:cubicBezTo>
                <a:cubicBezTo>
                  <a:pt x="0" y="32"/>
                  <a:pt x="10" y="20"/>
                  <a:pt x="18" y="11"/>
                </a:cubicBezTo>
                <a:cubicBezTo>
                  <a:pt x="10" y="14"/>
                  <a:pt x="5" y="12"/>
                  <a:pt x="1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0BAAB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05" y="1670482"/>
            <a:ext cx="3602590" cy="2224949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6546574" y="1509536"/>
            <a:ext cx="1556439" cy="2545629"/>
          </a:xfrm>
          <a:custGeom>
            <a:avLst/>
            <a:gdLst>
              <a:gd name="connsiteX0" fmla="*/ 26809 w 2836785"/>
              <a:gd name="connsiteY0" fmla="*/ 0 h 4079427"/>
              <a:gd name="connsiteX1" fmla="*/ 2703207 w 2836785"/>
              <a:gd name="connsiteY1" fmla="*/ 0 h 4079427"/>
              <a:gd name="connsiteX2" fmla="*/ 2836785 w 2836785"/>
              <a:gd name="connsiteY2" fmla="*/ 133578 h 4079427"/>
              <a:gd name="connsiteX3" fmla="*/ 2836785 w 2836785"/>
              <a:gd name="connsiteY3" fmla="*/ 4079427 h 4079427"/>
              <a:gd name="connsiteX4" fmla="*/ 1377258 w 2836785"/>
              <a:gd name="connsiteY4" fmla="*/ 4071251 h 4079427"/>
              <a:gd name="connsiteX5" fmla="*/ 0 w 2836785"/>
              <a:gd name="connsiteY5" fmla="*/ 5413 h 40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6785" h="4079427">
                <a:moveTo>
                  <a:pt x="26809" y="0"/>
                </a:moveTo>
                <a:lnTo>
                  <a:pt x="2703207" y="0"/>
                </a:lnTo>
                <a:cubicBezTo>
                  <a:pt x="2776980" y="0"/>
                  <a:pt x="2836785" y="59805"/>
                  <a:pt x="2836785" y="133578"/>
                </a:cubicBezTo>
                <a:lnTo>
                  <a:pt x="2836785" y="4079427"/>
                </a:lnTo>
                <a:lnTo>
                  <a:pt x="1377258" y="4071251"/>
                </a:lnTo>
                <a:lnTo>
                  <a:pt x="0" y="5413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316126"/>
      </p:ext>
    </p:ext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 animBg="1"/>
      <p:bldP spid="36" grpId="0" animBg="1"/>
      <p:bldP spid="38" grpId="0" animBg="1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1454046"/>
            <a:ext cx="12192000" cy="1974954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53004" y="383114"/>
            <a:ext cx="39549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我们是如此的不同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、却都是来自这个城市的居民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49802" y="740968"/>
            <a:ext cx="5761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We are so different  but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are from the </a:t>
            </a:r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same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city ordinary citizen</a:t>
            </a:r>
            <a:endParaRPr lang="zh-CN" altLang="en-US" sz="1200" dirty="0">
              <a:solidFill>
                <a:srgbClr val="60BAAB"/>
              </a:solidFill>
              <a:latin typeface="+mj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0650"/>
            <a:ext cx="6096000" cy="34257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958132" y="4935905"/>
            <a:ext cx="4179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Each person's role as a kind of pigment, so the </a:t>
            </a:r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so-called</a:t>
            </a:r>
          </a:p>
          <a:p>
            <a:pPr algn="ctr"/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 is </a:t>
            </a:r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a mixture of our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Color illusion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427596" y="2230372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72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23" grpId="0"/>
      <p:bldP spid="24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1" y="3428999"/>
            <a:ext cx="6096000" cy="3429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5999" y="0"/>
            <a:ext cx="6096001" cy="3429000"/>
          </a:xfrm>
          <a:prstGeom prst="rect">
            <a:avLst/>
          </a:prstGeom>
          <a:solidFill>
            <a:srgbClr val="60B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481350" y="794034"/>
            <a:ext cx="1325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ea typeface="Adobe 黑体 Std R" panose="020B0400000000000000" pitchFamily="34" charset="-122"/>
              </a:rPr>
              <a:t>The Crowd</a:t>
            </a:r>
            <a:endParaRPr lang="zh-CN" altLang="en-US" sz="2000" b="1" dirty="0">
              <a:solidFill>
                <a:schemeClr val="bg1"/>
              </a:solidFill>
              <a:ea typeface="Adobe 黑体 Std R" panose="020B04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24"/>
            <a:ext cx="6095998" cy="3425950"/>
          </a:xfrm>
          <a:custGeom>
            <a:avLst/>
            <a:gdLst>
              <a:gd name="connsiteX0" fmla="*/ 0 w 6095999"/>
              <a:gd name="connsiteY0" fmla="*/ 0 h 3463508"/>
              <a:gd name="connsiteX1" fmla="*/ 6095999 w 6095999"/>
              <a:gd name="connsiteY1" fmla="*/ 0 h 3463508"/>
              <a:gd name="connsiteX2" fmla="*/ 6095999 w 6095999"/>
              <a:gd name="connsiteY2" fmla="*/ 3463508 h 3463508"/>
              <a:gd name="connsiteX3" fmla="*/ 0 w 6095999"/>
              <a:gd name="connsiteY3" fmla="*/ 3463508 h 34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3463508">
                <a:moveTo>
                  <a:pt x="0" y="0"/>
                </a:moveTo>
                <a:lnTo>
                  <a:pt x="6095999" y="0"/>
                </a:lnTo>
                <a:lnTo>
                  <a:pt x="6095999" y="3463508"/>
                </a:lnTo>
                <a:lnTo>
                  <a:pt x="0" y="3463508"/>
                </a:lnTo>
                <a:close/>
              </a:path>
            </a:pathLst>
          </a:custGeom>
        </p:spPr>
      </p:pic>
      <p:sp>
        <p:nvSpPr>
          <p:cNvPr id="10" name="圆角矩形 9"/>
          <p:cNvSpPr/>
          <p:nvPr/>
        </p:nvSpPr>
        <p:spPr>
          <a:xfrm>
            <a:off x="8664315" y="2388287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895980" y="1464958"/>
            <a:ext cx="4496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Every day through the streets of many people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,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get together, </a:t>
            </a:r>
            <a:endParaRPr lang="en-US" altLang="zh-CN" sz="1400" dirty="0" smtClean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city said, "that is all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1525"/>
            <a:ext cx="6096000" cy="3426370"/>
          </a:xfrm>
          <a:custGeom>
            <a:avLst/>
            <a:gdLst>
              <a:gd name="connsiteX0" fmla="*/ 0 w 6096000"/>
              <a:gd name="connsiteY0" fmla="*/ 0 h 3426579"/>
              <a:gd name="connsiteX1" fmla="*/ 6096000 w 6096000"/>
              <a:gd name="connsiteY1" fmla="*/ 0 h 3426579"/>
              <a:gd name="connsiteX2" fmla="*/ 6096000 w 6096000"/>
              <a:gd name="connsiteY2" fmla="*/ 3426579 h 3426579"/>
              <a:gd name="connsiteX3" fmla="*/ 0 w 6096000"/>
              <a:gd name="connsiteY3" fmla="*/ 3426579 h 34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6579">
                <a:moveTo>
                  <a:pt x="0" y="0"/>
                </a:moveTo>
                <a:lnTo>
                  <a:pt x="6096000" y="0"/>
                </a:lnTo>
                <a:lnTo>
                  <a:pt x="6096000" y="3426579"/>
                </a:lnTo>
                <a:lnTo>
                  <a:pt x="0" y="3426579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1278476" y="4935905"/>
            <a:ext cx="3539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We like leaves fall to the ground, forming a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Leaves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785603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6" grpId="0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" y="3371582"/>
            <a:ext cx="12185724" cy="3486418"/>
          </a:xfrm>
          <a:custGeom>
            <a:avLst/>
            <a:gdLst>
              <a:gd name="connsiteX0" fmla="*/ 0 w 12192000"/>
              <a:gd name="connsiteY0" fmla="*/ 0 h 3486418"/>
              <a:gd name="connsiteX1" fmla="*/ 12192000 w 12192000"/>
              <a:gd name="connsiteY1" fmla="*/ 0 h 3486418"/>
              <a:gd name="connsiteX2" fmla="*/ 12192000 w 12192000"/>
              <a:gd name="connsiteY2" fmla="*/ 3486418 h 3486418"/>
              <a:gd name="connsiteX3" fmla="*/ 0 w 12192000"/>
              <a:gd name="connsiteY3" fmla="*/ 3486418 h 348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86418">
                <a:moveTo>
                  <a:pt x="0" y="0"/>
                </a:moveTo>
                <a:lnTo>
                  <a:pt x="12192000" y="0"/>
                </a:lnTo>
                <a:lnTo>
                  <a:pt x="12192000" y="3486418"/>
                </a:lnTo>
                <a:lnTo>
                  <a:pt x="0" y="3486418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399792" y="139664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29215" y="179675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8725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A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90916" y="14708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B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85356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60BAAB"/>
                </a:solidFill>
              </a:rPr>
              <a:t>C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53457" y="1409761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82880" y="1809871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75550" y="137957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04973" y="177968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26975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434718869"/>
              </p:ext>
            </p:extLst>
          </p:nvPr>
        </p:nvGraphicFramePr>
        <p:xfrm>
          <a:off x="546101" y="75166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106275215"/>
              </p:ext>
            </p:extLst>
          </p:nvPr>
        </p:nvGraphicFramePr>
        <p:xfrm>
          <a:off x="3498851" y="77071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62795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40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5690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20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19200" y="1092272"/>
            <a:ext cx="2165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/>
              <a:t>City story</a:t>
            </a:r>
            <a:endParaRPr lang="zh-CN" altLang="en-US" sz="3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90650" y="1923269"/>
            <a:ext cx="2925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6" t="15046" r="31742" b="17684"/>
          <a:stretch>
            <a:fillRect/>
          </a:stretch>
        </p:blipFill>
        <p:spPr>
          <a:xfrm>
            <a:off x="7596870" y="3377863"/>
            <a:ext cx="2914650" cy="2914650"/>
          </a:xfrm>
          <a:custGeom>
            <a:avLst/>
            <a:gdLst>
              <a:gd name="connsiteX0" fmla="*/ 1457325 w 2914650"/>
              <a:gd name="connsiteY0" fmla="*/ 0 h 2914650"/>
              <a:gd name="connsiteX1" fmla="*/ 2914650 w 2914650"/>
              <a:gd name="connsiteY1" fmla="*/ 1457325 h 2914650"/>
              <a:gd name="connsiteX2" fmla="*/ 1457325 w 2914650"/>
              <a:gd name="connsiteY2" fmla="*/ 2914650 h 2914650"/>
              <a:gd name="connsiteX3" fmla="*/ 0 w 2914650"/>
              <a:gd name="connsiteY3" fmla="*/ 1457325 h 2914650"/>
              <a:gd name="connsiteX4" fmla="*/ 1457325 w 2914650"/>
              <a:gd name="connsiteY4" fmla="*/ 0 h 29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4650" h="2914650">
                <a:moveTo>
                  <a:pt x="1457325" y="0"/>
                </a:moveTo>
                <a:cubicBezTo>
                  <a:pt x="2262183" y="0"/>
                  <a:pt x="2914650" y="652467"/>
                  <a:pt x="2914650" y="1457325"/>
                </a:cubicBezTo>
                <a:cubicBezTo>
                  <a:pt x="2914650" y="2262183"/>
                  <a:pt x="2262183" y="2914650"/>
                  <a:pt x="1457325" y="2914650"/>
                </a:cubicBezTo>
                <a:cubicBezTo>
                  <a:pt x="652467" y="2914650"/>
                  <a:pt x="0" y="2262183"/>
                  <a:pt x="0" y="1457325"/>
                </a:cubicBezTo>
                <a:cubicBezTo>
                  <a:pt x="0" y="652467"/>
                  <a:pt x="652467" y="0"/>
                  <a:pt x="1457325" y="0"/>
                </a:cubicBezTo>
                <a:close/>
              </a:path>
            </a:pathLst>
          </a:custGeom>
        </p:spPr>
      </p:pic>
      <p:sp>
        <p:nvSpPr>
          <p:cNvPr id="30" name="圆角矩形 29"/>
          <p:cNvSpPr/>
          <p:nvPr/>
        </p:nvSpPr>
        <p:spPr>
          <a:xfrm>
            <a:off x="1627950" y="4415464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Small felt hat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1627950" y="5340044"/>
            <a:ext cx="292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Do you know this hat filled with my memory of the city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4401452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4" grpId="0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964888" y="723588"/>
            <a:ext cx="2134225" cy="2134225"/>
            <a:chOff x="1790700" y="723588"/>
            <a:chExt cx="2134225" cy="2134225"/>
          </a:xfrm>
        </p:grpSpPr>
        <p:sp>
          <p:nvSpPr>
            <p:cNvPr id="9" name="圆角矩形 8"/>
            <p:cNvSpPr/>
            <p:nvPr/>
          </p:nvSpPr>
          <p:spPr>
            <a:xfrm>
              <a:off x="1790700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F5F5F5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25" t="41329" r="54430" b="15675"/>
            <a:stretch>
              <a:fillRect/>
            </a:stretch>
          </p:blipFill>
          <p:spPr>
            <a:xfrm>
              <a:off x="1943412" y="876300"/>
              <a:ext cx="1828800" cy="1828800"/>
            </a:xfrm>
            <a:custGeom>
              <a:avLst/>
              <a:gdLst>
                <a:gd name="connsiteX0" fmla="*/ 914400 w 1828800"/>
                <a:gd name="connsiteY0" fmla="*/ 0 h 1828800"/>
                <a:gd name="connsiteX1" fmla="*/ 1828800 w 1828800"/>
                <a:gd name="connsiteY1" fmla="*/ 914400 h 1828800"/>
                <a:gd name="connsiteX2" fmla="*/ 914400 w 1828800"/>
                <a:gd name="connsiteY2" fmla="*/ 1828800 h 1828800"/>
                <a:gd name="connsiteX3" fmla="*/ 0 w 1828800"/>
                <a:gd name="connsiteY3" fmla="*/ 914400 h 1828800"/>
                <a:gd name="connsiteX4" fmla="*/ 914400 w 1828800"/>
                <a:gd name="connsiteY4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1828800">
                  <a:moveTo>
                    <a:pt x="914400" y="0"/>
                  </a:moveTo>
                  <a:cubicBezTo>
                    <a:pt x="1419409" y="0"/>
                    <a:pt x="1828800" y="409391"/>
                    <a:pt x="1828800" y="914400"/>
                  </a:cubicBezTo>
                  <a:cubicBezTo>
                    <a:pt x="1828800" y="1419409"/>
                    <a:pt x="1419409" y="1828800"/>
                    <a:pt x="914400" y="1828800"/>
                  </a:cubicBezTo>
                  <a:cubicBezTo>
                    <a:pt x="409391" y="1828800"/>
                    <a:pt x="0" y="1419409"/>
                    <a:pt x="0" y="914400"/>
                  </a:cubicBezTo>
                  <a:cubicBezTo>
                    <a:pt x="0" y="409391"/>
                    <a:pt x="409391" y="0"/>
                    <a:pt x="914400" y="0"/>
                  </a:cubicBezTo>
                  <a:close/>
                </a:path>
              </a:pathLst>
            </a:custGeom>
          </p:spPr>
        </p:pic>
      </p:grpSp>
      <p:grpSp>
        <p:nvGrpSpPr>
          <p:cNvPr id="31" name="组合 30"/>
          <p:cNvGrpSpPr/>
          <p:nvPr/>
        </p:nvGrpSpPr>
        <p:grpSpPr>
          <a:xfrm>
            <a:off x="9123851" y="723588"/>
            <a:ext cx="2134225" cy="2134225"/>
            <a:chOff x="5028887" y="723588"/>
            <a:chExt cx="2134225" cy="2134225"/>
          </a:xfrm>
          <a:solidFill>
            <a:srgbClr val="F5F5F5"/>
          </a:solidFill>
        </p:grpSpPr>
        <p:sp>
          <p:nvSpPr>
            <p:cNvPr id="10" name="圆角矩形 9"/>
            <p:cNvSpPr/>
            <p:nvPr/>
          </p:nvSpPr>
          <p:spPr>
            <a:xfrm>
              <a:off x="5028887" y="723588"/>
              <a:ext cx="2134225" cy="2134225"/>
            </a:xfrm>
            <a:prstGeom prst="roundRect">
              <a:avLst>
                <a:gd name="adj" fmla="val 40718"/>
              </a:avLst>
            </a:prstGeom>
            <a:grpFill/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25" t="35000" r="39688" b="17500"/>
            <a:stretch>
              <a:fillRect/>
            </a:stretch>
          </p:blipFill>
          <p:spPr>
            <a:xfrm>
              <a:off x="5191124" y="876300"/>
              <a:ext cx="1809750" cy="1809750"/>
            </a:xfrm>
            <a:custGeom>
              <a:avLst/>
              <a:gdLst>
                <a:gd name="connsiteX0" fmla="*/ 904875 w 1809750"/>
                <a:gd name="connsiteY0" fmla="*/ 0 h 1809750"/>
                <a:gd name="connsiteX1" fmla="*/ 1809750 w 1809750"/>
                <a:gd name="connsiteY1" fmla="*/ 904875 h 1809750"/>
                <a:gd name="connsiteX2" fmla="*/ 904875 w 1809750"/>
                <a:gd name="connsiteY2" fmla="*/ 1809750 h 1809750"/>
                <a:gd name="connsiteX3" fmla="*/ 0 w 1809750"/>
                <a:gd name="connsiteY3" fmla="*/ 904875 h 1809750"/>
                <a:gd name="connsiteX4" fmla="*/ 904875 w 1809750"/>
                <a:gd name="connsiteY4" fmla="*/ 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0" h="1809750">
                  <a:moveTo>
                    <a:pt x="904875" y="0"/>
                  </a:moveTo>
                  <a:cubicBezTo>
                    <a:pt x="1404624" y="0"/>
                    <a:pt x="1809750" y="405126"/>
                    <a:pt x="1809750" y="904875"/>
                  </a:cubicBezTo>
                  <a:cubicBezTo>
                    <a:pt x="1809750" y="1404624"/>
                    <a:pt x="1404624" y="1809750"/>
                    <a:pt x="904875" y="1809750"/>
                  </a:cubicBezTo>
                  <a:cubicBezTo>
                    <a:pt x="405126" y="1809750"/>
                    <a:pt x="0" y="1404624"/>
                    <a:pt x="0" y="904875"/>
                  </a:cubicBezTo>
                  <a:cubicBezTo>
                    <a:pt x="0" y="405126"/>
                    <a:pt x="405126" y="0"/>
                    <a:pt x="904875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30" name="组合 29"/>
          <p:cNvGrpSpPr/>
          <p:nvPr/>
        </p:nvGrpSpPr>
        <p:grpSpPr>
          <a:xfrm>
            <a:off x="5059851" y="723588"/>
            <a:ext cx="2134225" cy="2134225"/>
            <a:chOff x="8930648" y="723588"/>
            <a:chExt cx="2134225" cy="2134225"/>
          </a:xfrm>
        </p:grpSpPr>
        <p:sp>
          <p:nvSpPr>
            <p:cNvPr id="11" name="圆角矩形 10"/>
            <p:cNvSpPr/>
            <p:nvPr/>
          </p:nvSpPr>
          <p:spPr>
            <a:xfrm>
              <a:off x="8930648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81C9BD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9083360" y="876300"/>
              <a:ext cx="1828800" cy="1828800"/>
            </a:xfrm>
            <a:prstGeom prst="ellipse">
              <a:avLst/>
            </a:prstGeom>
            <a:solidFill>
              <a:srgbClr val="60BAAB"/>
            </a:solidFill>
            <a:ln w="635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351766" y="1257962"/>
              <a:ext cx="1291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bg1"/>
                  </a:solidFill>
                </a:rPr>
                <a:t>C</a:t>
              </a:r>
              <a:r>
                <a:rPr lang="en-US" altLang="zh-CN" sz="3000" b="1" dirty="0" smtClean="0">
                  <a:solidFill>
                    <a:schemeClr val="bg1"/>
                  </a:solidFill>
                </a:rPr>
                <a:t>ity</a:t>
              </a:r>
              <a:endParaRPr lang="zh-CN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Kozuka Gothic Pro R" panose="020B0400000000000000" pitchFamily="34" charset="-128"/>
              </a:endParaRPr>
            </a:p>
          </p:txBody>
        </p:sp>
      </p:grpSp>
      <p:cxnSp>
        <p:nvCxnSpPr>
          <p:cNvPr id="28" name="line01"/>
          <p:cNvCxnSpPr/>
          <p:nvPr/>
        </p:nvCxnSpPr>
        <p:spPr>
          <a:xfrm>
            <a:off x="4064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ne01"/>
          <p:cNvCxnSpPr/>
          <p:nvPr/>
        </p:nvCxnSpPr>
        <p:spPr>
          <a:xfrm>
            <a:off x="8128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/>
        </p:nvSpPr>
        <p:spPr>
          <a:xfrm>
            <a:off x="1264825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9423788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23788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64825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>
            <a:off x="5639288" y="5652457"/>
            <a:ext cx="964326" cy="388121"/>
          </a:xfrm>
          <a:prstGeom prst="triangle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323321" y="3907525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>
                  <a:lumMod val="75000"/>
                </a:schemeClr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cxnSp>
        <p:nvCxnSpPr>
          <p:cNvPr id="21" name="line01"/>
          <p:cNvCxnSpPr/>
          <p:nvPr/>
        </p:nvCxnSpPr>
        <p:spPr>
          <a:xfrm flipH="1">
            <a:off x="0" y="6838950"/>
            <a:ext cx="4064000" cy="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2" grpId="0"/>
      <p:bldP spid="43" grpId="0"/>
      <p:bldP spid="44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9" y="2545"/>
            <a:ext cx="8127999" cy="6852910"/>
          </a:xfrm>
          <a:custGeom>
            <a:avLst/>
            <a:gdLst>
              <a:gd name="connsiteX0" fmla="*/ 0 w 8127999"/>
              <a:gd name="connsiteY0" fmla="*/ 0 h 6858000"/>
              <a:gd name="connsiteX1" fmla="*/ 8127999 w 8127999"/>
              <a:gd name="connsiteY1" fmla="*/ 0 h 6858000"/>
              <a:gd name="connsiteX2" fmla="*/ 8127999 w 8127999"/>
              <a:gd name="connsiteY2" fmla="*/ 6858000 h 6858000"/>
              <a:gd name="connsiteX3" fmla="*/ 0 w 8127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7999" h="6858000">
                <a:moveTo>
                  <a:pt x="0" y="0"/>
                </a:moveTo>
                <a:lnTo>
                  <a:pt x="8127999" y="0"/>
                </a:lnTo>
                <a:lnTo>
                  <a:pt x="8127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131633" y="1863403"/>
            <a:ext cx="1869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Ordinary citizen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31634" y="3156735"/>
            <a:ext cx="19782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said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people in the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city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like the leaves of pole pieces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of fractal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open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parallel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and cross each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other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this is us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ordinary citizen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1808" y="1863403"/>
            <a:ext cx="1379585" cy="400110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小市民</a:t>
            </a:r>
          </a:p>
        </p:txBody>
      </p:sp>
      <p:sp>
        <p:nvSpPr>
          <p:cNvPr id="15" name="矩形 14"/>
          <p:cNvSpPr/>
          <p:nvPr/>
        </p:nvSpPr>
        <p:spPr>
          <a:xfrm>
            <a:off x="1063299" y="3156735"/>
            <a:ext cx="24668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他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说、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城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市里的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像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极了一片片分形的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叶子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开有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落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彼此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平行又互相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交错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就是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小市民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2508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67286"/>
            <a:ext cx="12192000" cy="1673525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18" y="489261"/>
            <a:ext cx="5144364" cy="34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5097857" y="4530205"/>
            <a:ext cx="1996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City memory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0993" y="5476270"/>
            <a:ext cx="4350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When I am old, I will be in the notebook to write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down</a:t>
            </a:r>
          </a:p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all about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12197" y="6390648"/>
            <a:ext cx="219245" cy="0"/>
          </a:xfrm>
          <a:prstGeom prst="line">
            <a:avLst/>
          </a:prstGeom>
          <a:ln w="38100">
            <a:solidFill>
              <a:srgbClr val="60B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79875" y="5002027"/>
            <a:ext cx="1632250" cy="338554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  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城市记忆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615635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B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286518" y="1971341"/>
            <a:ext cx="4049279" cy="3389339"/>
            <a:chOff x="1286518" y="1971341"/>
            <a:chExt cx="4049279" cy="3389339"/>
          </a:xfrm>
        </p:grpSpPr>
        <p:grpSp>
          <p:nvGrpSpPr>
            <p:cNvPr id="10" name="组合 9"/>
            <p:cNvGrpSpPr/>
            <p:nvPr/>
          </p:nvGrpSpPr>
          <p:grpSpPr>
            <a:xfrm>
              <a:off x="1286518" y="1971341"/>
              <a:ext cx="4049279" cy="2895850"/>
              <a:chOff x="1303771" y="2264639"/>
              <a:chExt cx="4049279" cy="2895850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1303771" y="2264639"/>
                <a:ext cx="15857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 smtClean="0">
                    <a:solidFill>
                      <a:schemeClr val="bg1"/>
                    </a:solidFill>
                    <a:latin typeface="Adobe 黑体 Std R" panose="020B0400000000000000" pitchFamily="34" charset="-122"/>
                    <a:ea typeface="Adobe 黑体 Std R" panose="020B0400000000000000" pitchFamily="34" charset="-122"/>
                  </a:rPr>
                  <a:t>Citizens</a:t>
                </a:r>
                <a:endParaRPr lang="zh-CN" altLang="en-US" sz="3000" dirty="0">
                  <a:solidFill>
                    <a:schemeClr val="bg1"/>
                  </a:solidFill>
                  <a:latin typeface="Tw Cen MT" panose="020B0602020104020603" pitchFamily="34" charset="0"/>
                  <a:ea typeface="Kozuka Gothic Pro R" panose="020B0400000000000000" pitchFamily="34" charset="-128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475221" y="3081427"/>
                <a:ext cx="36195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矩形 7"/>
              <p:cNvSpPr/>
              <p:nvPr/>
            </p:nvSpPr>
            <p:spPr>
              <a:xfrm>
                <a:off x="1322821" y="3420505"/>
                <a:ext cx="4030229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我们是如此的不同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、却都是来自这个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城市的居民</a:t>
                </a:r>
                <a:endPara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03771" y="4514158"/>
                <a:ext cx="315301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We are so different  but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are from the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same city</a:t>
                </a:r>
              </a:p>
              <a:p>
                <a:endParaRPr lang="en-US" altLang="zh-CN" sz="1200" dirty="0">
                  <a:solidFill>
                    <a:schemeClr val="bg1"/>
                  </a:solidFill>
                  <a:latin typeface="+mj-lt"/>
                </a:endParaRPr>
              </a:p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ordinary citizen</a:t>
                </a:r>
                <a:endParaRPr lang="zh-CN" alt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305568" y="5083681"/>
              <a:ext cx="13958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Designer :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二三年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667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0">
        <p15:prstTrans prst="fallOver"/>
      </p:transition>
    </mc:Choice>
    <mc:Fallback xmlns="">
      <p:transition spd="slow" advTm="3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857489" y="2105561"/>
            <a:ext cx="167752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60BAA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</a:t>
            </a:r>
            <a:r>
              <a:rPr lang="en-US" altLang="zh-CN" sz="40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ND</a:t>
            </a:r>
            <a:endParaRPr lang="zh-CN" altLang="en-US" sz="40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15331" y="3506848"/>
            <a:ext cx="136183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latin typeface="+mj-lt"/>
              </a:rPr>
              <a:t>but </a:t>
            </a:r>
            <a:r>
              <a:rPr lang="en-US" altLang="zh-CN" sz="1200" dirty="0">
                <a:latin typeface="+mj-lt"/>
              </a:rPr>
              <a:t>are from the same city ordinary citizen</a:t>
            </a:r>
            <a:endParaRPr lang="zh-CN" altLang="en-US" sz="12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66989" y="1705708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32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极简小清新PPT模板下载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0BAAB"/>
        </a:solidFill>
        <a:ln w="50800" cmpd="thickThin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374</Words>
  <Application>Microsoft Office PowerPoint</Application>
  <PresentationFormat>宽屏</PresentationFormat>
  <Paragraphs>95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Adobe 黑体 Std R</vt:lpstr>
      <vt:lpstr>Arial Unicode MS</vt:lpstr>
      <vt:lpstr>Kozuka Gothic Pro R</vt:lpstr>
      <vt:lpstr>宋体</vt:lpstr>
      <vt:lpstr>微软雅黑</vt:lpstr>
      <vt:lpstr>微软雅黑 Light</vt:lpstr>
      <vt:lpstr>Arial</vt:lpstr>
      <vt:lpstr>Calibri</vt:lpstr>
      <vt:lpstr>Calibri Light</vt:lpstr>
      <vt:lpstr>Tw Cen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精美极简小清新PPT模板下载</dc:title>
  <dc:creator>优品PPT</dc:creator>
  <cp:lastModifiedBy>faith123</cp:lastModifiedBy>
  <cp:revision>71</cp:revision>
  <dcterms:created xsi:type="dcterms:W3CDTF">2015-05-05T08:02:14Z</dcterms:created>
  <dcterms:modified xsi:type="dcterms:W3CDTF">2020-01-15T05:39:01Z</dcterms:modified>
</cp:coreProperties>
</file>