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handoutMasterIdLst>
    <p:handoutMasterId r:id="rId36"/>
  </p:handoutMasterIdLst>
  <p:sldIdLst>
    <p:sldId id="510" r:id="rId12"/>
    <p:sldId id="512" r:id="rId14"/>
    <p:sldId id="513" r:id="rId15"/>
    <p:sldId id="495" r:id="rId16"/>
    <p:sldId id="498" r:id="rId17"/>
    <p:sldId id="504" r:id="rId18"/>
    <p:sldId id="502" r:id="rId19"/>
    <p:sldId id="524" r:id="rId20"/>
    <p:sldId id="518" r:id="rId21"/>
    <p:sldId id="499" r:id="rId22"/>
    <p:sldId id="506" r:id="rId23"/>
    <p:sldId id="508" r:id="rId24"/>
    <p:sldId id="523" r:id="rId25"/>
    <p:sldId id="494" r:id="rId26"/>
    <p:sldId id="500" r:id="rId27"/>
    <p:sldId id="503" r:id="rId28"/>
    <p:sldId id="521" r:id="rId29"/>
    <p:sldId id="522" r:id="rId30"/>
    <p:sldId id="520" r:id="rId31"/>
    <p:sldId id="352" r:id="rId32"/>
    <p:sldId id="496" r:id="rId33"/>
    <p:sldId id="507" r:id="rId34"/>
    <p:sldId id="525" r:id="rId35"/>
  </p:sldIdLst>
  <p:sldSz cx="12190095" cy="68592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A284"/>
    <a:srgbClr val="ED6974"/>
    <a:srgbClr val="D35B40"/>
    <a:srgbClr val="3296A8"/>
    <a:srgbClr val="6D8AAB"/>
    <a:srgbClr val="31709C"/>
    <a:srgbClr val="7697B3"/>
    <a:srgbClr val="6FA094"/>
    <a:srgbClr val="94BCB4"/>
    <a:srgbClr val="595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88" autoAdjust="0"/>
    <p:restoredTop sz="97778" autoAdjust="0"/>
  </p:normalViewPr>
  <p:slideViewPr>
    <p:cSldViewPr snapToGrid="0" showGuides="1">
      <p:cViewPr varScale="1">
        <p:scale>
          <a:sx n="73" d="100"/>
          <a:sy n="73" d="100"/>
        </p:scale>
        <p:origin x="942" y="60"/>
      </p:cViewPr>
      <p:guideLst>
        <p:guide orient="horz" pos="2161"/>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c:explosion val="0"/>
          <c:dPt>
            <c:idx val="0"/>
            <c:bubble3D val="0"/>
            <c:explosion val="5"/>
            <c:spPr>
              <a:solidFill>
                <a:schemeClr val="accent1"/>
              </a:solidFill>
              <a:ln w="19050">
                <a:solidFill>
                  <a:schemeClr val="lt1"/>
                </a:solidFill>
              </a:ln>
              <a:effectLst/>
            </c:spPr>
          </c:dPt>
          <c:dPt>
            <c:idx val="1"/>
            <c:bubble3D val="0"/>
            <c:explosion val="7"/>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val>
            <c:numRef>
              <c:f>Sheet1!$B$2:$B$5</c:f>
              <c:numCache>
                <c:formatCode>General</c:formatCode>
                <c:ptCount val="4"/>
                <c:pt idx="0">
                  <c:v>4.3</c:v>
                </c:pt>
                <c:pt idx="1">
                  <c:v>5.6</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6" Type="http://schemas.openxmlformats.org/officeDocument/2006/relationships/theme" Target="../theme/theme10.xml"/><Relationship Id="rId15" Type="http://schemas.openxmlformats.org/officeDocument/2006/relationships/slideLayout" Target="../slideLayouts/slideLayout50.xml"/><Relationship Id="rId14" Type="http://schemas.openxmlformats.org/officeDocument/2006/relationships/slideLayout" Target="../slideLayouts/slideLayout49.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9.xml"/><Relationship Id="rId12" Type="http://schemas.openxmlformats.org/officeDocument/2006/relationships/slideLayout" Target="../slideLayouts/slideLayout49.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43.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3.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3.xml"/><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3.xml"/><Relationship Id="rId1" Type="http://schemas.openxmlformats.org/officeDocument/2006/relationships/chart" Target="../charts/char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3.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821541.jpg"/>
          <p:cNvPicPr>
            <a:picLocks noChangeAspect="1"/>
          </p:cNvPicPr>
          <p:nvPr/>
        </p:nvPicPr>
        <p:blipFill rotWithShape="1">
          <a:blip r:embed="rId1" cstate="print">
            <a:extLst>
              <a:ext uri="{28A0092B-C50C-407E-A947-70E740481C1C}">
                <a14:useLocalDpi xmlns:a14="http://schemas.microsoft.com/office/drawing/2010/main" val="0"/>
              </a:ext>
            </a:extLst>
          </a:blip>
          <a:srcRect b="15821"/>
          <a:stretch>
            <a:fillRect/>
          </a:stretch>
        </p:blipFill>
        <p:spPr>
          <a:xfrm>
            <a:off x="0" y="-15"/>
            <a:ext cx="12223151" cy="6859603"/>
          </a:xfrm>
          <a:prstGeom prst="rect">
            <a:avLst/>
          </a:prstGeom>
        </p:spPr>
      </p:pic>
      <p:sp>
        <p:nvSpPr>
          <p:cNvPr id="3" name="矩形 2"/>
          <p:cNvSpPr/>
          <p:nvPr/>
        </p:nvSpPr>
        <p:spPr>
          <a:xfrm>
            <a:off x="0" y="0"/>
            <a:ext cx="12223151"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bg1"/>
              </a:solidFill>
            </a:endParaRPr>
          </a:p>
        </p:txBody>
      </p:sp>
      <p:sp>
        <p:nvSpPr>
          <p:cNvPr id="29" name="TextBox 10"/>
          <p:cNvSpPr txBox="1"/>
          <p:nvPr/>
        </p:nvSpPr>
        <p:spPr>
          <a:xfrm>
            <a:off x="2234454" y="2384658"/>
            <a:ext cx="7723092" cy="1173630"/>
          </a:xfrm>
          <a:prstGeom prst="rect">
            <a:avLst/>
          </a:prstGeom>
          <a:noFill/>
        </p:spPr>
        <p:txBody>
          <a:bodyPr wrap="none" lIns="65000" tIns="32500" rIns="65000" bIns="32500">
            <a:spAutoFit/>
          </a:bodyPr>
          <a:lstStyle/>
          <a:p>
            <a:pPr algn="ctr">
              <a:buNone/>
            </a:pPr>
            <a:r>
              <a:rPr lang="zh-CN" altLang="en-US" sz="7200" b="1" dirty="0" smtClean="0">
                <a:solidFill>
                  <a:schemeClr val="bg1"/>
                </a:solidFill>
                <a:latin typeface="思源宋体 Medium" panose="02020500000000000000" pitchFamily="18" charset="-122"/>
                <a:ea typeface="思源宋体 Medium" panose="02020500000000000000" pitchFamily="18" charset="-122"/>
                <a:cs typeface="Arial" panose="020B0604020202020204" pitchFamily="34" charset="0"/>
              </a:rPr>
              <a:t>浪漫唯美婚礼策划</a:t>
            </a:r>
            <a:endParaRPr lang="zh-CN" altLang="en-US" sz="7200" b="1" dirty="0">
              <a:solidFill>
                <a:schemeClr val="bg1"/>
              </a:solidFill>
              <a:latin typeface="思源宋体 Medium" panose="02020500000000000000" pitchFamily="18" charset="-122"/>
              <a:ea typeface="思源宋体 Medium" panose="02020500000000000000" pitchFamily="18" charset="-122"/>
              <a:cs typeface="Arial" panose="020B0604020202020204" pitchFamily="34" charset="0"/>
            </a:endParaRPr>
          </a:p>
        </p:txBody>
      </p:sp>
      <p:sp>
        <p:nvSpPr>
          <p:cNvPr id="30" name="矩形 29"/>
          <p:cNvSpPr/>
          <p:nvPr/>
        </p:nvSpPr>
        <p:spPr>
          <a:xfrm>
            <a:off x="2537128" y="3963545"/>
            <a:ext cx="7116158" cy="547177"/>
          </a:xfrm>
          <a:prstGeom prst="rect">
            <a:avLst/>
          </a:prstGeom>
        </p:spPr>
        <p:txBody>
          <a:bodyPr wrap="square" lIns="65000" tIns="32500" rIns="65000" bIns="32500">
            <a:spAutoFit/>
          </a:bodyPr>
          <a:lstStyle/>
          <a:p>
            <a:pPr algn="ctr">
              <a:lnSpc>
                <a:spcPct val="150000"/>
              </a:lnSpc>
            </a:pP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1045"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endPar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endParaRPr>
          </a:p>
        </p:txBody>
      </p:sp>
      <p:sp>
        <p:nvSpPr>
          <p:cNvPr id="31" name="矩形 30"/>
          <p:cNvSpPr/>
          <p:nvPr/>
        </p:nvSpPr>
        <p:spPr>
          <a:xfrm>
            <a:off x="3287561" y="3430588"/>
            <a:ext cx="5615291" cy="474080"/>
          </a:xfrm>
          <a:prstGeom prst="rect">
            <a:avLst/>
          </a:prstGeom>
        </p:spPr>
        <p:txBody>
          <a:bodyPr wrap="square" lIns="65000" tIns="32500" rIns="65000" bIns="32500">
            <a:spAutoFit/>
          </a:bodyPr>
          <a:lstStyle/>
          <a:p>
            <a:pPr algn="ctr"/>
            <a:r>
              <a:rPr lang="en-US" altLang="zh-CN" sz="2655" spc="569" dirty="0">
                <a:solidFill>
                  <a:schemeClr val="bg1"/>
                </a:solidFill>
                <a:latin typeface="Arial" panose="020B0604020202020204" pitchFamily="34" charset="0"/>
                <a:cs typeface="Arial" panose="020B0604020202020204" pitchFamily="34" charset="0"/>
              </a:rPr>
              <a:t>Project financing plan</a:t>
            </a:r>
            <a:endParaRPr lang="en-US" altLang="zh-CN" sz="2655" spc="569"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14:presetBounceEnd="21000">
                                      <p:stCondLst>
                                        <p:cond delay="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14:bounceEnd="21000">
                                          <p:cBhvr additive="base">
                                            <p:cTn id="12" dur="800" fill="hold"/>
                                            <p:tgtEl>
                                              <p:spTgt spid="29"/>
                                            </p:tgtEl>
                                            <p:attrNameLst>
                                              <p:attrName>ppt_x</p:attrName>
                                            </p:attrNameLst>
                                          </p:cBhvr>
                                          <p:tavLst>
                                            <p:tav tm="0">
                                              <p:val>
                                                <p:strVal val="1+#ppt_w/2"/>
                                              </p:val>
                                            </p:tav>
                                            <p:tav tm="100000">
                                              <p:val>
                                                <p:strVal val="#ppt_x"/>
                                              </p:val>
                                            </p:tav>
                                          </p:tavLst>
                                        </p:anim>
                                        <p:anim calcmode="lin" valueType="num" p14:bounceEnd="21000">
                                          <p:cBhvr additive="base">
                                            <p:cTn id="13" dur="8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14:presetBounceEnd="20000">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 calcmode="lin" valueType="num" p14:bounceEnd="20000">
                                          <p:cBhvr additive="base">
                                            <p:cTn id="18" dur="500" fill="hold"/>
                                            <p:tgtEl>
                                              <p:spTgt spid="31"/>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614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800" fill="hold"/>
                                            <p:tgtEl>
                                              <p:spTgt spid="29"/>
                                            </p:tgtEl>
                                            <p:attrNameLst>
                                              <p:attrName>ppt_x</p:attrName>
                                            </p:attrNameLst>
                                          </p:cBhvr>
                                          <p:tavLst>
                                            <p:tav tm="0">
                                              <p:val>
                                                <p:strVal val="1+#ppt_w/2"/>
                                              </p:val>
                                            </p:tav>
                                            <p:tav tm="100000">
                                              <p:val>
                                                <p:strVal val="#ppt_x"/>
                                              </p:val>
                                            </p:tav>
                                          </p:tavLst>
                                        </p:anim>
                                        <p:anim calcmode="lin" valueType="num">
                                          <p:cBhvr additive="base">
                                            <p:cTn id="13" dur="8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1+#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614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500821341.jpg"/>
          <p:cNvPicPr>
            <a:picLocks noChangeAspect="1"/>
          </p:cNvPicPr>
          <p:nvPr/>
        </p:nvPicPr>
        <p:blipFill rotWithShape="1">
          <a:blip r:embed="rId1" cstate="print">
            <a:extLst>
              <a:ext uri="{28A0092B-C50C-407E-A947-70E740481C1C}">
                <a14:useLocalDpi xmlns:a14="http://schemas.microsoft.com/office/drawing/2010/main" val="0"/>
              </a:ext>
            </a:extLst>
          </a:blip>
          <a:srcRect t="5393" b="11020"/>
          <a:stretch>
            <a:fillRect/>
          </a:stretch>
        </p:blipFill>
        <p:spPr>
          <a:xfrm>
            <a:off x="0" y="0"/>
            <a:ext cx="12309738" cy="6859588"/>
          </a:xfrm>
          <a:prstGeom prst="rect">
            <a:avLst/>
          </a:prstGeom>
        </p:spPr>
      </p:pic>
      <p:sp>
        <p:nvSpPr>
          <p:cNvPr id="30" name="矩形 29"/>
          <p:cNvSpPr/>
          <p:nvPr/>
        </p:nvSpPr>
        <p:spPr>
          <a:xfrm>
            <a:off x="0" y="0"/>
            <a:ext cx="12373221"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tx1">
                  <a:lumMod val="75000"/>
                  <a:lumOff val="25000"/>
                </a:schemeClr>
              </a:solidFill>
            </a:endParaRPr>
          </a:p>
        </p:txBody>
      </p:sp>
      <p:sp>
        <p:nvSpPr>
          <p:cNvPr id="14" name="文本框 13"/>
          <p:cNvSpPr txBox="1"/>
          <p:nvPr/>
        </p:nvSpPr>
        <p:spPr>
          <a:xfrm>
            <a:off x="5250382" y="787907"/>
            <a:ext cx="1445707" cy="400058"/>
          </a:xfrm>
          <a:prstGeom prst="rect">
            <a:avLst/>
          </a:prstGeom>
          <a:noFill/>
        </p:spPr>
        <p:txBody>
          <a:bodyPr wrap="square" rtlCol="0">
            <a:spAutoFit/>
          </a:bodyPr>
          <a:lstStyle/>
          <a:p>
            <a:pPr algn="l"/>
            <a:r>
              <a:rPr lang="en-US" altLang="zh-CN" sz="2000" b="1" dirty="0">
                <a:solidFill>
                  <a:srgbClr val="FFFFFF"/>
                </a:solidFill>
                <a:latin typeface="微软雅黑" panose="020B0503020204020204" charset="-122"/>
                <a:ea typeface="微软雅黑" panose="020B0503020204020204" charset="-122"/>
              </a:rPr>
              <a:t>Contents</a:t>
            </a:r>
            <a:endParaRPr lang="en-US" altLang="zh-CN" sz="2000" b="1" dirty="0">
              <a:solidFill>
                <a:srgbClr val="FFFFFF"/>
              </a:solidFill>
              <a:latin typeface="微软雅黑" panose="020B0503020204020204" charset="-122"/>
              <a:ea typeface="微软雅黑" panose="020B0503020204020204" charset="-122"/>
            </a:endParaRPr>
          </a:p>
        </p:txBody>
      </p:sp>
      <p:grpSp>
        <p:nvGrpSpPr>
          <p:cNvPr id="16" name="组合 15"/>
          <p:cNvGrpSpPr/>
          <p:nvPr/>
        </p:nvGrpSpPr>
        <p:grpSpPr>
          <a:xfrm>
            <a:off x="3669716" y="1808827"/>
            <a:ext cx="701584" cy="701584"/>
            <a:chOff x="10129" y="3113"/>
            <a:chExt cx="1572" cy="1572"/>
          </a:xfrm>
        </p:grpSpPr>
        <p:sp>
          <p:nvSpPr>
            <p:cNvPr id="17" name="菱形 16"/>
            <p:cNvSpPr/>
            <p:nvPr/>
          </p:nvSpPr>
          <p:spPr>
            <a:xfrm>
              <a:off x="10129" y="3113"/>
              <a:ext cx="1572" cy="1572"/>
            </a:xfrm>
            <a:prstGeom prst="diamond">
              <a:avLst/>
            </a:prstGeom>
            <a:solidFill>
              <a:srgbClr val="FFF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 name="菱形 17"/>
            <p:cNvSpPr/>
            <p:nvPr/>
          </p:nvSpPr>
          <p:spPr>
            <a:xfrm>
              <a:off x="10333" y="3322"/>
              <a:ext cx="1166" cy="1166"/>
            </a:xfrm>
            <a:prstGeom prst="diamond">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微软雅黑" panose="020B0503020204020204" charset="-122"/>
                  <a:ea typeface="微软雅黑" panose="020B0503020204020204" charset="-122"/>
                </a:rPr>
                <a:t>1</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19" name="文本框 18"/>
          <p:cNvSpPr txBox="1"/>
          <p:nvPr/>
        </p:nvSpPr>
        <p:spPr>
          <a:xfrm>
            <a:off x="2674800" y="2566918"/>
            <a:ext cx="2690780" cy="598092"/>
          </a:xfrm>
          <a:prstGeom prst="rect">
            <a:avLst/>
          </a:prstGeom>
          <a:noFill/>
        </p:spPr>
        <p:txBody>
          <a:bodyPr wrap="square" rtlCol="0">
            <a:spAutoFit/>
          </a:bodyPr>
          <a:lstStyle/>
          <a:p>
            <a:pPr algn="dist" fontAlgn="auto">
              <a:lnSpc>
                <a:spcPct val="100000"/>
              </a:lnSpc>
            </a:pPr>
            <a:r>
              <a:rPr lang="zh-CN" altLang="en-US" b="1">
                <a:solidFill>
                  <a:srgbClr val="FFFFFF"/>
                </a:solidFill>
                <a:latin typeface="微软雅黑" panose="020B0503020204020204" charset="-122"/>
                <a:ea typeface="微软雅黑" panose="020B0503020204020204" charset="-122"/>
                <a:sym typeface="+mn-ea"/>
              </a:rPr>
              <a:t>单击此处输入标题文本</a:t>
            </a:r>
            <a:endParaRPr lang="zh-CN" altLang="en-US" b="1">
              <a:solidFill>
                <a:srgbClr val="FFFFFF"/>
              </a:solidFill>
              <a:latin typeface="微软雅黑" panose="020B0503020204020204" charset="-122"/>
              <a:ea typeface="微软雅黑" panose="020B0503020204020204" charset="-122"/>
              <a:sym typeface="+mn-ea"/>
            </a:endParaRPr>
          </a:p>
          <a:p>
            <a:pPr algn="dist" fontAlgn="auto">
              <a:lnSpc>
                <a:spcPct val="100000"/>
              </a:lnSpc>
            </a:pPr>
            <a:r>
              <a:rPr lang="zh-CN" altLang="en-US" sz="1400">
                <a:solidFill>
                  <a:srgbClr val="FFFFFF"/>
                </a:solidFill>
                <a:latin typeface="微软雅黑" panose="020B0503020204020204" charset="-122"/>
                <a:ea typeface="微软雅黑" panose="020B0503020204020204" charset="-122"/>
                <a:sym typeface="+mn-ea"/>
              </a:rPr>
              <a:t>Click here to add your title</a:t>
            </a:r>
            <a:endParaRPr lang="zh-CN" altLang="en-US" sz="1400">
              <a:solidFill>
                <a:srgbClr val="FFFFFF"/>
              </a:solidFill>
              <a:latin typeface="微软雅黑" panose="020B0503020204020204" charset="-122"/>
              <a:ea typeface="微软雅黑" panose="020B0503020204020204" charset="-122"/>
              <a:sym typeface="+mn-ea"/>
            </a:endParaRPr>
          </a:p>
        </p:txBody>
      </p:sp>
      <p:grpSp>
        <p:nvGrpSpPr>
          <p:cNvPr id="20" name="组合 19"/>
          <p:cNvGrpSpPr/>
          <p:nvPr/>
        </p:nvGrpSpPr>
        <p:grpSpPr>
          <a:xfrm>
            <a:off x="7241761" y="1814541"/>
            <a:ext cx="701584" cy="701584"/>
            <a:chOff x="10129" y="3113"/>
            <a:chExt cx="1572" cy="1572"/>
          </a:xfrm>
        </p:grpSpPr>
        <p:sp>
          <p:nvSpPr>
            <p:cNvPr id="21" name="菱形 20"/>
            <p:cNvSpPr/>
            <p:nvPr/>
          </p:nvSpPr>
          <p:spPr>
            <a:xfrm>
              <a:off x="10129" y="3113"/>
              <a:ext cx="1572" cy="1572"/>
            </a:xfrm>
            <a:prstGeom prst="diamond">
              <a:avLst/>
            </a:prstGeom>
            <a:solidFill>
              <a:srgbClr val="FFF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菱形 21"/>
            <p:cNvSpPr/>
            <p:nvPr/>
          </p:nvSpPr>
          <p:spPr>
            <a:xfrm>
              <a:off x="10333" y="3322"/>
              <a:ext cx="1166" cy="1166"/>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微软雅黑" panose="020B0503020204020204" charset="-122"/>
                  <a:ea typeface="微软雅黑" panose="020B0503020204020204" charset="-122"/>
                </a:rPr>
                <a:t>2</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23" name="文本框 22"/>
          <p:cNvSpPr txBox="1"/>
          <p:nvPr/>
        </p:nvSpPr>
        <p:spPr>
          <a:xfrm>
            <a:off x="6246845" y="2572632"/>
            <a:ext cx="2690780" cy="598092"/>
          </a:xfrm>
          <a:prstGeom prst="rect">
            <a:avLst/>
          </a:prstGeom>
          <a:noFill/>
        </p:spPr>
        <p:txBody>
          <a:bodyPr wrap="square" rtlCol="0">
            <a:spAutoFit/>
          </a:bodyPr>
          <a:lstStyle/>
          <a:p>
            <a:pPr algn="dist" fontAlgn="auto">
              <a:lnSpc>
                <a:spcPct val="100000"/>
              </a:lnSpc>
            </a:pPr>
            <a:r>
              <a:rPr lang="zh-CN" altLang="en-US" b="1">
                <a:solidFill>
                  <a:srgbClr val="FFFFFF"/>
                </a:solidFill>
                <a:latin typeface="微软雅黑" panose="020B0503020204020204" charset="-122"/>
                <a:ea typeface="微软雅黑" panose="020B0503020204020204" charset="-122"/>
                <a:sym typeface="+mn-ea"/>
              </a:rPr>
              <a:t>单击此处输入标题文本</a:t>
            </a:r>
            <a:endParaRPr lang="zh-CN" altLang="en-US" b="1">
              <a:solidFill>
                <a:srgbClr val="FFFFFF"/>
              </a:solidFill>
              <a:latin typeface="微软雅黑" panose="020B0503020204020204" charset="-122"/>
              <a:ea typeface="微软雅黑" panose="020B0503020204020204" charset="-122"/>
              <a:sym typeface="+mn-ea"/>
            </a:endParaRPr>
          </a:p>
          <a:p>
            <a:pPr algn="dist" fontAlgn="auto">
              <a:lnSpc>
                <a:spcPct val="100000"/>
              </a:lnSpc>
            </a:pPr>
            <a:r>
              <a:rPr lang="zh-CN" altLang="en-US" sz="1400">
                <a:solidFill>
                  <a:srgbClr val="FFFFFF"/>
                </a:solidFill>
                <a:latin typeface="微软雅黑" panose="020B0503020204020204" charset="-122"/>
                <a:ea typeface="微软雅黑" panose="020B0503020204020204" charset="-122"/>
                <a:sym typeface="+mn-ea"/>
              </a:rPr>
              <a:t>Click here to add your title</a:t>
            </a:r>
            <a:endParaRPr lang="zh-CN" altLang="en-US" sz="1400">
              <a:solidFill>
                <a:srgbClr val="FFFFFF"/>
              </a:solidFill>
              <a:latin typeface="微软雅黑" panose="020B0503020204020204" charset="-122"/>
              <a:ea typeface="微软雅黑" panose="020B0503020204020204" charset="-122"/>
              <a:sym typeface="+mn-ea"/>
            </a:endParaRPr>
          </a:p>
        </p:txBody>
      </p:sp>
      <p:grpSp>
        <p:nvGrpSpPr>
          <p:cNvPr id="24" name="组合 23"/>
          <p:cNvGrpSpPr/>
          <p:nvPr/>
        </p:nvGrpSpPr>
        <p:grpSpPr>
          <a:xfrm>
            <a:off x="3669716" y="3635484"/>
            <a:ext cx="701584" cy="701584"/>
            <a:chOff x="10129" y="3113"/>
            <a:chExt cx="1572" cy="1572"/>
          </a:xfrm>
        </p:grpSpPr>
        <p:sp>
          <p:nvSpPr>
            <p:cNvPr id="26" name="菱形 25"/>
            <p:cNvSpPr/>
            <p:nvPr/>
          </p:nvSpPr>
          <p:spPr>
            <a:xfrm>
              <a:off x="10129" y="3113"/>
              <a:ext cx="1572" cy="1572"/>
            </a:xfrm>
            <a:prstGeom prst="diamond">
              <a:avLst/>
            </a:prstGeom>
            <a:solidFill>
              <a:srgbClr val="FFF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 name="菱形 31"/>
            <p:cNvSpPr/>
            <p:nvPr/>
          </p:nvSpPr>
          <p:spPr>
            <a:xfrm>
              <a:off x="10333" y="3322"/>
              <a:ext cx="1166" cy="1166"/>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微软雅黑" panose="020B0503020204020204" charset="-122"/>
                  <a:ea typeface="微软雅黑" panose="020B0503020204020204" charset="-122"/>
                </a:rPr>
                <a:t>3</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33" name="文本框 32"/>
          <p:cNvSpPr txBox="1"/>
          <p:nvPr/>
        </p:nvSpPr>
        <p:spPr>
          <a:xfrm>
            <a:off x="2674800" y="4393575"/>
            <a:ext cx="2690780" cy="598092"/>
          </a:xfrm>
          <a:prstGeom prst="rect">
            <a:avLst/>
          </a:prstGeom>
          <a:noFill/>
        </p:spPr>
        <p:txBody>
          <a:bodyPr wrap="square" rtlCol="0">
            <a:spAutoFit/>
          </a:bodyPr>
          <a:lstStyle/>
          <a:p>
            <a:pPr algn="dist" fontAlgn="auto">
              <a:lnSpc>
                <a:spcPct val="100000"/>
              </a:lnSpc>
            </a:pPr>
            <a:r>
              <a:rPr lang="zh-CN" altLang="en-US" b="1">
                <a:solidFill>
                  <a:srgbClr val="FFFFFF"/>
                </a:solidFill>
                <a:latin typeface="微软雅黑" panose="020B0503020204020204" charset="-122"/>
                <a:ea typeface="微软雅黑" panose="020B0503020204020204" charset="-122"/>
                <a:sym typeface="+mn-ea"/>
              </a:rPr>
              <a:t>单击此处输入标题文本</a:t>
            </a:r>
            <a:endParaRPr lang="zh-CN" altLang="en-US" b="1">
              <a:solidFill>
                <a:srgbClr val="FFFFFF"/>
              </a:solidFill>
              <a:latin typeface="微软雅黑" panose="020B0503020204020204" charset="-122"/>
              <a:ea typeface="微软雅黑" panose="020B0503020204020204" charset="-122"/>
              <a:sym typeface="+mn-ea"/>
            </a:endParaRPr>
          </a:p>
          <a:p>
            <a:pPr algn="dist" fontAlgn="auto">
              <a:lnSpc>
                <a:spcPct val="100000"/>
              </a:lnSpc>
            </a:pPr>
            <a:r>
              <a:rPr lang="zh-CN" altLang="en-US" sz="1400">
                <a:solidFill>
                  <a:srgbClr val="FFFFFF"/>
                </a:solidFill>
                <a:latin typeface="微软雅黑" panose="020B0503020204020204" charset="-122"/>
                <a:ea typeface="微软雅黑" panose="020B0503020204020204" charset="-122"/>
                <a:sym typeface="+mn-ea"/>
              </a:rPr>
              <a:t>Click here to add your title</a:t>
            </a:r>
            <a:endParaRPr lang="zh-CN" altLang="en-US" sz="1400">
              <a:solidFill>
                <a:srgbClr val="FFFFFF"/>
              </a:solidFill>
              <a:latin typeface="微软雅黑" panose="020B0503020204020204" charset="-122"/>
              <a:ea typeface="微软雅黑" panose="020B0503020204020204" charset="-122"/>
              <a:sym typeface="+mn-ea"/>
            </a:endParaRPr>
          </a:p>
        </p:txBody>
      </p:sp>
      <p:grpSp>
        <p:nvGrpSpPr>
          <p:cNvPr id="34" name="组合 33"/>
          <p:cNvGrpSpPr/>
          <p:nvPr/>
        </p:nvGrpSpPr>
        <p:grpSpPr>
          <a:xfrm>
            <a:off x="7241761" y="3635484"/>
            <a:ext cx="701584" cy="701584"/>
            <a:chOff x="10129" y="3113"/>
            <a:chExt cx="1572" cy="1572"/>
          </a:xfrm>
        </p:grpSpPr>
        <p:sp>
          <p:nvSpPr>
            <p:cNvPr id="35" name="菱形 34"/>
            <p:cNvSpPr/>
            <p:nvPr/>
          </p:nvSpPr>
          <p:spPr>
            <a:xfrm>
              <a:off x="10129" y="3113"/>
              <a:ext cx="1572" cy="1572"/>
            </a:xfrm>
            <a:prstGeom prst="diamond">
              <a:avLst/>
            </a:prstGeom>
            <a:solidFill>
              <a:srgbClr val="FFF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菱形 35"/>
            <p:cNvSpPr/>
            <p:nvPr/>
          </p:nvSpPr>
          <p:spPr>
            <a:xfrm>
              <a:off x="10333" y="3322"/>
              <a:ext cx="1166" cy="1166"/>
            </a:xfrm>
            <a:prstGeom prst="diamond">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微软雅黑" panose="020B0503020204020204" charset="-122"/>
                  <a:ea typeface="微软雅黑" panose="020B0503020204020204" charset="-122"/>
                </a:rPr>
                <a:t>4</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37" name="文本框 36"/>
          <p:cNvSpPr txBox="1"/>
          <p:nvPr/>
        </p:nvSpPr>
        <p:spPr>
          <a:xfrm>
            <a:off x="6246845" y="4393575"/>
            <a:ext cx="2690780" cy="598092"/>
          </a:xfrm>
          <a:prstGeom prst="rect">
            <a:avLst/>
          </a:prstGeom>
          <a:noFill/>
        </p:spPr>
        <p:txBody>
          <a:bodyPr wrap="square" rtlCol="0">
            <a:spAutoFit/>
          </a:bodyPr>
          <a:lstStyle/>
          <a:p>
            <a:pPr algn="dist" fontAlgn="auto">
              <a:lnSpc>
                <a:spcPct val="100000"/>
              </a:lnSpc>
            </a:pPr>
            <a:r>
              <a:rPr lang="zh-CN" altLang="en-US" b="1">
                <a:solidFill>
                  <a:srgbClr val="FFFFFF"/>
                </a:solidFill>
                <a:latin typeface="微软雅黑" panose="020B0503020204020204" charset="-122"/>
                <a:ea typeface="微软雅黑" panose="020B0503020204020204" charset="-122"/>
                <a:sym typeface="+mn-ea"/>
              </a:rPr>
              <a:t>单击此处输入标题文本</a:t>
            </a:r>
            <a:endParaRPr lang="zh-CN" altLang="en-US" b="1">
              <a:solidFill>
                <a:srgbClr val="FFFFFF"/>
              </a:solidFill>
              <a:latin typeface="微软雅黑" panose="020B0503020204020204" charset="-122"/>
              <a:ea typeface="微软雅黑" panose="020B0503020204020204" charset="-122"/>
              <a:sym typeface="+mn-ea"/>
            </a:endParaRPr>
          </a:p>
          <a:p>
            <a:pPr algn="dist" fontAlgn="auto">
              <a:lnSpc>
                <a:spcPct val="100000"/>
              </a:lnSpc>
            </a:pPr>
            <a:r>
              <a:rPr lang="zh-CN" altLang="en-US" sz="1400">
                <a:solidFill>
                  <a:srgbClr val="FFFFFF"/>
                </a:solidFill>
                <a:latin typeface="微软雅黑" panose="020B0503020204020204" charset="-122"/>
                <a:ea typeface="微软雅黑" panose="020B0503020204020204" charset="-122"/>
                <a:sym typeface="+mn-ea"/>
              </a:rPr>
              <a:t>Click here to add your title</a:t>
            </a:r>
            <a:endParaRPr lang="zh-CN" altLang="en-US" sz="1400">
              <a:solidFill>
                <a:srgbClr val="FFFFFF"/>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par>
                          <p:cTn id="11" fill="hold">
                            <p:stCondLst>
                              <p:cond delay="1500"/>
                            </p:stCondLst>
                            <p:childTnLst>
                              <p:par>
                                <p:cTn id="12" presetID="53" presetClass="entr" presetSubtype="16"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anim calcmode="lin" valueType="num">
                                      <p:cBhvr>
                                        <p:cTn id="21" dur="500" fill="hold"/>
                                        <p:tgtEl>
                                          <p:spTgt spid="19"/>
                                        </p:tgtEl>
                                        <p:attrNameLst>
                                          <p:attrName>ppt_x</p:attrName>
                                        </p:attrNameLst>
                                      </p:cBhvr>
                                      <p:tavLst>
                                        <p:tav tm="0">
                                          <p:val>
                                            <p:strVal val="#ppt_x"/>
                                          </p:val>
                                        </p:tav>
                                        <p:tav tm="100000">
                                          <p:val>
                                            <p:strVal val="#ppt_x"/>
                                          </p:val>
                                        </p:tav>
                                      </p:tavLst>
                                    </p:anim>
                                    <p:anim calcmode="lin" valueType="num">
                                      <p:cBhvr>
                                        <p:cTn id="22" dur="500" fill="hold"/>
                                        <p:tgtEl>
                                          <p:spTgt spid="1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anim calcmode="lin" valueType="num">
                                      <p:cBhvr>
                                        <p:cTn id="45" dur="500" fill="hold"/>
                                        <p:tgtEl>
                                          <p:spTgt spid="33"/>
                                        </p:tgtEl>
                                        <p:attrNameLst>
                                          <p:attrName>ppt_x</p:attrName>
                                        </p:attrNameLst>
                                      </p:cBhvr>
                                      <p:tavLst>
                                        <p:tav tm="0">
                                          <p:val>
                                            <p:strVal val="#ppt_x"/>
                                          </p:val>
                                        </p:tav>
                                        <p:tav tm="100000">
                                          <p:val>
                                            <p:strVal val="#ppt_x"/>
                                          </p:val>
                                        </p:tav>
                                      </p:tavLst>
                                    </p:anim>
                                    <p:anim calcmode="lin" valueType="num">
                                      <p:cBhvr>
                                        <p:cTn id="46" dur="500" fill="hold"/>
                                        <p:tgtEl>
                                          <p:spTgt spid="33"/>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Effect transition="in" filter="fade">
                                      <p:cBhvr>
                                        <p:cTn id="52" dur="500"/>
                                        <p:tgtEl>
                                          <p:spTgt spid="34"/>
                                        </p:tgtEl>
                                      </p:cBhvr>
                                    </p:animEffect>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p:bldP spid="19" grpId="0"/>
      <p:bldP spid="23" grpId="0"/>
      <p:bldP spid="33"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821341.jpg"/>
          <p:cNvPicPr>
            <a:picLocks noChangeAspect="1"/>
          </p:cNvPicPr>
          <p:nvPr/>
        </p:nvPicPr>
        <p:blipFill rotWithShape="1">
          <a:blip r:embed="rId1" cstate="print">
            <a:extLst>
              <a:ext uri="{28A0092B-C50C-407E-A947-70E740481C1C}">
                <a14:useLocalDpi xmlns:a14="http://schemas.microsoft.com/office/drawing/2010/main" val="0"/>
              </a:ext>
            </a:extLst>
          </a:blip>
          <a:srcRect t="5393" b="11020"/>
          <a:stretch>
            <a:fillRect/>
          </a:stretch>
        </p:blipFill>
        <p:spPr>
          <a:xfrm>
            <a:off x="0" y="0"/>
            <a:ext cx="12309738" cy="6859588"/>
          </a:xfrm>
          <a:prstGeom prst="rect">
            <a:avLst/>
          </a:prstGeom>
        </p:spPr>
      </p:pic>
      <p:sp>
        <p:nvSpPr>
          <p:cNvPr id="10" name="矩形 9"/>
          <p:cNvSpPr/>
          <p:nvPr/>
        </p:nvSpPr>
        <p:spPr>
          <a:xfrm>
            <a:off x="0" y="0"/>
            <a:ext cx="12353978"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tx1">
                  <a:lumMod val="85000"/>
                  <a:lumOff val="15000"/>
                </a:schemeClr>
              </a:solidFill>
            </a:endParaRPr>
          </a:p>
        </p:txBody>
      </p:sp>
      <p:pic>
        <p:nvPicPr>
          <p:cNvPr id="5" name="图片 4" descr="菱形"/>
          <p:cNvPicPr>
            <a:picLocks noChangeAspect="1"/>
          </p:cNvPicPr>
          <p:nvPr/>
        </p:nvPicPr>
        <p:blipFill>
          <a:blip r:embed="rId2"/>
          <a:stretch>
            <a:fillRect/>
          </a:stretch>
        </p:blipFill>
        <p:spPr>
          <a:xfrm>
            <a:off x="4738388" y="553649"/>
            <a:ext cx="2713637" cy="1809514"/>
          </a:xfrm>
          <a:prstGeom prst="rect">
            <a:avLst/>
          </a:prstGeom>
        </p:spPr>
      </p:pic>
      <p:sp>
        <p:nvSpPr>
          <p:cNvPr id="6" name="文本框 5"/>
          <p:cNvSpPr txBox="1"/>
          <p:nvPr/>
        </p:nvSpPr>
        <p:spPr>
          <a:xfrm>
            <a:off x="5028545" y="1184121"/>
            <a:ext cx="2052053" cy="523152"/>
          </a:xfrm>
          <a:prstGeom prst="rect">
            <a:avLst/>
          </a:prstGeom>
          <a:noFill/>
        </p:spPr>
        <p:txBody>
          <a:bodyPr wrap="square" rtlCol="0">
            <a:spAutoFit/>
          </a:bodyPr>
          <a:lstStyle/>
          <a:p>
            <a:pPr algn="ctr"/>
            <a:r>
              <a:rPr lang="en-US" altLang="zh-CN" sz="2800" b="1" dirty="0">
                <a:solidFill>
                  <a:schemeClr val="accent2"/>
                </a:solidFill>
                <a:latin typeface="微软雅黑" panose="020B0503020204020204" charset="-122"/>
                <a:ea typeface="微软雅黑" panose="020B0503020204020204" charset="-122"/>
              </a:rPr>
              <a:t>PART.01</a:t>
            </a:r>
            <a:endParaRPr lang="en-US" altLang="zh-CN" sz="2800" b="1" dirty="0">
              <a:solidFill>
                <a:schemeClr val="accent2"/>
              </a:solidFill>
              <a:latin typeface="微软雅黑" panose="020B0503020204020204" charset="-122"/>
              <a:ea typeface="微软雅黑" panose="020B0503020204020204" charset="-122"/>
            </a:endParaRPr>
          </a:p>
        </p:txBody>
      </p:sp>
      <p:sp>
        <p:nvSpPr>
          <p:cNvPr id="7" name="文本框 6"/>
          <p:cNvSpPr txBox="1"/>
          <p:nvPr/>
        </p:nvSpPr>
        <p:spPr>
          <a:xfrm>
            <a:off x="4031725" y="2972168"/>
            <a:ext cx="4126963" cy="523152"/>
          </a:xfrm>
          <a:prstGeom prst="rect">
            <a:avLst/>
          </a:prstGeom>
          <a:noFill/>
        </p:spPr>
        <p:txBody>
          <a:bodyPr wrap="square" rtlCol="0">
            <a:spAutoFit/>
          </a:bodyPr>
          <a:lstStyle/>
          <a:p>
            <a:pPr algn="dist" fontAlgn="auto">
              <a:lnSpc>
                <a:spcPct val="100000"/>
              </a:lnSpc>
            </a:pPr>
            <a:r>
              <a:rPr lang="zh-CN" altLang="en-US" sz="2800" b="1" dirty="0">
                <a:solidFill>
                  <a:srgbClr val="FFFFFF"/>
                </a:solidFill>
                <a:latin typeface="微软雅黑" panose="020B0503020204020204" charset="-122"/>
                <a:ea typeface="微软雅黑" panose="020B0503020204020204" charset="-122"/>
                <a:sym typeface="+mn-ea"/>
              </a:rPr>
              <a:t>单击此处输入标题文本</a:t>
            </a:r>
            <a:endParaRPr lang="zh-CN" altLang="en-US" sz="2800" b="1" dirty="0">
              <a:solidFill>
                <a:srgbClr val="FFFFFF"/>
              </a:solidFill>
              <a:latin typeface="微软雅黑" panose="020B0503020204020204" charset="-122"/>
              <a:ea typeface="微软雅黑" panose="020B0503020204020204" charset="-122"/>
              <a:sym typeface="+mn-ea"/>
            </a:endParaRPr>
          </a:p>
        </p:txBody>
      </p:sp>
      <p:sp>
        <p:nvSpPr>
          <p:cNvPr id="8" name="文本框 7"/>
          <p:cNvSpPr txBox="1"/>
          <p:nvPr/>
        </p:nvSpPr>
        <p:spPr>
          <a:xfrm>
            <a:off x="2791097" y="3619129"/>
            <a:ext cx="6607585" cy="755015"/>
          </a:xfrm>
          <a:prstGeom prst="rect">
            <a:avLst/>
          </a:prstGeom>
          <a:noFill/>
        </p:spPr>
        <p:txBody>
          <a:bodyPr wrap="square" rtlCol="0">
            <a:spAutoFit/>
          </a:bodyPr>
          <a:lstStyle/>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endParaRPr lang="en-US" altLang="zh-CN" sz="1200" dirty="0">
              <a:solidFill>
                <a:srgbClr val="FFFFFF"/>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2" presetClass="entr" presetSubtype="4"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6" grpId="0"/>
      <p:bldP spid="6" grpId="1"/>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rot="16200000" flipV="1">
            <a:off x="1046276" y="2204103"/>
            <a:ext cx="2116485" cy="2116485"/>
          </a:xfrm>
          <a:prstGeom prst="blockArc">
            <a:avLst>
              <a:gd name="adj1" fmla="val 21323589"/>
              <a:gd name="adj2" fmla="val 21317703"/>
              <a:gd name="adj3" fmla="val 4728"/>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6" name="空心弧 5"/>
          <p:cNvSpPr/>
          <p:nvPr/>
        </p:nvSpPr>
        <p:spPr>
          <a:xfrm rot="16200000" flipV="1">
            <a:off x="1046276" y="2204103"/>
            <a:ext cx="2116485" cy="2116485"/>
          </a:xfrm>
          <a:prstGeom prst="blockArc">
            <a:avLst>
              <a:gd name="adj1" fmla="val 1785573"/>
              <a:gd name="adj2" fmla="val 13411"/>
              <a:gd name="adj3" fmla="val 488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7" name="文本框 5"/>
          <p:cNvSpPr txBox="1"/>
          <p:nvPr/>
        </p:nvSpPr>
        <p:spPr>
          <a:xfrm>
            <a:off x="1504778"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87</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9" name="文本框 6"/>
          <p:cNvSpPr txBox="1"/>
          <p:nvPr/>
        </p:nvSpPr>
        <p:spPr>
          <a:xfrm>
            <a:off x="1046273" y="4507162"/>
            <a:ext cx="2116488" cy="366395"/>
          </a:xfrm>
          <a:prstGeom prst="rect">
            <a:avLst/>
          </a:prstGeom>
          <a:noFill/>
        </p:spPr>
        <p:txBody>
          <a:bodyPr wrap="square" lIns="121899" tIns="60949" rIns="121899" bIns="60949"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我爱你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10" name="空心弧 9"/>
          <p:cNvSpPr/>
          <p:nvPr/>
        </p:nvSpPr>
        <p:spPr>
          <a:xfrm rot="16200000" flipV="1">
            <a:off x="3685492" y="2204103"/>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3" name="空心弧 12"/>
          <p:cNvSpPr/>
          <p:nvPr/>
        </p:nvSpPr>
        <p:spPr>
          <a:xfrm rot="16200000" flipV="1">
            <a:off x="3685492" y="2204103"/>
            <a:ext cx="2116485" cy="2116485"/>
          </a:xfrm>
          <a:prstGeom prst="blockArc">
            <a:avLst>
              <a:gd name="adj1" fmla="val 1535086"/>
              <a:gd name="adj2" fmla="val 13411"/>
              <a:gd name="adj3" fmla="val 488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dirty="0">
              <a:solidFill>
                <a:schemeClr val="tx1"/>
              </a:solidFill>
            </a:endParaRPr>
          </a:p>
        </p:txBody>
      </p:sp>
      <p:sp>
        <p:nvSpPr>
          <p:cNvPr id="14" name="文本框 9"/>
          <p:cNvSpPr txBox="1"/>
          <p:nvPr/>
        </p:nvSpPr>
        <p:spPr>
          <a:xfrm>
            <a:off x="4143994"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90</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15" name="文本框 10"/>
          <p:cNvSpPr txBox="1"/>
          <p:nvPr/>
        </p:nvSpPr>
        <p:spPr>
          <a:xfrm>
            <a:off x="3688599" y="4507162"/>
            <a:ext cx="2110269" cy="366395"/>
          </a:xfrm>
          <a:prstGeom prst="rect">
            <a:avLst/>
          </a:prstGeom>
          <a:noFill/>
        </p:spPr>
        <p:txBody>
          <a:bodyPr wrap="square" lIns="121899" tIns="60949" rIns="121899" bIns="60949"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我爱你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16" name="空心弧 15"/>
          <p:cNvSpPr/>
          <p:nvPr/>
        </p:nvSpPr>
        <p:spPr>
          <a:xfrm rot="16200000" flipV="1">
            <a:off x="6324708" y="2204103"/>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7" name="空心弧 16"/>
          <p:cNvSpPr/>
          <p:nvPr/>
        </p:nvSpPr>
        <p:spPr>
          <a:xfrm rot="16200000" flipV="1">
            <a:off x="6324708" y="2204103"/>
            <a:ext cx="2116485" cy="2116485"/>
          </a:xfrm>
          <a:prstGeom prst="blockArc">
            <a:avLst>
              <a:gd name="adj1" fmla="val 5385050"/>
              <a:gd name="adj2" fmla="val 13411"/>
              <a:gd name="adj3" fmla="val 488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8" name="文本框 13"/>
          <p:cNvSpPr txBox="1"/>
          <p:nvPr/>
        </p:nvSpPr>
        <p:spPr>
          <a:xfrm>
            <a:off x="6783210"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75</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19" name="文本框 14"/>
          <p:cNvSpPr txBox="1"/>
          <p:nvPr/>
        </p:nvSpPr>
        <p:spPr>
          <a:xfrm>
            <a:off x="6327815" y="4507162"/>
            <a:ext cx="2110269" cy="366395"/>
          </a:xfrm>
          <a:prstGeom prst="rect">
            <a:avLst/>
          </a:prstGeom>
          <a:noFill/>
        </p:spPr>
        <p:txBody>
          <a:bodyPr wrap="square" lIns="121899" tIns="60949" rIns="121899" bIns="60949"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我爱你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20" name="空心弧 19"/>
          <p:cNvSpPr/>
          <p:nvPr/>
        </p:nvSpPr>
        <p:spPr>
          <a:xfrm rot="16200000" flipV="1">
            <a:off x="8963924" y="2204103"/>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21" name="空心弧 20"/>
          <p:cNvSpPr/>
          <p:nvPr/>
        </p:nvSpPr>
        <p:spPr>
          <a:xfrm rot="16200000" flipV="1">
            <a:off x="8963924" y="2204103"/>
            <a:ext cx="2116485" cy="2116485"/>
          </a:xfrm>
          <a:prstGeom prst="blockArc">
            <a:avLst>
              <a:gd name="adj1" fmla="val 234846"/>
              <a:gd name="adj2" fmla="val 13411"/>
              <a:gd name="adj3" fmla="val 488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22" name="文本框 17"/>
          <p:cNvSpPr txBox="1"/>
          <p:nvPr/>
        </p:nvSpPr>
        <p:spPr>
          <a:xfrm>
            <a:off x="9422425"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99</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23" name="文本框 18"/>
          <p:cNvSpPr txBox="1"/>
          <p:nvPr/>
        </p:nvSpPr>
        <p:spPr>
          <a:xfrm>
            <a:off x="8967030" y="4507162"/>
            <a:ext cx="2110269" cy="366395"/>
          </a:xfrm>
          <a:prstGeom prst="rect">
            <a:avLst/>
          </a:prstGeom>
          <a:noFill/>
        </p:spPr>
        <p:txBody>
          <a:bodyPr wrap="square" lIns="121899" tIns="60949" rIns="121899" bIns="60949"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我爱你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24" name="文本框 19"/>
          <p:cNvSpPr txBox="1"/>
          <p:nvPr/>
        </p:nvSpPr>
        <p:spPr>
          <a:xfrm>
            <a:off x="1046273" y="4901762"/>
            <a:ext cx="2116488" cy="694690"/>
          </a:xfrm>
          <a:prstGeom prst="rect">
            <a:avLst/>
          </a:prstGeom>
          <a:noFill/>
        </p:spPr>
        <p:txBody>
          <a:bodyPr wrap="square" lIns="121899" tIns="60949" rIns="121899" bIns="60949" rtlCol="0">
            <a:spAutoFit/>
          </a:bodyPr>
          <a:lstStyle/>
          <a:p>
            <a:pPr>
              <a:lnSpc>
                <a:spcPct val="12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a:p>
            <a:pPr lvl="0" algn="r"/>
            <a:endParaRPr lang="en-US" altLang="zh-CN" sz="1100" dirty="0">
              <a:solidFill>
                <a:schemeClr val="tx1">
                  <a:lumMod val="75000"/>
                  <a:lumOff val="25000"/>
                </a:schemeClr>
              </a:solidFill>
              <a:latin typeface="微软雅黑" panose="020B0503020204020204" charset="-122"/>
              <a:ea typeface="微软雅黑" panose="020B0503020204020204" charset="-122"/>
              <a:cs typeface="Lato Regular"/>
            </a:endParaRPr>
          </a:p>
        </p:txBody>
      </p:sp>
      <p:sp>
        <p:nvSpPr>
          <p:cNvPr id="25" name="文本框 20"/>
          <p:cNvSpPr txBox="1"/>
          <p:nvPr/>
        </p:nvSpPr>
        <p:spPr>
          <a:xfrm>
            <a:off x="3682380" y="4901762"/>
            <a:ext cx="2116488" cy="525780"/>
          </a:xfrm>
          <a:prstGeom prst="rect">
            <a:avLst/>
          </a:prstGeom>
          <a:noFill/>
        </p:spPr>
        <p:txBody>
          <a:bodyPr wrap="square" lIns="121899" tIns="60949" rIns="121899" bIns="60949" rtlCol="0">
            <a:spAutoFit/>
          </a:bodyPr>
          <a:lstStyle/>
          <a:p>
            <a:pPr>
              <a:lnSpc>
                <a:spcPct val="12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26" name="文本框 21"/>
          <p:cNvSpPr txBox="1"/>
          <p:nvPr/>
        </p:nvSpPr>
        <p:spPr>
          <a:xfrm>
            <a:off x="6324705" y="4901762"/>
            <a:ext cx="2116488" cy="525780"/>
          </a:xfrm>
          <a:prstGeom prst="rect">
            <a:avLst/>
          </a:prstGeom>
          <a:noFill/>
        </p:spPr>
        <p:txBody>
          <a:bodyPr wrap="square" lIns="121899" tIns="60949" rIns="121899" bIns="60949" rtlCol="0">
            <a:spAutoFit/>
          </a:bodyPr>
          <a:lstStyle/>
          <a:p>
            <a:pPr>
              <a:lnSpc>
                <a:spcPct val="12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27" name="文本框 22"/>
          <p:cNvSpPr txBox="1"/>
          <p:nvPr/>
        </p:nvSpPr>
        <p:spPr>
          <a:xfrm>
            <a:off x="8969140" y="4901762"/>
            <a:ext cx="2116488" cy="525780"/>
          </a:xfrm>
          <a:prstGeom prst="rect">
            <a:avLst/>
          </a:prstGeom>
          <a:noFill/>
        </p:spPr>
        <p:txBody>
          <a:bodyPr wrap="square" lIns="121899" tIns="60949" rIns="121899" bIns="60949" rtlCol="0">
            <a:spAutoFit/>
          </a:bodyPr>
          <a:lstStyle/>
          <a:p>
            <a:pPr>
              <a:lnSpc>
                <a:spcPct val="12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29"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50"/>
                                            <p:tgtEl>
                                              <p:spTgt spid="15"/>
                                            </p:tgtEl>
                                          </p:cBhvr>
                                        </p:animEffect>
                                        <p:anim calcmode="lin" valueType="num">
                                          <p:cBhvr>
                                            <p:cTn id="50" dur="250" fill="hold"/>
                                            <p:tgtEl>
                                              <p:spTgt spid="15"/>
                                            </p:tgtEl>
                                            <p:attrNameLst>
                                              <p:attrName>ppt_x</p:attrName>
                                            </p:attrNameLst>
                                          </p:cBhvr>
                                          <p:tavLst>
                                            <p:tav tm="0">
                                              <p:val>
                                                <p:strVal val="#ppt_x"/>
                                              </p:val>
                                            </p:tav>
                                            <p:tav tm="100000">
                                              <p:val>
                                                <p:strVal val="#ppt_x"/>
                                              </p:val>
                                            </p:tav>
                                          </p:tavLst>
                                        </p:anim>
                                        <p:anim calcmode="lin" valueType="num">
                                          <p:cBhvr>
                                            <p:cTn id="51" dur="25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anim calcmode="lin" valueType="num">
                                          <p:cBhvr>
                                            <p:cTn id="74" dur="250" fill="hold"/>
                                            <p:tgtEl>
                                              <p:spTgt spid="19"/>
                                            </p:tgtEl>
                                            <p:attrNameLst>
                                              <p:attrName>ppt_x</p:attrName>
                                            </p:attrNameLst>
                                          </p:cBhvr>
                                          <p:tavLst>
                                            <p:tav tm="0">
                                              <p:val>
                                                <p:strVal val="#ppt_x"/>
                                              </p:val>
                                            </p:tav>
                                            <p:tav tm="100000">
                                              <p:val>
                                                <p:strVal val="#ppt_x"/>
                                              </p:val>
                                            </p:tav>
                                          </p:tavLst>
                                        </p:anim>
                                        <p:anim calcmode="lin" valueType="num">
                                          <p:cBhvr>
                                            <p:cTn id="75" dur="25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250"/>
                                            <p:tgtEl>
                                              <p:spTgt spid="20"/>
                                            </p:tgtEl>
                                          </p:cBhvr>
                                        </p:animEffect>
                                        <p:anim calcmode="lin" valueType="num">
                                          <p:cBhvr>
                                            <p:cTn id="80" dur="250" fill="hold"/>
                                            <p:tgtEl>
                                              <p:spTgt spid="20"/>
                                            </p:tgtEl>
                                            <p:attrNameLst>
                                              <p:attrName>ppt_x</p:attrName>
                                            </p:attrNameLst>
                                          </p:cBhvr>
                                          <p:tavLst>
                                            <p:tav tm="0">
                                              <p:val>
                                                <p:strVal val="#ppt_x"/>
                                              </p:val>
                                            </p:tav>
                                            <p:tav tm="100000">
                                              <p:val>
                                                <p:strVal val="#ppt_x"/>
                                              </p:val>
                                            </p:tav>
                                          </p:tavLst>
                                        </p:anim>
                                        <p:anim calcmode="lin" valueType="num">
                                          <p:cBhvr>
                                            <p:cTn id="81" dur="250" fill="hold"/>
                                            <p:tgtEl>
                                              <p:spTgt spid="20"/>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250"/>
                                            <p:tgtEl>
                                              <p:spTgt spid="21"/>
                                            </p:tgtEl>
                                          </p:cBhvr>
                                        </p:animEffect>
                                        <p:anim calcmode="lin" valueType="num">
                                          <p:cBhvr>
                                            <p:cTn id="86" dur="250" fill="hold"/>
                                            <p:tgtEl>
                                              <p:spTgt spid="21"/>
                                            </p:tgtEl>
                                            <p:attrNameLst>
                                              <p:attrName>ppt_x</p:attrName>
                                            </p:attrNameLst>
                                          </p:cBhvr>
                                          <p:tavLst>
                                            <p:tav tm="0">
                                              <p:val>
                                                <p:strVal val="#ppt_x"/>
                                              </p:val>
                                            </p:tav>
                                            <p:tav tm="100000">
                                              <p:val>
                                                <p:strVal val="#ppt_x"/>
                                              </p:val>
                                            </p:tav>
                                          </p:tavLst>
                                        </p:anim>
                                        <p:anim calcmode="lin" valueType="num">
                                          <p:cBhvr>
                                            <p:cTn id="87" dur="25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250"/>
                                            <p:tgtEl>
                                              <p:spTgt spid="23"/>
                                            </p:tgtEl>
                                          </p:cBhvr>
                                        </p:animEffect>
                                        <p:anim calcmode="lin" valueType="num">
                                          <p:cBhvr>
                                            <p:cTn id="98" dur="250" fill="hold"/>
                                            <p:tgtEl>
                                              <p:spTgt spid="23"/>
                                            </p:tgtEl>
                                            <p:attrNameLst>
                                              <p:attrName>ppt_x</p:attrName>
                                            </p:attrNameLst>
                                          </p:cBhvr>
                                          <p:tavLst>
                                            <p:tav tm="0">
                                              <p:val>
                                                <p:strVal val="#ppt_x"/>
                                              </p:val>
                                            </p:tav>
                                            <p:tav tm="100000">
                                              <p:val>
                                                <p:strVal val="#ppt_x"/>
                                              </p:val>
                                            </p:tav>
                                          </p:tavLst>
                                        </p:anim>
                                        <p:anim calcmode="lin" valueType="num">
                                          <p:cBhvr>
                                            <p:cTn id="99" dur="25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250"/>
                                            <p:tgtEl>
                                              <p:spTgt spid="24"/>
                                            </p:tgtEl>
                                          </p:cBhvr>
                                        </p:animEffect>
                                        <p:anim calcmode="lin" valueType="num">
                                          <p:cBhvr>
                                            <p:cTn id="104" dur="250" fill="hold"/>
                                            <p:tgtEl>
                                              <p:spTgt spid="24"/>
                                            </p:tgtEl>
                                            <p:attrNameLst>
                                              <p:attrName>ppt_x</p:attrName>
                                            </p:attrNameLst>
                                          </p:cBhvr>
                                          <p:tavLst>
                                            <p:tav tm="0">
                                              <p:val>
                                                <p:strVal val="#ppt_x"/>
                                              </p:val>
                                            </p:tav>
                                            <p:tav tm="100000">
                                              <p:val>
                                                <p:strVal val="#ppt_x"/>
                                              </p:val>
                                            </p:tav>
                                          </p:tavLst>
                                        </p:anim>
                                        <p:anim calcmode="lin" valueType="num">
                                          <p:cBhvr>
                                            <p:cTn id="105" dur="250" fill="hold"/>
                                            <p:tgtEl>
                                              <p:spTgt spid="24"/>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250"/>
                                            <p:tgtEl>
                                              <p:spTgt spid="25"/>
                                            </p:tgtEl>
                                          </p:cBhvr>
                                        </p:animEffect>
                                        <p:anim calcmode="lin" valueType="num">
                                          <p:cBhvr>
                                            <p:cTn id="110" dur="250" fill="hold"/>
                                            <p:tgtEl>
                                              <p:spTgt spid="25"/>
                                            </p:tgtEl>
                                            <p:attrNameLst>
                                              <p:attrName>ppt_x</p:attrName>
                                            </p:attrNameLst>
                                          </p:cBhvr>
                                          <p:tavLst>
                                            <p:tav tm="0">
                                              <p:val>
                                                <p:strVal val="#ppt_x"/>
                                              </p:val>
                                            </p:tav>
                                            <p:tav tm="100000">
                                              <p:val>
                                                <p:strVal val="#ppt_x"/>
                                              </p:val>
                                            </p:tav>
                                          </p:tavLst>
                                        </p:anim>
                                        <p:anim calcmode="lin" valueType="num">
                                          <p:cBhvr>
                                            <p:cTn id="111" dur="250" fill="hold"/>
                                            <p:tgtEl>
                                              <p:spTgt spid="25"/>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250"/>
                                            <p:tgtEl>
                                              <p:spTgt spid="26"/>
                                            </p:tgtEl>
                                          </p:cBhvr>
                                        </p:animEffect>
                                        <p:anim calcmode="lin" valueType="num">
                                          <p:cBhvr>
                                            <p:cTn id="116" dur="250" fill="hold"/>
                                            <p:tgtEl>
                                              <p:spTgt spid="26"/>
                                            </p:tgtEl>
                                            <p:attrNameLst>
                                              <p:attrName>ppt_x</p:attrName>
                                            </p:attrNameLst>
                                          </p:cBhvr>
                                          <p:tavLst>
                                            <p:tav tm="0">
                                              <p:val>
                                                <p:strVal val="#ppt_x"/>
                                              </p:val>
                                            </p:tav>
                                            <p:tav tm="100000">
                                              <p:val>
                                                <p:strVal val="#ppt_x"/>
                                              </p:val>
                                            </p:tav>
                                          </p:tavLst>
                                        </p:anim>
                                        <p:anim calcmode="lin" valueType="num">
                                          <p:cBhvr>
                                            <p:cTn id="117" dur="250" fill="hold"/>
                                            <p:tgtEl>
                                              <p:spTgt spid="26"/>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250"/>
                                            <p:tgtEl>
                                              <p:spTgt spid="27"/>
                                            </p:tgtEl>
                                          </p:cBhvr>
                                        </p:animEffect>
                                        <p:anim calcmode="lin" valueType="num">
                                          <p:cBhvr>
                                            <p:cTn id="122" dur="250" fill="hold"/>
                                            <p:tgtEl>
                                              <p:spTgt spid="27"/>
                                            </p:tgtEl>
                                            <p:attrNameLst>
                                              <p:attrName>ppt_x</p:attrName>
                                            </p:attrNameLst>
                                          </p:cBhvr>
                                          <p:tavLst>
                                            <p:tav tm="0">
                                              <p:val>
                                                <p:strVal val="#ppt_x"/>
                                              </p:val>
                                            </p:tav>
                                            <p:tav tm="100000">
                                              <p:val>
                                                <p:strVal val="#ppt_x"/>
                                              </p:val>
                                            </p:tav>
                                          </p:tavLst>
                                        </p:anim>
                                        <p:anim calcmode="lin" valueType="num">
                                          <p:cBhvr>
                                            <p:cTn id="123" dur="250" fill="hold"/>
                                            <p:tgtEl>
                                              <p:spTgt spid="27"/>
                                            </p:tgtEl>
                                            <p:attrNameLst>
                                              <p:attrName>ppt_y</p:attrName>
                                            </p:attrNameLst>
                                          </p:cBhvr>
                                          <p:tavLst>
                                            <p:tav tm="0">
                                              <p:val>
                                                <p:strVal val="#ppt_y+.1"/>
                                              </p:val>
                                            </p:tav>
                                            <p:tav tm="100000">
                                              <p:val>
                                                <p:strVal val="#ppt_y"/>
                                              </p:val>
                                            </p:tav>
                                          </p:tavLst>
                                        </p:anim>
                                      </p:childTnLst>
                                    </p:cTn>
                                  </p:par>
                                  <p:par>
                                    <p:cTn id="124" presetID="2" presetClass="entr" presetSubtype="1" fill="hold" grpId="0" nodeType="withEffect" p14:presetBounceEnd="81000">
                                      <p:stCondLst>
                                        <p:cond delay="0"/>
                                      </p:stCondLst>
                                      <p:childTnLst>
                                        <p:set>
                                          <p:cBhvr>
                                            <p:cTn id="125" dur="1" fill="hold">
                                              <p:stCondLst>
                                                <p:cond delay="0"/>
                                              </p:stCondLst>
                                            </p:cTn>
                                            <p:tgtEl>
                                              <p:spTgt spid="28"/>
                                            </p:tgtEl>
                                            <p:attrNameLst>
                                              <p:attrName>style.visibility</p:attrName>
                                            </p:attrNameLst>
                                          </p:cBhvr>
                                          <p:to>
                                            <p:strVal val="visible"/>
                                          </p:to>
                                        </p:set>
                                        <p:anim calcmode="lin" valueType="num" p14:bounceEnd="81000">
                                          <p:cBhvr additive="base">
                                            <p:cTn id="126" dur="1000" fill="hold"/>
                                            <p:tgtEl>
                                              <p:spTgt spid="28"/>
                                            </p:tgtEl>
                                            <p:attrNameLst>
                                              <p:attrName>ppt_x</p:attrName>
                                            </p:attrNameLst>
                                          </p:cBhvr>
                                          <p:tavLst>
                                            <p:tav tm="0">
                                              <p:val>
                                                <p:strVal val="#ppt_x"/>
                                              </p:val>
                                            </p:tav>
                                            <p:tav tm="100000">
                                              <p:val>
                                                <p:strVal val="#ppt_x"/>
                                              </p:val>
                                            </p:tav>
                                          </p:tavLst>
                                        </p:anim>
                                        <p:anim calcmode="lin" valueType="num" p14:bounceEnd="81000">
                                          <p:cBhvr additive="base">
                                            <p:cTn id="127" dur="1000" fill="hold"/>
                                            <p:tgtEl>
                                              <p:spTgt spid="28"/>
                                            </p:tgtEl>
                                            <p:attrNameLst>
                                              <p:attrName>ppt_y</p:attrName>
                                            </p:attrNameLst>
                                          </p:cBhvr>
                                          <p:tavLst>
                                            <p:tav tm="0">
                                              <p:val>
                                                <p:strVal val="0-#ppt_h/2"/>
                                              </p:val>
                                            </p:tav>
                                            <p:tav tm="100000">
                                              <p:val>
                                                <p:strVal val="#ppt_y"/>
                                              </p:val>
                                            </p:tav>
                                          </p:tavLst>
                                        </p:anim>
                                      </p:childTnLst>
                                    </p:cTn>
                                  </p:par>
                                  <p:par>
                                    <p:cTn id="128" presetID="2" presetClass="entr" presetSubtype="1" fill="hold" grpId="0" nodeType="withEffect" p14:presetBounceEnd="81000">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14:bounceEnd="81000">
                                          <p:cBhvr additive="base">
                                            <p:cTn id="130" dur="1000" fill="hold"/>
                                            <p:tgtEl>
                                              <p:spTgt spid="29"/>
                                            </p:tgtEl>
                                            <p:attrNameLst>
                                              <p:attrName>ppt_x</p:attrName>
                                            </p:attrNameLst>
                                          </p:cBhvr>
                                          <p:tavLst>
                                            <p:tav tm="0">
                                              <p:val>
                                                <p:strVal val="#ppt_x"/>
                                              </p:val>
                                            </p:tav>
                                            <p:tav tm="100000">
                                              <p:val>
                                                <p:strVal val="#ppt_x"/>
                                              </p:val>
                                            </p:tav>
                                          </p:tavLst>
                                        </p:anim>
                                        <p:anim calcmode="lin" valueType="num" p14:bounceEnd="81000">
                                          <p:cBhvr additive="base">
                                            <p:cTn id="131" dur="10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3" grpId="0" animBg="1"/>
          <p:bldP spid="14" grpId="0"/>
          <p:bldP spid="15" grpId="0"/>
          <p:bldP spid="16" grpId="0" animBg="1"/>
          <p:bldP spid="17" grpId="0" animBg="1"/>
          <p:bldP spid="18" grpId="0"/>
          <p:bldP spid="19" grpId="0"/>
          <p:bldP spid="20" grpId="0" animBg="1"/>
          <p:bldP spid="21" grpId="0" animBg="1"/>
          <p:bldP spid="22" grpId="0"/>
          <p:bldP spid="23" grpId="0"/>
          <p:bldP spid="24" grpId="0"/>
          <p:bldP spid="25" grpId="0"/>
          <p:bldP spid="26" grpId="0"/>
          <p:bldP spid="27" grpId="0"/>
          <p:bldP spid="28"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50"/>
                                            <p:tgtEl>
                                              <p:spTgt spid="15"/>
                                            </p:tgtEl>
                                          </p:cBhvr>
                                        </p:animEffect>
                                        <p:anim calcmode="lin" valueType="num">
                                          <p:cBhvr>
                                            <p:cTn id="50" dur="250" fill="hold"/>
                                            <p:tgtEl>
                                              <p:spTgt spid="15"/>
                                            </p:tgtEl>
                                            <p:attrNameLst>
                                              <p:attrName>ppt_x</p:attrName>
                                            </p:attrNameLst>
                                          </p:cBhvr>
                                          <p:tavLst>
                                            <p:tav tm="0">
                                              <p:val>
                                                <p:strVal val="#ppt_x"/>
                                              </p:val>
                                            </p:tav>
                                            <p:tav tm="100000">
                                              <p:val>
                                                <p:strVal val="#ppt_x"/>
                                              </p:val>
                                            </p:tav>
                                          </p:tavLst>
                                        </p:anim>
                                        <p:anim calcmode="lin" valueType="num">
                                          <p:cBhvr>
                                            <p:cTn id="51" dur="25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anim calcmode="lin" valueType="num">
                                          <p:cBhvr>
                                            <p:cTn id="74" dur="250" fill="hold"/>
                                            <p:tgtEl>
                                              <p:spTgt spid="19"/>
                                            </p:tgtEl>
                                            <p:attrNameLst>
                                              <p:attrName>ppt_x</p:attrName>
                                            </p:attrNameLst>
                                          </p:cBhvr>
                                          <p:tavLst>
                                            <p:tav tm="0">
                                              <p:val>
                                                <p:strVal val="#ppt_x"/>
                                              </p:val>
                                            </p:tav>
                                            <p:tav tm="100000">
                                              <p:val>
                                                <p:strVal val="#ppt_x"/>
                                              </p:val>
                                            </p:tav>
                                          </p:tavLst>
                                        </p:anim>
                                        <p:anim calcmode="lin" valueType="num">
                                          <p:cBhvr>
                                            <p:cTn id="75" dur="25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250"/>
                                            <p:tgtEl>
                                              <p:spTgt spid="20"/>
                                            </p:tgtEl>
                                          </p:cBhvr>
                                        </p:animEffect>
                                        <p:anim calcmode="lin" valueType="num">
                                          <p:cBhvr>
                                            <p:cTn id="80" dur="250" fill="hold"/>
                                            <p:tgtEl>
                                              <p:spTgt spid="20"/>
                                            </p:tgtEl>
                                            <p:attrNameLst>
                                              <p:attrName>ppt_x</p:attrName>
                                            </p:attrNameLst>
                                          </p:cBhvr>
                                          <p:tavLst>
                                            <p:tav tm="0">
                                              <p:val>
                                                <p:strVal val="#ppt_x"/>
                                              </p:val>
                                            </p:tav>
                                            <p:tav tm="100000">
                                              <p:val>
                                                <p:strVal val="#ppt_x"/>
                                              </p:val>
                                            </p:tav>
                                          </p:tavLst>
                                        </p:anim>
                                        <p:anim calcmode="lin" valueType="num">
                                          <p:cBhvr>
                                            <p:cTn id="81" dur="250" fill="hold"/>
                                            <p:tgtEl>
                                              <p:spTgt spid="20"/>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250"/>
                                            <p:tgtEl>
                                              <p:spTgt spid="21"/>
                                            </p:tgtEl>
                                          </p:cBhvr>
                                        </p:animEffect>
                                        <p:anim calcmode="lin" valueType="num">
                                          <p:cBhvr>
                                            <p:cTn id="86" dur="250" fill="hold"/>
                                            <p:tgtEl>
                                              <p:spTgt spid="21"/>
                                            </p:tgtEl>
                                            <p:attrNameLst>
                                              <p:attrName>ppt_x</p:attrName>
                                            </p:attrNameLst>
                                          </p:cBhvr>
                                          <p:tavLst>
                                            <p:tav tm="0">
                                              <p:val>
                                                <p:strVal val="#ppt_x"/>
                                              </p:val>
                                            </p:tav>
                                            <p:tav tm="100000">
                                              <p:val>
                                                <p:strVal val="#ppt_x"/>
                                              </p:val>
                                            </p:tav>
                                          </p:tavLst>
                                        </p:anim>
                                        <p:anim calcmode="lin" valueType="num">
                                          <p:cBhvr>
                                            <p:cTn id="87" dur="25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250"/>
                                            <p:tgtEl>
                                              <p:spTgt spid="23"/>
                                            </p:tgtEl>
                                          </p:cBhvr>
                                        </p:animEffect>
                                        <p:anim calcmode="lin" valueType="num">
                                          <p:cBhvr>
                                            <p:cTn id="98" dur="250" fill="hold"/>
                                            <p:tgtEl>
                                              <p:spTgt spid="23"/>
                                            </p:tgtEl>
                                            <p:attrNameLst>
                                              <p:attrName>ppt_x</p:attrName>
                                            </p:attrNameLst>
                                          </p:cBhvr>
                                          <p:tavLst>
                                            <p:tav tm="0">
                                              <p:val>
                                                <p:strVal val="#ppt_x"/>
                                              </p:val>
                                            </p:tav>
                                            <p:tav tm="100000">
                                              <p:val>
                                                <p:strVal val="#ppt_x"/>
                                              </p:val>
                                            </p:tav>
                                          </p:tavLst>
                                        </p:anim>
                                        <p:anim calcmode="lin" valueType="num">
                                          <p:cBhvr>
                                            <p:cTn id="99" dur="25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250"/>
                                            <p:tgtEl>
                                              <p:spTgt spid="24"/>
                                            </p:tgtEl>
                                          </p:cBhvr>
                                        </p:animEffect>
                                        <p:anim calcmode="lin" valueType="num">
                                          <p:cBhvr>
                                            <p:cTn id="104" dur="250" fill="hold"/>
                                            <p:tgtEl>
                                              <p:spTgt spid="24"/>
                                            </p:tgtEl>
                                            <p:attrNameLst>
                                              <p:attrName>ppt_x</p:attrName>
                                            </p:attrNameLst>
                                          </p:cBhvr>
                                          <p:tavLst>
                                            <p:tav tm="0">
                                              <p:val>
                                                <p:strVal val="#ppt_x"/>
                                              </p:val>
                                            </p:tav>
                                            <p:tav tm="100000">
                                              <p:val>
                                                <p:strVal val="#ppt_x"/>
                                              </p:val>
                                            </p:tav>
                                          </p:tavLst>
                                        </p:anim>
                                        <p:anim calcmode="lin" valueType="num">
                                          <p:cBhvr>
                                            <p:cTn id="105" dur="250" fill="hold"/>
                                            <p:tgtEl>
                                              <p:spTgt spid="24"/>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250"/>
                                            <p:tgtEl>
                                              <p:spTgt spid="25"/>
                                            </p:tgtEl>
                                          </p:cBhvr>
                                        </p:animEffect>
                                        <p:anim calcmode="lin" valueType="num">
                                          <p:cBhvr>
                                            <p:cTn id="110" dur="250" fill="hold"/>
                                            <p:tgtEl>
                                              <p:spTgt spid="25"/>
                                            </p:tgtEl>
                                            <p:attrNameLst>
                                              <p:attrName>ppt_x</p:attrName>
                                            </p:attrNameLst>
                                          </p:cBhvr>
                                          <p:tavLst>
                                            <p:tav tm="0">
                                              <p:val>
                                                <p:strVal val="#ppt_x"/>
                                              </p:val>
                                            </p:tav>
                                            <p:tav tm="100000">
                                              <p:val>
                                                <p:strVal val="#ppt_x"/>
                                              </p:val>
                                            </p:tav>
                                          </p:tavLst>
                                        </p:anim>
                                        <p:anim calcmode="lin" valueType="num">
                                          <p:cBhvr>
                                            <p:cTn id="111" dur="250" fill="hold"/>
                                            <p:tgtEl>
                                              <p:spTgt spid="25"/>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250"/>
                                            <p:tgtEl>
                                              <p:spTgt spid="26"/>
                                            </p:tgtEl>
                                          </p:cBhvr>
                                        </p:animEffect>
                                        <p:anim calcmode="lin" valueType="num">
                                          <p:cBhvr>
                                            <p:cTn id="116" dur="250" fill="hold"/>
                                            <p:tgtEl>
                                              <p:spTgt spid="26"/>
                                            </p:tgtEl>
                                            <p:attrNameLst>
                                              <p:attrName>ppt_x</p:attrName>
                                            </p:attrNameLst>
                                          </p:cBhvr>
                                          <p:tavLst>
                                            <p:tav tm="0">
                                              <p:val>
                                                <p:strVal val="#ppt_x"/>
                                              </p:val>
                                            </p:tav>
                                            <p:tav tm="100000">
                                              <p:val>
                                                <p:strVal val="#ppt_x"/>
                                              </p:val>
                                            </p:tav>
                                          </p:tavLst>
                                        </p:anim>
                                        <p:anim calcmode="lin" valueType="num">
                                          <p:cBhvr>
                                            <p:cTn id="117" dur="250" fill="hold"/>
                                            <p:tgtEl>
                                              <p:spTgt spid="26"/>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250"/>
                                            <p:tgtEl>
                                              <p:spTgt spid="27"/>
                                            </p:tgtEl>
                                          </p:cBhvr>
                                        </p:animEffect>
                                        <p:anim calcmode="lin" valueType="num">
                                          <p:cBhvr>
                                            <p:cTn id="122" dur="250" fill="hold"/>
                                            <p:tgtEl>
                                              <p:spTgt spid="27"/>
                                            </p:tgtEl>
                                            <p:attrNameLst>
                                              <p:attrName>ppt_x</p:attrName>
                                            </p:attrNameLst>
                                          </p:cBhvr>
                                          <p:tavLst>
                                            <p:tav tm="0">
                                              <p:val>
                                                <p:strVal val="#ppt_x"/>
                                              </p:val>
                                            </p:tav>
                                            <p:tav tm="100000">
                                              <p:val>
                                                <p:strVal val="#ppt_x"/>
                                              </p:val>
                                            </p:tav>
                                          </p:tavLst>
                                        </p:anim>
                                        <p:anim calcmode="lin" valueType="num">
                                          <p:cBhvr>
                                            <p:cTn id="123" dur="250" fill="hold"/>
                                            <p:tgtEl>
                                              <p:spTgt spid="27"/>
                                            </p:tgtEl>
                                            <p:attrNameLst>
                                              <p:attrName>ppt_y</p:attrName>
                                            </p:attrNameLst>
                                          </p:cBhvr>
                                          <p:tavLst>
                                            <p:tav tm="0">
                                              <p:val>
                                                <p:strVal val="#ppt_y+.1"/>
                                              </p:val>
                                            </p:tav>
                                            <p:tav tm="100000">
                                              <p:val>
                                                <p:strVal val="#ppt_y"/>
                                              </p:val>
                                            </p:tav>
                                          </p:tavLst>
                                        </p:anim>
                                      </p:childTnLst>
                                    </p:cTn>
                                  </p:par>
                                  <p:par>
                                    <p:cTn id="124" presetID="2" presetClass="entr" presetSubtype="1"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 calcmode="lin" valueType="num">
                                          <p:cBhvr additive="base">
                                            <p:cTn id="126" dur="1000" fill="hold"/>
                                            <p:tgtEl>
                                              <p:spTgt spid="28"/>
                                            </p:tgtEl>
                                            <p:attrNameLst>
                                              <p:attrName>ppt_x</p:attrName>
                                            </p:attrNameLst>
                                          </p:cBhvr>
                                          <p:tavLst>
                                            <p:tav tm="0">
                                              <p:val>
                                                <p:strVal val="#ppt_x"/>
                                              </p:val>
                                            </p:tav>
                                            <p:tav tm="100000">
                                              <p:val>
                                                <p:strVal val="#ppt_x"/>
                                              </p:val>
                                            </p:tav>
                                          </p:tavLst>
                                        </p:anim>
                                        <p:anim calcmode="lin" valueType="num">
                                          <p:cBhvr additive="base">
                                            <p:cTn id="127" dur="1000" fill="hold"/>
                                            <p:tgtEl>
                                              <p:spTgt spid="28"/>
                                            </p:tgtEl>
                                            <p:attrNameLst>
                                              <p:attrName>ppt_y</p:attrName>
                                            </p:attrNameLst>
                                          </p:cBhvr>
                                          <p:tavLst>
                                            <p:tav tm="0">
                                              <p:val>
                                                <p:strVal val="0-#ppt_h/2"/>
                                              </p:val>
                                            </p:tav>
                                            <p:tav tm="100000">
                                              <p:val>
                                                <p:strVal val="#ppt_y"/>
                                              </p:val>
                                            </p:tav>
                                          </p:tavLst>
                                        </p:anim>
                                      </p:childTnLst>
                                    </p:cTn>
                                  </p:par>
                                  <p:par>
                                    <p:cTn id="128" presetID="2" presetClass="entr" presetSubtype="1" fill="hold" grpId="0" nodeType="with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additive="base">
                                            <p:cTn id="130" dur="1000" fill="hold"/>
                                            <p:tgtEl>
                                              <p:spTgt spid="29"/>
                                            </p:tgtEl>
                                            <p:attrNameLst>
                                              <p:attrName>ppt_x</p:attrName>
                                            </p:attrNameLst>
                                          </p:cBhvr>
                                          <p:tavLst>
                                            <p:tav tm="0">
                                              <p:val>
                                                <p:strVal val="#ppt_x"/>
                                              </p:val>
                                            </p:tav>
                                            <p:tav tm="100000">
                                              <p:val>
                                                <p:strVal val="#ppt_x"/>
                                              </p:val>
                                            </p:tav>
                                          </p:tavLst>
                                        </p:anim>
                                        <p:anim calcmode="lin" valueType="num">
                                          <p:cBhvr additive="base">
                                            <p:cTn id="131" dur="10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3" grpId="0" animBg="1"/>
          <p:bldP spid="14" grpId="0"/>
          <p:bldP spid="15" grpId="0"/>
          <p:bldP spid="16" grpId="0" animBg="1"/>
          <p:bldP spid="17" grpId="0" animBg="1"/>
          <p:bldP spid="18" grpId="0"/>
          <p:bldP spid="19" grpId="0"/>
          <p:bldP spid="20" grpId="0" animBg="1"/>
          <p:bldP spid="21" grpId="0" animBg="1"/>
          <p:bldP spid="22" grpId="0"/>
          <p:bldP spid="23" grpId="0"/>
          <p:bldP spid="24" grpId="0"/>
          <p:bldP spid="25" grpId="0"/>
          <p:bldP spid="26" grpId="0"/>
          <p:bldP spid="27" grpId="0"/>
          <p:bldP spid="28" grpId="0"/>
          <p:bldP spid="2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330988" y="4910386"/>
            <a:ext cx="2943348" cy="60769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p:txBody>
      </p:sp>
      <p:sp>
        <p:nvSpPr>
          <p:cNvPr id="9" name="文本框 8"/>
          <p:cNvSpPr txBox="1"/>
          <p:nvPr/>
        </p:nvSpPr>
        <p:spPr>
          <a:xfrm>
            <a:off x="4614800" y="4771639"/>
            <a:ext cx="2943348" cy="885190"/>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gn="ctr">
              <a:lnSpc>
                <a:spcPct val="150000"/>
              </a:lnSpc>
            </a:pPr>
            <a:endParaRPr lang="en-US" altLang="zh-CN" sz="1200" dirty="0">
              <a:solidFill>
                <a:schemeClr val="bg1">
                  <a:lumMod val="50000"/>
                </a:schemeClr>
              </a:solidFill>
              <a:latin typeface="微软雅黑" panose="020B0503020204020204" charset="-122"/>
              <a:ea typeface="微软雅黑" panose="020B0503020204020204" charset="-122"/>
              <a:cs typeface="Lato Regular"/>
            </a:endParaRPr>
          </a:p>
        </p:txBody>
      </p:sp>
      <p:sp>
        <p:nvSpPr>
          <p:cNvPr id="13" name="文本框 12"/>
          <p:cNvSpPr txBox="1"/>
          <p:nvPr/>
        </p:nvSpPr>
        <p:spPr>
          <a:xfrm>
            <a:off x="7916076" y="4910386"/>
            <a:ext cx="2943348" cy="607695"/>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p:txBody>
      </p:sp>
      <p:sp>
        <p:nvSpPr>
          <p:cNvPr id="31"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32"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pic>
        <p:nvPicPr>
          <p:cNvPr id="2" name="图片 1" descr="50042195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41336" y="2501392"/>
            <a:ext cx="3102690" cy="2068460"/>
          </a:xfrm>
          <a:prstGeom prst="rect">
            <a:avLst/>
          </a:prstGeom>
        </p:spPr>
      </p:pic>
      <p:pic>
        <p:nvPicPr>
          <p:cNvPr id="33" name="图片 32" descr="50042195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96848" y="2501392"/>
            <a:ext cx="3102690" cy="2068460"/>
          </a:xfrm>
          <a:prstGeom prst="rect">
            <a:avLst/>
          </a:prstGeom>
        </p:spPr>
      </p:pic>
      <p:pic>
        <p:nvPicPr>
          <p:cNvPr id="34" name="图片 33" descr="50042195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945796" y="2519103"/>
            <a:ext cx="3102690" cy="2068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1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81000">
                                          <p:cBhvr additive="base">
                                            <p:cTn id="7" dur="1000" fill="hold"/>
                                            <p:tgtEl>
                                              <p:spTgt spid="31"/>
                                            </p:tgtEl>
                                            <p:attrNameLst>
                                              <p:attrName>ppt_x</p:attrName>
                                            </p:attrNameLst>
                                          </p:cBhvr>
                                          <p:tavLst>
                                            <p:tav tm="0">
                                              <p:val>
                                                <p:strVal val="#ppt_x"/>
                                              </p:val>
                                            </p:tav>
                                            <p:tav tm="100000">
                                              <p:val>
                                                <p:strVal val="#ppt_x"/>
                                              </p:val>
                                            </p:tav>
                                          </p:tavLst>
                                        </p:anim>
                                        <p:anim calcmode="lin" valueType="num" p14:bounceEnd="81000">
                                          <p:cBhvr additive="base">
                                            <p:cTn id="8" dur="1000" fill="hold"/>
                                            <p:tgtEl>
                                              <p:spTgt spid="3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1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81000">
                                          <p:cBhvr additive="base">
                                            <p:cTn id="11" dur="1000" fill="hold"/>
                                            <p:tgtEl>
                                              <p:spTgt spid="32"/>
                                            </p:tgtEl>
                                            <p:attrNameLst>
                                              <p:attrName>ppt_x</p:attrName>
                                            </p:attrNameLst>
                                          </p:cBhvr>
                                          <p:tavLst>
                                            <p:tav tm="0">
                                              <p:val>
                                                <p:strVal val="#ppt_x"/>
                                              </p:val>
                                            </p:tav>
                                            <p:tav tm="100000">
                                              <p:val>
                                                <p:strVal val="#ppt_x"/>
                                              </p:val>
                                            </p:tav>
                                          </p:tavLst>
                                        </p:anim>
                                        <p:anim calcmode="lin" valueType="num" p14:bounceEnd="81000">
                                          <p:cBhvr additive="base">
                                            <p:cTn id="12" dur="10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ppt_x"/>
                                              </p:val>
                                            </p:tav>
                                            <p:tav tm="100000">
                                              <p:val>
                                                <p:strVal val="#ppt_x"/>
                                              </p:val>
                                            </p:tav>
                                          </p:tavLst>
                                        </p:anim>
                                        <p:anim calcmode="lin" valueType="num">
                                          <p:cBhvr additive="base">
                                            <p:cTn id="12" dur="10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06966" y="2123485"/>
            <a:ext cx="10836242" cy="3758858"/>
            <a:chOff x="1414000" y="1729170"/>
            <a:chExt cx="6611645" cy="2293437"/>
          </a:xfrm>
        </p:grpSpPr>
        <p:sp>
          <p:nvSpPr>
            <p:cNvPr id="6" name="Freeform 5"/>
            <p:cNvSpPr/>
            <p:nvPr/>
          </p:nvSpPr>
          <p:spPr bwMode="auto">
            <a:xfrm>
              <a:off x="3713108" y="1729170"/>
              <a:ext cx="1157152" cy="10255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sym typeface="Arial" panose="020B0604020202020204" pitchFamily="34" charset="0"/>
              </a:endParaRPr>
            </a:p>
          </p:txBody>
        </p:sp>
        <p:sp>
          <p:nvSpPr>
            <p:cNvPr id="7" name="Freeform 5"/>
            <p:cNvSpPr/>
            <p:nvPr/>
          </p:nvSpPr>
          <p:spPr bwMode="auto">
            <a:xfrm>
              <a:off x="3713108" y="2997034"/>
              <a:ext cx="1157152" cy="10255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sym typeface="Arial" panose="020B0604020202020204" pitchFamily="34" charset="0"/>
              </a:endParaRPr>
            </a:p>
          </p:txBody>
        </p:sp>
        <p:sp>
          <p:nvSpPr>
            <p:cNvPr id="9" name="Freeform 5"/>
            <p:cNvSpPr/>
            <p:nvPr/>
          </p:nvSpPr>
          <p:spPr bwMode="auto">
            <a:xfrm>
              <a:off x="4819310" y="2363103"/>
              <a:ext cx="1157152" cy="10255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sym typeface="Arial" panose="020B0604020202020204" pitchFamily="34" charset="0"/>
              </a:endParaRPr>
            </a:p>
          </p:txBody>
        </p:sp>
        <p:grpSp>
          <p:nvGrpSpPr>
            <p:cNvPr id="10" name="组合 9"/>
            <p:cNvGrpSpPr/>
            <p:nvPr/>
          </p:nvGrpSpPr>
          <p:grpSpPr>
            <a:xfrm>
              <a:off x="4085127" y="2064269"/>
              <a:ext cx="413113" cy="355374"/>
              <a:chOff x="3787022" y="1797643"/>
              <a:chExt cx="550817" cy="473832"/>
            </a:xfrm>
            <a:solidFill>
              <a:schemeClr val="accent2"/>
            </a:solidFill>
          </p:grpSpPr>
          <p:sp>
            <p:nvSpPr>
              <p:cNvPr id="33" name="Oval 217"/>
              <p:cNvSpPr>
                <a:spLocks noChangeArrowheads="1"/>
              </p:cNvSpPr>
              <p:nvPr/>
            </p:nvSpPr>
            <p:spPr bwMode="auto">
              <a:xfrm>
                <a:off x="4007132" y="1931010"/>
                <a:ext cx="108428" cy="135536"/>
              </a:xfrm>
              <a:prstGeom prst="ellipse">
                <a:avLst/>
              </a:pr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4"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5"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6"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7"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8"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9"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40"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41"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grpSp>
        <p:grpSp>
          <p:nvGrpSpPr>
            <p:cNvPr id="13" name="组合 12"/>
            <p:cNvGrpSpPr/>
            <p:nvPr/>
          </p:nvGrpSpPr>
          <p:grpSpPr>
            <a:xfrm>
              <a:off x="5239302" y="2745368"/>
              <a:ext cx="401728" cy="261041"/>
              <a:chOff x="7058307" y="1859447"/>
              <a:chExt cx="535637" cy="348055"/>
            </a:xfrm>
            <a:solidFill>
              <a:schemeClr val="accent2"/>
            </a:solidFill>
          </p:grpSpPr>
          <p:sp>
            <p:nvSpPr>
              <p:cNvPr id="26" name="Rectangle 240"/>
              <p:cNvSpPr>
                <a:spLocks noChangeArrowheads="1"/>
              </p:cNvSpPr>
              <p:nvPr/>
            </p:nvSpPr>
            <p:spPr bwMode="auto">
              <a:xfrm>
                <a:off x="7112521" y="1997151"/>
                <a:ext cx="127945" cy="10843"/>
              </a:xfrm>
              <a:prstGeom prst="rect">
                <a:avLst/>
              </a:pr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27" name="Rectangle 241"/>
              <p:cNvSpPr>
                <a:spLocks noChangeArrowheads="1"/>
              </p:cNvSpPr>
              <p:nvPr/>
            </p:nvSpPr>
            <p:spPr bwMode="auto">
              <a:xfrm>
                <a:off x="7112521" y="2038354"/>
                <a:ext cx="202761" cy="13011"/>
              </a:xfrm>
              <a:prstGeom prst="rect">
                <a:avLst/>
              </a:pr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28" name="Rectangle 242"/>
              <p:cNvSpPr>
                <a:spLocks noChangeArrowheads="1"/>
              </p:cNvSpPr>
              <p:nvPr/>
            </p:nvSpPr>
            <p:spPr bwMode="auto">
              <a:xfrm>
                <a:off x="7112521" y="2079556"/>
                <a:ext cx="202761" cy="13011"/>
              </a:xfrm>
              <a:prstGeom prst="rect">
                <a:avLst/>
              </a:pr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29" name="Rectangle 243"/>
              <p:cNvSpPr>
                <a:spLocks noChangeArrowheads="1"/>
              </p:cNvSpPr>
              <p:nvPr/>
            </p:nvSpPr>
            <p:spPr bwMode="auto">
              <a:xfrm>
                <a:off x="7112521" y="2120759"/>
                <a:ext cx="202761" cy="13011"/>
              </a:xfrm>
              <a:prstGeom prst="rect">
                <a:avLst/>
              </a:pr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0"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1"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32"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grpSp>
        <p:grpSp>
          <p:nvGrpSpPr>
            <p:cNvPr id="14" name="组合 13"/>
            <p:cNvGrpSpPr/>
            <p:nvPr/>
          </p:nvGrpSpPr>
          <p:grpSpPr>
            <a:xfrm>
              <a:off x="4114403" y="3365926"/>
              <a:ext cx="401728" cy="296010"/>
              <a:chOff x="5958843" y="1820413"/>
              <a:chExt cx="535637" cy="394680"/>
            </a:xfrm>
            <a:solidFill>
              <a:schemeClr val="accent2"/>
            </a:solidFill>
          </p:grpSpPr>
          <p:sp>
            <p:nvSpPr>
              <p:cNvPr id="24"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sp>
            <p:nvSpPr>
              <p:cNvPr id="25"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grpSp>
        <p:grpSp>
          <p:nvGrpSpPr>
            <p:cNvPr id="15" name="组合 14"/>
            <p:cNvGrpSpPr/>
            <p:nvPr/>
          </p:nvGrpSpPr>
          <p:grpSpPr>
            <a:xfrm>
              <a:off x="1414000" y="1878228"/>
              <a:ext cx="2944366" cy="868788"/>
              <a:chOff x="1518829" y="1804295"/>
              <a:chExt cx="2944366" cy="868788"/>
            </a:xfrm>
          </p:grpSpPr>
          <p:sp>
            <p:nvSpPr>
              <p:cNvPr id="22" name="TextBox 24"/>
              <p:cNvSpPr txBox="1"/>
              <p:nvPr/>
            </p:nvSpPr>
            <p:spPr>
              <a:xfrm>
                <a:off x="1662845" y="1804295"/>
                <a:ext cx="2800350" cy="318476"/>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charset="-122"/>
                    <a:ea typeface="微软雅黑" panose="020B0503020204020204" charset="-122"/>
                  </a:rPr>
                  <a:t>01</a:t>
                </a:r>
                <a:r>
                  <a:rPr lang="zh-CN" altLang="en-US" sz="2800" dirty="0">
                    <a:solidFill>
                      <a:schemeClr val="tx1">
                        <a:lumMod val="85000"/>
                        <a:lumOff val="15000"/>
                      </a:schemeClr>
                    </a:solidFill>
                    <a:latin typeface="微软雅黑" panose="020B0503020204020204" charset="-122"/>
                    <a:ea typeface="微软雅黑" panose="020B0503020204020204" charset="-122"/>
                  </a:rPr>
                  <a:t>我爱你</a:t>
                </a:r>
                <a:endParaRPr lang="zh-CN" altLang="en-US" sz="2800" dirty="0">
                  <a:solidFill>
                    <a:schemeClr val="tx1">
                      <a:lumMod val="85000"/>
                      <a:lumOff val="15000"/>
                    </a:schemeClr>
                  </a:solidFill>
                  <a:latin typeface="微软雅黑" panose="020B0503020204020204" charset="-122"/>
                  <a:ea typeface="微软雅黑" panose="020B0503020204020204" charset="-122"/>
                </a:endParaRPr>
              </a:p>
            </p:txBody>
          </p:sp>
          <p:sp>
            <p:nvSpPr>
              <p:cNvPr id="23" name="TextBox 25"/>
              <p:cNvSpPr txBox="1"/>
              <p:nvPr/>
            </p:nvSpPr>
            <p:spPr>
              <a:xfrm>
                <a:off x="1518829" y="2171012"/>
                <a:ext cx="2149545" cy="502071"/>
              </a:xfrm>
              <a:prstGeom prst="rect">
                <a:avLst/>
              </a:prstGeom>
              <a:noFill/>
            </p:spPr>
            <p:txBody>
              <a:bodyPr wrap="square" rtlCol="0">
                <a:spAutoFit/>
              </a:bodyPr>
              <a:lstStyle/>
              <a:p>
                <a:pPr algn="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gn="r"/>
                <a:endParaRPr lang="zh-CN" altLang="en-US" sz="1400" spc="-10" dirty="0">
                  <a:solidFill>
                    <a:schemeClr val="bg1">
                      <a:lumMod val="50000"/>
                    </a:schemeClr>
                  </a:solidFill>
                  <a:latin typeface="微软雅黑" panose="020B0503020204020204" charset="-122"/>
                  <a:ea typeface="微软雅黑" panose="020B0503020204020204" charset="-122"/>
                </a:endParaRPr>
              </a:p>
            </p:txBody>
          </p:sp>
        </p:grpSp>
        <p:grpSp>
          <p:nvGrpSpPr>
            <p:cNvPr id="16" name="组合 15"/>
            <p:cNvGrpSpPr/>
            <p:nvPr/>
          </p:nvGrpSpPr>
          <p:grpSpPr>
            <a:xfrm>
              <a:off x="1414000" y="3093072"/>
              <a:ext cx="2944366" cy="833240"/>
              <a:chOff x="1518829" y="1839824"/>
              <a:chExt cx="2944366" cy="833240"/>
            </a:xfrm>
          </p:grpSpPr>
          <p:sp>
            <p:nvSpPr>
              <p:cNvPr id="20" name="TextBox 22"/>
              <p:cNvSpPr txBox="1"/>
              <p:nvPr/>
            </p:nvSpPr>
            <p:spPr>
              <a:xfrm>
                <a:off x="1662845" y="1839824"/>
                <a:ext cx="2800350" cy="318476"/>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charset="-122"/>
                    <a:ea typeface="微软雅黑" panose="020B0503020204020204" charset="-122"/>
                  </a:rPr>
                  <a:t>02</a:t>
                </a:r>
                <a:r>
                  <a:rPr lang="zh-CN" altLang="en-US" sz="2800" dirty="0">
                    <a:solidFill>
                      <a:schemeClr val="tx1">
                        <a:lumMod val="85000"/>
                        <a:lumOff val="15000"/>
                      </a:schemeClr>
                    </a:solidFill>
                    <a:latin typeface="微软雅黑" panose="020B0503020204020204" charset="-122"/>
                    <a:ea typeface="微软雅黑" panose="020B0503020204020204" charset="-122"/>
                  </a:rPr>
                  <a:t>我爱你</a:t>
                </a:r>
                <a:endParaRPr lang="zh-CN" altLang="en-US" sz="2800" dirty="0">
                  <a:solidFill>
                    <a:schemeClr val="tx1">
                      <a:lumMod val="85000"/>
                      <a:lumOff val="15000"/>
                    </a:schemeClr>
                  </a:solidFill>
                  <a:latin typeface="微软雅黑" panose="020B0503020204020204" charset="-122"/>
                  <a:ea typeface="微软雅黑" panose="020B0503020204020204" charset="-122"/>
                </a:endParaRPr>
              </a:p>
            </p:txBody>
          </p:sp>
          <p:sp>
            <p:nvSpPr>
              <p:cNvPr id="21" name="TextBox 23"/>
              <p:cNvSpPr txBox="1"/>
              <p:nvPr/>
            </p:nvSpPr>
            <p:spPr>
              <a:xfrm>
                <a:off x="1518829" y="2171012"/>
                <a:ext cx="2149545" cy="502052"/>
              </a:xfrm>
              <a:prstGeom prst="rect">
                <a:avLst/>
              </a:prstGeom>
              <a:noFill/>
            </p:spPr>
            <p:txBody>
              <a:bodyPr wrap="square" rtlCol="0">
                <a:spAutoFit/>
              </a:bodyPr>
              <a:lstStyle/>
              <a:p>
                <a:pPr algn="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gn="r"/>
                <a:endParaRPr lang="zh-CN" altLang="en-US" sz="1400" spc="-10" dirty="0">
                  <a:solidFill>
                    <a:schemeClr val="bg1">
                      <a:lumMod val="50000"/>
                    </a:schemeClr>
                  </a:solidFill>
                  <a:latin typeface="微软雅黑" panose="020B0503020204020204" charset="-122"/>
                  <a:ea typeface="微软雅黑" panose="020B0503020204020204" charset="-122"/>
                </a:endParaRPr>
              </a:p>
            </p:txBody>
          </p:sp>
        </p:grpSp>
        <p:grpSp>
          <p:nvGrpSpPr>
            <p:cNvPr id="17" name="组合 16"/>
            <p:cNvGrpSpPr/>
            <p:nvPr/>
          </p:nvGrpSpPr>
          <p:grpSpPr>
            <a:xfrm>
              <a:off x="5073319" y="1918375"/>
              <a:ext cx="2952326" cy="833241"/>
              <a:chOff x="190742" y="665127"/>
              <a:chExt cx="2952326" cy="833241"/>
            </a:xfrm>
          </p:grpSpPr>
          <p:sp>
            <p:nvSpPr>
              <p:cNvPr id="18" name="TextBox 20"/>
              <p:cNvSpPr txBox="1"/>
              <p:nvPr/>
            </p:nvSpPr>
            <p:spPr>
              <a:xfrm>
                <a:off x="190742" y="665127"/>
                <a:ext cx="2800350" cy="318476"/>
              </a:xfrm>
              <a:prstGeom prst="rect">
                <a:avLst/>
              </a:prstGeom>
              <a:noFill/>
            </p:spPr>
            <p:txBody>
              <a:bodyPr wrap="square" rtlCol="0">
                <a:spAutoFit/>
              </a:bodyPr>
              <a:lstStyle/>
              <a:p>
                <a:pPr algn="ctr"/>
                <a:r>
                  <a:rPr lang="en-US" altLang="zh-CN" sz="2800" dirty="0">
                    <a:solidFill>
                      <a:schemeClr val="tx1">
                        <a:lumMod val="85000"/>
                        <a:lumOff val="15000"/>
                      </a:schemeClr>
                    </a:solidFill>
                    <a:latin typeface="微软雅黑" panose="020B0503020204020204" charset="-122"/>
                    <a:ea typeface="微软雅黑" panose="020B0503020204020204" charset="-122"/>
                  </a:rPr>
                  <a:t>03</a:t>
                </a:r>
                <a:r>
                  <a:rPr lang="zh-CN" altLang="en-US" sz="2800" dirty="0">
                    <a:solidFill>
                      <a:schemeClr val="tx1">
                        <a:lumMod val="85000"/>
                        <a:lumOff val="15000"/>
                      </a:schemeClr>
                    </a:solidFill>
                    <a:latin typeface="微软雅黑" panose="020B0503020204020204" charset="-122"/>
                    <a:ea typeface="微软雅黑" panose="020B0503020204020204" charset="-122"/>
                  </a:rPr>
                  <a:t>我爱你</a:t>
                </a:r>
                <a:endParaRPr lang="zh-CN" altLang="en-US" sz="2800" dirty="0">
                  <a:solidFill>
                    <a:schemeClr val="tx1">
                      <a:lumMod val="85000"/>
                      <a:lumOff val="15000"/>
                    </a:schemeClr>
                  </a:solidFill>
                  <a:latin typeface="微软雅黑" panose="020B0503020204020204" charset="-122"/>
                  <a:ea typeface="微软雅黑" panose="020B0503020204020204" charset="-122"/>
                </a:endParaRPr>
              </a:p>
            </p:txBody>
          </p:sp>
          <p:sp>
            <p:nvSpPr>
              <p:cNvPr id="19" name="TextBox 21"/>
              <p:cNvSpPr txBox="1"/>
              <p:nvPr/>
            </p:nvSpPr>
            <p:spPr>
              <a:xfrm>
                <a:off x="993523" y="996316"/>
                <a:ext cx="2149545" cy="502052"/>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endParaRPr lang="zh-CN" altLang="en-US" sz="1400" spc="-10" dirty="0">
                  <a:solidFill>
                    <a:schemeClr val="bg1">
                      <a:lumMod val="50000"/>
                    </a:schemeClr>
                  </a:solidFill>
                  <a:latin typeface="微软雅黑" panose="020B0503020204020204" charset="-122"/>
                  <a:ea typeface="微软雅黑" panose="020B0503020204020204" charset="-122"/>
                </a:endParaRPr>
              </a:p>
            </p:txBody>
          </p:sp>
        </p:grpSp>
      </p:grpSp>
      <p:sp>
        <p:nvSpPr>
          <p:cNvPr id="42"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43"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14:presetBounceEnd="81000">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14:bounceEnd="81000">
                                          <p:cBhvr additive="base">
                                            <p:cTn id="12" dur="1000" fill="hold"/>
                                            <p:tgtEl>
                                              <p:spTgt spid="42"/>
                                            </p:tgtEl>
                                            <p:attrNameLst>
                                              <p:attrName>ppt_x</p:attrName>
                                            </p:attrNameLst>
                                          </p:cBhvr>
                                          <p:tavLst>
                                            <p:tav tm="0">
                                              <p:val>
                                                <p:strVal val="#ppt_x"/>
                                              </p:val>
                                            </p:tav>
                                            <p:tav tm="100000">
                                              <p:val>
                                                <p:strVal val="#ppt_x"/>
                                              </p:val>
                                            </p:tav>
                                          </p:tavLst>
                                        </p:anim>
                                        <p:anim calcmode="lin" valueType="num" p14:bounceEnd="81000">
                                          <p:cBhvr additive="base">
                                            <p:cTn id="13" dur="1000" fill="hold"/>
                                            <p:tgtEl>
                                              <p:spTgt spid="42"/>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81000">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14:bounceEnd="81000">
                                          <p:cBhvr additive="base">
                                            <p:cTn id="16" dur="1000" fill="hold"/>
                                            <p:tgtEl>
                                              <p:spTgt spid="43"/>
                                            </p:tgtEl>
                                            <p:attrNameLst>
                                              <p:attrName>ppt_x</p:attrName>
                                            </p:attrNameLst>
                                          </p:cBhvr>
                                          <p:tavLst>
                                            <p:tav tm="0">
                                              <p:val>
                                                <p:strVal val="#ppt_x"/>
                                              </p:val>
                                            </p:tav>
                                            <p:tav tm="100000">
                                              <p:val>
                                                <p:strVal val="#ppt_x"/>
                                              </p:val>
                                            </p:tav>
                                          </p:tavLst>
                                        </p:anim>
                                        <p:anim calcmode="lin" valueType="num" p14:bounceEnd="81000">
                                          <p:cBhvr additive="base">
                                            <p:cTn id="17" dur="1000" fill="hold"/>
                                            <p:tgtEl>
                                              <p:spTgt spid="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1000" fill="hold"/>
                                            <p:tgtEl>
                                              <p:spTgt spid="42"/>
                                            </p:tgtEl>
                                            <p:attrNameLst>
                                              <p:attrName>ppt_x</p:attrName>
                                            </p:attrNameLst>
                                          </p:cBhvr>
                                          <p:tavLst>
                                            <p:tav tm="0">
                                              <p:val>
                                                <p:strVal val="#ppt_x"/>
                                              </p:val>
                                            </p:tav>
                                            <p:tav tm="100000">
                                              <p:val>
                                                <p:strVal val="#ppt_x"/>
                                              </p:val>
                                            </p:tav>
                                          </p:tavLst>
                                        </p:anim>
                                        <p:anim calcmode="lin" valueType="num">
                                          <p:cBhvr additive="base">
                                            <p:cTn id="13" dur="1000" fill="hold"/>
                                            <p:tgtEl>
                                              <p:spTgt spid="42"/>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1000" fill="hold"/>
                                            <p:tgtEl>
                                              <p:spTgt spid="43"/>
                                            </p:tgtEl>
                                            <p:attrNameLst>
                                              <p:attrName>ppt_x</p:attrName>
                                            </p:attrNameLst>
                                          </p:cBhvr>
                                          <p:tavLst>
                                            <p:tav tm="0">
                                              <p:val>
                                                <p:strVal val="#ppt_x"/>
                                              </p:val>
                                            </p:tav>
                                            <p:tav tm="100000">
                                              <p:val>
                                                <p:strVal val="#ppt_x"/>
                                              </p:val>
                                            </p:tav>
                                          </p:tavLst>
                                        </p:anim>
                                        <p:anim calcmode="lin" valueType="num">
                                          <p:cBhvr additive="base">
                                            <p:cTn id="17" dur="1000" fill="hold"/>
                                            <p:tgtEl>
                                              <p:spTgt spid="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941804" y="2195631"/>
            <a:ext cx="4052969" cy="3433532"/>
            <a:chOff x="1994871" y="2316000"/>
            <a:chExt cx="3522353" cy="2984013"/>
          </a:xfrm>
        </p:grpSpPr>
        <p:grpSp>
          <p:nvGrpSpPr>
            <p:cNvPr id="15" name="组合 14"/>
            <p:cNvGrpSpPr/>
            <p:nvPr/>
          </p:nvGrpSpPr>
          <p:grpSpPr>
            <a:xfrm flipH="1">
              <a:off x="1994871" y="2316000"/>
              <a:ext cx="3522353" cy="2229405"/>
              <a:chOff x="6231835" y="1190331"/>
              <a:chExt cx="2471633" cy="1564372"/>
            </a:xfrm>
          </p:grpSpPr>
          <p:sp>
            <p:nvSpPr>
              <p:cNvPr id="18" name="文本框 31"/>
              <p:cNvSpPr txBox="1"/>
              <p:nvPr/>
            </p:nvSpPr>
            <p:spPr>
              <a:xfrm>
                <a:off x="6231835" y="1190331"/>
                <a:ext cx="2408234" cy="401572"/>
              </a:xfrm>
              <a:prstGeom prst="rect">
                <a:avLst/>
              </a:prstGeom>
              <a:noFill/>
            </p:spPr>
            <p:txBody>
              <a:bodyPr wrap="square" lIns="68580" tIns="34290" rIns="68580" bIns="34290" rtlCol="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19" name="文本框 32"/>
              <p:cNvSpPr txBox="1"/>
              <p:nvPr/>
            </p:nvSpPr>
            <p:spPr>
              <a:xfrm>
                <a:off x="6231835" y="1744316"/>
                <a:ext cx="2408234" cy="401572"/>
              </a:xfrm>
              <a:prstGeom prst="rect">
                <a:avLst/>
              </a:prstGeom>
              <a:noFill/>
            </p:spPr>
            <p:txBody>
              <a:bodyPr wrap="square" lIns="68580" tIns="34290" rIns="68580" bIns="34290" rtlCol="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0" name="文本框 33"/>
              <p:cNvSpPr txBox="1"/>
              <p:nvPr/>
            </p:nvSpPr>
            <p:spPr>
              <a:xfrm>
                <a:off x="6231835" y="2313967"/>
                <a:ext cx="2408234" cy="401572"/>
              </a:xfrm>
              <a:prstGeom prst="rect">
                <a:avLst/>
              </a:prstGeom>
              <a:noFill/>
            </p:spPr>
            <p:txBody>
              <a:bodyPr wrap="square" lIns="68580" tIns="34290" rIns="68580" bIns="34290" rtlCol="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cxnSp>
            <p:nvCxnSpPr>
              <p:cNvPr id="21" name="直接连接符 20"/>
              <p:cNvCxnSpPr/>
              <p:nvPr/>
            </p:nvCxnSpPr>
            <p:spPr>
              <a:xfrm>
                <a:off x="6231835" y="1655989"/>
                <a:ext cx="2471633" cy="0"/>
              </a:xfrm>
              <a:prstGeom prst="line">
                <a:avLst/>
              </a:prstGeom>
              <a:noFill/>
              <a:ln w="9525" cap="flat" cmpd="sng" algn="ctr">
                <a:solidFill>
                  <a:schemeClr val="bg1">
                    <a:lumMod val="50000"/>
                  </a:schemeClr>
                </a:solidFill>
                <a:prstDash val="solid"/>
              </a:ln>
              <a:effectLst/>
            </p:spPr>
          </p:cxnSp>
          <p:cxnSp>
            <p:nvCxnSpPr>
              <p:cNvPr id="22" name="直接连接符 21"/>
              <p:cNvCxnSpPr/>
              <p:nvPr/>
            </p:nvCxnSpPr>
            <p:spPr>
              <a:xfrm>
                <a:off x="6231835" y="2209261"/>
                <a:ext cx="2471633" cy="0"/>
              </a:xfrm>
              <a:prstGeom prst="line">
                <a:avLst/>
              </a:prstGeom>
              <a:noFill/>
              <a:ln w="9525" cap="flat" cmpd="sng" algn="ctr">
                <a:solidFill>
                  <a:schemeClr val="bg1">
                    <a:lumMod val="50000"/>
                  </a:schemeClr>
                </a:solidFill>
                <a:prstDash val="solid"/>
              </a:ln>
              <a:effectLst/>
            </p:spPr>
          </p:cxnSp>
          <p:cxnSp>
            <p:nvCxnSpPr>
              <p:cNvPr id="23" name="直接连接符 22"/>
              <p:cNvCxnSpPr/>
              <p:nvPr/>
            </p:nvCxnSpPr>
            <p:spPr>
              <a:xfrm>
                <a:off x="6231835" y="2754703"/>
                <a:ext cx="2471633" cy="0"/>
              </a:xfrm>
              <a:prstGeom prst="line">
                <a:avLst/>
              </a:prstGeom>
              <a:noFill/>
              <a:ln w="9525" cap="flat" cmpd="sng" algn="ctr">
                <a:solidFill>
                  <a:schemeClr val="bg1">
                    <a:lumMod val="50000"/>
                  </a:schemeClr>
                </a:solidFill>
                <a:prstDash val="solid"/>
              </a:ln>
              <a:effectLst/>
            </p:spPr>
          </p:cxnSp>
        </p:grpSp>
        <p:sp>
          <p:nvSpPr>
            <p:cNvPr id="16" name="文本框 33"/>
            <p:cNvSpPr txBox="1"/>
            <p:nvPr/>
          </p:nvSpPr>
          <p:spPr>
            <a:xfrm flipH="1">
              <a:off x="2085222" y="4671915"/>
              <a:ext cx="3432002" cy="572285"/>
            </a:xfrm>
            <a:prstGeom prst="rect">
              <a:avLst/>
            </a:prstGeom>
            <a:noFill/>
          </p:spPr>
          <p:txBody>
            <a:bodyPr wrap="square" lIns="68580" tIns="34290" rIns="68580" bIns="34290" rtlCol="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cxnSp>
          <p:nvCxnSpPr>
            <p:cNvPr id="17" name="直接连接符 16"/>
            <p:cNvCxnSpPr/>
            <p:nvPr/>
          </p:nvCxnSpPr>
          <p:spPr>
            <a:xfrm flipH="1">
              <a:off x="1994871" y="5300013"/>
              <a:ext cx="3522353" cy="0"/>
            </a:xfrm>
            <a:prstGeom prst="line">
              <a:avLst/>
            </a:prstGeom>
            <a:noFill/>
            <a:ln w="9525" cap="flat" cmpd="sng" algn="ctr">
              <a:solidFill>
                <a:schemeClr val="bg1">
                  <a:lumMod val="50000"/>
                </a:schemeClr>
              </a:solidFill>
              <a:prstDash val="solid"/>
            </a:ln>
            <a:effectLst/>
          </p:spPr>
        </p:cxnSp>
      </p:grpSp>
      <p:sp>
        <p:nvSpPr>
          <p:cNvPr id="25" name="矩形 24"/>
          <p:cNvSpPr/>
          <p:nvPr/>
        </p:nvSpPr>
        <p:spPr>
          <a:xfrm>
            <a:off x="1205810" y="5461231"/>
            <a:ext cx="5239174" cy="720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dirty="0">
                <a:solidFill>
                  <a:schemeClr val="bg1"/>
                </a:solidFill>
                <a:latin typeface="微软雅黑" panose="020B0503020204020204" charset="-122"/>
                <a:ea typeface="微软雅黑" panose="020B0503020204020204" charset="-122"/>
              </a:rPr>
              <a:t>我爱你给你创意和灵感我爱你给你创意和灵感</a:t>
            </a:r>
            <a:endParaRPr lang="en-US" altLang="zh-CN" dirty="0">
              <a:solidFill>
                <a:schemeClr val="bg1"/>
              </a:solidFill>
              <a:latin typeface="微软雅黑" panose="020B0503020204020204" charset="-122"/>
              <a:ea typeface="微软雅黑" panose="020B0503020204020204" charset="-122"/>
            </a:endParaRPr>
          </a:p>
        </p:txBody>
      </p:sp>
      <p:sp>
        <p:nvSpPr>
          <p:cNvPr id="26"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27"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pic>
        <p:nvPicPr>
          <p:cNvPr id="2" name="图片 1" descr="500821541.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17518" y="2001115"/>
            <a:ext cx="5209630" cy="347308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2" presetClass="entr" presetSubtype="1" fill="hold" grpId="0" nodeType="withEffect" p14:presetBounceEnd="81000">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14:bounceEnd="81000">
                                          <p:cBhvr additive="base">
                                            <p:cTn id="17" dur="1000" fill="hold"/>
                                            <p:tgtEl>
                                              <p:spTgt spid="26"/>
                                            </p:tgtEl>
                                            <p:attrNameLst>
                                              <p:attrName>ppt_x</p:attrName>
                                            </p:attrNameLst>
                                          </p:cBhvr>
                                          <p:tavLst>
                                            <p:tav tm="0">
                                              <p:val>
                                                <p:strVal val="#ppt_x"/>
                                              </p:val>
                                            </p:tav>
                                            <p:tav tm="100000">
                                              <p:val>
                                                <p:strVal val="#ppt_x"/>
                                              </p:val>
                                            </p:tav>
                                          </p:tavLst>
                                        </p:anim>
                                        <p:anim calcmode="lin" valueType="num" p14:bounceEnd="81000">
                                          <p:cBhvr additive="base">
                                            <p:cTn id="18" dur="1000" fill="hold"/>
                                            <p:tgtEl>
                                              <p:spTgt spid="26"/>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14:presetBounceEnd="81000">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14:bounceEnd="81000">
                                          <p:cBhvr additive="base">
                                            <p:cTn id="21" dur="1000" fill="hold"/>
                                            <p:tgtEl>
                                              <p:spTgt spid="27"/>
                                            </p:tgtEl>
                                            <p:attrNameLst>
                                              <p:attrName>ppt_x</p:attrName>
                                            </p:attrNameLst>
                                          </p:cBhvr>
                                          <p:tavLst>
                                            <p:tav tm="0">
                                              <p:val>
                                                <p:strVal val="#ppt_x"/>
                                              </p:val>
                                            </p:tav>
                                            <p:tav tm="100000">
                                              <p:val>
                                                <p:strVal val="#ppt_x"/>
                                              </p:val>
                                            </p:tav>
                                          </p:tavLst>
                                        </p:anim>
                                        <p:anim calcmode="lin" valueType="num" p14:bounceEnd="81000">
                                          <p:cBhvr additive="base">
                                            <p:cTn id="22" dur="1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1000" fill="hold"/>
                                            <p:tgtEl>
                                              <p:spTgt spid="26"/>
                                            </p:tgtEl>
                                            <p:attrNameLst>
                                              <p:attrName>ppt_x</p:attrName>
                                            </p:attrNameLst>
                                          </p:cBhvr>
                                          <p:tavLst>
                                            <p:tav tm="0">
                                              <p:val>
                                                <p:strVal val="#ppt_x"/>
                                              </p:val>
                                            </p:tav>
                                            <p:tav tm="100000">
                                              <p:val>
                                                <p:strVal val="#ppt_x"/>
                                              </p:val>
                                            </p:tav>
                                          </p:tavLst>
                                        </p:anim>
                                        <p:anim calcmode="lin" valueType="num">
                                          <p:cBhvr additive="base">
                                            <p:cTn id="18" dur="1000" fill="hold"/>
                                            <p:tgtEl>
                                              <p:spTgt spid="26"/>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ppt_x"/>
                                              </p:val>
                                            </p:tav>
                                            <p:tav tm="100000">
                                              <p:val>
                                                <p:strVal val="#ppt_x"/>
                                              </p:val>
                                            </p:tav>
                                          </p:tavLst>
                                        </p:anim>
                                        <p:anim calcmode="lin" valueType="num">
                                          <p:cBhvr additive="base">
                                            <p:cTn id="22" dur="1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821341.jpg"/>
          <p:cNvPicPr>
            <a:picLocks noChangeAspect="1"/>
          </p:cNvPicPr>
          <p:nvPr/>
        </p:nvPicPr>
        <p:blipFill rotWithShape="1">
          <a:blip r:embed="rId1" cstate="print">
            <a:extLst>
              <a:ext uri="{28A0092B-C50C-407E-A947-70E740481C1C}">
                <a14:useLocalDpi xmlns:a14="http://schemas.microsoft.com/office/drawing/2010/main" val="0"/>
              </a:ext>
            </a:extLst>
          </a:blip>
          <a:srcRect t="5393" b="11020"/>
          <a:stretch>
            <a:fillRect/>
          </a:stretch>
        </p:blipFill>
        <p:spPr>
          <a:xfrm>
            <a:off x="0" y="0"/>
            <a:ext cx="12309738" cy="6859588"/>
          </a:xfrm>
          <a:prstGeom prst="rect">
            <a:avLst/>
          </a:prstGeom>
        </p:spPr>
      </p:pic>
      <p:sp>
        <p:nvSpPr>
          <p:cNvPr id="10" name="矩形 9"/>
          <p:cNvSpPr/>
          <p:nvPr/>
        </p:nvSpPr>
        <p:spPr>
          <a:xfrm>
            <a:off x="0" y="0"/>
            <a:ext cx="12353978"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tx1">
                  <a:lumMod val="85000"/>
                  <a:lumOff val="15000"/>
                </a:schemeClr>
              </a:solidFill>
            </a:endParaRPr>
          </a:p>
        </p:txBody>
      </p:sp>
      <p:pic>
        <p:nvPicPr>
          <p:cNvPr id="5" name="图片 4" descr="菱形"/>
          <p:cNvPicPr>
            <a:picLocks noChangeAspect="1"/>
          </p:cNvPicPr>
          <p:nvPr/>
        </p:nvPicPr>
        <p:blipFill>
          <a:blip r:embed="rId2"/>
          <a:stretch>
            <a:fillRect/>
          </a:stretch>
        </p:blipFill>
        <p:spPr>
          <a:xfrm>
            <a:off x="4738388" y="553649"/>
            <a:ext cx="2713637" cy="1809514"/>
          </a:xfrm>
          <a:prstGeom prst="rect">
            <a:avLst/>
          </a:prstGeom>
        </p:spPr>
      </p:pic>
      <p:sp>
        <p:nvSpPr>
          <p:cNvPr id="6" name="文本框 5"/>
          <p:cNvSpPr txBox="1"/>
          <p:nvPr/>
        </p:nvSpPr>
        <p:spPr>
          <a:xfrm>
            <a:off x="5028545" y="1184121"/>
            <a:ext cx="2052053" cy="523152"/>
          </a:xfrm>
          <a:prstGeom prst="rect">
            <a:avLst/>
          </a:prstGeom>
          <a:noFill/>
        </p:spPr>
        <p:txBody>
          <a:bodyPr wrap="square" rtlCol="0">
            <a:spAutoFit/>
          </a:bodyPr>
          <a:lstStyle/>
          <a:p>
            <a:pPr algn="ctr"/>
            <a:r>
              <a:rPr lang="en-US" altLang="zh-CN" sz="2800" b="1" dirty="0">
                <a:solidFill>
                  <a:schemeClr val="accent2"/>
                </a:solidFill>
                <a:latin typeface="微软雅黑" panose="020B0503020204020204" charset="-122"/>
                <a:ea typeface="微软雅黑" panose="020B0503020204020204" charset="-122"/>
              </a:rPr>
              <a:t>PART.</a:t>
            </a:r>
            <a:r>
              <a:rPr lang="en-US" altLang="zh-CN" sz="2800" b="1" dirty="0" smtClean="0">
                <a:solidFill>
                  <a:schemeClr val="accent2"/>
                </a:solidFill>
                <a:latin typeface="微软雅黑" panose="020B0503020204020204" charset="-122"/>
                <a:ea typeface="微软雅黑" panose="020B0503020204020204" charset="-122"/>
              </a:rPr>
              <a:t>02</a:t>
            </a:r>
            <a:endParaRPr lang="en-US" altLang="zh-CN" sz="2800" b="1" dirty="0">
              <a:solidFill>
                <a:schemeClr val="accent2"/>
              </a:solidFill>
              <a:latin typeface="微软雅黑" panose="020B0503020204020204" charset="-122"/>
              <a:ea typeface="微软雅黑" panose="020B0503020204020204" charset="-122"/>
            </a:endParaRPr>
          </a:p>
        </p:txBody>
      </p:sp>
      <p:sp>
        <p:nvSpPr>
          <p:cNvPr id="7" name="文本框 6"/>
          <p:cNvSpPr txBox="1"/>
          <p:nvPr/>
        </p:nvSpPr>
        <p:spPr>
          <a:xfrm>
            <a:off x="4031725" y="2972168"/>
            <a:ext cx="4126963" cy="523152"/>
          </a:xfrm>
          <a:prstGeom prst="rect">
            <a:avLst/>
          </a:prstGeom>
          <a:noFill/>
        </p:spPr>
        <p:txBody>
          <a:bodyPr wrap="square" rtlCol="0">
            <a:spAutoFit/>
          </a:bodyPr>
          <a:lstStyle/>
          <a:p>
            <a:pPr algn="dist" fontAlgn="auto">
              <a:lnSpc>
                <a:spcPct val="100000"/>
              </a:lnSpc>
            </a:pPr>
            <a:r>
              <a:rPr lang="zh-CN" altLang="en-US" sz="2800" b="1" dirty="0">
                <a:solidFill>
                  <a:srgbClr val="FFFFFF"/>
                </a:solidFill>
                <a:latin typeface="微软雅黑" panose="020B0503020204020204" charset="-122"/>
                <a:ea typeface="微软雅黑" panose="020B0503020204020204" charset="-122"/>
                <a:sym typeface="+mn-ea"/>
              </a:rPr>
              <a:t>单击此处输入标题文本</a:t>
            </a:r>
            <a:endParaRPr lang="zh-CN" altLang="en-US" sz="2800" b="1" dirty="0">
              <a:solidFill>
                <a:srgbClr val="FFFFFF"/>
              </a:solidFill>
              <a:latin typeface="微软雅黑" panose="020B0503020204020204" charset="-122"/>
              <a:ea typeface="微软雅黑" panose="020B0503020204020204" charset="-122"/>
              <a:sym typeface="+mn-ea"/>
            </a:endParaRPr>
          </a:p>
        </p:txBody>
      </p:sp>
      <p:sp>
        <p:nvSpPr>
          <p:cNvPr id="8" name="文本框 7"/>
          <p:cNvSpPr txBox="1"/>
          <p:nvPr/>
        </p:nvSpPr>
        <p:spPr>
          <a:xfrm>
            <a:off x="2791097" y="3619129"/>
            <a:ext cx="6607585" cy="755015"/>
          </a:xfrm>
          <a:prstGeom prst="rect">
            <a:avLst/>
          </a:prstGeom>
          <a:noFill/>
        </p:spPr>
        <p:txBody>
          <a:bodyPr wrap="square" rtlCol="0">
            <a:spAutoFit/>
          </a:bodyPr>
          <a:lstStyle/>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endParaRPr lang="en-US" altLang="zh-CN" sz="1200" dirty="0">
              <a:solidFill>
                <a:srgbClr val="FFFFFF"/>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2" presetClass="entr" presetSubtype="4"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6" grpId="0"/>
      <p:bldP spid="6" grpId="1"/>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
          <p:cNvGrpSpPr/>
          <p:nvPr>
            <p:custDataLst>
              <p:tags r:id="rId1"/>
            </p:custDataLst>
          </p:nvPr>
        </p:nvGrpSpPr>
        <p:grpSpPr>
          <a:xfrm>
            <a:off x="3659437" y="2602821"/>
            <a:ext cx="4878905" cy="4777307"/>
            <a:chOff x="3659914" y="2601919"/>
            <a:chExt cx="4879540" cy="4777929"/>
          </a:xfrm>
        </p:grpSpPr>
        <p:sp>
          <p:nvSpPr>
            <p:cNvPr id="40" name="Freeform: Shape 3"/>
            <p:cNvSpPr/>
            <p:nvPr/>
          </p:nvSpPr>
          <p:spPr bwMode="auto">
            <a:xfrm>
              <a:off x="3827317" y="2601919"/>
              <a:ext cx="4544734" cy="4543272"/>
            </a:xfrm>
            <a:custGeom>
              <a:avLst/>
              <a:gdLst>
                <a:gd name="T0" fmla="*/ 2621 w 2629"/>
                <a:gd name="T1" fmla="*/ 1303 h 2628"/>
                <a:gd name="T2" fmla="*/ 2607 w 2629"/>
                <a:gd name="T3" fmla="*/ 1188 h 2628"/>
                <a:gd name="T4" fmla="*/ 2560 w 2629"/>
                <a:gd name="T5" fmla="*/ 946 h 2628"/>
                <a:gd name="T6" fmla="*/ 2528 w 2629"/>
                <a:gd name="T7" fmla="*/ 851 h 2628"/>
                <a:gd name="T8" fmla="*/ 2489 w 2629"/>
                <a:gd name="T9" fmla="*/ 742 h 2628"/>
                <a:gd name="T10" fmla="*/ 2432 w 2629"/>
                <a:gd name="T11" fmla="*/ 622 h 2628"/>
                <a:gd name="T12" fmla="*/ 2346 w 2629"/>
                <a:gd name="T13" fmla="*/ 500 h 2628"/>
                <a:gd name="T14" fmla="*/ 2253 w 2629"/>
                <a:gd name="T15" fmla="*/ 405 h 2628"/>
                <a:gd name="T16" fmla="*/ 2163 w 2629"/>
                <a:gd name="T17" fmla="*/ 331 h 2628"/>
                <a:gd name="T18" fmla="*/ 1962 w 2629"/>
                <a:gd name="T19" fmla="*/ 188 h 2628"/>
                <a:gd name="T20" fmla="*/ 1874 w 2629"/>
                <a:gd name="T21" fmla="*/ 142 h 2628"/>
                <a:gd name="T22" fmla="*/ 1770 w 2629"/>
                <a:gd name="T23" fmla="*/ 89 h 2628"/>
                <a:gd name="T24" fmla="*/ 1646 w 2629"/>
                <a:gd name="T25" fmla="*/ 41 h 2628"/>
                <a:gd name="T26" fmla="*/ 1499 w 2629"/>
                <a:gd name="T27" fmla="*/ 12 h 2628"/>
                <a:gd name="T28" fmla="*/ 1366 w 2629"/>
                <a:gd name="T29" fmla="*/ 8 h 2628"/>
                <a:gd name="T30" fmla="*/ 1250 w 2629"/>
                <a:gd name="T31" fmla="*/ 17 h 2628"/>
                <a:gd name="T32" fmla="*/ 1006 w 2629"/>
                <a:gd name="T33" fmla="*/ 52 h 2628"/>
                <a:gd name="T34" fmla="*/ 910 w 2629"/>
                <a:gd name="T35" fmla="*/ 79 h 2628"/>
                <a:gd name="T36" fmla="*/ 799 w 2629"/>
                <a:gd name="T37" fmla="*/ 113 h 2628"/>
                <a:gd name="T38" fmla="*/ 677 w 2629"/>
                <a:gd name="T39" fmla="*/ 164 h 2628"/>
                <a:gd name="T40" fmla="*/ 551 w 2629"/>
                <a:gd name="T41" fmla="*/ 244 h 2628"/>
                <a:gd name="T42" fmla="*/ 452 w 2629"/>
                <a:gd name="T43" fmla="*/ 333 h 2628"/>
                <a:gd name="T44" fmla="*/ 374 w 2629"/>
                <a:gd name="T45" fmla="*/ 419 h 2628"/>
                <a:gd name="T46" fmla="*/ 221 w 2629"/>
                <a:gd name="T47" fmla="*/ 613 h 2628"/>
                <a:gd name="T48" fmla="*/ 170 w 2629"/>
                <a:gd name="T49" fmla="*/ 699 h 2628"/>
                <a:gd name="T50" fmla="*/ 113 w 2629"/>
                <a:gd name="T51" fmla="*/ 800 h 2628"/>
                <a:gd name="T52" fmla="*/ 59 w 2629"/>
                <a:gd name="T53" fmla="*/ 922 h 2628"/>
                <a:gd name="T54" fmla="*/ 23 w 2629"/>
                <a:gd name="T55" fmla="*/ 1067 h 2628"/>
                <a:gd name="T56" fmla="*/ 13 w 2629"/>
                <a:gd name="T57" fmla="*/ 1199 h 2628"/>
                <a:gd name="T58" fmla="*/ 0 w 2629"/>
                <a:gd name="T59" fmla="*/ 1315 h 2628"/>
                <a:gd name="T60" fmla="*/ 14 w 2629"/>
                <a:gd name="T61" fmla="*/ 1448 h 2628"/>
                <a:gd name="T62" fmla="*/ 39 w 2629"/>
                <a:gd name="T63" fmla="*/ 1561 h 2628"/>
                <a:gd name="T64" fmla="*/ 109 w 2629"/>
                <a:gd name="T65" fmla="*/ 1798 h 2628"/>
                <a:gd name="T66" fmla="*/ 150 w 2629"/>
                <a:gd name="T67" fmla="*/ 1889 h 2628"/>
                <a:gd name="T68" fmla="*/ 198 w 2629"/>
                <a:gd name="T69" fmla="*/ 1994 h 2628"/>
                <a:gd name="T70" fmla="*/ 267 w 2629"/>
                <a:gd name="T71" fmla="*/ 2108 h 2628"/>
                <a:gd name="T72" fmla="*/ 363 w 2629"/>
                <a:gd name="T73" fmla="*/ 2222 h 2628"/>
                <a:gd name="T74" fmla="*/ 465 w 2629"/>
                <a:gd name="T75" fmla="*/ 2307 h 2628"/>
                <a:gd name="T76" fmla="*/ 562 w 2629"/>
                <a:gd name="T77" fmla="*/ 2372 h 2628"/>
                <a:gd name="T78" fmla="*/ 776 w 2629"/>
                <a:gd name="T79" fmla="*/ 2496 h 2628"/>
                <a:gd name="T80" fmla="*/ 868 w 2629"/>
                <a:gd name="T81" fmla="*/ 2534 h 2628"/>
                <a:gd name="T82" fmla="*/ 976 w 2629"/>
                <a:gd name="T83" fmla="*/ 2576 h 2628"/>
                <a:gd name="T84" fmla="*/ 1104 w 2629"/>
                <a:gd name="T85" fmla="*/ 2612 h 2628"/>
                <a:gd name="T86" fmla="*/ 1253 w 2629"/>
                <a:gd name="T87" fmla="*/ 2627 h 2628"/>
                <a:gd name="T88" fmla="*/ 1385 w 2629"/>
                <a:gd name="T89" fmla="*/ 2619 h 2628"/>
                <a:gd name="T90" fmla="*/ 1500 w 2629"/>
                <a:gd name="T91" fmla="*/ 2599 h 2628"/>
                <a:gd name="T92" fmla="*/ 1740 w 2629"/>
                <a:gd name="T93" fmla="*/ 2541 h 2628"/>
                <a:gd name="T94" fmla="*/ 1832 w 2629"/>
                <a:gd name="T95" fmla="*/ 2505 h 2628"/>
                <a:gd name="T96" fmla="*/ 1940 w 2629"/>
                <a:gd name="T97" fmla="*/ 2461 h 2628"/>
                <a:gd name="T98" fmla="*/ 2057 w 2629"/>
                <a:gd name="T99" fmla="*/ 2399 h 2628"/>
                <a:gd name="T100" fmla="*/ 2175 w 2629"/>
                <a:gd name="T101" fmla="*/ 2308 h 2628"/>
                <a:gd name="T102" fmla="*/ 2266 w 2629"/>
                <a:gd name="T103" fmla="*/ 2210 h 2628"/>
                <a:gd name="T104" fmla="*/ 2335 w 2629"/>
                <a:gd name="T105" fmla="*/ 2117 h 2628"/>
                <a:gd name="T106" fmla="*/ 2469 w 2629"/>
                <a:gd name="T107" fmla="*/ 1909 h 2628"/>
                <a:gd name="T108" fmla="*/ 2511 w 2629"/>
                <a:gd name="T109" fmla="*/ 1819 h 2628"/>
                <a:gd name="T110" fmla="*/ 2559 w 2629"/>
                <a:gd name="T111" fmla="*/ 1713 h 2628"/>
                <a:gd name="T112" fmla="*/ 2601 w 2629"/>
                <a:gd name="T113" fmla="*/ 1586 h 2628"/>
                <a:gd name="T114" fmla="*/ 2623 w 2629"/>
                <a:gd name="T115" fmla="*/ 1439 h 2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29" h="2628">
                  <a:moveTo>
                    <a:pt x="2613" y="1311"/>
                  </a:moveTo>
                  <a:cubicBezTo>
                    <a:pt x="2613" y="1312"/>
                    <a:pt x="2613" y="1313"/>
                    <a:pt x="2613" y="1314"/>
                  </a:cubicBezTo>
                  <a:cubicBezTo>
                    <a:pt x="2613" y="1322"/>
                    <a:pt x="2613" y="1330"/>
                    <a:pt x="2613" y="1338"/>
                  </a:cubicBezTo>
                  <a:cubicBezTo>
                    <a:pt x="2613" y="1342"/>
                    <a:pt x="2616" y="1346"/>
                    <a:pt x="2621" y="1346"/>
                  </a:cubicBezTo>
                  <a:cubicBezTo>
                    <a:pt x="2625" y="1346"/>
                    <a:pt x="2629" y="1343"/>
                    <a:pt x="2629" y="1338"/>
                  </a:cubicBezTo>
                  <a:cubicBezTo>
                    <a:pt x="2629" y="1330"/>
                    <a:pt x="2629" y="1322"/>
                    <a:pt x="2629" y="1314"/>
                  </a:cubicBezTo>
                  <a:cubicBezTo>
                    <a:pt x="2629" y="1313"/>
                    <a:pt x="2629" y="1312"/>
                    <a:pt x="2629" y="1311"/>
                  </a:cubicBezTo>
                  <a:cubicBezTo>
                    <a:pt x="2629" y="1307"/>
                    <a:pt x="2625" y="1303"/>
                    <a:pt x="2621" y="1303"/>
                  </a:cubicBezTo>
                  <a:cubicBezTo>
                    <a:pt x="2617" y="1303"/>
                    <a:pt x="2613" y="1307"/>
                    <a:pt x="2613" y="1311"/>
                  </a:cubicBezTo>
                  <a:close/>
                  <a:moveTo>
                    <a:pt x="2607" y="1188"/>
                  </a:moveTo>
                  <a:cubicBezTo>
                    <a:pt x="2608" y="1196"/>
                    <a:pt x="2608" y="1204"/>
                    <a:pt x="2609" y="1212"/>
                  </a:cubicBezTo>
                  <a:cubicBezTo>
                    <a:pt x="2609" y="1216"/>
                    <a:pt x="2613" y="1219"/>
                    <a:pt x="2618" y="1219"/>
                  </a:cubicBezTo>
                  <a:cubicBezTo>
                    <a:pt x="2622" y="1219"/>
                    <a:pt x="2625" y="1215"/>
                    <a:pt x="2625" y="1210"/>
                  </a:cubicBezTo>
                  <a:cubicBezTo>
                    <a:pt x="2624" y="1202"/>
                    <a:pt x="2624" y="1194"/>
                    <a:pt x="2623" y="1186"/>
                  </a:cubicBezTo>
                  <a:cubicBezTo>
                    <a:pt x="2622" y="1182"/>
                    <a:pt x="2619" y="1179"/>
                    <a:pt x="2614" y="1179"/>
                  </a:cubicBezTo>
                  <a:cubicBezTo>
                    <a:pt x="2610" y="1179"/>
                    <a:pt x="2607" y="1183"/>
                    <a:pt x="2607" y="1188"/>
                  </a:cubicBezTo>
                  <a:close/>
                  <a:moveTo>
                    <a:pt x="2589" y="1066"/>
                  </a:moveTo>
                  <a:cubicBezTo>
                    <a:pt x="2591" y="1073"/>
                    <a:pt x="2592" y="1081"/>
                    <a:pt x="2594" y="1089"/>
                  </a:cubicBezTo>
                  <a:cubicBezTo>
                    <a:pt x="2594" y="1093"/>
                    <a:pt x="2598" y="1096"/>
                    <a:pt x="2603" y="1096"/>
                  </a:cubicBezTo>
                  <a:cubicBezTo>
                    <a:pt x="2607" y="1095"/>
                    <a:pt x="2610" y="1091"/>
                    <a:pt x="2609" y="1086"/>
                  </a:cubicBezTo>
                  <a:cubicBezTo>
                    <a:pt x="2608" y="1078"/>
                    <a:pt x="2606" y="1070"/>
                    <a:pt x="2605" y="1062"/>
                  </a:cubicBezTo>
                  <a:cubicBezTo>
                    <a:pt x="2604" y="1058"/>
                    <a:pt x="2600" y="1055"/>
                    <a:pt x="2596" y="1056"/>
                  </a:cubicBezTo>
                  <a:cubicBezTo>
                    <a:pt x="2591" y="1057"/>
                    <a:pt x="2588" y="1061"/>
                    <a:pt x="2589" y="1066"/>
                  </a:cubicBezTo>
                  <a:close/>
                  <a:moveTo>
                    <a:pt x="2560" y="946"/>
                  </a:moveTo>
                  <a:cubicBezTo>
                    <a:pt x="2562" y="953"/>
                    <a:pt x="2564" y="961"/>
                    <a:pt x="2567" y="969"/>
                  </a:cubicBezTo>
                  <a:cubicBezTo>
                    <a:pt x="2568" y="973"/>
                    <a:pt x="2572" y="975"/>
                    <a:pt x="2576" y="974"/>
                  </a:cubicBezTo>
                  <a:cubicBezTo>
                    <a:pt x="2581" y="973"/>
                    <a:pt x="2583" y="969"/>
                    <a:pt x="2582" y="964"/>
                  </a:cubicBezTo>
                  <a:cubicBezTo>
                    <a:pt x="2580" y="956"/>
                    <a:pt x="2578" y="949"/>
                    <a:pt x="2575" y="941"/>
                  </a:cubicBezTo>
                  <a:cubicBezTo>
                    <a:pt x="2574" y="937"/>
                    <a:pt x="2570" y="934"/>
                    <a:pt x="2565" y="936"/>
                  </a:cubicBezTo>
                  <a:cubicBezTo>
                    <a:pt x="2561" y="937"/>
                    <a:pt x="2559" y="941"/>
                    <a:pt x="2560" y="946"/>
                  </a:cubicBezTo>
                  <a:close/>
                  <a:moveTo>
                    <a:pt x="2519" y="829"/>
                  </a:moveTo>
                  <a:cubicBezTo>
                    <a:pt x="2522" y="836"/>
                    <a:pt x="2525" y="844"/>
                    <a:pt x="2528" y="851"/>
                  </a:cubicBezTo>
                  <a:cubicBezTo>
                    <a:pt x="2530" y="855"/>
                    <a:pt x="2534" y="857"/>
                    <a:pt x="2538" y="856"/>
                  </a:cubicBezTo>
                  <a:cubicBezTo>
                    <a:pt x="2543" y="854"/>
                    <a:pt x="2545" y="850"/>
                    <a:pt x="2543" y="845"/>
                  </a:cubicBezTo>
                  <a:cubicBezTo>
                    <a:pt x="2540" y="838"/>
                    <a:pt x="2537" y="830"/>
                    <a:pt x="2534" y="823"/>
                  </a:cubicBezTo>
                  <a:cubicBezTo>
                    <a:pt x="2533" y="819"/>
                    <a:pt x="2528" y="817"/>
                    <a:pt x="2524" y="818"/>
                  </a:cubicBezTo>
                  <a:cubicBezTo>
                    <a:pt x="2520" y="820"/>
                    <a:pt x="2518" y="825"/>
                    <a:pt x="2519" y="829"/>
                  </a:cubicBezTo>
                  <a:close/>
                  <a:moveTo>
                    <a:pt x="2468" y="717"/>
                  </a:moveTo>
                  <a:cubicBezTo>
                    <a:pt x="2471" y="724"/>
                    <a:pt x="2475" y="731"/>
                    <a:pt x="2479" y="738"/>
                  </a:cubicBezTo>
                  <a:cubicBezTo>
                    <a:pt x="2481" y="742"/>
                    <a:pt x="2485" y="744"/>
                    <a:pt x="2489" y="742"/>
                  </a:cubicBezTo>
                  <a:cubicBezTo>
                    <a:pt x="2493" y="740"/>
                    <a:pt x="2495" y="735"/>
                    <a:pt x="2493" y="731"/>
                  </a:cubicBezTo>
                  <a:cubicBezTo>
                    <a:pt x="2489" y="724"/>
                    <a:pt x="2486" y="716"/>
                    <a:pt x="2482" y="709"/>
                  </a:cubicBezTo>
                  <a:cubicBezTo>
                    <a:pt x="2480" y="705"/>
                    <a:pt x="2475" y="704"/>
                    <a:pt x="2471" y="706"/>
                  </a:cubicBezTo>
                  <a:cubicBezTo>
                    <a:pt x="2467" y="708"/>
                    <a:pt x="2466" y="713"/>
                    <a:pt x="2468" y="717"/>
                  </a:cubicBezTo>
                  <a:close/>
                  <a:moveTo>
                    <a:pt x="2406" y="610"/>
                  </a:moveTo>
                  <a:cubicBezTo>
                    <a:pt x="2410" y="617"/>
                    <a:pt x="2414" y="623"/>
                    <a:pt x="2419" y="630"/>
                  </a:cubicBezTo>
                  <a:cubicBezTo>
                    <a:pt x="2421" y="634"/>
                    <a:pt x="2426" y="635"/>
                    <a:pt x="2430" y="633"/>
                  </a:cubicBezTo>
                  <a:cubicBezTo>
                    <a:pt x="2433" y="630"/>
                    <a:pt x="2434" y="625"/>
                    <a:pt x="2432" y="622"/>
                  </a:cubicBezTo>
                  <a:cubicBezTo>
                    <a:pt x="2428" y="615"/>
                    <a:pt x="2424" y="608"/>
                    <a:pt x="2419" y="601"/>
                  </a:cubicBezTo>
                  <a:cubicBezTo>
                    <a:pt x="2417" y="598"/>
                    <a:pt x="2412" y="597"/>
                    <a:pt x="2408" y="599"/>
                  </a:cubicBezTo>
                  <a:cubicBezTo>
                    <a:pt x="2404" y="601"/>
                    <a:pt x="2403" y="606"/>
                    <a:pt x="2406" y="610"/>
                  </a:cubicBezTo>
                  <a:close/>
                  <a:moveTo>
                    <a:pt x="2334" y="510"/>
                  </a:moveTo>
                  <a:cubicBezTo>
                    <a:pt x="2339" y="516"/>
                    <a:pt x="2344" y="522"/>
                    <a:pt x="2349" y="528"/>
                  </a:cubicBezTo>
                  <a:cubicBezTo>
                    <a:pt x="2351" y="532"/>
                    <a:pt x="2356" y="533"/>
                    <a:pt x="2360" y="530"/>
                  </a:cubicBezTo>
                  <a:cubicBezTo>
                    <a:pt x="2363" y="527"/>
                    <a:pt x="2364" y="522"/>
                    <a:pt x="2361" y="519"/>
                  </a:cubicBezTo>
                  <a:cubicBezTo>
                    <a:pt x="2356" y="512"/>
                    <a:pt x="2351" y="506"/>
                    <a:pt x="2346" y="500"/>
                  </a:cubicBezTo>
                  <a:cubicBezTo>
                    <a:pt x="2344" y="496"/>
                    <a:pt x="2339" y="496"/>
                    <a:pt x="2335" y="498"/>
                  </a:cubicBezTo>
                  <a:cubicBezTo>
                    <a:pt x="2332" y="501"/>
                    <a:pt x="2331" y="506"/>
                    <a:pt x="2334" y="510"/>
                  </a:cubicBezTo>
                  <a:close/>
                  <a:moveTo>
                    <a:pt x="2253" y="416"/>
                  </a:moveTo>
                  <a:cubicBezTo>
                    <a:pt x="2258" y="422"/>
                    <a:pt x="2264" y="428"/>
                    <a:pt x="2269" y="434"/>
                  </a:cubicBezTo>
                  <a:cubicBezTo>
                    <a:pt x="2272" y="437"/>
                    <a:pt x="2277" y="437"/>
                    <a:pt x="2280" y="434"/>
                  </a:cubicBezTo>
                  <a:cubicBezTo>
                    <a:pt x="2284" y="431"/>
                    <a:pt x="2284" y="426"/>
                    <a:pt x="2281" y="423"/>
                  </a:cubicBezTo>
                  <a:cubicBezTo>
                    <a:pt x="2275" y="417"/>
                    <a:pt x="2270" y="411"/>
                    <a:pt x="2264" y="405"/>
                  </a:cubicBezTo>
                  <a:cubicBezTo>
                    <a:pt x="2261" y="402"/>
                    <a:pt x="2256" y="402"/>
                    <a:pt x="2253" y="405"/>
                  </a:cubicBezTo>
                  <a:cubicBezTo>
                    <a:pt x="2250" y="408"/>
                    <a:pt x="2250" y="413"/>
                    <a:pt x="2253" y="416"/>
                  </a:cubicBezTo>
                  <a:close/>
                  <a:moveTo>
                    <a:pt x="2163" y="331"/>
                  </a:moveTo>
                  <a:cubicBezTo>
                    <a:pt x="2169" y="336"/>
                    <a:pt x="2175" y="342"/>
                    <a:pt x="2181" y="347"/>
                  </a:cubicBezTo>
                  <a:cubicBezTo>
                    <a:pt x="2184" y="350"/>
                    <a:pt x="2190" y="350"/>
                    <a:pt x="2192" y="346"/>
                  </a:cubicBezTo>
                  <a:cubicBezTo>
                    <a:pt x="2195" y="343"/>
                    <a:pt x="2195" y="338"/>
                    <a:pt x="2192" y="335"/>
                  </a:cubicBezTo>
                  <a:cubicBezTo>
                    <a:pt x="2186" y="330"/>
                    <a:pt x="2180" y="324"/>
                    <a:pt x="2174" y="319"/>
                  </a:cubicBezTo>
                  <a:cubicBezTo>
                    <a:pt x="2170" y="316"/>
                    <a:pt x="2165" y="317"/>
                    <a:pt x="2162" y="320"/>
                  </a:cubicBezTo>
                  <a:cubicBezTo>
                    <a:pt x="2160" y="323"/>
                    <a:pt x="2160" y="328"/>
                    <a:pt x="2163" y="331"/>
                  </a:cubicBezTo>
                  <a:close/>
                  <a:moveTo>
                    <a:pt x="2066" y="255"/>
                  </a:moveTo>
                  <a:cubicBezTo>
                    <a:pt x="2073" y="260"/>
                    <a:pt x="2079" y="264"/>
                    <a:pt x="2085" y="269"/>
                  </a:cubicBezTo>
                  <a:cubicBezTo>
                    <a:pt x="2089" y="272"/>
                    <a:pt x="2094" y="271"/>
                    <a:pt x="2097" y="267"/>
                  </a:cubicBezTo>
                  <a:cubicBezTo>
                    <a:pt x="2099" y="264"/>
                    <a:pt x="2098" y="259"/>
                    <a:pt x="2095" y="256"/>
                  </a:cubicBezTo>
                  <a:cubicBezTo>
                    <a:pt x="2088" y="251"/>
                    <a:pt x="2082" y="247"/>
                    <a:pt x="2075" y="242"/>
                  </a:cubicBezTo>
                  <a:cubicBezTo>
                    <a:pt x="2072" y="239"/>
                    <a:pt x="2067" y="240"/>
                    <a:pt x="2064" y="244"/>
                  </a:cubicBezTo>
                  <a:cubicBezTo>
                    <a:pt x="2062" y="247"/>
                    <a:pt x="2062" y="252"/>
                    <a:pt x="2066" y="255"/>
                  </a:cubicBezTo>
                  <a:close/>
                  <a:moveTo>
                    <a:pt x="1962" y="188"/>
                  </a:moveTo>
                  <a:cubicBezTo>
                    <a:pt x="1969" y="192"/>
                    <a:pt x="1976" y="196"/>
                    <a:pt x="1983" y="200"/>
                  </a:cubicBezTo>
                  <a:cubicBezTo>
                    <a:pt x="1986" y="203"/>
                    <a:pt x="1991" y="201"/>
                    <a:pt x="1994" y="198"/>
                  </a:cubicBezTo>
                  <a:cubicBezTo>
                    <a:pt x="1996" y="194"/>
                    <a:pt x="1995" y="189"/>
                    <a:pt x="1991" y="187"/>
                  </a:cubicBezTo>
                  <a:cubicBezTo>
                    <a:pt x="1984" y="182"/>
                    <a:pt x="1977" y="178"/>
                    <a:pt x="1970" y="174"/>
                  </a:cubicBezTo>
                  <a:cubicBezTo>
                    <a:pt x="1966" y="172"/>
                    <a:pt x="1961" y="173"/>
                    <a:pt x="1959" y="177"/>
                  </a:cubicBezTo>
                  <a:cubicBezTo>
                    <a:pt x="1957" y="181"/>
                    <a:pt x="1958" y="186"/>
                    <a:pt x="1962" y="188"/>
                  </a:cubicBezTo>
                  <a:close/>
                  <a:moveTo>
                    <a:pt x="1852" y="132"/>
                  </a:moveTo>
                  <a:cubicBezTo>
                    <a:pt x="1859" y="135"/>
                    <a:pt x="1866" y="138"/>
                    <a:pt x="1874" y="142"/>
                  </a:cubicBezTo>
                  <a:cubicBezTo>
                    <a:pt x="1878" y="144"/>
                    <a:pt x="1882" y="142"/>
                    <a:pt x="1884" y="138"/>
                  </a:cubicBezTo>
                  <a:cubicBezTo>
                    <a:pt x="1886" y="134"/>
                    <a:pt x="1885" y="129"/>
                    <a:pt x="1881" y="127"/>
                  </a:cubicBezTo>
                  <a:cubicBezTo>
                    <a:pt x="1873" y="124"/>
                    <a:pt x="1866" y="120"/>
                    <a:pt x="1859" y="117"/>
                  </a:cubicBezTo>
                  <a:cubicBezTo>
                    <a:pt x="1855" y="115"/>
                    <a:pt x="1850" y="117"/>
                    <a:pt x="1848" y="121"/>
                  </a:cubicBezTo>
                  <a:cubicBezTo>
                    <a:pt x="1846" y="125"/>
                    <a:pt x="1848" y="130"/>
                    <a:pt x="1852" y="132"/>
                  </a:cubicBezTo>
                  <a:close/>
                  <a:moveTo>
                    <a:pt x="1737" y="86"/>
                  </a:moveTo>
                  <a:cubicBezTo>
                    <a:pt x="1745" y="88"/>
                    <a:pt x="1752" y="91"/>
                    <a:pt x="1760" y="94"/>
                  </a:cubicBezTo>
                  <a:cubicBezTo>
                    <a:pt x="1764" y="95"/>
                    <a:pt x="1768" y="93"/>
                    <a:pt x="1770" y="89"/>
                  </a:cubicBezTo>
                  <a:cubicBezTo>
                    <a:pt x="1771" y="85"/>
                    <a:pt x="1769" y="80"/>
                    <a:pt x="1765" y="79"/>
                  </a:cubicBezTo>
                  <a:cubicBezTo>
                    <a:pt x="1758" y="76"/>
                    <a:pt x="1750" y="73"/>
                    <a:pt x="1742" y="71"/>
                  </a:cubicBezTo>
                  <a:cubicBezTo>
                    <a:pt x="1738" y="69"/>
                    <a:pt x="1734" y="71"/>
                    <a:pt x="1732" y="76"/>
                  </a:cubicBezTo>
                  <a:cubicBezTo>
                    <a:pt x="1731" y="80"/>
                    <a:pt x="1733" y="84"/>
                    <a:pt x="1737" y="86"/>
                  </a:cubicBezTo>
                  <a:close/>
                  <a:moveTo>
                    <a:pt x="1618" y="51"/>
                  </a:moveTo>
                  <a:cubicBezTo>
                    <a:pt x="1626" y="53"/>
                    <a:pt x="1634" y="55"/>
                    <a:pt x="1642" y="57"/>
                  </a:cubicBezTo>
                  <a:cubicBezTo>
                    <a:pt x="1646" y="58"/>
                    <a:pt x="1650" y="56"/>
                    <a:pt x="1651" y="51"/>
                  </a:cubicBezTo>
                  <a:cubicBezTo>
                    <a:pt x="1652" y="47"/>
                    <a:pt x="1650" y="43"/>
                    <a:pt x="1646" y="41"/>
                  </a:cubicBezTo>
                  <a:cubicBezTo>
                    <a:pt x="1638" y="39"/>
                    <a:pt x="1630" y="37"/>
                    <a:pt x="1622" y="36"/>
                  </a:cubicBezTo>
                  <a:cubicBezTo>
                    <a:pt x="1618" y="35"/>
                    <a:pt x="1614" y="37"/>
                    <a:pt x="1612" y="42"/>
                  </a:cubicBezTo>
                  <a:cubicBezTo>
                    <a:pt x="1611" y="46"/>
                    <a:pt x="1614" y="50"/>
                    <a:pt x="1618" y="51"/>
                  </a:cubicBezTo>
                  <a:close/>
                  <a:moveTo>
                    <a:pt x="1497" y="28"/>
                  </a:moveTo>
                  <a:cubicBezTo>
                    <a:pt x="1505" y="29"/>
                    <a:pt x="1513" y="30"/>
                    <a:pt x="1521" y="32"/>
                  </a:cubicBezTo>
                  <a:cubicBezTo>
                    <a:pt x="1525" y="32"/>
                    <a:pt x="1529" y="29"/>
                    <a:pt x="1530" y="25"/>
                  </a:cubicBezTo>
                  <a:cubicBezTo>
                    <a:pt x="1531" y="21"/>
                    <a:pt x="1528" y="17"/>
                    <a:pt x="1523" y="16"/>
                  </a:cubicBezTo>
                  <a:cubicBezTo>
                    <a:pt x="1515" y="15"/>
                    <a:pt x="1507" y="13"/>
                    <a:pt x="1499" y="12"/>
                  </a:cubicBezTo>
                  <a:cubicBezTo>
                    <a:pt x="1495" y="12"/>
                    <a:pt x="1491" y="15"/>
                    <a:pt x="1490" y="19"/>
                  </a:cubicBezTo>
                  <a:cubicBezTo>
                    <a:pt x="1490" y="23"/>
                    <a:pt x="1493" y="28"/>
                    <a:pt x="1497" y="28"/>
                  </a:cubicBezTo>
                  <a:close/>
                  <a:moveTo>
                    <a:pt x="1374" y="17"/>
                  </a:moveTo>
                  <a:cubicBezTo>
                    <a:pt x="1382" y="17"/>
                    <a:pt x="1390" y="18"/>
                    <a:pt x="1398" y="18"/>
                  </a:cubicBezTo>
                  <a:cubicBezTo>
                    <a:pt x="1402" y="18"/>
                    <a:pt x="1406" y="15"/>
                    <a:pt x="1406" y="11"/>
                  </a:cubicBezTo>
                  <a:cubicBezTo>
                    <a:pt x="1407" y="6"/>
                    <a:pt x="1403" y="2"/>
                    <a:pt x="1399" y="2"/>
                  </a:cubicBezTo>
                  <a:cubicBezTo>
                    <a:pt x="1391" y="2"/>
                    <a:pt x="1383" y="1"/>
                    <a:pt x="1375" y="1"/>
                  </a:cubicBezTo>
                  <a:cubicBezTo>
                    <a:pt x="1370" y="1"/>
                    <a:pt x="1367" y="4"/>
                    <a:pt x="1366" y="8"/>
                  </a:cubicBezTo>
                  <a:cubicBezTo>
                    <a:pt x="1366" y="13"/>
                    <a:pt x="1370" y="17"/>
                    <a:pt x="1374" y="17"/>
                  </a:cubicBezTo>
                  <a:close/>
                  <a:moveTo>
                    <a:pt x="1250" y="17"/>
                  </a:moveTo>
                  <a:cubicBezTo>
                    <a:pt x="1258" y="17"/>
                    <a:pt x="1266" y="16"/>
                    <a:pt x="1274" y="16"/>
                  </a:cubicBezTo>
                  <a:cubicBezTo>
                    <a:pt x="1279" y="16"/>
                    <a:pt x="1282" y="12"/>
                    <a:pt x="1282" y="8"/>
                  </a:cubicBezTo>
                  <a:cubicBezTo>
                    <a:pt x="1282" y="3"/>
                    <a:pt x="1278" y="0"/>
                    <a:pt x="1274" y="0"/>
                  </a:cubicBezTo>
                  <a:cubicBezTo>
                    <a:pt x="1266" y="0"/>
                    <a:pt x="1258" y="1"/>
                    <a:pt x="1250" y="1"/>
                  </a:cubicBezTo>
                  <a:cubicBezTo>
                    <a:pt x="1245" y="1"/>
                    <a:pt x="1242" y="5"/>
                    <a:pt x="1242" y="9"/>
                  </a:cubicBezTo>
                  <a:cubicBezTo>
                    <a:pt x="1242" y="14"/>
                    <a:pt x="1246" y="17"/>
                    <a:pt x="1250" y="17"/>
                  </a:cubicBezTo>
                  <a:close/>
                  <a:moveTo>
                    <a:pt x="1127" y="29"/>
                  </a:moveTo>
                  <a:cubicBezTo>
                    <a:pt x="1135" y="28"/>
                    <a:pt x="1143" y="27"/>
                    <a:pt x="1151" y="26"/>
                  </a:cubicBezTo>
                  <a:cubicBezTo>
                    <a:pt x="1156" y="25"/>
                    <a:pt x="1159" y="21"/>
                    <a:pt x="1158" y="17"/>
                  </a:cubicBezTo>
                  <a:cubicBezTo>
                    <a:pt x="1158" y="12"/>
                    <a:pt x="1154" y="9"/>
                    <a:pt x="1149" y="10"/>
                  </a:cubicBezTo>
                  <a:cubicBezTo>
                    <a:pt x="1141" y="11"/>
                    <a:pt x="1133" y="12"/>
                    <a:pt x="1125" y="13"/>
                  </a:cubicBezTo>
                  <a:cubicBezTo>
                    <a:pt x="1121" y="14"/>
                    <a:pt x="1118" y="18"/>
                    <a:pt x="1118" y="22"/>
                  </a:cubicBezTo>
                  <a:cubicBezTo>
                    <a:pt x="1119" y="26"/>
                    <a:pt x="1123" y="29"/>
                    <a:pt x="1127" y="29"/>
                  </a:cubicBezTo>
                  <a:close/>
                  <a:moveTo>
                    <a:pt x="1006" y="52"/>
                  </a:moveTo>
                  <a:cubicBezTo>
                    <a:pt x="1014" y="50"/>
                    <a:pt x="1022" y="48"/>
                    <a:pt x="1029" y="47"/>
                  </a:cubicBezTo>
                  <a:cubicBezTo>
                    <a:pt x="1034" y="46"/>
                    <a:pt x="1037" y="41"/>
                    <a:pt x="1036" y="37"/>
                  </a:cubicBezTo>
                  <a:cubicBezTo>
                    <a:pt x="1035" y="33"/>
                    <a:pt x="1030" y="30"/>
                    <a:pt x="1026" y="31"/>
                  </a:cubicBezTo>
                  <a:cubicBezTo>
                    <a:pt x="1018" y="33"/>
                    <a:pt x="1010" y="35"/>
                    <a:pt x="1002" y="37"/>
                  </a:cubicBezTo>
                  <a:cubicBezTo>
                    <a:pt x="998" y="38"/>
                    <a:pt x="995" y="42"/>
                    <a:pt x="997" y="46"/>
                  </a:cubicBezTo>
                  <a:cubicBezTo>
                    <a:pt x="998" y="51"/>
                    <a:pt x="1002" y="53"/>
                    <a:pt x="1006" y="52"/>
                  </a:cubicBezTo>
                  <a:close/>
                  <a:moveTo>
                    <a:pt x="888" y="87"/>
                  </a:moveTo>
                  <a:cubicBezTo>
                    <a:pt x="895" y="85"/>
                    <a:pt x="903" y="82"/>
                    <a:pt x="910" y="79"/>
                  </a:cubicBezTo>
                  <a:cubicBezTo>
                    <a:pt x="915" y="78"/>
                    <a:pt x="917" y="74"/>
                    <a:pt x="915" y="69"/>
                  </a:cubicBezTo>
                  <a:cubicBezTo>
                    <a:pt x="914" y="65"/>
                    <a:pt x="910" y="63"/>
                    <a:pt x="905" y="64"/>
                  </a:cubicBezTo>
                  <a:cubicBezTo>
                    <a:pt x="898" y="67"/>
                    <a:pt x="890" y="69"/>
                    <a:pt x="882" y="72"/>
                  </a:cubicBezTo>
                  <a:cubicBezTo>
                    <a:pt x="878" y="73"/>
                    <a:pt x="876" y="78"/>
                    <a:pt x="878" y="82"/>
                  </a:cubicBezTo>
                  <a:cubicBezTo>
                    <a:pt x="879" y="86"/>
                    <a:pt x="884" y="89"/>
                    <a:pt x="888" y="87"/>
                  </a:cubicBezTo>
                  <a:close/>
                  <a:moveTo>
                    <a:pt x="773" y="133"/>
                  </a:moveTo>
                  <a:cubicBezTo>
                    <a:pt x="780" y="130"/>
                    <a:pt x="788" y="127"/>
                    <a:pt x="795" y="123"/>
                  </a:cubicBezTo>
                  <a:cubicBezTo>
                    <a:pt x="799" y="122"/>
                    <a:pt x="801" y="117"/>
                    <a:pt x="799" y="113"/>
                  </a:cubicBezTo>
                  <a:cubicBezTo>
                    <a:pt x="797" y="109"/>
                    <a:pt x="793" y="107"/>
                    <a:pt x="789" y="109"/>
                  </a:cubicBezTo>
                  <a:cubicBezTo>
                    <a:pt x="781" y="112"/>
                    <a:pt x="774" y="115"/>
                    <a:pt x="767" y="119"/>
                  </a:cubicBezTo>
                  <a:cubicBezTo>
                    <a:pt x="763" y="120"/>
                    <a:pt x="761" y="125"/>
                    <a:pt x="763" y="129"/>
                  </a:cubicBezTo>
                  <a:cubicBezTo>
                    <a:pt x="764" y="133"/>
                    <a:pt x="769" y="135"/>
                    <a:pt x="773" y="133"/>
                  </a:cubicBezTo>
                  <a:close/>
                  <a:moveTo>
                    <a:pt x="664" y="190"/>
                  </a:moveTo>
                  <a:cubicBezTo>
                    <a:pt x="671" y="186"/>
                    <a:pt x="677" y="182"/>
                    <a:pt x="684" y="178"/>
                  </a:cubicBezTo>
                  <a:cubicBezTo>
                    <a:pt x="688" y="176"/>
                    <a:pt x="690" y="171"/>
                    <a:pt x="688" y="167"/>
                  </a:cubicBezTo>
                  <a:cubicBezTo>
                    <a:pt x="685" y="163"/>
                    <a:pt x="680" y="162"/>
                    <a:pt x="677" y="164"/>
                  </a:cubicBezTo>
                  <a:cubicBezTo>
                    <a:pt x="670" y="168"/>
                    <a:pt x="663" y="172"/>
                    <a:pt x="656" y="176"/>
                  </a:cubicBezTo>
                  <a:cubicBezTo>
                    <a:pt x="652" y="178"/>
                    <a:pt x="651" y="183"/>
                    <a:pt x="653" y="187"/>
                  </a:cubicBezTo>
                  <a:cubicBezTo>
                    <a:pt x="655" y="191"/>
                    <a:pt x="660" y="192"/>
                    <a:pt x="664" y="190"/>
                  </a:cubicBezTo>
                  <a:close/>
                  <a:moveTo>
                    <a:pt x="560" y="257"/>
                  </a:moveTo>
                  <a:cubicBezTo>
                    <a:pt x="566" y="252"/>
                    <a:pt x="573" y="248"/>
                    <a:pt x="579" y="243"/>
                  </a:cubicBezTo>
                  <a:cubicBezTo>
                    <a:pt x="583" y="241"/>
                    <a:pt x="584" y="236"/>
                    <a:pt x="582" y="232"/>
                  </a:cubicBezTo>
                  <a:cubicBezTo>
                    <a:pt x="579" y="228"/>
                    <a:pt x="574" y="228"/>
                    <a:pt x="570" y="230"/>
                  </a:cubicBezTo>
                  <a:cubicBezTo>
                    <a:pt x="564" y="235"/>
                    <a:pt x="557" y="239"/>
                    <a:pt x="551" y="244"/>
                  </a:cubicBezTo>
                  <a:cubicBezTo>
                    <a:pt x="547" y="246"/>
                    <a:pt x="546" y="251"/>
                    <a:pt x="549" y="255"/>
                  </a:cubicBezTo>
                  <a:cubicBezTo>
                    <a:pt x="551" y="259"/>
                    <a:pt x="556" y="259"/>
                    <a:pt x="560" y="257"/>
                  </a:cubicBezTo>
                  <a:close/>
                  <a:moveTo>
                    <a:pt x="463" y="333"/>
                  </a:moveTo>
                  <a:cubicBezTo>
                    <a:pt x="469" y="328"/>
                    <a:pt x="475" y="323"/>
                    <a:pt x="481" y="318"/>
                  </a:cubicBezTo>
                  <a:cubicBezTo>
                    <a:pt x="485" y="315"/>
                    <a:pt x="485" y="310"/>
                    <a:pt x="482" y="307"/>
                  </a:cubicBezTo>
                  <a:cubicBezTo>
                    <a:pt x="479" y="303"/>
                    <a:pt x="474" y="303"/>
                    <a:pt x="471" y="306"/>
                  </a:cubicBezTo>
                  <a:cubicBezTo>
                    <a:pt x="465" y="311"/>
                    <a:pt x="459" y="316"/>
                    <a:pt x="452" y="321"/>
                  </a:cubicBezTo>
                  <a:cubicBezTo>
                    <a:pt x="449" y="324"/>
                    <a:pt x="449" y="329"/>
                    <a:pt x="452" y="333"/>
                  </a:cubicBezTo>
                  <a:cubicBezTo>
                    <a:pt x="455" y="336"/>
                    <a:pt x="460" y="336"/>
                    <a:pt x="463" y="333"/>
                  </a:cubicBezTo>
                  <a:close/>
                  <a:moveTo>
                    <a:pt x="374" y="419"/>
                  </a:moveTo>
                  <a:cubicBezTo>
                    <a:pt x="379" y="413"/>
                    <a:pt x="385" y="407"/>
                    <a:pt x="390" y="402"/>
                  </a:cubicBezTo>
                  <a:cubicBezTo>
                    <a:pt x="393" y="398"/>
                    <a:pt x="393" y="393"/>
                    <a:pt x="390" y="390"/>
                  </a:cubicBezTo>
                  <a:cubicBezTo>
                    <a:pt x="387" y="387"/>
                    <a:pt x="382" y="387"/>
                    <a:pt x="379" y="390"/>
                  </a:cubicBezTo>
                  <a:cubicBezTo>
                    <a:pt x="373" y="396"/>
                    <a:pt x="368" y="402"/>
                    <a:pt x="362" y="408"/>
                  </a:cubicBezTo>
                  <a:cubicBezTo>
                    <a:pt x="359" y="411"/>
                    <a:pt x="359" y="416"/>
                    <a:pt x="362" y="419"/>
                  </a:cubicBezTo>
                  <a:cubicBezTo>
                    <a:pt x="366" y="422"/>
                    <a:pt x="371" y="422"/>
                    <a:pt x="374" y="419"/>
                  </a:cubicBezTo>
                  <a:close/>
                  <a:moveTo>
                    <a:pt x="293" y="512"/>
                  </a:moveTo>
                  <a:cubicBezTo>
                    <a:pt x="298" y="506"/>
                    <a:pt x="303" y="500"/>
                    <a:pt x="308" y="494"/>
                  </a:cubicBezTo>
                  <a:cubicBezTo>
                    <a:pt x="310" y="490"/>
                    <a:pt x="310" y="485"/>
                    <a:pt x="307" y="482"/>
                  </a:cubicBezTo>
                  <a:cubicBezTo>
                    <a:pt x="303" y="480"/>
                    <a:pt x="298" y="480"/>
                    <a:pt x="295" y="483"/>
                  </a:cubicBezTo>
                  <a:cubicBezTo>
                    <a:pt x="290" y="490"/>
                    <a:pt x="285" y="496"/>
                    <a:pt x="280" y="502"/>
                  </a:cubicBezTo>
                  <a:cubicBezTo>
                    <a:pt x="277" y="506"/>
                    <a:pt x="278" y="511"/>
                    <a:pt x="282" y="514"/>
                  </a:cubicBezTo>
                  <a:cubicBezTo>
                    <a:pt x="285" y="516"/>
                    <a:pt x="290" y="516"/>
                    <a:pt x="293" y="512"/>
                  </a:cubicBezTo>
                  <a:close/>
                  <a:moveTo>
                    <a:pt x="221" y="613"/>
                  </a:moveTo>
                  <a:cubicBezTo>
                    <a:pt x="225" y="606"/>
                    <a:pt x="230" y="600"/>
                    <a:pt x="234" y="593"/>
                  </a:cubicBezTo>
                  <a:cubicBezTo>
                    <a:pt x="237" y="589"/>
                    <a:pt x="236" y="584"/>
                    <a:pt x="232" y="582"/>
                  </a:cubicBezTo>
                  <a:cubicBezTo>
                    <a:pt x="228" y="579"/>
                    <a:pt x="223" y="580"/>
                    <a:pt x="221" y="584"/>
                  </a:cubicBezTo>
                  <a:cubicBezTo>
                    <a:pt x="216" y="591"/>
                    <a:pt x="212" y="598"/>
                    <a:pt x="208" y="604"/>
                  </a:cubicBezTo>
                  <a:cubicBezTo>
                    <a:pt x="205" y="608"/>
                    <a:pt x="206" y="613"/>
                    <a:pt x="210" y="615"/>
                  </a:cubicBezTo>
                  <a:cubicBezTo>
                    <a:pt x="214" y="618"/>
                    <a:pt x="219" y="617"/>
                    <a:pt x="221" y="613"/>
                  </a:cubicBezTo>
                  <a:close/>
                  <a:moveTo>
                    <a:pt x="159" y="720"/>
                  </a:moveTo>
                  <a:cubicBezTo>
                    <a:pt x="163" y="713"/>
                    <a:pt x="167" y="706"/>
                    <a:pt x="170" y="699"/>
                  </a:cubicBezTo>
                  <a:cubicBezTo>
                    <a:pt x="173" y="695"/>
                    <a:pt x="171" y="690"/>
                    <a:pt x="167" y="688"/>
                  </a:cubicBezTo>
                  <a:cubicBezTo>
                    <a:pt x="163" y="686"/>
                    <a:pt x="158" y="687"/>
                    <a:pt x="156" y="691"/>
                  </a:cubicBezTo>
                  <a:cubicBezTo>
                    <a:pt x="152" y="698"/>
                    <a:pt x="149" y="706"/>
                    <a:pt x="145" y="713"/>
                  </a:cubicBezTo>
                  <a:cubicBezTo>
                    <a:pt x="143" y="717"/>
                    <a:pt x="145" y="722"/>
                    <a:pt x="148" y="724"/>
                  </a:cubicBezTo>
                  <a:cubicBezTo>
                    <a:pt x="152" y="726"/>
                    <a:pt x="157" y="724"/>
                    <a:pt x="159" y="720"/>
                  </a:cubicBezTo>
                  <a:close/>
                  <a:moveTo>
                    <a:pt x="108" y="833"/>
                  </a:moveTo>
                  <a:cubicBezTo>
                    <a:pt x="111" y="825"/>
                    <a:pt x="114" y="818"/>
                    <a:pt x="117" y="810"/>
                  </a:cubicBezTo>
                  <a:cubicBezTo>
                    <a:pt x="119" y="806"/>
                    <a:pt x="117" y="802"/>
                    <a:pt x="113" y="800"/>
                  </a:cubicBezTo>
                  <a:cubicBezTo>
                    <a:pt x="109" y="798"/>
                    <a:pt x="104" y="800"/>
                    <a:pt x="102" y="804"/>
                  </a:cubicBezTo>
                  <a:cubicBezTo>
                    <a:pt x="99" y="812"/>
                    <a:pt x="96" y="819"/>
                    <a:pt x="93" y="827"/>
                  </a:cubicBezTo>
                  <a:cubicBezTo>
                    <a:pt x="91" y="831"/>
                    <a:pt x="93" y="835"/>
                    <a:pt x="98" y="837"/>
                  </a:cubicBezTo>
                  <a:cubicBezTo>
                    <a:pt x="102" y="839"/>
                    <a:pt x="106" y="837"/>
                    <a:pt x="108" y="833"/>
                  </a:cubicBezTo>
                  <a:close/>
                  <a:moveTo>
                    <a:pt x="68" y="950"/>
                  </a:moveTo>
                  <a:cubicBezTo>
                    <a:pt x="70" y="942"/>
                    <a:pt x="72" y="934"/>
                    <a:pt x="75" y="927"/>
                  </a:cubicBezTo>
                  <a:cubicBezTo>
                    <a:pt x="76" y="922"/>
                    <a:pt x="73" y="918"/>
                    <a:pt x="69" y="917"/>
                  </a:cubicBezTo>
                  <a:cubicBezTo>
                    <a:pt x="65" y="915"/>
                    <a:pt x="61" y="918"/>
                    <a:pt x="59" y="922"/>
                  </a:cubicBezTo>
                  <a:cubicBezTo>
                    <a:pt x="57" y="930"/>
                    <a:pt x="55" y="937"/>
                    <a:pt x="52" y="945"/>
                  </a:cubicBezTo>
                  <a:cubicBezTo>
                    <a:pt x="51" y="949"/>
                    <a:pt x="53" y="954"/>
                    <a:pt x="58" y="955"/>
                  </a:cubicBezTo>
                  <a:cubicBezTo>
                    <a:pt x="62" y="956"/>
                    <a:pt x="66" y="954"/>
                    <a:pt x="68" y="950"/>
                  </a:cubicBezTo>
                  <a:close/>
                  <a:moveTo>
                    <a:pt x="39" y="1070"/>
                  </a:moveTo>
                  <a:cubicBezTo>
                    <a:pt x="40" y="1062"/>
                    <a:pt x="42" y="1054"/>
                    <a:pt x="43" y="1046"/>
                  </a:cubicBezTo>
                  <a:cubicBezTo>
                    <a:pt x="44" y="1042"/>
                    <a:pt x="42" y="1038"/>
                    <a:pt x="37" y="1037"/>
                  </a:cubicBezTo>
                  <a:cubicBezTo>
                    <a:pt x="33" y="1036"/>
                    <a:pt x="29" y="1039"/>
                    <a:pt x="28" y="1043"/>
                  </a:cubicBezTo>
                  <a:cubicBezTo>
                    <a:pt x="26" y="1051"/>
                    <a:pt x="25" y="1059"/>
                    <a:pt x="23" y="1067"/>
                  </a:cubicBezTo>
                  <a:cubicBezTo>
                    <a:pt x="22" y="1071"/>
                    <a:pt x="25" y="1075"/>
                    <a:pt x="29" y="1076"/>
                  </a:cubicBezTo>
                  <a:cubicBezTo>
                    <a:pt x="34" y="1077"/>
                    <a:pt x="38" y="1074"/>
                    <a:pt x="39" y="1070"/>
                  </a:cubicBezTo>
                  <a:close/>
                  <a:moveTo>
                    <a:pt x="21" y="1192"/>
                  </a:moveTo>
                  <a:cubicBezTo>
                    <a:pt x="22" y="1184"/>
                    <a:pt x="23" y="1176"/>
                    <a:pt x="24" y="1168"/>
                  </a:cubicBezTo>
                  <a:cubicBezTo>
                    <a:pt x="24" y="1164"/>
                    <a:pt x="21" y="1160"/>
                    <a:pt x="17" y="1159"/>
                  </a:cubicBezTo>
                  <a:cubicBezTo>
                    <a:pt x="12" y="1159"/>
                    <a:pt x="8" y="1162"/>
                    <a:pt x="8" y="1166"/>
                  </a:cubicBezTo>
                  <a:cubicBezTo>
                    <a:pt x="7" y="1174"/>
                    <a:pt x="6" y="1182"/>
                    <a:pt x="6" y="1191"/>
                  </a:cubicBezTo>
                  <a:cubicBezTo>
                    <a:pt x="5" y="1195"/>
                    <a:pt x="8" y="1199"/>
                    <a:pt x="13" y="1199"/>
                  </a:cubicBezTo>
                  <a:cubicBezTo>
                    <a:pt x="17" y="1200"/>
                    <a:pt x="21" y="1196"/>
                    <a:pt x="21" y="1192"/>
                  </a:cubicBezTo>
                  <a:close/>
                  <a:moveTo>
                    <a:pt x="16" y="1315"/>
                  </a:moveTo>
                  <a:cubicBezTo>
                    <a:pt x="16" y="1315"/>
                    <a:pt x="16" y="1314"/>
                    <a:pt x="16" y="1314"/>
                  </a:cubicBezTo>
                  <a:cubicBezTo>
                    <a:pt x="16" y="1306"/>
                    <a:pt x="16" y="1299"/>
                    <a:pt x="16" y="1291"/>
                  </a:cubicBezTo>
                  <a:cubicBezTo>
                    <a:pt x="16" y="1287"/>
                    <a:pt x="13" y="1283"/>
                    <a:pt x="8" y="1283"/>
                  </a:cubicBezTo>
                  <a:cubicBezTo>
                    <a:pt x="4" y="1283"/>
                    <a:pt x="0" y="1287"/>
                    <a:pt x="0" y="1291"/>
                  </a:cubicBezTo>
                  <a:cubicBezTo>
                    <a:pt x="0" y="1299"/>
                    <a:pt x="0" y="1306"/>
                    <a:pt x="0" y="1314"/>
                  </a:cubicBezTo>
                  <a:cubicBezTo>
                    <a:pt x="0" y="1314"/>
                    <a:pt x="0" y="1315"/>
                    <a:pt x="0" y="1315"/>
                  </a:cubicBezTo>
                  <a:cubicBezTo>
                    <a:pt x="0" y="1320"/>
                    <a:pt x="3" y="1323"/>
                    <a:pt x="8" y="1323"/>
                  </a:cubicBezTo>
                  <a:cubicBezTo>
                    <a:pt x="12" y="1323"/>
                    <a:pt x="16" y="1320"/>
                    <a:pt x="16" y="1315"/>
                  </a:cubicBezTo>
                  <a:close/>
                  <a:moveTo>
                    <a:pt x="22" y="1439"/>
                  </a:moveTo>
                  <a:cubicBezTo>
                    <a:pt x="21" y="1431"/>
                    <a:pt x="20" y="1423"/>
                    <a:pt x="20" y="1415"/>
                  </a:cubicBezTo>
                  <a:cubicBezTo>
                    <a:pt x="19" y="1411"/>
                    <a:pt x="15" y="1407"/>
                    <a:pt x="11" y="1408"/>
                  </a:cubicBezTo>
                  <a:cubicBezTo>
                    <a:pt x="7" y="1408"/>
                    <a:pt x="3" y="1412"/>
                    <a:pt x="4" y="1416"/>
                  </a:cubicBezTo>
                  <a:cubicBezTo>
                    <a:pt x="4" y="1424"/>
                    <a:pt x="5" y="1432"/>
                    <a:pt x="6" y="1440"/>
                  </a:cubicBezTo>
                  <a:cubicBezTo>
                    <a:pt x="6" y="1445"/>
                    <a:pt x="10" y="1448"/>
                    <a:pt x="14" y="1448"/>
                  </a:cubicBezTo>
                  <a:cubicBezTo>
                    <a:pt x="19" y="1447"/>
                    <a:pt x="22" y="1443"/>
                    <a:pt x="22" y="1439"/>
                  </a:cubicBezTo>
                  <a:close/>
                  <a:moveTo>
                    <a:pt x="39" y="1561"/>
                  </a:moveTo>
                  <a:cubicBezTo>
                    <a:pt x="38" y="1553"/>
                    <a:pt x="36" y="1545"/>
                    <a:pt x="35" y="1538"/>
                  </a:cubicBezTo>
                  <a:cubicBezTo>
                    <a:pt x="34" y="1533"/>
                    <a:pt x="30" y="1530"/>
                    <a:pt x="26" y="1531"/>
                  </a:cubicBezTo>
                  <a:cubicBezTo>
                    <a:pt x="21" y="1532"/>
                    <a:pt x="18" y="1536"/>
                    <a:pt x="19" y="1540"/>
                  </a:cubicBezTo>
                  <a:cubicBezTo>
                    <a:pt x="21" y="1548"/>
                    <a:pt x="22" y="1556"/>
                    <a:pt x="24" y="1564"/>
                  </a:cubicBezTo>
                  <a:cubicBezTo>
                    <a:pt x="24" y="1568"/>
                    <a:pt x="29" y="1571"/>
                    <a:pt x="33" y="1570"/>
                  </a:cubicBezTo>
                  <a:cubicBezTo>
                    <a:pt x="37" y="1570"/>
                    <a:pt x="40" y="1565"/>
                    <a:pt x="39" y="1561"/>
                  </a:cubicBezTo>
                  <a:close/>
                  <a:moveTo>
                    <a:pt x="68" y="1681"/>
                  </a:moveTo>
                  <a:cubicBezTo>
                    <a:pt x="66" y="1674"/>
                    <a:pt x="64" y="1666"/>
                    <a:pt x="62" y="1658"/>
                  </a:cubicBezTo>
                  <a:cubicBezTo>
                    <a:pt x="61" y="1654"/>
                    <a:pt x="56" y="1651"/>
                    <a:pt x="52" y="1653"/>
                  </a:cubicBezTo>
                  <a:cubicBezTo>
                    <a:pt x="48" y="1654"/>
                    <a:pt x="45" y="1658"/>
                    <a:pt x="46" y="1662"/>
                  </a:cubicBezTo>
                  <a:cubicBezTo>
                    <a:pt x="49" y="1670"/>
                    <a:pt x="51" y="1678"/>
                    <a:pt x="53" y="1686"/>
                  </a:cubicBezTo>
                  <a:cubicBezTo>
                    <a:pt x="54" y="1690"/>
                    <a:pt x="59" y="1692"/>
                    <a:pt x="63" y="1691"/>
                  </a:cubicBezTo>
                  <a:cubicBezTo>
                    <a:pt x="67" y="1690"/>
                    <a:pt x="70" y="1685"/>
                    <a:pt x="68" y="1681"/>
                  </a:cubicBezTo>
                  <a:close/>
                  <a:moveTo>
                    <a:pt x="109" y="1798"/>
                  </a:moveTo>
                  <a:cubicBezTo>
                    <a:pt x="106" y="1790"/>
                    <a:pt x="103" y="1783"/>
                    <a:pt x="100" y="1776"/>
                  </a:cubicBezTo>
                  <a:cubicBezTo>
                    <a:pt x="99" y="1771"/>
                    <a:pt x="94" y="1769"/>
                    <a:pt x="90" y="1771"/>
                  </a:cubicBezTo>
                  <a:cubicBezTo>
                    <a:pt x="86" y="1773"/>
                    <a:pt x="84" y="1777"/>
                    <a:pt x="85" y="1781"/>
                  </a:cubicBezTo>
                  <a:cubicBezTo>
                    <a:pt x="88" y="1789"/>
                    <a:pt x="91" y="1796"/>
                    <a:pt x="94" y="1804"/>
                  </a:cubicBezTo>
                  <a:cubicBezTo>
                    <a:pt x="96" y="1808"/>
                    <a:pt x="100" y="1810"/>
                    <a:pt x="104" y="1808"/>
                  </a:cubicBezTo>
                  <a:cubicBezTo>
                    <a:pt x="109" y="1807"/>
                    <a:pt x="111" y="1802"/>
                    <a:pt x="109" y="1798"/>
                  </a:cubicBezTo>
                  <a:close/>
                  <a:moveTo>
                    <a:pt x="160" y="1910"/>
                  </a:moveTo>
                  <a:cubicBezTo>
                    <a:pt x="157" y="1903"/>
                    <a:pt x="153" y="1896"/>
                    <a:pt x="150" y="1889"/>
                  </a:cubicBezTo>
                  <a:cubicBezTo>
                    <a:pt x="148" y="1885"/>
                    <a:pt x="143" y="1883"/>
                    <a:pt x="139" y="1885"/>
                  </a:cubicBezTo>
                  <a:cubicBezTo>
                    <a:pt x="135" y="1887"/>
                    <a:pt x="133" y="1892"/>
                    <a:pt x="135" y="1896"/>
                  </a:cubicBezTo>
                  <a:cubicBezTo>
                    <a:pt x="139" y="1903"/>
                    <a:pt x="142" y="1910"/>
                    <a:pt x="146" y="1917"/>
                  </a:cubicBezTo>
                  <a:cubicBezTo>
                    <a:pt x="148" y="1921"/>
                    <a:pt x="153" y="1923"/>
                    <a:pt x="157" y="1921"/>
                  </a:cubicBezTo>
                  <a:cubicBezTo>
                    <a:pt x="161" y="1919"/>
                    <a:pt x="162" y="1914"/>
                    <a:pt x="160" y="1910"/>
                  </a:cubicBezTo>
                  <a:close/>
                  <a:moveTo>
                    <a:pt x="222" y="2017"/>
                  </a:moveTo>
                  <a:cubicBezTo>
                    <a:pt x="218" y="2010"/>
                    <a:pt x="214" y="2003"/>
                    <a:pt x="209" y="1997"/>
                  </a:cubicBezTo>
                  <a:cubicBezTo>
                    <a:pt x="207" y="1993"/>
                    <a:pt x="202" y="1992"/>
                    <a:pt x="198" y="1994"/>
                  </a:cubicBezTo>
                  <a:cubicBezTo>
                    <a:pt x="195" y="1996"/>
                    <a:pt x="194" y="2001"/>
                    <a:pt x="196" y="2005"/>
                  </a:cubicBezTo>
                  <a:cubicBezTo>
                    <a:pt x="200" y="2012"/>
                    <a:pt x="204" y="2019"/>
                    <a:pt x="209" y="2026"/>
                  </a:cubicBezTo>
                  <a:cubicBezTo>
                    <a:pt x="211" y="2029"/>
                    <a:pt x="216" y="2030"/>
                    <a:pt x="220" y="2028"/>
                  </a:cubicBezTo>
                  <a:cubicBezTo>
                    <a:pt x="224" y="2026"/>
                    <a:pt x="225" y="2021"/>
                    <a:pt x="222" y="2017"/>
                  </a:cubicBezTo>
                  <a:close/>
                  <a:moveTo>
                    <a:pt x="294" y="2117"/>
                  </a:moveTo>
                  <a:cubicBezTo>
                    <a:pt x="289" y="2111"/>
                    <a:pt x="284" y="2105"/>
                    <a:pt x="279" y="2098"/>
                  </a:cubicBezTo>
                  <a:cubicBezTo>
                    <a:pt x="277" y="2095"/>
                    <a:pt x="272" y="2094"/>
                    <a:pt x="268" y="2097"/>
                  </a:cubicBezTo>
                  <a:cubicBezTo>
                    <a:pt x="265" y="2100"/>
                    <a:pt x="264" y="2105"/>
                    <a:pt x="267" y="2108"/>
                  </a:cubicBezTo>
                  <a:cubicBezTo>
                    <a:pt x="272" y="2115"/>
                    <a:pt x="276" y="2121"/>
                    <a:pt x="281" y="2127"/>
                  </a:cubicBezTo>
                  <a:cubicBezTo>
                    <a:pt x="284" y="2131"/>
                    <a:pt x="289" y="2131"/>
                    <a:pt x="293" y="2129"/>
                  </a:cubicBezTo>
                  <a:cubicBezTo>
                    <a:pt x="296" y="2126"/>
                    <a:pt x="297" y="2121"/>
                    <a:pt x="294" y="2117"/>
                  </a:cubicBezTo>
                  <a:close/>
                  <a:moveTo>
                    <a:pt x="375" y="2211"/>
                  </a:moveTo>
                  <a:cubicBezTo>
                    <a:pt x="370" y="2205"/>
                    <a:pt x="364" y="2199"/>
                    <a:pt x="359" y="2193"/>
                  </a:cubicBezTo>
                  <a:cubicBezTo>
                    <a:pt x="356" y="2190"/>
                    <a:pt x="351" y="2190"/>
                    <a:pt x="347" y="2193"/>
                  </a:cubicBezTo>
                  <a:cubicBezTo>
                    <a:pt x="344" y="2196"/>
                    <a:pt x="344" y="2201"/>
                    <a:pt x="347" y="2204"/>
                  </a:cubicBezTo>
                  <a:cubicBezTo>
                    <a:pt x="352" y="2210"/>
                    <a:pt x="358" y="2216"/>
                    <a:pt x="363" y="2222"/>
                  </a:cubicBezTo>
                  <a:cubicBezTo>
                    <a:pt x="366" y="2225"/>
                    <a:pt x="372" y="2225"/>
                    <a:pt x="375" y="2222"/>
                  </a:cubicBezTo>
                  <a:cubicBezTo>
                    <a:pt x="378" y="2219"/>
                    <a:pt x="378" y="2214"/>
                    <a:pt x="375" y="2211"/>
                  </a:cubicBezTo>
                  <a:close/>
                  <a:moveTo>
                    <a:pt x="464" y="2296"/>
                  </a:moveTo>
                  <a:cubicBezTo>
                    <a:pt x="458" y="2291"/>
                    <a:pt x="452" y="2285"/>
                    <a:pt x="447" y="2280"/>
                  </a:cubicBezTo>
                  <a:cubicBezTo>
                    <a:pt x="443" y="2277"/>
                    <a:pt x="438" y="2277"/>
                    <a:pt x="435" y="2281"/>
                  </a:cubicBezTo>
                  <a:cubicBezTo>
                    <a:pt x="432" y="2284"/>
                    <a:pt x="433" y="2289"/>
                    <a:pt x="436" y="2292"/>
                  </a:cubicBezTo>
                  <a:cubicBezTo>
                    <a:pt x="442" y="2297"/>
                    <a:pt x="448" y="2303"/>
                    <a:pt x="454" y="2308"/>
                  </a:cubicBezTo>
                  <a:cubicBezTo>
                    <a:pt x="457" y="2311"/>
                    <a:pt x="462" y="2311"/>
                    <a:pt x="465" y="2307"/>
                  </a:cubicBezTo>
                  <a:cubicBezTo>
                    <a:pt x="468" y="2304"/>
                    <a:pt x="468" y="2299"/>
                    <a:pt x="464" y="2296"/>
                  </a:cubicBezTo>
                  <a:close/>
                  <a:moveTo>
                    <a:pt x="562" y="2372"/>
                  </a:moveTo>
                  <a:cubicBezTo>
                    <a:pt x="555" y="2368"/>
                    <a:pt x="549" y="2363"/>
                    <a:pt x="542" y="2358"/>
                  </a:cubicBezTo>
                  <a:cubicBezTo>
                    <a:pt x="539" y="2356"/>
                    <a:pt x="534" y="2356"/>
                    <a:pt x="531" y="2360"/>
                  </a:cubicBezTo>
                  <a:cubicBezTo>
                    <a:pt x="528" y="2363"/>
                    <a:pt x="529" y="2368"/>
                    <a:pt x="533" y="2371"/>
                  </a:cubicBezTo>
                  <a:cubicBezTo>
                    <a:pt x="539" y="2376"/>
                    <a:pt x="546" y="2381"/>
                    <a:pt x="552" y="2385"/>
                  </a:cubicBezTo>
                  <a:cubicBezTo>
                    <a:pt x="556" y="2388"/>
                    <a:pt x="561" y="2387"/>
                    <a:pt x="564" y="2383"/>
                  </a:cubicBezTo>
                  <a:cubicBezTo>
                    <a:pt x="566" y="2380"/>
                    <a:pt x="565" y="2375"/>
                    <a:pt x="562" y="2372"/>
                  </a:cubicBezTo>
                  <a:close/>
                  <a:moveTo>
                    <a:pt x="666" y="2439"/>
                  </a:moveTo>
                  <a:cubicBezTo>
                    <a:pt x="659" y="2435"/>
                    <a:pt x="652" y="2431"/>
                    <a:pt x="645" y="2427"/>
                  </a:cubicBezTo>
                  <a:cubicBezTo>
                    <a:pt x="641" y="2425"/>
                    <a:pt x="636" y="2426"/>
                    <a:pt x="634" y="2430"/>
                  </a:cubicBezTo>
                  <a:cubicBezTo>
                    <a:pt x="632" y="2434"/>
                    <a:pt x="633" y="2438"/>
                    <a:pt x="637" y="2441"/>
                  </a:cubicBezTo>
                  <a:cubicBezTo>
                    <a:pt x="644" y="2445"/>
                    <a:pt x="651" y="2449"/>
                    <a:pt x="658" y="2453"/>
                  </a:cubicBezTo>
                  <a:cubicBezTo>
                    <a:pt x="661" y="2455"/>
                    <a:pt x="666" y="2454"/>
                    <a:pt x="669" y="2450"/>
                  </a:cubicBezTo>
                  <a:cubicBezTo>
                    <a:pt x="671" y="2446"/>
                    <a:pt x="669" y="2441"/>
                    <a:pt x="666" y="2439"/>
                  </a:cubicBezTo>
                  <a:close/>
                  <a:moveTo>
                    <a:pt x="776" y="2496"/>
                  </a:moveTo>
                  <a:cubicBezTo>
                    <a:pt x="768" y="2493"/>
                    <a:pt x="761" y="2489"/>
                    <a:pt x="754" y="2486"/>
                  </a:cubicBezTo>
                  <a:cubicBezTo>
                    <a:pt x="750" y="2484"/>
                    <a:pt x="745" y="2485"/>
                    <a:pt x="743" y="2489"/>
                  </a:cubicBezTo>
                  <a:cubicBezTo>
                    <a:pt x="741" y="2493"/>
                    <a:pt x="743" y="2498"/>
                    <a:pt x="747" y="2500"/>
                  </a:cubicBezTo>
                  <a:cubicBezTo>
                    <a:pt x="754" y="2504"/>
                    <a:pt x="762" y="2507"/>
                    <a:pt x="769" y="2510"/>
                  </a:cubicBezTo>
                  <a:cubicBezTo>
                    <a:pt x="773" y="2512"/>
                    <a:pt x="778" y="2511"/>
                    <a:pt x="780" y="2506"/>
                  </a:cubicBezTo>
                  <a:cubicBezTo>
                    <a:pt x="781" y="2502"/>
                    <a:pt x="780" y="2498"/>
                    <a:pt x="776" y="2496"/>
                  </a:cubicBezTo>
                  <a:close/>
                  <a:moveTo>
                    <a:pt x="890" y="2542"/>
                  </a:moveTo>
                  <a:cubicBezTo>
                    <a:pt x="883" y="2539"/>
                    <a:pt x="875" y="2537"/>
                    <a:pt x="868" y="2534"/>
                  </a:cubicBezTo>
                  <a:cubicBezTo>
                    <a:pt x="864" y="2532"/>
                    <a:pt x="859" y="2534"/>
                    <a:pt x="858" y="2539"/>
                  </a:cubicBezTo>
                  <a:cubicBezTo>
                    <a:pt x="856" y="2543"/>
                    <a:pt x="858" y="2547"/>
                    <a:pt x="862" y="2549"/>
                  </a:cubicBezTo>
                  <a:cubicBezTo>
                    <a:pt x="870" y="2552"/>
                    <a:pt x="878" y="2554"/>
                    <a:pt x="885" y="2557"/>
                  </a:cubicBezTo>
                  <a:cubicBezTo>
                    <a:pt x="889" y="2558"/>
                    <a:pt x="894" y="2556"/>
                    <a:pt x="895" y="2552"/>
                  </a:cubicBezTo>
                  <a:cubicBezTo>
                    <a:pt x="897" y="2548"/>
                    <a:pt x="895" y="2543"/>
                    <a:pt x="890" y="2542"/>
                  </a:cubicBezTo>
                  <a:close/>
                  <a:moveTo>
                    <a:pt x="1009" y="2577"/>
                  </a:moveTo>
                  <a:cubicBezTo>
                    <a:pt x="1001" y="2575"/>
                    <a:pt x="994" y="2573"/>
                    <a:pt x="986" y="2571"/>
                  </a:cubicBezTo>
                  <a:cubicBezTo>
                    <a:pt x="982" y="2570"/>
                    <a:pt x="977" y="2572"/>
                    <a:pt x="976" y="2576"/>
                  </a:cubicBezTo>
                  <a:cubicBezTo>
                    <a:pt x="975" y="2581"/>
                    <a:pt x="977" y="2585"/>
                    <a:pt x="982" y="2586"/>
                  </a:cubicBezTo>
                  <a:cubicBezTo>
                    <a:pt x="990" y="2588"/>
                    <a:pt x="997" y="2590"/>
                    <a:pt x="1005" y="2592"/>
                  </a:cubicBezTo>
                  <a:cubicBezTo>
                    <a:pt x="1010" y="2593"/>
                    <a:pt x="1014" y="2590"/>
                    <a:pt x="1015" y="2586"/>
                  </a:cubicBezTo>
                  <a:cubicBezTo>
                    <a:pt x="1016" y="2582"/>
                    <a:pt x="1013" y="2578"/>
                    <a:pt x="1009" y="2577"/>
                  </a:cubicBezTo>
                  <a:close/>
                  <a:moveTo>
                    <a:pt x="1130" y="2600"/>
                  </a:moveTo>
                  <a:cubicBezTo>
                    <a:pt x="1122" y="2599"/>
                    <a:pt x="1115" y="2597"/>
                    <a:pt x="1107" y="2596"/>
                  </a:cubicBezTo>
                  <a:cubicBezTo>
                    <a:pt x="1102" y="2595"/>
                    <a:pt x="1098" y="2598"/>
                    <a:pt x="1098" y="2603"/>
                  </a:cubicBezTo>
                  <a:cubicBezTo>
                    <a:pt x="1097" y="2607"/>
                    <a:pt x="1100" y="2611"/>
                    <a:pt x="1104" y="2612"/>
                  </a:cubicBezTo>
                  <a:cubicBezTo>
                    <a:pt x="1112" y="2613"/>
                    <a:pt x="1120" y="2614"/>
                    <a:pt x="1128" y="2616"/>
                  </a:cubicBezTo>
                  <a:cubicBezTo>
                    <a:pt x="1132" y="2616"/>
                    <a:pt x="1137" y="2613"/>
                    <a:pt x="1137" y="2609"/>
                  </a:cubicBezTo>
                  <a:cubicBezTo>
                    <a:pt x="1138" y="2604"/>
                    <a:pt x="1135" y="2600"/>
                    <a:pt x="1130" y="2600"/>
                  </a:cubicBezTo>
                  <a:close/>
                  <a:moveTo>
                    <a:pt x="1253" y="2611"/>
                  </a:moveTo>
                  <a:cubicBezTo>
                    <a:pt x="1245" y="2611"/>
                    <a:pt x="1237" y="2610"/>
                    <a:pt x="1229" y="2610"/>
                  </a:cubicBezTo>
                  <a:cubicBezTo>
                    <a:pt x="1225" y="2610"/>
                    <a:pt x="1221" y="2613"/>
                    <a:pt x="1221" y="2617"/>
                  </a:cubicBezTo>
                  <a:cubicBezTo>
                    <a:pt x="1221" y="2622"/>
                    <a:pt x="1224" y="2626"/>
                    <a:pt x="1228" y="2626"/>
                  </a:cubicBezTo>
                  <a:cubicBezTo>
                    <a:pt x="1236" y="2626"/>
                    <a:pt x="1245" y="2627"/>
                    <a:pt x="1253" y="2627"/>
                  </a:cubicBezTo>
                  <a:cubicBezTo>
                    <a:pt x="1257" y="2627"/>
                    <a:pt x="1261" y="2624"/>
                    <a:pt x="1261" y="2620"/>
                  </a:cubicBezTo>
                  <a:cubicBezTo>
                    <a:pt x="1261" y="2615"/>
                    <a:pt x="1258" y="2611"/>
                    <a:pt x="1253" y="2611"/>
                  </a:cubicBezTo>
                  <a:close/>
                  <a:moveTo>
                    <a:pt x="1377" y="2611"/>
                  </a:moveTo>
                  <a:cubicBezTo>
                    <a:pt x="1369" y="2612"/>
                    <a:pt x="1361" y="2612"/>
                    <a:pt x="1353" y="2612"/>
                  </a:cubicBezTo>
                  <a:cubicBezTo>
                    <a:pt x="1349" y="2612"/>
                    <a:pt x="1345" y="2616"/>
                    <a:pt x="1345" y="2620"/>
                  </a:cubicBezTo>
                  <a:cubicBezTo>
                    <a:pt x="1345" y="2625"/>
                    <a:pt x="1349" y="2628"/>
                    <a:pt x="1353" y="2628"/>
                  </a:cubicBezTo>
                  <a:cubicBezTo>
                    <a:pt x="1362" y="2628"/>
                    <a:pt x="1370" y="2627"/>
                    <a:pt x="1378" y="2627"/>
                  </a:cubicBezTo>
                  <a:cubicBezTo>
                    <a:pt x="1382" y="2627"/>
                    <a:pt x="1386" y="2623"/>
                    <a:pt x="1385" y="2619"/>
                  </a:cubicBezTo>
                  <a:cubicBezTo>
                    <a:pt x="1385" y="2614"/>
                    <a:pt x="1381" y="2611"/>
                    <a:pt x="1377" y="2611"/>
                  </a:cubicBezTo>
                  <a:close/>
                  <a:moveTo>
                    <a:pt x="1500" y="2599"/>
                  </a:moveTo>
                  <a:cubicBezTo>
                    <a:pt x="1492" y="2601"/>
                    <a:pt x="1484" y="2602"/>
                    <a:pt x="1476" y="2603"/>
                  </a:cubicBezTo>
                  <a:cubicBezTo>
                    <a:pt x="1472" y="2603"/>
                    <a:pt x="1469" y="2607"/>
                    <a:pt x="1469" y="2612"/>
                  </a:cubicBezTo>
                  <a:cubicBezTo>
                    <a:pt x="1470" y="2616"/>
                    <a:pt x="1474" y="2619"/>
                    <a:pt x="1478" y="2619"/>
                  </a:cubicBezTo>
                  <a:cubicBezTo>
                    <a:pt x="1486" y="2618"/>
                    <a:pt x="1494" y="2616"/>
                    <a:pt x="1502" y="2615"/>
                  </a:cubicBezTo>
                  <a:cubicBezTo>
                    <a:pt x="1507" y="2615"/>
                    <a:pt x="1510" y="2611"/>
                    <a:pt x="1509" y="2606"/>
                  </a:cubicBezTo>
                  <a:cubicBezTo>
                    <a:pt x="1508" y="2602"/>
                    <a:pt x="1504" y="2599"/>
                    <a:pt x="1500" y="2599"/>
                  </a:cubicBezTo>
                  <a:close/>
                  <a:moveTo>
                    <a:pt x="1621" y="2576"/>
                  </a:moveTo>
                  <a:cubicBezTo>
                    <a:pt x="1613" y="2578"/>
                    <a:pt x="1606" y="2580"/>
                    <a:pt x="1598" y="2582"/>
                  </a:cubicBezTo>
                  <a:cubicBezTo>
                    <a:pt x="1594" y="2583"/>
                    <a:pt x="1591" y="2587"/>
                    <a:pt x="1592" y="2591"/>
                  </a:cubicBezTo>
                  <a:cubicBezTo>
                    <a:pt x="1593" y="2595"/>
                    <a:pt x="1597" y="2598"/>
                    <a:pt x="1601" y="2597"/>
                  </a:cubicBezTo>
                  <a:cubicBezTo>
                    <a:pt x="1609" y="2595"/>
                    <a:pt x="1617" y="2594"/>
                    <a:pt x="1625" y="2592"/>
                  </a:cubicBezTo>
                  <a:cubicBezTo>
                    <a:pt x="1629" y="2591"/>
                    <a:pt x="1632" y="2586"/>
                    <a:pt x="1631" y="2582"/>
                  </a:cubicBezTo>
                  <a:cubicBezTo>
                    <a:pt x="1630" y="2578"/>
                    <a:pt x="1626" y="2575"/>
                    <a:pt x="1621" y="2576"/>
                  </a:cubicBezTo>
                  <a:close/>
                  <a:moveTo>
                    <a:pt x="1740" y="2541"/>
                  </a:moveTo>
                  <a:cubicBezTo>
                    <a:pt x="1732" y="2544"/>
                    <a:pt x="1725" y="2546"/>
                    <a:pt x="1717" y="2549"/>
                  </a:cubicBezTo>
                  <a:cubicBezTo>
                    <a:pt x="1713" y="2550"/>
                    <a:pt x="1711" y="2555"/>
                    <a:pt x="1712" y="2559"/>
                  </a:cubicBezTo>
                  <a:cubicBezTo>
                    <a:pt x="1713" y="2563"/>
                    <a:pt x="1718" y="2566"/>
                    <a:pt x="1722" y="2564"/>
                  </a:cubicBezTo>
                  <a:cubicBezTo>
                    <a:pt x="1730" y="2562"/>
                    <a:pt x="1737" y="2559"/>
                    <a:pt x="1745" y="2556"/>
                  </a:cubicBezTo>
                  <a:cubicBezTo>
                    <a:pt x="1749" y="2555"/>
                    <a:pt x="1751" y="2550"/>
                    <a:pt x="1750" y="2546"/>
                  </a:cubicBezTo>
                  <a:cubicBezTo>
                    <a:pt x="1749" y="2542"/>
                    <a:pt x="1744" y="2540"/>
                    <a:pt x="1740" y="2541"/>
                  </a:cubicBezTo>
                  <a:close/>
                  <a:moveTo>
                    <a:pt x="1854" y="2495"/>
                  </a:moveTo>
                  <a:cubicBezTo>
                    <a:pt x="1847" y="2499"/>
                    <a:pt x="1840" y="2502"/>
                    <a:pt x="1832" y="2505"/>
                  </a:cubicBezTo>
                  <a:cubicBezTo>
                    <a:pt x="1828" y="2507"/>
                    <a:pt x="1827" y="2512"/>
                    <a:pt x="1828" y="2516"/>
                  </a:cubicBezTo>
                  <a:cubicBezTo>
                    <a:pt x="1830" y="2520"/>
                    <a:pt x="1835" y="2522"/>
                    <a:pt x="1839" y="2520"/>
                  </a:cubicBezTo>
                  <a:cubicBezTo>
                    <a:pt x="1846" y="2517"/>
                    <a:pt x="1854" y="2513"/>
                    <a:pt x="1861" y="2510"/>
                  </a:cubicBezTo>
                  <a:cubicBezTo>
                    <a:pt x="1865" y="2508"/>
                    <a:pt x="1867" y="2503"/>
                    <a:pt x="1865" y="2499"/>
                  </a:cubicBezTo>
                  <a:cubicBezTo>
                    <a:pt x="1863" y="2495"/>
                    <a:pt x="1858" y="2494"/>
                    <a:pt x="1854" y="2495"/>
                  </a:cubicBezTo>
                  <a:close/>
                  <a:moveTo>
                    <a:pt x="1964" y="2439"/>
                  </a:moveTo>
                  <a:cubicBezTo>
                    <a:pt x="1957" y="2443"/>
                    <a:pt x="1950" y="2447"/>
                    <a:pt x="1943" y="2451"/>
                  </a:cubicBezTo>
                  <a:cubicBezTo>
                    <a:pt x="1939" y="2453"/>
                    <a:pt x="1938" y="2458"/>
                    <a:pt x="1940" y="2461"/>
                  </a:cubicBezTo>
                  <a:cubicBezTo>
                    <a:pt x="1942" y="2465"/>
                    <a:pt x="1947" y="2467"/>
                    <a:pt x="1951" y="2465"/>
                  </a:cubicBezTo>
                  <a:cubicBezTo>
                    <a:pt x="1958" y="2461"/>
                    <a:pt x="1965" y="2457"/>
                    <a:pt x="1972" y="2453"/>
                  </a:cubicBezTo>
                  <a:cubicBezTo>
                    <a:pt x="1976" y="2450"/>
                    <a:pt x="1977" y="2445"/>
                    <a:pt x="1975" y="2442"/>
                  </a:cubicBezTo>
                  <a:cubicBezTo>
                    <a:pt x="1973" y="2438"/>
                    <a:pt x="1968" y="2437"/>
                    <a:pt x="1964" y="2439"/>
                  </a:cubicBezTo>
                  <a:close/>
                  <a:moveTo>
                    <a:pt x="2068" y="2372"/>
                  </a:moveTo>
                  <a:cubicBezTo>
                    <a:pt x="2061" y="2377"/>
                    <a:pt x="2055" y="2381"/>
                    <a:pt x="2048" y="2386"/>
                  </a:cubicBezTo>
                  <a:cubicBezTo>
                    <a:pt x="2045" y="2388"/>
                    <a:pt x="2044" y="2393"/>
                    <a:pt x="2046" y="2397"/>
                  </a:cubicBezTo>
                  <a:cubicBezTo>
                    <a:pt x="2049" y="2400"/>
                    <a:pt x="2054" y="2401"/>
                    <a:pt x="2057" y="2399"/>
                  </a:cubicBezTo>
                  <a:cubicBezTo>
                    <a:pt x="2064" y="2394"/>
                    <a:pt x="2070" y="2390"/>
                    <a:pt x="2077" y="2385"/>
                  </a:cubicBezTo>
                  <a:cubicBezTo>
                    <a:pt x="2081" y="2382"/>
                    <a:pt x="2081" y="2377"/>
                    <a:pt x="2079" y="2374"/>
                  </a:cubicBezTo>
                  <a:cubicBezTo>
                    <a:pt x="2076" y="2370"/>
                    <a:pt x="2071" y="2369"/>
                    <a:pt x="2068" y="2372"/>
                  </a:cubicBezTo>
                  <a:close/>
                  <a:moveTo>
                    <a:pt x="2165" y="2295"/>
                  </a:moveTo>
                  <a:cubicBezTo>
                    <a:pt x="2159" y="2301"/>
                    <a:pt x="2153" y="2306"/>
                    <a:pt x="2147" y="2311"/>
                  </a:cubicBezTo>
                  <a:cubicBezTo>
                    <a:pt x="2143" y="2314"/>
                    <a:pt x="2143" y="2319"/>
                    <a:pt x="2146" y="2322"/>
                  </a:cubicBezTo>
                  <a:cubicBezTo>
                    <a:pt x="2148" y="2326"/>
                    <a:pt x="2153" y="2326"/>
                    <a:pt x="2157" y="2323"/>
                  </a:cubicBezTo>
                  <a:cubicBezTo>
                    <a:pt x="2163" y="2318"/>
                    <a:pt x="2169" y="2313"/>
                    <a:pt x="2175" y="2308"/>
                  </a:cubicBezTo>
                  <a:cubicBezTo>
                    <a:pt x="2179" y="2305"/>
                    <a:pt x="2179" y="2300"/>
                    <a:pt x="2176" y="2296"/>
                  </a:cubicBezTo>
                  <a:cubicBezTo>
                    <a:pt x="2173" y="2293"/>
                    <a:pt x="2168" y="2293"/>
                    <a:pt x="2165" y="2295"/>
                  </a:cubicBezTo>
                  <a:close/>
                  <a:moveTo>
                    <a:pt x="2254" y="2210"/>
                  </a:moveTo>
                  <a:cubicBezTo>
                    <a:pt x="2249" y="2216"/>
                    <a:pt x="2243" y="2222"/>
                    <a:pt x="2238" y="2227"/>
                  </a:cubicBezTo>
                  <a:cubicBezTo>
                    <a:pt x="2234" y="2230"/>
                    <a:pt x="2234" y="2236"/>
                    <a:pt x="2238" y="2239"/>
                  </a:cubicBezTo>
                  <a:cubicBezTo>
                    <a:pt x="2241" y="2242"/>
                    <a:pt x="2246" y="2242"/>
                    <a:pt x="2249" y="2239"/>
                  </a:cubicBezTo>
                  <a:cubicBezTo>
                    <a:pt x="2255" y="2233"/>
                    <a:pt x="2260" y="2227"/>
                    <a:pt x="2266" y="2221"/>
                  </a:cubicBezTo>
                  <a:cubicBezTo>
                    <a:pt x="2269" y="2218"/>
                    <a:pt x="2269" y="2213"/>
                    <a:pt x="2266" y="2210"/>
                  </a:cubicBezTo>
                  <a:cubicBezTo>
                    <a:pt x="2262" y="2207"/>
                    <a:pt x="2257" y="2207"/>
                    <a:pt x="2254" y="2210"/>
                  </a:cubicBezTo>
                  <a:close/>
                  <a:moveTo>
                    <a:pt x="2335" y="2117"/>
                  </a:moveTo>
                  <a:cubicBezTo>
                    <a:pt x="2330" y="2123"/>
                    <a:pt x="2325" y="2129"/>
                    <a:pt x="2320" y="2136"/>
                  </a:cubicBezTo>
                  <a:cubicBezTo>
                    <a:pt x="2317" y="2139"/>
                    <a:pt x="2318" y="2144"/>
                    <a:pt x="2321" y="2147"/>
                  </a:cubicBezTo>
                  <a:cubicBezTo>
                    <a:pt x="2325" y="2150"/>
                    <a:pt x="2330" y="2149"/>
                    <a:pt x="2333" y="2146"/>
                  </a:cubicBezTo>
                  <a:cubicBezTo>
                    <a:pt x="2338" y="2139"/>
                    <a:pt x="2343" y="2133"/>
                    <a:pt x="2348" y="2127"/>
                  </a:cubicBezTo>
                  <a:cubicBezTo>
                    <a:pt x="2350" y="2123"/>
                    <a:pt x="2350" y="2118"/>
                    <a:pt x="2346" y="2115"/>
                  </a:cubicBezTo>
                  <a:cubicBezTo>
                    <a:pt x="2343" y="2113"/>
                    <a:pt x="2338" y="2113"/>
                    <a:pt x="2335" y="2117"/>
                  </a:cubicBezTo>
                  <a:close/>
                  <a:moveTo>
                    <a:pt x="2407" y="2016"/>
                  </a:moveTo>
                  <a:cubicBezTo>
                    <a:pt x="2403" y="2023"/>
                    <a:pt x="2398" y="2030"/>
                    <a:pt x="2394" y="2036"/>
                  </a:cubicBezTo>
                  <a:cubicBezTo>
                    <a:pt x="2391" y="2040"/>
                    <a:pt x="2392" y="2045"/>
                    <a:pt x="2396" y="2047"/>
                  </a:cubicBezTo>
                  <a:cubicBezTo>
                    <a:pt x="2400" y="2050"/>
                    <a:pt x="2405" y="2049"/>
                    <a:pt x="2407" y="2045"/>
                  </a:cubicBezTo>
                  <a:cubicBezTo>
                    <a:pt x="2412" y="2038"/>
                    <a:pt x="2416" y="2032"/>
                    <a:pt x="2420" y="2025"/>
                  </a:cubicBezTo>
                  <a:cubicBezTo>
                    <a:pt x="2423" y="2021"/>
                    <a:pt x="2422" y="2016"/>
                    <a:pt x="2418" y="2014"/>
                  </a:cubicBezTo>
                  <a:cubicBezTo>
                    <a:pt x="2414" y="2011"/>
                    <a:pt x="2409" y="2012"/>
                    <a:pt x="2407" y="2016"/>
                  </a:cubicBezTo>
                  <a:close/>
                  <a:moveTo>
                    <a:pt x="2469" y="1909"/>
                  </a:moveTo>
                  <a:cubicBezTo>
                    <a:pt x="2465" y="1916"/>
                    <a:pt x="2461" y="1923"/>
                    <a:pt x="2458" y="1930"/>
                  </a:cubicBezTo>
                  <a:cubicBezTo>
                    <a:pt x="2456" y="1934"/>
                    <a:pt x="2457" y="1939"/>
                    <a:pt x="2461" y="1941"/>
                  </a:cubicBezTo>
                  <a:cubicBezTo>
                    <a:pt x="2465" y="1943"/>
                    <a:pt x="2470" y="1942"/>
                    <a:pt x="2472" y="1938"/>
                  </a:cubicBezTo>
                  <a:cubicBezTo>
                    <a:pt x="2476" y="1931"/>
                    <a:pt x="2479" y="1924"/>
                    <a:pt x="2483" y="1917"/>
                  </a:cubicBezTo>
                  <a:cubicBezTo>
                    <a:pt x="2485" y="1913"/>
                    <a:pt x="2484" y="1908"/>
                    <a:pt x="2480" y="1906"/>
                  </a:cubicBezTo>
                  <a:cubicBezTo>
                    <a:pt x="2476" y="1904"/>
                    <a:pt x="2471" y="1905"/>
                    <a:pt x="2469" y="1909"/>
                  </a:cubicBezTo>
                  <a:close/>
                  <a:moveTo>
                    <a:pt x="2520" y="1797"/>
                  </a:moveTo>
                  <a:cubicBezTo>
                    <a:pt x="2517" y="1804"/>
                    <a:pt x="2514" y="1811"/>
                    <a:pt x="2511" y="1819"/>
                  </a:cubicBezTo>
                  <a:cubicBezTo>
                    <a:pt x="2509" y="1823"/>
                    <a:pt x="2511" y="1828"/>
                    <a:pt x="2515" y="1829"/>
                  </a:cubicBezTo>
                  <a:cubicBezTo>
                    <a:pt x="2520" y="1831"/>
                    <a:pt x="2524" y="1829"/>
                    <a:pt x="2526" y="1825"/>
                  </a:cubicBezTo>
                  <a:cubicBezTo>
                    <a:pt x="2529" y="1818"/>
                    <a:pt x="2532" y="1810"/>
                    <a:pt x="2535" y="1803"/>
                  </a:cubicBezTo>
                  <a:cubicBezTo>
                    <a:pt x="2537" y="1799"/>
                    <a:pt x="2535" y="1794"/>
                    <a:pt x="2531" y="1792"/>
                  </a:cubicBezTo>
                  <a:cubicBezTo>
                    <a:pt x="2527" y="1791"/>
                    <a:pt x="2522" y="1793"/>
                    <a:pt x="2520" y="1797"/>
                  </a:cubicBezTo>
                  <a:close/>
                  <a:moveTo>
                    <a:pt x="2561" y="1680"/>
                  </a:moveTo>
                  <a:cubicBezTo>
                    <a:pt x="2559" y="1687"/>
                    <a:pt x="2556" y="1695"/>
                    <a:pt x="2554" y="1703"/>
                  </a:cubicBezTo>
                  <a:cubicBezTo>
                    <a:pt x="2553" y="1707"/>
                    <a:pt x="2555" y="1711"/>
                    <a:pt x="2559" y="1713"/>
                  </a:cubicBezTo>
                  <a:cubicBezTo>
                    <a:pt x="2563" y="1714"/>
                    <a:pt x="2568" y="1712"/>
                    <a:pt x="2569" y="1707"/>
                  </a:cubicBezTo>
                  <a:cubicBezTo>
                    <a:pt x="2572" y="1700"/>
                    <a:pt x="2574" y="1692"/>
                    <a:pt x="2576" y="1684"/>
                  </a:cubicBezTo>
                  <a:cubicBezTo>
                    <a:pt x="2577" y="1680"/>
                    <a:pt x="2575" y="1676"/>
                    <a:pt x="2571" y="1674"/>
                  </a:cubicBezTo>
                  <a:cubicBezTo>
                    <a:pt x="2566" y="1673"/>
                    <a:pt x="2562" y="1676"/>
                    <a:pt x="2561" y="1680"/>
                  </a:cubicBezTo>
                  <a:close/>
                  <a:moveTo>
                    <a:pt x="2590" y="1560"/>
                  </a:moveTo>
                  <a:cubicBezTo>
                    <a:pt x="2588" y="1568"/>
                    <a:pt x="2587" y="1575"/>
                    <a:pt x="2585" y="1583"/>
                  </a:cubicBezTo>
                  <a:cubicBezTo>
                    <a:pt x="2584" y="1587"/>
                    <a:pt x="2587" y="1592"/>
                    <a:pt x="2591" y="1593"/>
                  </a:cubicBezTo>
                  <a:cubicBezTo>
                    <a:pt x="2596" y="1594"/>
                    <a:pt x="2600" y="1591"/>
                    <a:pt x="2601" y="1586"/>
                  </a:cubicBezTo>
                  <a:cubicBezTo>
                    <a:pt x="2602" y="1579"/>
                    <a:pt x="2604" y="1571"/>
                    <a:pt x="2606" y="1563"/>
                  </a:cubicBezTo>
                  <a:cubicBezTo>
                    <a:pt x="2606" y="1558"/>
                    <a:pt x="2603" y="1554"/>
                    <a:pt x="2599" y="1553"/>
                  </a:cubicBezTo>
                  <a:cubicBezTo>
                    <a:pt x="2595" y="1553"/>
                    <a:pt x="2591" y="1555"/>
                    <a:pt x="2590" y="1560"/>
                  </a:cubicBezTo>
                  <a:close/>
                  <a:moveTo>
                    <a:pt x="2607" y="1437"/>
                  </a:moveTo>
                  <a:cubicBezTo>
                    <a:pt x="2606" y="1445"/>
                    <a:pt x="2606" y="1453"/>
                    <a:pt x="2605" y="1461"/>
                  </a:cubicBezTo>
                  <a:cubicBezTo>
                    <a:pt x="2604" y="1466"/>
                    <a:pt x="2607" y="1470"/>
                    <a:pt x="2612" y="1470"/>
                  </a:cubicBezTo>
                  <a:cubicBezTo>
                    <a:pt x="2616" y="1471"/>
                    <a:pt x="2620" y="1467"/>
                    <a:pt x="2621" y="1463"/>
                  </a:cubicBezTo>
                  <a:cubicBezTo>
                    <a:pt x="2622" y="1455"/>
                    <a:pt x="2622" y="1447"/>
                    <a:pt x="2623" y="1439"/>
                  </a:cubicBezTo>
                  <a:cubicBezTo>
                    <a:pt x="2624" y="1435"/>
                    <a:pt x="2620" y="1431"/>
                    <a:pt x="2616" y="1430"/>
                  </a:cubicBezTo>
                  <a:cubicBezTo>
                    <a:pt x="2612" y="1430"/>
                    <a:pt x="2608" y="1433"/>
                    <a:pt x="2607" y="1437"/>
                  </a:cubicBezTo>
                  <a:close/>
                </a:path>
              </a:pathLst>
            </a:custGeom>
            <a:solidFill>
              <a:schemeClr val="tx2">
                <a:lumMod val="20000"/>
                <a:lumOff val="8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41" name="Freeform: Shape 4"/>
            <p:cNvSpPr/>
            <p:nvPr/>
          </p:nvSpPr>
          <p:spPr bwMode="auto">
            <a:xfrm>
              <a:off x="4086827" y="3160416"/>
              <a:ext cx="4025712" cy="4025712"/>
            </a:xfrm>
            <a:custGeom>
              <a:avLst/>
              <a:gdLst>
                <a:gd name="T0" fmla="*/ 2329 w 2329"/>
                <a:gd name="T1" fmla="*/ 1162 h 2329"/>
                <a:gd name="T2" fmla="*/ 2325 w 2329"/>
                <a:gd name="T3" fmla="*/ 1062 h 2329"/>
                <a:gd name="T4" fmla="*/ 2301 w 2329"/>
                <a:gd name="T5" fmla="*/ 949 h 2329"/>
                <a:gd name="T6" fmla="*/ 2262 w 2329"/>
                <a:gd name="T7" fmla="*/ 824 h 2329"/>
                <a:gd name="T8" fmla="*/ 2219 w 2329"/>
                <a:gd name="T9" fmla="*/ 709 h 2329"/>
                <a:gd name="T10" fmla="*/ 2165 w 2329"/>
                <a:gd name="T11" fmla="*/ 600 h 2329"/>
                <a:gd name="T12" fmla="*/ 2099 w 2329"/>
                <a:gd name="T13" fmla="*/ 497 h 2329"/>
                <a:gd name="T14" fmla="*/ 2007 w 2329"/>
                <a:gd name="T15" fmla="*/ 384 h 2329"/>
                <a:gd name="T16" fmla="*/ 2007 w 2329"/>
                <a:gd name="T17" fmla="*/ 384 h 2329"/>
                <a:gd name="T18" fmla="*/ 1919 w 2329"/>
                <a:gd name="T19" fmla="*/ 299 h 2329"/>
                <a:gd name="T20" fmla="*/ 1821 w 2329"/>
                <a:gd name="T21" fmla="*/ 212 h 2329"/>
                <a:gd name="T22" fmla="*/ 1716 w 2329"/>
                <a:gd name="T23" fmla="*/ 148 h 2329"/>
                <a:gd name="T24" fmla="*/ 1605 w 2329"/>
                <a:gd name="T25" fmla="*/ 95 h 2329"/>
                <a:gd name="T26" fmla="*/ 1489 w 2329"/>
                <a:gd name="T27" fmla="*/ 54 h 2329"/>
                <a:gd name="T28" fmla="*/ 1369 w 2329"/>
                <a:gd name="T29" fmla="*/ 26 h 2329"/>
                <a:gd name="T30" fmla="*/ 1247 w 2329"/>
                <a:gd name="T31" fmla="*/ 11 h 2329"/>
                <a:gd name="T32" fmla="*/ 1124 w 2329"/>
                <a:gd name="T33" fmla="*/ 9 h 2329"/>
                <a:gd name="T34" fmla="*/ 1001 w 2329"/>
                <a:gd name="T35" fmla="*/ 19 h 2329"/>
                <a:gd name="T36" fmla="*/ 886 w 2329"/>
                <a:gd name="T37" fmla="*/ 33 h 2329"/>
                <a:gd name="T38" fmla="*/ 768 w 2329"/>
                <a:gd name="T39" fmla="*/ 69 h 2329"/>
                <a:gd name="T40" fmla="*/ 675 w 2329"/>
                <a:gd name="T41" fmla="*/ 107 h 2329"/>
                <a:gd name="T42" fmla="*/ 566 w 2329"/>
                <a:gd name="T43" fmla="*/ 165 h 2329"/>
                <a:gd name="T44" fmla="*/ 463 w 2329"/>
                <a:gd name="T45" fmla="*/ 235 h 2329"/>
                <a:gd name="T46" fmla="*/ 368 w 2329"/>
                <a:gd name="T47" fmla="*/ 315 h 2329"/>
                <a:gd name="T48" fmla="*/ 283 w 2329"/>
                <a:gd name="T49" fmla="*/ 404 h 2329"/>
                <a:gd name="T50" fmla="*/ 207 w 2329"/>
                <a:gd name="T51" fmla="*/ 502 h 2329"/>
                <a:gd name="T52" fmla="*/ 141 w 2329"/>
                <a:gd name="T53" fmla="*/ 607 h 2329"/>
                <a:gd name="T54" fmla="*/ 88 w 2329"/>
                <a:gd name="T55" fmla="*/ 719 h 2329"/>
                <a:gd name="T56" fmla="*/ 47 w 2329"/>
                <a:gd name="T57" fmla="*/ 836 h 2329"/>
                <a:gd name="T58" fmla="*/ 28 w 2329"/>
                <a:gd name="T59" fmla="*/ 950 h 2329"/>
                <a:gd name="T60" fmla="*/ 11 w 2329"/>
                <a:gd name="T61" fmla="*/ 1072 h 2329"/>
                <a:gd name="T62" fmla="*/ 8 w 2329"/>
                <a:gd name="T63" fmla="*/ 1195 h 2329"/>
                <a:gd name="T64" fmla="*/ 18 w 2329"/>
                <a:gd name="T65" fmla="*/ 1318 h 2329"/>
                <a:gd name="T66" fmla="*/ 41 w 2329"/>
                <a:gd name="T67" fmla="*/ 1439 h 2329"/>
                <a:gd name="T68" fmla="*/ 76 w 2329"/>
                <a:gd name="T69" fmla="*/ 1557 h 2329"/>
                <a:gd name="T70" fmla="*/ 135 w 2329"/>
                <a:gd name="T71" fmla="*/ 1674 h 2329"/>
                <a:gd name="T72" fmla="*/ 195 w 2329"/>
                <a:gd name="T73" fmla="*/ 1780 h 2329"/>
                <a:gd name="T74" fmla="*/ 281 w 2329"/>
                <a:gd name="T75" fmla="*/ 1898 h 2329"/>
                <a:gd name="T76" fmla="*/ 281 w 2329"/>
                <a:gd name="T77" fmla="*/ 1898 h 2329"/>
                <a:gd name="T78" fmla="*/ 364 w 2329"/>
                <a:gd name="T79" fmla="*/ 1988 h 2329"/>
                <a:gd name="T80" fmla="*/ 456 w 2329"/>
                <a:gd name="T81" fmla="*/ 2068 h 2329"/>
                <a:gd name="T82" fmla="*/ 556 w 2329"/>
                <a:gd name="T83" fmla="*/ 2139 h 2329"/>
                <a:gd name="T84" fmla="*/ 663 w 2329"/>
                <a:gd name="T85" fmla="*/ 2198 h 2329"/>
                <a:gd name="T86" fmla="*/ 775 w 2329"/>
                <a:gd name="T87" fmla="*/ 2246 h 2329"/>
                <a:gd name="T88" fmla="*/ 892 w 2329"/>
                <a:gd name="T89" fmla="*/ 2281 h 2329"/>
                <a:gd name="T90" fmla="*/ 1013 w 2329"/>
                <a:gd name="T91" fmla="*/ 2303 h 2329"/>
                <a:gd name="T92" fmla="*/ 1134 w 2329"/>
                <a:gd name="T93" fmla="*/ 2313 h 2329"/>
                <a:gd name="T94" fmla="*/ 1257 w 2329"/>
                <a:gd name="T95" fmla="*/ 2309 h 2329"/>
                <a:gd name="T96" fmla="*/ 1378 w 2329"/>
                <a:gd name="T97" fmla="*/ 2293 h 2329"/>
                <a:gd name="T98" fmla="*/ 1497 w 2329"/>
                <a:gd name="T99" fmla="*/ 2264 h 2329"/>
                <a:gd name="T100" fmla="*/ 1622 w 2329"/>
                <a:gd name="T101" fmla="*/ 2227 h 2329"/>
                <a:gd name="T102" fmla="*/ 1732 w 2329"/>
                <a:gd name="T103" fmla="*/ 2172 h 2329"/>
                <a:gd name="T104" fmla="*/ 1836 w 2329"/>
                <a:gd name="T105" fmla="*/ 2106 h 2329"/>
                <a:gd name="T106" fmla="*/ 1931 w 2329"/>
                <a:gd name="T107" fmla="*/ 2041 h 2329"/>
                <a:gd name="T108" fmla="*/ 2020 w 2329"/>
                <a:gd name="T109" fmla="*/ 1954 h 2329"/>
                <a:gd name="T110" fmla="*/ 2099 w 2329"/>
                <a:gd name="T111" fmla="*/ 1859 h 2329"/>
                <a:gd name="T112" fmla="*/ 2155 w 2329"/>
                <a:gd name="T113" fmla="*/ 1776 h 2329"/>
                <a:gd name="T114" fmla="*/ 2215 w 2329"/>
                <a:gd name="T115" fmla="*/ 1668 h 2329"/>
                <a:gd name="T116" fmla="*/ 2263 w 2329"/>
                <a:gd name="T117" fmla="*/ 1553 h 2329"/>
                <a:gd name="T118" fmla="*/ 2298 w 2329"/>
                <a:gd name="T119" fmla="*/ 1434 h 2329"/>
                <a:gd name="T120" fmla="*/ 2320 w 2329"/>
                <a:gd name="T121" fmla="*/ 1312 h 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29" h="2329">
                  <a:moveTo>
                    <a:pt x="2313" y="1162"/>
                  </a:moveTo>
                  <a:cubicBezTo>
                    <a:pt x="2313" y="1163"/>
                    <a:pt x="2313" y="1164"/>
                    <a:pt x="2313" y="1165"/>
                  </a:cubicBezTo>
                  <a:cubicBezTo>
                    <a:pt x="2313" y="1172"/>
                    <a:pt x="2313" y="1180"/>
                    <a:pt x="2313" y="1188"/>
                  </a:cubicBezTo>
                  <a:cubicBezTo>
                    <a:pt x="2313" y="1193"/>
                    <a:pt x="2316" y="1196"/>
                    <a:pt x="2321" y="1196"/>
                  </a:cubicBezTo>
                  <a:cubicBezTo>
                    <a:pt x="2325" y="1196"/>
                    <a:pt x="2329" y="1193"/>
                    <a:pt x="2329" y="1189"/>
                  </a:cubicBezTo>
                  <a:cubicBezTo>
                    <a:pt x="2329" y="1181"/>
                    <a:pt x="2329" y="1173"/>
                    <a:pt x="2329" y="1165"/>
                  </a:cubicBezTo>
                  <a:cubicBezTo>
                    <a:pt x="2329" y="1164"/>
                    <a:pt x="2329" y="1163"/>
                    <a:pt x="2329" y="1162"/>
                  </a:cubicBezTo>
                  <a:cubicBezTo>
                    <a:pt x="2329" y="1158"/>
                    <a:pt x="2325" y="1154"/>
                    <a:pt x="2321" y="1154"/>
                  </a:cubicBezTo>
                  <a:cubicBezTo>
                    <a:pt x="2317" y="1154"/>
                    <a:pt x="2313" y="1158"/>
                    <a:pt x="2313" y="1162"/>
                  </a:cubicBezTo>
                  <a:cubicBezTo>
                    <a:pt x="2313" y="1162"/>
                    <a:pt x="2313" y="1162"/>
                    <a:pt x="2313" y="1162"/>
                  </a:cubicBezTo>
                  <a:moveTo>
                    <a:pt x="2306" y="1040"/>
                  </a:moveTo>
                  <a:cubicBezTo>
                    <a:pt x="2307" y="1048"/>
                    <a:pt x="2308" y="1056"/>
                    <a:pt x="2309" y="1063"/>
                  </a:cubicBezTo>
                  <a:cubicBezTo>
                    <a:pt x="2309" y="1068"/>
                    <a:pt x="2313" y="1071"/>
                    <a:pt x="2317" y="1071"/>
                  </a:cubicBezTo>
                  <a:cubicBezTo>
                    <a:pt x="2322" y="1070"/>
                    <a:pt x="2325" y="1066"/>
                    <a:pt x="2325" y="1062"/>
                  </a:cubicBezTo>
                  <a:cubicBezTo>
                    <a:pt x="2324" y="1054"/>
                    <a:pt x="2323" y="1046"/>
                    <a:pt x="2322" y="1038"/>
                  </a:cubicBezTo>
                  <a:cubicBezTo>
                    <a:pt x="2322" y="1034"/>
                    <a:pt x="2318" y="1031"/>
                    <a:pt x="2313" y="1031"/>
                  </a:cubicBezTo>
                  <a:cubicBezTo>
                    <a:pt x="2309" y="1032"/>
                    <a:pt x="2306" y="1036"/>
                    <a:pt x="2306" y="1040"/>
                  </a:cubicBezTo>
                  <a:cubicBezTo>
                    <a:pt x="2306" y="1040"/>
                    <a:pt x="2306" y="1040"/>
                    <a:pt x="2306" y="1040"/>
                  </a:cubicBezTo>
                  <a:moveTo>
                    <a:pt x="2287" y="919"/>
                  </a:moveTo>
                  <a:cubicBezTo>
                    <a:pt x="2288" y="927"/>
                    <a:pt x="2290" y="935"/>
                    <a:pt x="2291" y="942"/>
                  </a:cubicBezTo>
                  <a:cubicBezTo>
                    <a:pt x="2292" y="947"/>
                    <a:pt x="2297" y="950"/>
                    <a:pt x="2301" y="949"/>
                  </a:cubicBezTo>
                  <a:cubicBezTo>
                    <a:pt x="2305" y="948"/>
                    <a:pt x="2308" y="944"/>
                    <a:pt x="2307" y="939"/>
                  </a:cubicBezTo>
                  <a:cubicBezTo>
                    <a:pt x="2306" y="932"/>
                    <a:pt x="2304" y="924"/>
                    <a:pt x="2302" y="916"/>
                  </a:cubicBezTo>
                  <a:cubicBezTo>
                    <a:pt x="2301" y="912"/>
                    <a:pt x="2297" y="909"/>
                    <a:pt x="2293" y="910"/>
                  </a:cubicBezTo>
                  <a:cubicBezTo>
                    <a:pt x="2289" y="911"/>
                    <a:pt x="2286" y="915"/>
                    <a:pt x="2287" y="919"/>
                  </a:cubicBezTo>
                  <a:cubicBezTo>
                    <a:pt x="2287" y="919"/>
                    <a:pt x="2287" y="919"/>
                    <a:pt x="2287" y="919"/>
                  </a:cubicBezTo>
                  <a:moveTo>
                    <a:pt x="2254" y="801"/>
                  </a:moveTo>
                  <a:cubicBezTo>
                    <a:pt x="2257" y="809"/>
                    <a:pt x="2259" y="816"/>
                    <a:pt x="2262" y="824"/>
                  </a:cubicBezTo>
                  <a:cubicBezTo>
                    <a:pt x="2263" y="828"/>
                    <a:pt x="2267" y="831"/>
                    <a:pt x="2272" y="829"/>
                  </a:cubicBezTo>
                  <a:cubicBezTo>
                    <a:pt x="2276" y="828"/>
                    <a:pt x="2278" y="823"/>
                    <a:pt x="2277" y="819"/>
                  </a:cubicBezTo>
                  <a:cubicBezTo>
                    <a:pt x="2275" y="812"/>
                    <a:pt x="2272" y="804"/>
                    <a:pt x="2270" y="796"/>
                  </a:cubicBezTo>
                  <a:cubicBezTo>
                    <a:pt x="2268" y="792"/>
                    <a:pt x="2264" y="790"/>
                    <a:pt x="2259" y="791"/>
                  </a:cubicBezTo>
                  <a:cubicBezTo>
                    <a:pt x="2255" y="793"/>
                    <a:pt x="2253" y="797"/>
                    <a:pt x="2254" y="801"/>
                  </a:cubicBezTo>
                  <a:moveTo>
                    <a:pt x="2210" y="688"/>
                  </a:moveTo>
                  <a:cubicBezTo>
                    <a:pt x="2213" y="695"/>
                    <a:pt x="2216" y="702"/>
                    <a:pt x="2219" y="709"/>
                  </a:cubicBezTo>
                  <a:cubicBezTo>
                    <a:pt x="2221" y="713"/>
                    <a:pt x="2226" y="715"/>
                    <a:pt x="2230" y="714"/>
                  </a:cubicBezTo>
                  <a:cubicBezTo>
                    <a:pt x="2234" y="712"/>
                    <a:pt x="2236" y="707"/>
                    <a:pt x="2234" y="703"/>
                  </a:cubicBezTo>
                  <a:cubicBezTo>
                    <a:pt x="2231" y="696"/>
                    <a:pt x="2228" y="688"/>
                    <a:pt x="2224" y="681"/>
                  </a:cubicBezTo>
                  <a:cubicBezTo>
                    <a:pt x="2222" y="677"/>
                    <a:pt x="2218" y="675"/>
                    <a:pt x="2214" y="677"/>
                  </a:cubicBezTo>
                  <a:cubicBezTo>
                    <a:pt x="2210" y="679"/>
                    <a:pt x="2208" y="684"/>
                    <a:pt x="2210" y="688"/>
                  </a:cubicBezTo>
                  <a:moveTo>
                    <a:pt x="2153" y="580"/>
                  </a:moveTo>
                  <a:cubicBezTo>
                    <a:pt x="2157" y="586"/>
                    <a:pt x="2161" y="593"/>
                    <a:pt x="2165" y="600"/>
                  </a:cubicBezTo>
                  <a:cubicBezTo>
                    <a:pt x="2167" y="604"/>
                    <a:pt x="2172" y="605"/>
                    <a:pt x="2176" y="603"/>
                  </a:cubicBezTo>
                  <a:cubicBezTo>
                    <a:pt x="2180" y="601"/>
                    <a:pt x="2181" y="596"/>
                    <a:pt x="2179" y="592"/>
                  </a:cubicBezTo>
                  <a:cubicBezTo>
                    <a:pt x="2175" y="585"/>
                    <a:pt x="2171" y="578"/>
                    <a:pt x="2167" y="571"/>
                  </a:cubicBezTo>
                  <a:cubicBezTo>
                    <a:pt x="2165" y="568"/>
                    <a:pt x="2160" y="566"/>
                    <a:pt x="2156" y="569"/>
                  </a:cubicBezTo>
                  <a:cubicBezTo>
                    <a:pt x="2152" y="571"/>
                    <a:pt x="2151" y="576"/>
                    <a:pt x="2153" y="580"/>
                  </a:cubicBezTo>
                  <a:moveTo>
                    <a:pt x="2085" y="478"/>
                  </a:moveTo>
                  <a:cubicBezTo>
                    <a:pt x="2090" y="484"/>
                    <a:pt x="2095" y="491"/>
                    <a:pt x="2099" y="497"/>
                  </a:cubicBezTo>
                  <a:cubicBezTo>
                    <a:pt x="2102" y="501"/>
                    <a:pt x="2107" y="501"/>
                    <a:pt x="2110" y="499"/>
                  </a:cubicBezTo>
                  <a:cubicBezTo>
                    <a:pt x="2114" y="496"/>
                    <a:pt x="2115" y="491"/>
                    <a:pt x="2112" y="488"/>
                  </a:cubicBezTo>
                  <a:cubicBezTo>
                    <a:pt x="2108" y="481"/>
                    <a:pt x="2103" y="475"/>
                    <a:pt x="2098" y="468"/>
                  </a:cubicBezTo>
                  <a:cubicBezTo>
                    <a:pt x="2095" y="465"/>
                    <a:pt x="2090" y="464"/>
                    <a:pt x="2087" y="467"/>
                  </a:cubicBezTo>
                  <a:cubicBezTo>
                    <a:pt x="2083" y="469"/>
                    <a:pt x="2083" y="474"/>
                    <a:pt x="2085" y="478"/>
                  </a:cubicBezTo>
                  <a:cubicBezTo>
                    <a:pt x="2085" y="478"/>
                    <a:pt x="2085" y="478"/>
                    <a:pt x="2085" y="478"/>
                  </a:cubicBezTo>
                  <a:moveTo>
                    <a:pt x="2007" y="384"/>
                  </a:moveTo>
                  <a:cubicBezTo>
                    <a:pt x="2012" y="390"/>
                    <a:pt x="2018" y="396"/>
                    <a:pt x="2023" y="402"/>
                  </a:cubicBezTo>
                  <a:cubicBezTo>
                    <a:pt x="2026" y="405"/>
                    <a:pt x="2031" y="405"/>
                    <a:pt x="2034" y="402"/>
                  </a:cubicBezTo>
                  <a:cubicBezTo>
                    <a:pt x="2037" y="399"/>
                    <a:pt x="2038" y="394"/>
                    <a:pt x="2035" y="391"/>
                  </a:cubicBezTo>
                  <a:cubicBezTo>
                    <a:pt x="2030" y="385"/>
                    <a:pt x="2024" y="379"/>
                    <a:pt x="2019" y="373"/>
                  </a:cubicBezTo>
                  <a:cubicBezTo>
                    <a:pt x="2016" y="370"/>
                    <a:pt x="2011" y="370"/>
                    <a:pt x="2007" y="373"/>
                  </a:cubicBezTo>
                  <a:cubicBezTo>
                    <a:pt x="2004" y="376"/>
                    <a:pt x="2004" y="381"/>
                    <a:pt x="2007" y="384"/>
                  </a:cubicBezTo>
                  <a:cubicBezTo>
                    <a:pt x="2007" y="384"/>
                    <a:pt x="2007" y="384"/>
                    <a:pt x="2007" y="384"/>
                  </a:cubicBezTo>
                  <a:moveTo>
                    <a:pt x="1919" y="299"/>
                  </a:moveTo>
                  <a:cubicBezTo>
                    <a:pt x="1925" y="304"/>
                    <a:pt x="1931" y="309"/>
                    <a:pt x="1937" y="315"/>
                  </a:cubicBezTo>
                  <a:cubicBezTo>
                    <a:pt x="1940" y="318"/>
                    <a:pt x="1945" y="317"/>
                    <a:pt x="1948" y="314"/>
                  </a:cubicBezTo>
                  <a:cubicBezTo>
                    <a:pt x="1951" y="311"/>
                    <a:pt x="1951" y="306"/>
                    <a:pt x="1948" y="303"/>
                  </a:cubicBezTo>
                  <a:cubicBezTo>
                    <a:pt x="1942" y="297"/>
                    <a:pt x="1936" y="292"/>
                    <a:pt x="1930" y="287"/>
                  </a:cubicBezTo>
                  <a:cubicBezTo>
                    <a:pt x="1926" y="284"/>
                    <a:pt x="1921" y="284"/>
                    <a:pt x="1919" y="288"/>
                  </a:cubicBezTo>
                  <a:cubicBezTo>
                    <a:pt x="1916" y="291"/>
                    <a:pt x="1916" y="296"/>
                    <a:pt x="1919" y="299"/>
                  </a:cubicBezTo>
                  <a:cubicBezTo>
                    <a:pt x="1919" y="299"/>
                    <a:pt x="1919" y="299"/>
                    <a:pt x="1919" y="299"/>
                  </a:cubicBezTo>
                  <a:moveTo>
                    <a:pt x="1823" y="223"/>
                  </a:moveTo>
                  <a:cubicBezTo>
                    <a:pt x="1829" y="228"/>
                    <a:pt x="1836" y="233"/>
                    <a:pt x="1842" y="237"/>
                  </a:cubicBezTo>
                  <a:cubicBezTo>
                    <a:pt x="1846" y="240"/>
                    <a:pt x="1851" y="239"/>
                    <a:pt x="1853" y="236"/>
                  </a:cubicBezTo>
                  <a:cubicBezTo>
                    <a:pt x="1856" y="232"/>
                    <a:pt x="1855" y="227"/>
                    <a:pt x="1852" y="224"/>
                  </a:cubicBezTo>
                  <a:cubicBezTo>
                    <a:pt x="1845" y="220"/>
                    <a:pt x="1839" y="215"/>
                    <a:pt x="1832" y="210"/>
                  </a:cubicBezTo>
                  <a:cubicBezTo>
                    <a:pt x="1829" y="208"/>
                    <a:pt x="1824" y="209"/>
                    <a:pt x="1821" y="212"/>
                  </a:cubicBezTo>
                  <a:cubicBezTo>
                    <a:pt x="1819" y="216"/>
                    <a:pt x="1819" y="221"/>
                    <a:pt x="1823" y="223"/>
                  </a:cubicBezTo>
                  <a:moveTo>
                    <a:pt x="1719" y="159"/>
                  </a:moveTo>
                  <a:cubicBezTo>
                    <a:pt x="1726" y="162"/>
                    <a:pt x="1733" y="166"/>
                    <a:pt x="1740" y="170"/>
                  </a:cubicBezTo>
                  <a:cubicBezTo>
                    <a:pt x="1744" y="173"/>
                    <a:pt x="1749" y="171"/>
                    <a:pt x="1751" y="167"/>
                  </a:cubicBezTo>
                  <a:cubicBezTo>
                    <a:pt x="1753" y="164"/>
                    <a:pt x="1752" y="159"/>
                    <a:pt x="1748" y="157"/>
                  </a:cubicBezTo>
                  <a:cubicBezTo>
                    <a:pt x="1741" y="152"/>
                    <a:pt x="1734" y="149"/>
                    <a:pt x="1727" y="145"/>
                  </a:cubicBezTo>
                  <a:cubicBezTo>
                    <a:pt x="1723" y="143"/>
                    <a:pt x="1718" y="144"/>
                    <a:pt x="1716" y="148"/>
                  </a:cubicBezTo>
                  <a:cubicBezTo>
                    <a:pt x="1714" y="152"/>
                    <a:pt x="1715" y="157"/>
                    <a:pt x="1719" y="159"/>
                  </a:cubicBezTo>
                  <a:moveTo>
                    <a:pt x="1609" y="105"/>
                  </a:moveTo>
                  <a:cubicBezTo>
                    <a:pt x="1617" y="108"/>
                    <a:pt x="1624" y="111"/>
                    <a:pt x="1631" y="115"/>
                  </a:cubicBezTo>
                  <a:cubicBezTo>
                    <a:pt x="1635" y="117"/>
                    <a:pt x="1640" y="115"/>
                    <a:pt x="1642" y="111"/>
                  </a:cubicBezTo>
                  <a:cubicBezTo>
                    <a:pt x="1643" y="107"/>
                    <a:pt x="1642" y="102"/>
                    <a:pt x="1637" y="100"/>
                  </a:cubicBezTo>
                  <a:cubicBezTo>
                    <a:pt x="1630" y="97"/>
                    <a:pt x="1623" y="94"/>
                    <a:pt x="1615" y="91"/>
                  </a:cubicBezTo>
                  <a:cubicBezTo>
                    <a:pt x="1611" y="89"/>
                    <a:pt x="1607" y="91"/>
                    <a:pt x="1605" y="95"/>
                  </a:cubicBezTo>
                  <a:cubicBezTo>
                    <a:pt x="1603" y="99"/>
                    <a:pt x="1605" y="104"/>
                    <a:pt x="1609" y="105"/>
                  </a:cubicBezTo>
                  <a:moveTo>
                    <a:pt x="1494" y="64"/>
                  </a:moveTo>
                  <a:cubicBezTo>
                    <a:pt x="1502" y="66"/>
                    <a:pt x="1509" y="69"/>
                    <a:pt x="1517" y="71"/>
                  </a:cubicBezTo>
                  <a:cubicBezTo>
                    <a:pt x="1521" y="72"/>
                    <a:pt x="1525" y="70"/>
                    <a:pt x="1527" y="66"/>
                  </a:cubicBezTo>
                  <a:cubicBezTo>
                    <a:pt x="1528" y="62"/>
                    <a:pt x="1526" y="57"/>
                    <a:pt x="1522" y="56"/>
                  </a:cubicBezTo>
                  <a:cubicBezTo>
                    <a:pt x="1514" y="53"/>
                    <a:pt x="1506" y="51"/>
                    <a:pt x="1499" y="49"/>
                  </a:cubicBezTo>
                  <a:cubicBezTo>
                    <a:pt x="1494" y="47"/>
                    <a:pt x="1490" y="50"/>
                    <a:pt x="1489" y="54"/>
                  </a:cubicBezTo>
                  <a:cubicBezTo>
                    <a:pt x="1487" y="58"/>
                    <a:pt x="1490" y="63"/>
                    <a:pt x="1494" y="64"/>
                  </a:cubicBezTo>
                  <a:moveTo>
                    <a:pt x="1375" y="35"/>
                  </a:moveTo>
                  <a:cubicBezTo>
                    <a:pt x="1383" y="37"/>
                    <a:pt x="1391" y="38"/>
                    <a:pt x="1399" y="40"/>
                  </a:cubicBezTo>
                  <a:cubicBezTo>
                    <a:pt x="1403" y="41"/>
                    <a:pt x="1407" y="38"/>
                    <a:pt x="1408" y="34"/>
                  </a:cubicBezTo>
                  <a:cubicBezTo>
                    <a:pt x="1409" y="29"/>
                    <a:pt x="1406" y="25"/>
                    <a:pt x="1402" y="24"/>
                  </a:cubicBezTo>
                  <a:cubicBezTo>
                    <a:pt x="1394" y="23"/>
                    <a:pt x="1386" y="21"/>
                    <a:pt x="1378" y="20"/>
                  </a:cubicBezTo>
                  <a:cubicBezTo>
                    <a:pt x="1374" y="19"/>
                    <a:pt x="1370" y="22"/>
                    <a:pt x="1369" y="26"/>
                  </a:cubicBezTo>
                  <a:cubicBezTo>
                    <a:pt x="1368" y="30"/>
                    <a:pt x="1371" y="34"/>
                    <a:pt x="1375" y="35"/>
                  </a:cubicBezTo>
                  <a:moveTo>
                    <a:pt x="1254" y="19"/>
                  </a:moveTo>
                  <a:cubicBezTo>
                    <a:pt x="1262" y="20"/>
                    <a:pt x="1270" y="21"/>
                    <a:pt x="1278" y="21"/>
                  </a:cubicBezTo>
                  <a:cubicBezTo>
                    <a:pt x="1282" y="22"/>
                    <a:pt x="1286" y="19"/>
                    <a:pt x="1286" y="14"/>
                  </a:cubicBezTo>
                  <a:cubicBezTo>
                    <a:pt x="1287" y="10"/>
                    <a:pt x="1284" y="6"/>
                    <a:pt x="1279" y="6"/>
                  </a:cubicBezTo>
                  <a:cubicBezTo>
                    <a:pt x="1271" y="5"/>
                    <a:pt x="1263" y="4"/>
                    <a:pt x="1255" y="3"/>
                  </a:cubicBezTo>
                  <a:cubicBezTo>
                    <a:pt x="1251" y="3"/>
                    <a:pt x="1247" y="6"/>
                    <a:pt x="1247" y="11"/>
                  </a:cubicBezTo>
                  <a:cubicBezTo>
                    <a:pt x="1246" y="15"/>
                    <a:pt x="1250" y="19"/>
                    <a:pt x="1254" y="19"/>
                  </a:cubicBezTo>
                  <a:moveTo>
                    <a:pt x="1132" y="16"/>
                  </a:moveTo>
                  <a:cubicBezTo>
                    <a:pt x="1140" y="16"/>
                    <a:pt x="1148" y="16"/>
                    <a:pt x="1156" y="16"/>
                  </a:cubicBezTo>
                  <a:cubicBezTo>
                    <a:pt x="1160" y="16"/>
                    <a:pt x="1164" y="12"/>
                    <a:pt x="1164" y="8"/>
                  </a:cubicBezTo>
                  <a:cubicBezTo>
                    <a:pt x="1163" y="4"/>
                    <a:pt x="1160" y="0"/>
                    <a:pt x="1155" y="0"/>
                  </a:cubicBezTo>
                  <a:cubicBezTo>
                    <a:pt x="1147" y="0"/>
                    <a:pt x="1139" y="0"/>
                    <a:pt x="1131" y="0"/>
                  </a:cubicBezTo>
                  <a:cubicBezTo>
                    <a:pt x="1127" y="1"/>
                    <a:pt x="1124" y="4"/>
                    <a:pt x="1124" y="9"/>
                  </a:cubicBezTo>
                  <a:cubicBezTo>
                    <a:pt x="1124" y="13"/>
                    <a:pt x="1128" y="17"/>
                    <a:pt x="1132" y="16"/>
                  </a:cubicBezTo>
                  <a:moveTo>
                    <a:pt x="1010" y="26"/>
                  </a:moveTo>
                  <a:cubicBezTo>
                    <a:pt x="1018" y="25"/>
                    <a:pt x="1026" y="24"/>
                    <a:pt x="1034" y="23"/>
                  </a:cubicBezTo>
                  <a:cubicBezTo>
                    <a:pt x="1038" y="23"/>
                    <a:pt x="1041" y="19"/>
                    <a:pt x="1041" y="14"/>
                  </a:cubicBezTo>
                  <a:cubicBezTo>
                    <a:pt x="1040" y="10"/>
                    <a:pt x="1036" y="7"/>
                    <a:pt x="1032" y="7"/>
                  </a:cubicBezTo>
                  <a:cubicBezTo>
                    <a:pt x="1024" y="8"/>
                    <a:pt x="1016" y="9"/>
                    <a:pt x="1008" y="10"/>
                  </a:cubicBezTo>
                  <a:cubicBezTo>
                    <a:pt x="1004" y="11"/>
                    <a:pt x="1001" y="15"/>
                    <a:pt x="1001" y="19"/>
                  </a:cubicBezTo>
                  <a:cubicBezTo>
                    <a:pt x="1002" y="24"/>
                    <a:pt x="1006" y="27"/>
                    <a:pt x="1010" y="26"/>
                  </a:cubicBezTo>
                  <a:cubicBezTo>
                    <a:pt x="1010" y="26"/>
                    <a:pt x="1010" y="26"/>
                    <a:pt x="1010" y="26"/>
                  </a:cubicBezTo>
                  <a:moveTo>
                    <a:pt x="890" y="49"/>
                  </a:moveTo>
                  <a:cubicBezTo>
                    <a:pt x="898" y="47"/>
                    <a:pt x="905" y="45"/>
                    <a:pt x="913" y="44"/>
                  </a:cubicBezTo>
                  <a:cubicBezTo>
                    <a:pt x="917" y="43"/>
                    <a:pt x="920" y="38"/>
                    <a:pt x="919" y="34"/>
                  </a:cubicBezTo>
                  <a:cubicBezTo>
                    <a:pt x="918" y="30"/>
                    <a:pt x="914" y="27"/>
                    <a:pt x="910" y="28"/>
                  </a:cubicBezTo>
                  <a:cubicBezTo>
                    <a:pt x="902" y="30"/>
                    <a:pt x="894" y="32"/>
                    <a:pt x="886" y="33"/>
                  </a:cubicBezTo>
                  <a:cubicBezTo>
                    <a:pt x="882" y="34"/>
                    <a:pt x="879" y="39"/>
                    <a:pt x="880" y="43"/>
                  </a:cubicBezTo>
                  <a:cubicBezTo>
                    <a:pt x="881" y="47"/>
                    <a:pt x="886" y="50"/>
                    <a:pt x="890" y="49"/>
                  </a:cubicBezTo>
                  <a:moveTo>
                    <a:pt x="773" y="84"/>
                  </a:moveTo>
                  <a:cubicBezTo>
                    <a:pt x="780" y="82"/>
                    <a:pt x="788" y="79"/>
                    <a:pt x="795" y="77"/>
                  </a:cubicBezTo>
                  <a:cubicBezTo>
                    <a:pt x="800" y="75"/>
                    <a:pt x="802" y="71"/>
                    <a:pt x="800" y="66"/>
                  </a:cubicBezTo>
                  <a:cubicBezTo>
                    <a:pt x="799" y="62"/>
                    <a:pt x="794" y="60"/>
                    <a:pt x="790" y="61"/>
                  </a:cubicBezTo>
                  <a:cubicBezTo>
                    <a:pt x="783" y="64"/>
                    <a:pt x="775" y="67"/>
                    <a:pt x="768" y="69"/>
                  </a:cubicBezTo>
                  <a:cubicBezTo>
                    <a:pt x="763" y="71"/>
                    <a:pt x="761" y="75"/>
                    <a:pt x="763" y="80"/>
                  </a:cubicBezTo>
                  <a:cubicBezTo>
                    <a:pt x="764" y="84"/>
                    <a:pt x="769" y="86"/>
                    <a:pt x="773" y="84"/>
                  </a:cubicBezTo>
                  <a:cubicBezTo>
                    <a:pt x="773" y="84"/>
                    <a:pt x="773" y="84"/>
                    <a:pt x="773" y="84"/>
                  </a:cubicBezTo>
                  <a:moveTo>
                    <a:pt x="661" y="132"/>
                  </a:moveTo>
                  <a:cubicBezTo>
                    <a:pt x="668" y="129"/>
                    <a:pt x="675" y="125"/>
                    <a:pt x="682" y="122"/>
                  </a:cubicBezTo>
                  <a:cubicBezTo>
                    <a:pt x="686" y="120"/>
                    <a:pt x="688" y="115"/>
                    <a:pt x="686" y="111"/>
                  </a:cubicBezTo>
                  <a:cubicBezTo>
                    <a:pt x="684" y="107"/>
                    <a:pt x="679" y="106"/>
                    <a:pt x="675" y="107"/>
                  </a:cubicBezTo>
                  <a:cubicBezTo>
                    <a:pt x="668" y="111"/>
                    <a:pt x="661" y="114"/>
                    <a:pt x="654" y="118"/>
                  </a:cubicBezTo>
                  <a:cubicBezTo>
                    <a:pt x="650" y="120"/>
                    <a:pt x="648" y="124"/>
                    <a:pt x="650" y="128"/>
                  </a:cubicBezTo>
                  <a:cubicBezTo>
                    <a:pt x="652" y="132"/>
                    <a:pt x="657" y="134"/>
                    <a:pt x="661" y="132"/>
                  </a:cubicBezTo>
                  <a:moveTo>
                    <a:pt x="554" y="191"/>
                  </a:moveTo>
                  <a:cubicBezTo>
                    <a:pt x="561" y="187"/>
                    <a:pt x="567" y="183"/>
                    <a:pt x="574" y="179"/>
                  </a:cubicBezTo>
                  <a:cubicBezTo>
                    <a:pt x="578" y="177"/>
                    <a:pt x="579" y="172"/>
                    <a:pt x="577" y="168"/>
                  </a:cubicBezTo>
                  <a:cubicBezTo>
                    <a:pt x="575" y="164"/>
                    <a:pt x="570" y="163"/>
                    <a:pt x="566" y="165"/>
                  </a:cubicBezTo>
                  <a:cubicBezTo>
                    <a:pt x="559" y="169"/>
                    <a:pt x="552" y="174"/>
                    <a:pt x="545" y="178"/>
                  </a:cubicBezTo>
                  <a:cubicBezTo>
                    <a:pt x="542" y="180"/>
                    <a:pt x="541" y="185"/>
                    <a:pt x="543" y="189"/>
                  </a:cubicBezTo>
                  <a:cubicBezTo>
                    <a:pt x="545" y="193"/>
                    <a:pt x="550" y="194"/>
                    <a:pt x="554" y="191"/>
                  </a:cubicBezTo>
                  <a:moveTo>
                    <a:pt x="454" y="262"/>
                  </a:moveTo>
                  <a:cubicBezTo>
                    <a:pt x="460" y="257"/>
                    <a:pt x="466" y="252"/>
                    <a:pt x="473" y="247"/>
                  </a:cubicBezTo>
                  <a:cubicBezTo>
                    <a:pt x="476" y="245"/>
                    <a:pt x="477" y="240"/>
                    <a:pt x="474" y="236"/>
                  </a:cubicBezTo>
                  <a:cubicBezTo>
                    <a:pt x="472" y="233"/>
                    <a:pt x="467" y="232"/>
                    <a:pt x="463" y="235"/>
                  </a:cubicBezTo>
                  <a:cubicBezTo>
                    <a:pt x="457" y="240"/>
                    <a:pt x="450" y="244"/>
                    <a:pt x="444" y="249"/>
                  </a:cubicBezTo>
                  <a:cubicBezTo>
                    <a:pt x="441" y="252"/>
                    <a:pt x="440" y="257"/>
                    <a:pt x="443" y="261"/>
                  </a:cubicBezTo>
                  <a:cubicBezTo>
                    <a:pt x="446" y="264"/>
                    <a:pt x="451" y="265"/>
                    <a:pt x="454" y="262"/>
                  </a:cubicBezTo>
                  <a:moveTo>
                    <a:pt x="362" y="343"/>
                  </a:moveTo>
                  <a:cubicBezTo>
                    <a:pt x="368" y="337"/>
                    <a:pt x="374" y="332"/>
                    <a:pt x="379" y="326"/>
                  </a:cubicBezTo>
                  <a:cubicBezTo>
                    <a:pt x="383" y="323"/>
                    <a:pt x="383" y="318"/>
                    <a:pt x="380" y="315"/>
                  </a:cubicBezTo>
                  <a:cubicBezTo>
                    <a:pt x="377" y="312"/>
                    <a:pt x="372" y="311"/>
                    <a:pt x="368" y="315"/>
                  </a:cubicBezTo>
                  <a:cubicBezTo>
                    <a:pt x="363" y="320"/>
                    <a:pt x="357" y="326"/>
                    <a:pt x="351" y="331"/>
                  </a:cubicBezTo>
                  <a:cubicBezTo>
                    <a:pt x="348" y="334"/>
                    <a:pt x="348" y="339"/>
                    <a:pt x="351" y="342"/>
                  </a:cubicBezTo>
                  <a:cubicBezTo>
                    <a:pt x="354" y="346"/>
                    <a:pt x="359" y="346"/>
                    <a:pt x="362" y="343"/>
                  </a:cubicBezTo>
                  <a:moveTo>
                    <a:pt x="279" y="432"/>
                  </a:moveTo>
                  <a:cubicBezTo>
                    <a:pt x="284" y="426"/>
                    <a:pt x="289" y="420"/>
                    <a:pt x="295" y="414"/>
                  </a:cubicBezTo>
                  <a:cubicBezTo>
                    <a:pt x="298" y="411"/>
                    <a:pt x="297" y="406"/>
                    <a:pt x="294" y="403"/>
                  </a:cubicBezTo>
                  <a:cubicBezTo>
                    <a:pt x="290" y="400"/>
                    <a:pt x="285" y="401"/>
                    <a:pt x="283" y="404"/>
                  </a:cubicBezTo>
                  <a:cubicBezTo>
                    <a:pt x="277" y="410"/>
                    <a:pt x="272" y="416"/>
                    <a:pt x="267" y="422"/>
                  </a:cubicBezTo>
                  <a:cubicBezTo>
                    <a:pt x="264" y="426"/>
                    <a:pt x="265" y="431"/>
                    <a:pt x="268" y="434"/>
                  </a:cubicBezTo>
                  <a:cubicBezTo>
                    <a:pt x="271" y="436"/>
                    <a:pt x="277" y="436"/>
                    <a:pt x="279" y="432"/>
                  </a:cubicBezTo>
                  <a:moveTo>
                    <a:pt x="206" y="531"/>
                  </a:moveTo>
                  <a:cubicBezTo>
                    <a:pt x="211" y="524"/>
                    <a:pt x="215" y="518"/>
                    <a:pt x="220" y="511"/>
                  </a:cubicBezTo>
                  <a:cubicBezTo>
                    <a:pt x="222" y="507"/>
                    <a:pt x="221" y="502"/>
                    <a:pt x="218" y="500"/>
                  </a:cubicBezTo>
                  <a:cubicBezTo>
                    <a:pt x="214" y="497"/>
                    <a:pt x="209" y="498"/>
                    <a:pt x="207" y="502"/>
                  </a:cubicBezTo>
                  <a:cubicBezTo>
                    <a:pt x="202" y="508"/>
                    <a:pt x="198" y="515"/>
                    <a:pt x="193" y="522"/>
                  </a:cubicBezTo>
                  <a:cubicBezTo>
                    <a:pt x="191" y="525"/>
                    <a:pt x="192" y="530"/>
                    <a:pt x="195" y="533"/>
                  </a:cubicBezTo>
                  <a:cubicBezTo>
                    <a:pt x="199" y="535"/>
                    <a:pt x="204" y="534"/>
                    <a:pt x="206" y="531"/>
                  </a:cubicBezTo>
                  <a:moveTo>
                    <a:pt x="144" y="636"/>
                  </a:moveTo>
                  <a:cubicBezTo>
                    <a:pt x="148" y="629"/>
                    <a:pt x="152" y="622"/>
                    <a:pt x="156" y="615"/>
                  </a:cubicBezTo>
                  <a:cubicBezTo>
                    <a:pt x="158" y="611"/>
                    <a:pt x="156" y="606"/>
                    <a:pt x="152" y="604"/>
                  </a:cubicBezTo>
                  <a:cubicBezTo>
                    <a:pt x="148" y="602"/>
                    <a:pt x="144" y="604"/>
                    <a:pt x="141" y="607"/>
                  </a:cubicBezTo>
                  <a:cubicBezTo>
                    <a:pt x="138" y="614"/>
                    <a:pt x="134" y="622"/>
                    <a:pt x="130" y="629"/>
                  </a:cubicBezTo>
                  <a:cubicBezTo>
                    <a:pt x="128" y="633"/>
                    <a:pt x="130" y="637"/>
                    <a:pt x="134" y="639"/>
                  </a:cubicBezTo>
                  <a:cubicBezTo>
                    <a:pt x="138" y="641"/>
                    <a:pt x="142" y="640"/>
                    <a:pt x="144" y="636"/>
                  </a:cubicBezTo>
                  <a:moveTo>
                    <a:pt x="94" y="747"/>
                  </a:moveTo>
                  <a:cubicBezTo>
                    <a:pt x="97" y="740"/>
                    <a:pt x="100" y="733"/>
                    <a:pt x="103" y="725"/>
                  </a:cubicBezTo>
                  <a:cubicBezTo>
                    <a:pt x="104" y="721"/>
                    <a:pt x="103" y="717"/>
                    <a:pt x="98" y="715"/>
                  </a:cubicBezTo>
                  <a:cubicBezTo>
                    <a:pt x="94" y="713"/>
                    <a:pt x="90" y="715"/>
                    <a:pt x="88" y="719"/>
                  </a:cubicBezTo>
                  <a:cubicBezTo>
                    <a:pt x="85" y="727"/>
                    <a:pt x="82" y="734"/>
                    <a:pt x="79" y="742"/>
                  </a:cubicBezTo>
                  <a:cubicBezTo>
                    <a:pt x="77" y="746"/>
                    <a:pt x="79" y="750"/>
                    <a:pt x="84" y="752"/>
                  </a:cubicBezTo>
                  <a:cubicBezTo>
                    <a:pt x="88" y="754"/>
                    <a:pt x="92" y="752"/>
                    <a:pt x="94" y="747"/>
                  </a:cubicBezTo>
                  <a:moveTo>
                    <a:pt x="56" y="864"/>
                  </a:moveTo>
                  <a:cubicBezTo>
                    <a:pt x="58" y="856"/>
                    <a:pt x="60" y="848"/>
                    <a:pt x="62" y="841"/>
                  </a:cubicBezTo>
                  <a:cubicBezTo>
                    <a:pt x="63" y="837"/>
                    <a:pt x="61" y="832"/>
                    <a:pt x="57" y="831"/>
                  </a:cubicBezTo>
                  <a:cubicBezTo>
                    <a:pt x="52" y="830"/>
                    <a:pt x="48" y="832"/>
                    <a:pt x="47" y="836"/>
                  </a:cubicBezTo>
                  <a:cubicBezTo>
                    <a:pt x="44" y="844"/>
                    <a:pt x="42" y="852"/>
                    <a:pt x="40" y="859"/>
                  </a:cubicBezTo>
                  <a:cubicBezTo>
                    <a:pt x="39" y="864"/>
                    <a:pt x="42" y="868"/>
                    <a:pt x="46" y="869"/>
                  </a:cubicBezTo>
                  <a:cubicBezTo>
                    <a:pt x="50" y="870"/>
                    <a:pt x="55" y="868"/>
                    <a:pt x="56" y="864"/>
                  </a:cubicBezTo>
                  <a:cubicBezTo>
                    <a:pt x="56" y="864"/>
                    <a:pt x="56" y="864"/>
                    <a:pt x="56" y="864"/>
                  </a:cubicBezTo>
                  <a:moveTo>
                    <a:pt x="30" y="983"/>
                  </a:moveTo>
                  <a:cubicBezTo>
                    <a:pt x="31" y="975"/>
                    <a:pt x="33" y="967"/>
                    <a:pt x="34" y="960"/>
                  </a:cubicBezTo>
                  <a:cubicBezTo>
                    <a:pt x="35" y="955"/>
                    <a:pt x="32" y="951"/>
                    <a:pt x="28" y="950"/>
                  </a:cubicBezTo>
                  <a:cubicBezTo>
                    <a:pt x="23" y="950"/>
                    <a:pt x="19" y="953"/>
                    <a:pt x="18" y="957"/>
                  </a:cubicBezTo>
                  <a:cubicBezTo>
                    <a:pt x="17" y="965"/>
                    <a:pt x="16" y="973"/>
                    <a:pt x="14" y="981"/>
                  </a:cubicBezTo>
                  <a:cubicBezTo>
                    <a:pt x="14" y="985"/>
                    <a:pt x="17" y="989"/>
                    <a:pt x="21" y="990"/>
                  </a:cubicBezTo>
                  <a:cubicBezTo>
                    <a:pt x="25" y="990"/>
                    <a:pt x="29" y="987"/>
                    <a:pt x="30" y="983"/>
                  </a:cubicBezTo>
                  <a:moveTo>
                    <a:pt x="17" y="1105"/>
                  </a:moveTo>
                  <a:cubicBezTo>
                    <a:pt x="18" y="1097"/>
                    <a:pt x="18" y="1089"/>
                    <a:pt x="19" y="1081"/>
                  </a:cubicBezTo>
                  <a:cubicBezTo>
                    <a:pt x="19" y="1077"/>
                    <a:pt x="16" y="1073"/>
                    <a:pt x="11" y="1072"/>
                  </a:cubicBezTo>
                  <a:cubicBezTo>
                    <a:pt x="7" y="1072"/>
                    <a:pt x="3" y="1075"/>
                    <a:pt x="3" y="1080"/>
                  </a:cubicBezTo>
                  <a:cubicBezTo>
                    <a:pt x="2" y="1088"/>
                    <a:pt x="2" y="1096"/>
                    <a:pt x="1" y="1104"/>
                  </a:cubicBezTo>
                  <a:cubicBezTo>
                    <a:pt x="1" y="1108"/>
                    <a:pt x="5" y="1112"/>
                    <a:pt x="9" y="1112"/>
                  </a:cubicBezTo>
                  <a:cubicBezTo>
                    <a:pt x="13" y="1112"/>
                    <a:pt x="17" y="1109"/>
                    <a:pt x="17" y="1105"/>
                  </a:cubicBezTo>
                  <a:moveTo>
                    <a:pt x="17" y="1227"/>
                  </a:moveTo>
                  <a:cubicBezTo>
                    <a:pt x="17" y="1219"/>
                    <a:pt x="17" y="1211"/>
                    <a:pt x="16" y="1203"/>
                  </a:cubicBezTo>
                  <a:cubicBezTo>
                    <a:pt x="16" y="1199"/>
                    <a:pt x="13" y="1195"/>
                    <a:pt x="8" y="1195"/>
                  </a:cubicBezTo>
                  <a:cubicBezTo>
                    <a:pt x="4" y="1196"/>
                    <a:pt x="0" y="1199"/>
                    <a:pt x="0" y="1204"/>
                  </a:cubicBezTo>
                  <a:cubicBezTo>
                    <a:pt x="1" y="1212"/>
                    <a:pt x="1" y="1220"/>
                    <a:pt x="2" y="1228"/>
                  </a:cubicBezTo>
                  <a:cubicBezTo>
                    <a:pt x="2" y="1232"/>
                    <a:pt x="6" y="1236"/>
                    <a:pt x="10" y="1235"/>
                  </a:cubicBezTo>
                  <a:cubicBezTo>
                    <a:pt x="14" y="1235"/>
                    <a:pt x="18" y="1231"/>
                    <a:pt x="17" y="1227"/>
                  </a:cubicBezTo>
                  <a:moveTo>
                    <a:pt x="30" y="1348"/>
                  </a:moveTo>
                  <a:cubicBezTo>
                    <a:pt x="29" y="1341"/>
                    <a:pt x="28" y="1333"/>
                    <a:pt x="27" y="1325"/>
                  </a:cubicBezTo>
                  <a:cubicBezTo>
                    <a:pt x="26" y="1321"/>
                    <a:pt x="22" y="1318"/>
                    <a:pt x="18" y="1318"/>
                  </a:cubicBezTo>
                  <a:cubicBezTo>
                    <a:pt x="14" y="1319"/>
                    <a:pt x="10" y="1323"/>
                    <a:pt x="11" y="1327"/>
                  </a:cubicBezTo>
                  <a:cubicBezTo>
                    <a:pt x="12" y="1335"/>
                    <a:pt x="13" y="1343"/>
                    <a:pt x="15" y="1351"/>
                  </a:cubicBezTo>
                  <a:cubicBezTo>
                    <a:pt x="15" y="1355"/>
                    <a:pt x="19" y="1358"/>
                    <a:pt x="24" y="1358"/>
                  </a:cubicBezTo>
                  <a:cubicBezTo>
                    <a:pt x="28" y="1357"/>
                    <a:pt x="31" y="1353"/>
                    <a:pt x="30" y="1348"/>
                  </a:cubicBezTo>
                  <a:moveTo>
                    <a:pt x="56" y="1468"/>
                  </a:moveTo>
                  <a:cubicBezTo>
                    <a:pt x="54" y="1460"/>
                    <a:pt x="52" y="1453"/>
                    <a:pt x="50" y="1445"/>
                  </a:cubicBezTo>
                  <a:cubicBezTo>
                    <a:pt x="49" y="1441"/>
                    <a:pt x="45" y="1438"/>
                    <a:pt x="41" y="1439"/>
                  </a:cubicBezTo>
                  <a:cubicBezTo>
                    <a:pt x="36" y="1440"/>
                    <a:pt x="34" y="1445"/>
                    <a:pt x="35" y="1449"/>
                  </a:cubicBezTo>
                  <a:cubicBezTo>
                    <a:pt x="37" y="1457"/>
                    <a:pt x="39" y="1464"/>
                    <a:pt x="41" y="1472"/>
                  </a:cubicBezTo>
                  <a:cubicBezTo>
                    <a:pt x="42" y="1476"/>
                    <a:pt x="46" y="1479"/>
                    <a:pt x="51" y="1478"/>
                  </a:cubicBezTo>
                  <a:cubicBezTo>
                    <a:pt x="55" y="1477"/>
                    <a:pt x="57" y="1472"/>
                    <a:pt x="56" y="1468"/>
                  </a:cubicBezTo>
                  <a:moveTo>
                    <a:pt x="95" y="1584"/>
                  </a:moveTo>
                  <a:cubicBezTo>
                    <a:pt x="92" y="1577"/>
                    <a:pt x="89" y="1569"/>
                    <a:pt x="86" y="1562"/>
                  </a:cubicBezTo>
                  <a:cubicBezTo>
                    <a:pt x="85" y="1558"/>
                    <a:pt x="80" y="1555"/>
                    <a:pt x="76" y="1557"/>
                  </a:cubicBezTo>
                  <a:cubicBezTo>
                    <a:pt x="72" y="1559"/>
                    <a:pt x="70" y="1563"/>
                    <a:pt x="71" y="1567"/>
                  </a:cubicBezTo>
                  <a:cubicBezTo>
                    <a:pt x="74" y="1575"/>
                    <a:pt x="77" y="1582"/>
                    <a:pt x="80" y="1590"/>
                  </a:cubicBezTo>
                  <a:cubicBezTo>
                    <a:pt x="81" y="1594"/>
                    <a:pt x="86" y="1596"/>
                    <a:pt x="90" y="1594"/>
                  </a:cubicBezTo>
                  <a:cubicBezTo>
                    <a:pt x="94" y="1593"/>
                    <a:pt x="96" y="1588"/>
                    <a:pt x="95" y="1584"/>
                  </a:cubicBezTo>
                  <a:cubicBezTo>
                    <a:pt x="95" y="1584"/>
                    <a:pt x="95" y="1584"/>
                    <a:pt x="95" y="1584"/>
                  </a:cubicBezTo>
                  <a:moveTo>
                    <a:pt x="145" y="1695"/>
                  </a:moveTo>
                  <a:cubicBezTo>
                    <a:pt x="142" y="1688"/>
                    <a:pt x="138" y="1681"/>
                    <a:pt x="135" y="1674"/>
                  </a:cubicBezTo>
                  <a:cubicBezTo>
                    <a:pt x="133" y="1670"/>
                    <a:pt x="128" y="1668"/>
                    <a:pt x="124" y="1670"/>
                  </a:cubicBezTo>
                  <a:cubicBezTo>
                    <a:pt x="120" y="1672"/>
                    <a:pt x="118" y="1677"/>
                    <a:pt x="120" y="1681"/>
                  </a:cubicBezTo>
                  <a:cubicBezTo>
                    <a:pt x="124" y="1688"/>
                    <a:pt x="128" y="1695"/>
                    <a:pt x="131" y="1702"/>
                  </a:cubicBezTo>
                  <a:cubicBezTo>
                    <a:pt x="133" y="1706"/>
                    <a:pt x="138" y="1708"/>
                    <a:pt x="142" y="1706"/>
                  </a:cubicBezTo>
                  <a:cubicBezTo>
                    <a:pt x="146" y="1704"/>
                    <a:pt x="147" y="1699"/>
                    <a:pt x="145" y="1695"/>
                  </a:cubicBezTo>
                  <a:moveTo>
                    <a:pt x="208" y="1800"/>
                  </a:moveTo>
                  <a:cubicBezTo>
                    <a:pt x="203" y="1794"/>
                    <a:pt x="199" y="1787"/>
                    <a:pt x="195" y="1780"/>
                  </a:cubicBezTo>
                  <a:cubicBezTo>
                    <a:pt x="192" y="1777"/>
                    <a:pt x="187" y="1776"/>
                    <a:pt x="184" y="1778"/>
                  </a:cubicBezTo>
                  <a:cubicBezTo>
                    <a:pt x="180" y="1780"/>
                    <a:pt x="179" y="1785"/>
                    <a:pt x="181" y="1789"/>
                  </a:cubicBezTo>
                  <a:cubicBezTo>
                    <a:pt x="185" y="1796"/>
                    <a:pt x="190" y="1802"/>
                    <a:pt x="194" y="1809"/>
                  </a:cubicBezTo>
                  <a:cubicBezTo>
                    <a:pt x="197" y="1813"/>
                    <a:pt x="202" y="1814"/>
                    <a:pt x="205" y="1811"/>
                  </a:cubicBezTo>
                  <a:cubicBezTo>
                    <a:pt x="209" y="1809"/>
                    <a:pt x="210" y="1804"/>
                    <a:pt x="208" y="1800"/>
                  </a:cubicBezTo>
                  <a:cubicBezTo>
                    <a:pt x="208" y="1800"/>
                    <a:pt x="208" y="1800"/>
                    <a:pt x="208" y="1800"/>
                  </a:cubicBezTo>
                  <a:moveTo>
                    <a:pt x="281" y="1898"/>
                  </a:moveTo>
                  <a:cubicBezTo>
                    <a:pt x="276" y="1892"/>
                    <a:pt x="271" y="1886"/>
                    <a:pt x="266" y="1880"/>
                  </a:cubicBezTo>
                  <a:cubicBezTo>
                    <a:pt x="263" y="1876"/>
                    <a:pt x="258" y="1876"/>
                    <a:pt x="254" y="1879"/>
                  </a:cubicBezTo>
                  <a:cubicBezTo>
                    <a:pt x="251" y="1881"/>
                    <a:pt x="250" y="1886"/>
                    <a:pt x="253" y="1890"/>
                  </a:cubicBezTo>
                  <a:cubicBezTo>
                    <a:pt x="258" y="1896"/>
                    <a:pt x="263" y="1902"/>
                    <a:pt x="268" y="1908"/>
                  </a:cubicBezTo>
                  <a:cubicBezTo>
                    <a:pt x="271" y="1912"/>
                    <a:pt x="276" y="1912"/>
                    <a:pt x="280" y="1909"/>
                  </a:cubicBezTo>
                  <a:cubicBezTo>
                    <a:pt x="283" y="1907"/>
                    <a:pt x="283" y="1902"/>
                    <a:pt x="281" y="1898"/>
                  </a:cubicBezTo>
                  <a:cubicBezTo>
                    <a:pt x="281" y="1898"/>
                    <a:pt x="281" y="1898"/>
                    <a:pt x="281" y="1898"/>
                  </a:cubicBezTo>
                  <a:moveTo>
                    <a:pt x="364" y="1988"/>
                  </a:moveTo>
                  <a:cubicBezTo>
                    <a:pt x="358" y="1982"/>
                    <a:pt x="352" y="1977"/>
                    <a:pt x="347" y="1971"/>
                  </a:cubicBezTo>
                  <a:cubicBezTo>
                    <a:pt x="344" y="1968"/>
                    <a:pt x="339" y="1968"/>
                    <a:pt x="335" y="1971"/>
                  </a:cubicBezTo>
                  <a:cubicBezTo>
                    <a:pt x="332" y="1974"/>
                    <a:pt x="332" y="1979"/>
                    <a:pt x="335" y="1982"/>
                  </a:cubicBezTo>
                  <a:cubicBezTo>
                    <a:pt x="341" y="1988"/>
                    <a:pt x="347" y="1994"/>
                    <a:pt x="352" y="1999"/>
                  </a:cubicBezTo>
                  <a:cubicBezTo>
                    <a:pt x="356" y="2002"/>
                    <a:pt x="361" y="2002"/>
                    <a:pt x="364" y="1999"/>
                  </a:cubicBezTo>
                  <a:cubicBezTo>
                    <a:pt x="367" y="1996"/>
                    <a:pt x="367" y="1991"/>
                    <a:pt x="364" y="1988"/>
                  </a:cubicBezTo>
                  <a:moveTo>
                    <a:pt x="456" y="2068"/>
                  </a:moveTo>
                  <a:cubicBezTo>
                    <a:pt x="449" y="2064"/>
                    <a:pt x="443" y="2059"/>
                    <a:pt x="437" y="2054"/>
                  </a:cubicBezTo>
                  <a:cubicBezTo>
                    <a:pt x="434" y="2051"/>
                    <a:pt x="429" y="2051"/>
                    <a:pt x="426" y="2055"/>
                  </a:cubicBezTo>
                  <a:cubicBezTo>
                    <a:pt x="423" y="2058"/>
                    <a:pt x="424" y="2063"/>
                    <a:pt x="427" y="2066"/>
                  </a:cubicBezTo>
                  <a:cubicBezTo>
                    <a:pt x="433" y="2071"/>
                    <a:pt x="439" y="2076"/>
                    <a:pt x="446" y="2081"/>
                  </a:cubicBezTo>
                  <a:cubicBezTo>
                    <a:pt x="449" y="2084"/>
                    <a:pt x="454" y="2083"/>
                    <a:pt x="457" y="2080"/>
                  </a:cubicBezTo>
                  <a:cubicBezTo>
                    <a:pt x="460" y="2076"/>
                    <a:pt x="459" y="2071"/>
                    <a:pt x="456" y="2068"/>
                  </a:cubicBezTo>
                  <a:moveTo>
                    <a:pt x="556" y="2139"/>
                  </a:moveTo>
                  <a:cubicBezTo>
                    <a:pt x="549" y="2135"/>
                    <a:pt x="542" y="2130"/>
                    <a:pt x="536" y="2126"/>
                  </a:cubicBezTo>
                  <a:cubicBezTo>
                    <a:pt x="532" y="2123"/>
                    <a:pt x="527" y="2125"/>
                    <a:pt x="525" y="2128"/>
                  </a:cubicBezTo>
                  <a:cubicBezTo>
                    <a:pt x="522" y="2132"/>
                    <a:pt x="523" y="2137"/>
                    <a:pt x="527" y="2139"/>
                  </a:cubicBezTo>
                  <a:cubicBezTo>
                    <a:pt x="534" y="2144"/>
                    <a:pt x="540" y="2148"/>
                    <a:pt x="547" y="2152"/>
                  </a:cubicBezTo>
                  <a:cubicBezTo>
                    <a:pt x="551" y="2155"/>
                    <a:pt x="556" y="2153"/>
                    <a:pt x="558" y="2150"/>
                  </a:cubicBezTo>
                  <a:cubicBezTo>
                    <a:pt x="561" y="2146"/>
                    <a:pt x="559" y="2141"/>
                    <a:pt x="556" y="2139"/>
                  </a:cubicBezTo>
                  <a:moveTo>
                    <a:pt x="663" y="2198"/>
                  </a:moveTo>
                  <a:cubicBezTo>
                    <a:pt x="656" y="2195"/>
                    <a:pt x="648" y="2191"/>
                    <a:pt x="641" y="2187"/>
                  </a:cubicBezTo>
                  <a:cubicBezTo>
                    <a:pt x="637" y="2185"/>
                    <a:pt x="633" y="2187"/>
                    <a:pt x="631" y="2191"/>
                  </a:cubicBezTo>
                  <a:cubicBezTo>
                    <a:pt x="629" y="2195"/>
                    <a:pt x="630" y="2200"/>
                    <a:pt x="634" y="2202"/>
                  </a:cubicBezTo>
                  <a:cubicBezTo>
                    <a:pt x="641" y="2205"/>
                    <a:pt x="648" y="2209"/>
                    <a:pt x="656" y="2212"/>
                  </a:cubicBezTo>
                  <a:cubicBezTo>
                    <a:pt x="660" y="2214"/>
                    <a:pt x="664" y="2213"/>
                    <a:pt x="666" y="2209"/>
                  </a:cubicBezTo>
                  <a:cubicBezTo>
                    <a:pt x="668" y="2205"/>
                    <a:pt x="667" y="2200"/>
                    <a:pt x="663" y="2198"/>
                  </a:cubicBezTo>
                  <a:moveTo>
                    <a:pt x="775" y="2246"/>
                  </a:moveTo>
                  <a:cubicBezTo>
                    <a:pt x="768" y="2243"/>
                    <a:pt x="761" y="2240"/>
                    <a:pt x="753" y="2237"/>
                  </a:cubicBezTo>
                  <a:cubicBezTo>
                    <a:pt x="749" y="2236"/>
                    <a:pt x="744" y="2238"/>
                    <a:pt x="743" y="2242"/>
                  </a:cubicBezTo>
                  <a:cubicBezTo>
                    <a:pt x="741" y="2246"/>
                    <a:pt x="743" y="2251"/>
                    <a:pt x="747" y="2252"/>
                  </a:cubicBezTo>
                  <a:cubicBezTo>
                    <a:pt x="755" y="2255"/>
                    <a:pt x="762" y="2258"/>
                    <a:pt x="770" y="2261"/>
                  </a:cubicBezTo>
                  <a:cubicBezTo>
                    <a:pt x="774" y="2262"/>
                    <a:pt x="779" y="2260"/>
                    <a:pt x="780" y="2256"/>
                  </a:cubicBezTo>
                  <a:cubicBezTo>
                    <a:pt x="782" y="2252"/>
                    <a:pt x="780" y="2247"/>
                    <a:pt x="775" y="2246"/>
                  </a:cubicBezTo>
                  <a:moveTo>
                    <a:pt x="892" y="2281"/>
                  </a:moveTo>
                  <a:cubicBezTo>
                    <a:pt x="885" y="2279"/>
                    <a:pt x="877" y="2277"/>
                    <a:pt x="869" y="2275"/>
                  </a:cubicBezTo>
                  <a:cubicBezTo>
                    <a:pt x="865" y="2274"/>
                    <a:pt x="861" y="2276"/>
                    <a:pt x="860" y="2281"/>
                  </a:cubicBezTo>
                  <a:cubicBezTo>
                    <a:pt x="859" y="2285"/>
                    <a:pt x="861" y="2289"/>
                    <a:pt x="865" y="2290"/>
                  </a:cubicBezTo>
                  <a:cubicBezTo>
                    <a:pt x="873" y="2292"/>
                    <a:pt x="881" y="2294"/>
                    <a:pt x="889" y="2296"/>
                  </a:cubicBezTo>
                  <a:cubicBezTo>
                    <a:pt x="893" y="2297"/>
                    <a:pt x="897" y="2295"/>
                    <a:pt x="898" y="2290"/>
                  </a:cubicBezTo>
                  <a:cubicBezTo>
                    <a:pt x="899" y="2286"/>
                    <a:pt x="897" y="2282"/>
                    <a:pt x="892" y="2281"/>
                  </a:cubicBezTo>
                  <a:moveTo>
                    <a:pt x="1013" y="2303"/>
                  </a:moveTo>
                  <a:cubicBezTo>
                    <a:pt x="1005" y="2302"/>
                    <a:pt x="997" y="2301"/>
                    <a:pt x="989" y="2300"/>
                  </a:cubicBezTo>
                  <a:cubicBezTo>
                    <a:pt x="985" y="2299"/>
                    <a:pt x="981" y="2302"/>
                    <a:pt x="980" y="2307"/>
                  </a:cubicBezTo>
                  <a:cubicBezTo>
                    <a:pt x="979" y="2311"/>
                    <a:pt x="982" y="2315"/>
                    <a:pt x="987" y="2316"/>
                  </a:cubicBezTo>
                  <a:cubicBezTo>
                    <a:pt x="995" y="2317"/>
                    <a:pt x="1003" y="2318"/>
                    <a:pt x="1010" y="2319"/>
                  </a:cubicBezTo>
                  <a:cubicBezTo>
                    <a:pt x="1015" y="2320"/>
                    <a:pt x="1019" y="2317"/>
                    <a:pt x="1019" y="2312"/>
                  </a:cubicBezTo>
                  <a:cubicBezTo>
                    <a:pt x="1020" y="2308"/>
                    <a:pt x="1017" y="2304"/>
                    <a:pt x="1013" y="2303"/>
                  </a:cubicBezTo>
                  <a:moveTo>
                    <a:pt x="1134" y="2313"/>
                  </a:moveTo>
                  <a:cubicBezTo>
                    <a:pt x="1127" y="2313"/>
                    <a:pt x="1119" y="2312"/>
                    <a:pt x="1111" y="2312"/>
                  </a:cubicBezTo>
                  <a:cubicBezTo>
                    <a:pt x="1106" y="2312"/>
                    <a:pt x="1103" y="2315"/>
                    <a:pt x="1102" y="2319"/>
                  </a:cubicBezTo>
                  <a:cubicBezTo>
                    <a:pt x="1102" y="2324"/>
                    <a:pt x="1106" y="2328"/>
                    <a:pt x="1110" y="2328"/>
                  </a:cubicBezTo>
                  <a:cubicBezTo>
                    <a:pt x="1118" y="2328"/>
                    <a:pt x="1126" y="2329"/>
                    <a:pt x="1134" y="2329"/>
                  </a:cubicBezTo>
                  <a:cubicBezTo>
                    <a:pt x="1138" y="2329"/>
                    <a:pt x="1142" y="2325"/>
                    <a:pt x="1142" y="2321"/>
                  </a:cubicBezTo>
                  <a:cubicBezTo>
                    <a:pt x="1142" y="2316"/>
                    <a:pt x="1139" y="2313"/>
                    <a:pt x="1134" y="2313"/>
                  </a:cubicBezTo>
                  <a:moveTo>
                    <a:pt x="1257" y="2309"/>
                  </a:moveTo>
                  <a:cubicBezTo>
                    <a:pt x="1249" y="2310"/>
                    <a:pt x="1241" y="2311"/>
                    <a:pt x="1233" y="2311"/>
                  </a:cubicBezTo>
                  <a:cubicBezTo>
                    <a:pt x="1229" y="2311"/>
                    <a:pt x="1225" y="2315"/>
                    <a:pt x="1226" y="2320"/>
                  </a:cubicBezTo>
                  <a:cubicBezTo>
                    <a:pt x="1226" y="2324"/>
                    <a:pt x="1230" y="2327"/>
                    <a:pt x="1234" y="2327"/>
                  </a:cubicBezTo>
                  <a:cubicBezTo>
                    <a:pt x="1242" y="2327"/>
                    <a:pt x="1250" y="2326"/>
                    <a:pt x="1258" y="2325"/>
                  </a:cubicBezTo>
                  <a:cubicBezTo>
                    <a:pt x="1262" y="2325"/>
                    <a:pt x="1266" y="2321"/>
                    <a:pt x="1265" y="2317"/>
                  </a:cubicBezTo>
                  <a:cubicBezTo>
                    <a:pt x="1265" y="2312"/>
                    <a:pt x="1261" y="2309"/>
                    <a:pt x="1257" y="2309"/>
                  </a:cubicBezTo>
                  <a:moveTo>
                    <a:pt x="1378" y="2293"/>
                  </a:moveTo>
                  <a:cubicBezTo>
                    <a:pt x="1370" y="2295"/>
                    <a:pt x="1362" y="2296"/>
                    <a:pt x="1354" y="2297"/>
                  </a:cubicBezTo>
                  <a:cubicBezTo>
                    <a:pt x="1350" y="2298"/>
                    <a:pt x="1347" y="2302"/>
                    <a:pt x="1348" y="2307"/>
                  </a:cubicBezTo>
                  <a:cubicBezTo>
                    <a:pt x="1349" y="2311"/>
                    <a:pt x="1353" y="2314"/>
                    <a:pt x="1357" y="2313"/>
                  </a:cubicBezTo>
                  <a:cubicBezTo>
                    <a:pt x="1365" y="2312"/>
                    <a:pt x="1373" y="2311"/>
                    <a:pt x="1381" y="2309"/>
                  </a:cubicBezTo>
                  <a:cubicBezTo>
                    <a:pt x="1385" y="2308"/>
                    <a:pt x="1388" y="2304"/>
                    <a:pt x="1387" y="2300"/>
                  </a:cubicBezTo>
                  <a:cubicBezTo>
                    <a:pt x="1386" y="2295"/>
                    <a:pt x="1382" y="2292"/>
                    <a:pt x="1378" y="2293"/>
                  </a:cubicBezTo>
                  <a:moveTo>
                    <a:pt x="1497" y="2264"/>
                  </a:moveTo>
                  <a:cubicBezTo>
                    <a:pt x="1489" y="2267"/>
                    <a:pt x="1481" y="2269"/>
                    <a:pt x="1474" y="2271"/>
                  </a:cubicBezTo>
                  <a:cubicBezTo>
                    <a:pt x="1470" y="2272"/>
                    <a:pt x="1467" y="2277"/>
                    <a:pt x="1468" y="2281"/>
                  </a:cubicBezTo>
                  <a:cubicBezTo>
                    <a:pt x="1469" y="2285"/>
                    <a:pt x="1474" y="2288"/>
                    <a:pt x="1478" y="2286"/>
                  </a:cubicBezTo>
                  <a:cubicBezTo>
                    <a:pt x="1486" y="2284"/>
                    <a:pt x="1493" y="2282"/>
                    <a:pt x="1501" y="2280"/>
                  </a:cubicBezTo>
                  <a:cubicBezTo>
                    <a:pt x="1505" y="2278"/>
                    <a:pt x="1508" y="2274"/>
                    <a:pt x="1506" y="2270"/>
                  </a:cubicBezTo>
                  <a:cubicBezTo>
                    <a:pt x="1505" y="2265"/>
                    <a:pt x="1501" y="2263"/>
                    <a:pt x="1497" y="2264"/>
                  </a:cubicBezTo>
                  <a:cubicBezTo>
                    <a:pt x="1497" y="2264"/>
                    <a:pt x="1497" y="2264"/>
                    <a:pt x="1497" y="2264"/>
                  </a:cubicBezTo>
                  <a:moveTo>
                    <a:pt x="1611" y="2223"/>
                  </a:moveTo>
                  <a:cubicBezTo>
                    <a:pt x="1604" y="2226"/>
                    <a:pt x="1597" y="2229"/>
                    <a:pt x="1590" y="2232"/>
                  </a:cubicBezTo>
                  <a:cubicBezTo>
                    <a:pt x="1585" y="2233"/>
                    <a:pt x="1583" y="2238"/>
                    <a:pt x="1585" y="2242"/>
                  </a:cubicBezTo>
                  <a:cubicBezTo>
                    <a:pt x="1587" y="2246"/>
                    <a:pt x="1591" y="2248"/>
                    <a:pt x="1596" y="2247"/>
                  </a:cubicBezTo>
                  <a:cubicBezTo>
                    <a:pt x="1603" y="2244"/>
                    <a:pt x="1610" y="2241"/>
                    <a:pt x="1618" y="2238"/>
                  </a:cubicBezTo>
                  <a:cubicBezTo>
                    <a:pt x="1622" y="2236"/>
                    <a:pt x="1624" y="2231"/>
                    <a:pt x="1622" y="2227"/>
                  </a:cubicBezTo>
                  <a:cubicBezTo>
                    <a:pt x="1620" y="2223"/>
                    <a:pt x="1615" y="2221"/>
                    <a:pt x="1611" y="2223"/>
                  </a:cubicBezTo>
                  <a:moveTo>
                    <a:pt x="1721" y="2169"/>
                  </a:moveTo>
                  <a:cubicBezTo>
                    <a:pt x="1714" y="2173"/>
                    <a:pt x="1707" y="2177"/>
                    <a:pt x="1700" y="2181"/>
                  </a:cubicBezTo>
                  <a:cubicBezTo>
                    <a:pt x="1697" y="2183"/>
                    <a:pt x="1695" y="2188"/>
                    <a:pt x="1697" y="2191"/>
                  </a:cubicBezTo>
                  <a:cubicBezTo>
                    <a:pt x="1699" y="2195"/>
                    <a:pt x="1704" y="2197"/>
                    <a:pt x="1708" y="2195"/>
                  </a:cubicBezTo>
                  <a:cubicBezTo>
                    <a:pt x="1715" y="2191"/>
                    <a:pt x="1722" y="2187"/>
                    <a:pt x="1729" y="2183"/>
                  </a:cubicBezTo>
                  <a:cubicBezTo>
                    <a:pt x="1733" y="2181"/>
                    <a:pt x="1734" y="2176"/>
                    <a:pt x="1732" y="2172"/>
                  </a:cubicBezTo>
                  <a:cubicBezTo>
                    <a:pt x="1730" y="2169"/>
                    <a:pt x="1725" y="2167"/>
                    <a:pt x="1721" y="2169"/>
                  </a:cubicBezTo>
                  <a:moveTo>
                    <a:pt x="1825" y="2104"/>
                  </a:moveTo>
                  <a:cubicBezTo>
                    <a:pt x="1818" y="2109"/>
                    <a:pt x="1812" y="2113"/>
                    <a:pt x="1805" y="2118"/>
                  </a:cubicBezTo>
                  <a:cubicBezTo>
                    <a:pt x="1802" y="2120"/>
                    <a:pt x="1801" y="2125"/>
                    <a:pt x="1803" y="2129"/>
                  </a:cubicBezTo>
                  <a:cubicBezTo>
                    <a:pt x="1806" y="2133"/>
                    <a:pt x="1810" y="2134"/>
                    <a:pt x="1814" y="2131"/>
                  </a:cubicBezTo>
                  <a:cubicBezTo>
                    <a:pt x="1821" y="2127"/>
                    <a:pt x="1827" y="2122"/>
                    <a:pt x="1834" y="2118"/>
                  </a:cubicBezTo>
                  <a:cubicBezTo>
                    <a:pt x="1837" y="2115"/>
                    <a:pt x="1838" y="2110"/>
                    <a:pt x="1836" y="2106"/>
                  </a:cubicBezTo>
                  <a:cubicBezTo>
                    <a:pt x="1833" y="2103"/>
                    <a:pt x="1828" y="2102"/>
                    <a:pt x="1825" y="2104"/>
                  </a:cubicBezTo>
                  <a:cubicBezTo>
                    <a:pt x="1825" y="2104"/>
                    <a:pt x="1825" y="2104"/>
                    <a:pt x="1825" y="2104"/>
                  </a:cubicBezTo>
                  <a:moveTo>
                    <a:pt x="1921" y="2029"/>
                  </a:moveTo>
                  <a:cubicBezTo>
                    <a:pt x="1915" y="2034"/>
                    <a:pt x="1909" y="2039"/>
                    <a:pt x="1903" y="2044"/>
                  </a:cubicBezTo>
                  <a:cubicBezTo>
                    <a:pt x="1899" y="2047"/>
                    <a:pt x="1899" y="2052"/>
                    <a:pt x="1902" y="2056"/>
                  </a:cubicBezTo>
                  <a:cubicBezTo>
                    <a:pt x="1905" y="2059"/>
                    <a:pt x="1910" y="2059"/>
                    <a:pt x="1913" y="2057"/>
                  </a:cubicBezTo>
                  <a:cubicBezTo>
                    <a:pt x="1919" y="2051"/>
                    <a:pt x="1925" y="2046"/>
                    <a:pt x="1931" y="2041"/>
                  </a:cubicBezTo>
                  <a:cubicBezTo>
                    <a:pt x="1935" y="2038"/>
                    <a:pt x="1935" y="2033"/>
                    <a:pt x="1932" y="2030"/>
                  </a:cubicBezTo>
                  <a:cubicBezTo>
                    <a:pt x="1929" y="2026"/>
                    <a:pt x="1924" y="2026"/>
                    <a:pt x="1921" y="2029"/>
                  </a:cubicBezTo>
                  <a:moveTo>
                    <a:pt x="2008" y="1944"/>
                  </a:moveTo>
                  <a:cubicBezTo>
                    <a:pt x="2003" y="1949"/>
                    <a:pt x="1998" y="1955"/>
                    <a:pt x="1992" y="1961"/>
                  </a:cubicBezTo>
                  <a:cubicBezTo>
                    <a:pt x="1989" y="1964"/>
                    <a:pt x="1989" y="1969"/>
                    <a:pt x="1992" y="1972"/>
                  </a:cubicBezTo>
                  <a:cubicBezTo>
                    <a:pt x="1995" y="1975"/>
                    <a:pt x="2001" y="1975"/>
                    <a:pt x="2004" y="1972"/>
                  </a:cubicBezTo>
                  <a:cubicBezTo>
                    <a:pt x="2009" y="1966"/>
                    <a:pt x="2015" y="1960"/>
                    <a:pt x="2020" y="1954"/>
                  </a:cubicBezTo>
                  <a:cubicBezTo>
                    <a:pt x="2023" y="1951"/>
                    <a:pt x="2023" y="1946"/>
                    <a:pt x="2020" y="1943"/>
                  </a:cubicBezTo>
                  <a:cubicBezTo>
                    <a:pt x="2016" y="1940"/>
                    <a:pt x="2011" y="1940"/>
                    <a:pt x="2008" y="1944"/>
                  </a:cubicBezTo>
                  <a:moveTo>
                    <a:pt x="2086" y="1850"/>
                  </a:moveTo>
                  <a:cubicBezTo>
                    <a:pt x="2082" y="1856"/>
                    <a:pt x="2077" y="1862"/>
                    <a:pt x="2072" y="1868"/>
                  </a:cubicBezTo>
                  <a:cubicBezTo>
                    <a:pt x="2069" y="1872"/>
                    <a:pt x="2070" y="1877"/>
                    <a:pt x="2073" y="1880"/>
                  </a:cubicBezTo>
                  <a:cubicBezTo>
                    <a:pt x="2077" y="1882"/>
                    <a:pt x="2082" y="1882"/>
                    <a:pt x="2085" y="1878"/>
                  </a:cubicBezTo>
                  <a:cubicBezTo>
                    <a:pt x="2090" y="1872"/>
                    <a:pt x="2094" y="1866"/>
                    <a:pt x="2099" y="1859"/>
                  </a:cubicBezTo>
                  <a:cubicBezTo>
                    <a:pt x="2102" y="1856"/>
                    <a:pt x="2101" y="1851"/>
                    <a:pt x="2098" y="1848"/>
                  </a:cubicBezTo>
                  <a:cubicBezTo>
                    <a:pt x="2094" y="1845"/>
                    <a:pt x="2089" y="1846"/>
                    <a:pt x="2086" y="1850"/>
                  </a:cubicBezTo>
                  <a:cubicBezTo>
                    <a:pt x="2086" y="1850"/>
                    <a:pt x="2086" y="1850"/>
                    <a:pt x="2086" y="1850"/>
                  </a:cubicBezTo>
                  <a:moveTo>
                    <a:pt x="2154" y="1748"/>
                  </a:moveTo>
                  <a:cubicBezTo>
                    <a:pt x="2150" y="1754"/>
                    <a:pt x="2146" y="1761"/>
                    <a:pt x="2142" y="1768"/>
                  </a:cubicBezTo>
                  <a:cubicBezTo>
                    <a:pt x="2140" y="1772"/>
                    <a:pt x="2141" y="1777"/>
                    <a:pt x="2144" y="1779"/>
                  </a:cubicBezTo>
                  <a:cubicBezTo>
                    <a:pt x="2148" y="1781"/>
                    <a:pt x="2153" y="1780"/>
                    <a:pt x="2155" y="1776"/>
                  </a:cubicBezTo>
                  <a:cubicBezTo>
                    <a:pt x="2160" y="1770"/>
                    <a:pt x="2164" y="1763"/>
                    <a:pt x="2168" y="1756"/>
                  </a:cubicBezTo>
                  <a:cubicBezTo>
                    <a:pt x="2170" y="1752"/>
                    <a:pt x="2169" y="1747"/>
                    <a:pt x="2165" y="1745"/>
                  </a:cubicBezTo>
                  <a:cubicBezTo>
                    <a:pt x="2161" y="1743"/>
                    <a:pt x="2156" y="1744"/>
                    <a:pt x="2154" y="1748"/>
                  </a:cubicBezTo>
                  <a:moveTo>
                    <a:pt x="2211" y="1639"/>
                  </a:moveTo>
                  <a:cubicBezTo>
                    <a:pt x="2207" y="1646"/>
                    <a:pt x="2204" y="1654"/>
                    <a:pt x="2201" y="1661"/>
                  </a:cubicBezTo>
                  <a:cubicBezTo>
                    <a:pt x="2199" y="1665"/>
                    <a:pt x="2200" y="1669"/>
                    <a:pt x="2204" y="1671"/>
                  </a:cubicBezTo>
                  <a:cubicBezTo>
                    <a:pt x="2208" y="1673"/>
                    <a:pt x="2213" y="1672"/>
                    <a:pt x="2215" y="1668"/>
                  </a:cubicBezTo>
                  <a:cubicBezTo>
                    <a:pt x="2218" y="1660"/>
                    <a:pt x="2222" y="1653"/>
                    <a:pt x="2225" y="1646"/>
                  </a:cubicBezTo>
                  <a:cubicBezTo>
                    <a:pt x="2227" y="1642"/>
                    <a:pt x="2225" y="1637"/>
                    <a:pt x="2221" y="1635"/>
                  </a:cubicBezTo>
                  <a:cubicBezTo>
                    <a:pt x="2217" y="1633"/>
                    <a:pt x="2212" y="1635"/>
                    <a:pt x="2211" y="1639"/>
                  </a:cubicBezTo>
                  <a:moveTo>
                    <a:pt x="2255" y="1525"/>
                  </a:moveTo>
                  <a:cubicBezTo>
                    <a:pt x="2253" y="1533"/>
                    <a:pt x="2250" y="1540"/>
                    <a:pt x="2247" y="1548"/>
                  </a:cubicBezTo>
                  <a:cubicBezTo>
                    <a:pt x="2246" y="1552"/>
                    <a:pt x="2248" y="1556"/>
                    <a:pt x="2252" y="1558"/>
                  </a:cubicBezTo>
                  <a:cubicBezTo>
                    <a:pt x="2257" y="1559"/>
                    <a:pt x="2261" y="1557"/>
                    <a:pt x="2263" y="1553"/>
                  </a:cubicBezTo>
                  <a:cubicBezTo>
                    <a:pt x="2265" y="1545"/>
                    <a:pt x="2268" y="1538"/>
                    <a:pt x="2270" y="1530"/>
                  </a:cubicBezTo>
                  <a:cubicBezTo>
                    <a:pt x="2272" y="1526"/>
                    <a:pt x="2269" y="1522"/>
                    <a:pt x="2265" y="1520"/>
                  </a:cubicBezTo>
                  <a:cubicBezTo>
                    <a:pt x="2261" y="1519"/>
                    <a:pt x="2257" y="1521"/>
                    <a:pt x="2255" y="1525"/>
                  </a:cubicBezTo>
                  <a:moveTo>
                    <a:pt x="2287" y="1407"/>
                  </a:moveTo>
                  <a:cubicBezTo>
                    <a:pt x="2286" y="1415"/>
                    <a:pt x="2284" y="1423"/>
                    <a:pt x="2282" y="1430"/>
                  </a:cubicBezTo>
                  <a:cubicBezTo>
                    <a:pt x="2281" y="1435"/>
                    <a:pt x="2284" y="1439"/>
                    <a:pt x="2288" y="1440"/>
                  </a:cubicBezTo>
                  <a:cubicBezTo>
                    <a:pt x="2292" y="1441"/>
                    <a:pt x="2297" y="1438"/>
                    <a:pt x="2298" y="1434"/>
                  </a:cubicBezTo>
                  <a:cubicBezTo>
                    <a:pt x="2299" y="1426"/>
                    <a:pt x="2301" y="1418"/>
                    <a:pt x="2303" y="1411"/>
                  </a:cubicBezTo>
                  <a:cubicBezTo>
                    <a:pt x="2304" y="1406"/>
                    <a:pt x="2301" y="1402"/>
                    <a:pt x="2297" y="1401"/>
                  </a:cubicBezTo>
                  <a:cubicBezTo>
                    <a:pt x="2292" y="1400"/>
                    <a:pt x="2288" y="1403"/>
                    <a:pt x="2287" y="1407"/>
                  </a:cubicBezTo>
                  <a:moveTo>
                    <a:pt x="2307" y="1287"/>
                  </a:moveTo>
                  <a:cubicBezTo>
                    <a:pt x="2306" y="1294"/>
                    <a:pt x="2305" y="1302"/>
                    <a:pt x="2304" y="1310"/>
                  </a:cubicBezTo>
                  <a:cubicBezTo>
                    <a:pt x="2303" y="1314"/>
                    <a:pt x="2306" y="1318"/>
                    <a:pt x="2311" y="1319"/>
                  </a:cubicBezTo>
                  <a:cubicBezTo>
                    <a:pt x="2315" y="1320"/>
                    <a:pt x="2319" y="1317"/>
                    <a:pt x="2320" y="1312"/>
                  </a:cubicBezTo>
                  <a:cubicBezTo>
                    <a:pt x="2321" y="1304"/>
                    <a:pt x="2322" y="1296"/>
                    <a:pt x="2322" y="1288"/>
                  </a:cubicBezTo>
                  <a:cubicBezTo>
                    <a:pt x="2323" y="1284"/>
                    <a:pt x="2320" y="1280"/>
                    <a:pt x="2315" y="1279"/>
                  </a:cubicBezTo>
                  <a:cubicBezTo>
                    <a:pt x="2311" y="1279"/>
                    <a:pt x="2307" y="1282"/>
                    <a:pt x="2307" y="1287"/>
                  </a:cubicBezTo>
                </a:path>
              </a:pathLst>
            </a:custGeom>
            <a:solidFill>
              <a:schemeClr val="tx2">
                <a:lumMod val="20000"/>
                <a:lumOff val="8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42" name="Freeform: Shape 5"/>
            <p:cNvSpPr/>
            <p:nvPr/>
          </p:nvSpPr>
          <p:spPr bwMode="auto">
            <a:xfrm>
              <a:off x="4259348" y="3566131"/>
              <a:ext cx="3680672" cy="3677748"/>
            </a:xfrm>
            <a:custGeom>
              <a:avLst/>
              <a:gdLst>
                <a:gd name="T0" fmla="*/ 2129 w 2129"/>
                <a:gd name="T1" fmla="*/ 1064 h 2127"/>
                <a:gd name="T2" fmla="*/ 2117 w 2129"/>
                <a:gd name="T3" fmla="*/ 970 h 2127"/>
                <a:gd name="T4" fmla="*/ 2089 w 2129"/>
                <a:gd name="T5" fmla="*/ 843 h 2127"/>
                <a:gd name="T6" fmla="*/ 2049 w 2129"/>
                <a:gd name="T7" fmla="*/ 703 h 2127"/>
                <a:gd name="T8" fmla="*/ 2049 w 2129"/>
                <a:gd name="T9" fmla="*/ 703 h 2127"/>
                <a:gd name="T10" fmla="*/ 2004 w 2129"/>
                <a:gd name="T11" fmla="*/ 581 h 2127"/>
                <a:gd name="T12" fmla="*/ 1953 w 2129"/>
                <a:gd name="T13" fmla="*/ 477 h 2127"/>
                <a:gd name="T14" fmla="*/ 1894 w 2129"/>
                <a:gd name="T15" fmla="*/ 397 h 2127"/>
                <a:gd name="T16" fmla="*/ 1811 w 2129"/>
                <a:gd name="T17" fmla="*/ 316 h 2127"/>
                <a:gd name="T18" fmla="*/ 1708 w 2129"/>
                <a:gd name="T19" fmla="*/ 236 h 2127"/>
                <a:gd name="T20" fmla="*/ 1587 w 2129"/>
                <a:gd name="T21" fmla="*/ 155 h 2127"/>
                <a:gd name="T22" fmla="*/ 1587 w 2129"/>
                <a:gd name="T23" fmla="*/ 155 h 2127"/>
                <a:gd name="T24" fmla="*/ 1474 w 2129"/>
                <a:gd name="T25" fmla="*/ 90 h 2127"/>
                <a:gd name="T26" fmla="*/ 1368 w 2129"/>
                <a:gd name="T27" fmla="*/ 43 h 2127"/>
                <a:gd name="T28" fmla="*/ 1271 w 2129"/>
                <a:gd name="T29" fmla="*/ 19 h 2127"/>
                <a:gd name="T30" fmla="*/ 1156 w 2129"/>
                <a:gd name="T31" fmla="*/ 11 h 2127"/>
                <a:gd name="T32" fmla="*/ 1025 w 2129"/>
                <a:gd name="T33" fmla="*/ 16 h 2127"/>
                <a:gd name="T34" fmla="*/ 881 w 2129"/>
                <a:gd name="T35" fmla="*/ 32 h 2127"/>
                <a:gd name="T36" fmla="*/ 881 w 2129"/>
                <a:gd name="T37" fmla="*/ 32 h 2127"/>
                <a:gd name="T38" fmla="*/ 752 w 2129"/>
                <a:gd name="T39" fmla="*/ 54 h 2127"/>
                <a:gd name="T40" fmla="*/ 641 w 2129"/>
                <a:gd name="T41" fmla="*/ 87 h 2127"/>
                <a:gd name="T42" fmla="*/ 552 w 2129"/>
                <a:gd name="T43" fmla="*/ 131 h 2127"/>
                <a:gd name="T44" fmla="*/ 458 w 2129"/>
                <a:gd name="T45" fmla="*/ 199 h 2127"/>
                <a:gd name="T46" fmla="*/ 361 w 2129"/>
                <a:gd name="T47" fmla="*/ 286 h 2127"/>
                <a:gd name="T48" fmla="*/ 261 w 2129"/>
                <a:gd name="T49" fmla="*/ 391 h 2127"/>
                <a:gd name="T50" fmla="*/ 261 w 2129"/>
                <a:gd name="T51" fmla="*/ 391 h 2127"/>
                <a:gd name="T52" fmla="*/ 177 w 2129"/>
                <a:gd name="T53" fmla="*/ 491 h 2127"/>
                <a:gd name="T54" fmla="*/ 113 w 2129"/>
                <a:gd name="T55" fmla="*/ 587 h 2127"/>
                <a:gd name="T56" fmla="*/ 72 w 2129"/>
                <a:gd name="T57" fmla="*/ 678 h 2127"/>
                <a:gd name="T58" fmla="*/ 44 w 2129"/>
                <a:gd name="T59" fmla="*/ 790 h 2127"/>
                <a:gd name="T60" fmla="*/ 26 w 2129"/>
                <a:gd name="T61" fmla="*/ 920 h 2127"/>
                <a:gd name="T62" fmla="*/ 16 w 2129"/>
                <a:gd name="T63" fmla="*/ 1065 h 2127"/>
                <a:gd name="T64" fmla="*/ 0 w 2129"/>
                <a:gd name="T65" fmla="*/ 1065 h 2127"/>
                <a:gd name="T66" fmla="*/ 5 w 2129"/>
                <a:gd name="T67" fmla="*/ 1165 h 2127"/>
                <a:gd name="T68" fmla="*/ 30 w 2129"/>
                <a:gd name="T69" fmla="*/ 1277 h 2127"/>
                <a:gd name="T70" fmla="*/ 72 w 2129"/>
                <a:gd name="T71" fmla="*/ 1401 h 2127"/>
                <a:gd name="T72" fmla="*/ 128 w 2129"/>
                <a:gd name="T73" fmla="*/ 1535 h 2127"/>
                <a:gd name="T74" fmla="*/ 128 w 2129"/>
                <a:gd name="T75" fmla="*/ 1535 h 2127"/>
                <a:gd name="T76" fmla="*/ 187 w 2129"/>
                <a:gd name="T77" fmla="*/ 1652 h 2127"/>
                <a:gd name="T78" fmla="*/ 250 w 2129"/>
                <a:gd name="T79" fmla="*/ 1748 h 2127"/>
                <a:gd name="T80" fmla="*/ 317 w 2129"/>
                <a:gd name="T81" fmla="*/ 1822 h 2127"/>
                <a:gd name="T82" fmla="*/ 409 w 2129"/>
                <a:gd name="T83" fmla="*/ 1892 h 2127"/>
                <a:gd name="T84" fmla="*/ 520 w 2129"/>
                <a:gd name="T85" fmla="*/ 1960 h 2127"/>
                <a:gd name="T86" fmla="*/ 650 w 2129"/>
                <a:gd name="T87" fmla="*/ 2027 h 2127"/>
                <a:gd name="T88" fmla="*/ 650 w 2129"/>
                <a:gd name="T89" fmla="*/ 2027 h 2127"/>
                <a:gd name="T90" fmla="*/ 770 w 2129"/>
                <a:gd name="T91" fmla="*/ 2078 h 2127"/>
                <a:gd name="T92" fmla="*/ 880 w 2129"/>
                <a:gd name="T93" fmla="*/ 2112 h 2127"/>
                <a:gd name="T94" fmla="*/ 979 w 2129"/>
                <a:gd name="T95" fmla="*/ 2125 h 2127"/>
                <a:gd name="T96" fmla="*/ 1095 w 2129"/>
                <a:gd name="T97" fmla="*/ 2120 h 2127"/>
                <a:gd name="T98" fmla="*/ 1224 w 2129"/>
                <a:gd name="T99" fmla="*/ 2100 h 2127"/>
                <a:gd name="T100" fmla="*/ 1366 w 2129"/>
                <a:gd name="T101" fmla="*/ 2068 h 2127"/>
                <a:gd name="T102" fmla="*/ 1366 w 2129"/>
                <a:gd name="T103" fmla="*/ 2068 h 2127"/>
                <a:gd name="T104" fmla="*/ 1490 w 2129"/>
                <a:gd name="T105" fmla="*/ 2031 h 2127"/>
                <a:gd name="T106" fmla="*/ 1597 w 2129"/>
                <a:gd name="T107" fmla="*/ 1985 h 2127"/>
                <a:gd name="T108" fmla="*/ 1681 w 2129"/>
                <a:gd name="T109" fmla="*/ 1931 h 2127"/>
                <a:gd name="T110" fmla="*/ 1766 w 2129"/>
                <a:gd name="T111" fmla="*/ 1853 h 2127"/>
                <a:gd name="T112" fmla="*/ 1852 w 2129"/>
                <a:gd name="T113" fmla="*/ 1755 h 2127"/>
                <a:gd name="T114" fmla="*/ 1940 w 2129"/>
                <a:gd name="T115" fmla="*/ 1640 h 2127"/>
                <a:gd name="T116" fmla="*/ 1940 w 2129"/>
                <a:gd name="T117" fmla="*/ 1640 h 2127"/>
                <a:gd name="T118" fmla="*/ 2012 w 2129"/>
                <a:gd name="T119" fmla="*/ 1531 h 2127"/>
                <a:gd name="T120" fmla="*/ 2065 w 2129"/>
                <a:gd name="T121" fmla="*/ 1428 h 2127"/>
                <a:gd name="T122" fmla="*/ 2094 w 2129"/>
                <a:gd name="T123" fmla="*/ 1332 h 2127"/>
                <a:gd name="T124" fmla="*/ 2110 w 2129"/>
                <a:gd name="T125" fmla="*/ 1218 h 2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29" h="2127">
                  <a:moveTo>
                    <a:pt x="2113" y="1061"/>
                  </a:moveTo>
                  <a:cubicBezTo>
                    <a:pt x="2113" y="1062"/>
                    <a:pt x="2113" y="1063"/>
                    <a:pt x="2113" y="1064"/>
                  </a:cubicBezTo>
                  <a:cubicBezTo>
                    <a:pt x="2113" y="1072"/>
                    <a:pt x="2113" y="1079"/>
                    <a:pt x="2112" y="1087"/>
                  </a:cubicBezTo>
                  <a:cubicBezTo>
                    <a:pt x="2112" y="1092"/>
                    <a:pt x="2116" y="1095"/>
                    <a:pt x="2120" y="1096"/>
                  </a:cubicBezTo>
                  <a:cubicBezTo>
                    <a:pt x="2125" y="1096"/>
                    <a:pt x="2128" y="1092"/>
                    <a:pt x="2128" y="1088"/>
                  </a:cubicBezTo>
                  <a:cubicBezTo>
                    <a:pt x="2129" y="1080"/>
                    <a:pt x="2129" y="1072"/>
                    <a:pt x="2129" y="1064"/>
                  </a:cubicBezTo>
                  <a:cubicBezTo>
                    <a:pt x="2129" y="1063"/>
                    <a:pt x="2129" y="1062"/>
                    <a:pt x="2129" y="1061"/>
                  </a:cubicBezTo>
                  <a:cubicBezTo>
                    <a:pt x="2129" y="1057"/>
                    <a:pt x="2125" y="1053"/>
                    <a:pt x="2121" y="1053"/>
                  </a:cubicBezTo>
                  <a:cubicBezTo>
                    <a:pt x="2116" y="1053"/>
                    <a:pt x="2113" y="1057"/>
                    <a:pt x="2113" y="1061"/>
                  </a:cubicBezTo>
                  <a:close/>
                  <a:moveTo>
                    <a:pt x="2105" y="940"/>
                  </a:moveTo>
                  <a:cubicBezTo>
                    <a:pt x="2106" y="948"/>
                    <a:pt x="2107" y="955"/>
                    <a:pt x="2108" y="963"/>
                  </a:cubicBezTo>
                  <a:cubicBezTo>
                    <a:pt x="2108" y="968"/>
                    <a:pt x="2112" y="971"/>
                    <a:pt x="2117" y="970"/>
                  </a:cubicBezTo>
                  <a:cubicBezTo>
                    <a:pt x="2121" y="970"/>
                    <a:pt x="2124" y="966"/>
                    <a:pt x="2124" y="962"/>
                  </a:cubicBezTo>
                  <a:cubicBezTo>
                    <a:pt x="2123" y="954"/>
                    <a:pt x="2122" y="946"/>
                    <a:pt x="2121" y="938"/>
                  </a:cubicBezTo>
                  <a:cubicBezTo>
                    <a:pt x="2121" y="933"/>
                    <a:pt x="2117" y="930"/>
                    <a:pt x="2112" y="931"/>
                  </a:cubicBezTo>
                  <a:cubicBezTo>
                    <a:pt x="2108" y="931"/>
                    <a:pt x="2105" y="935"/>
                    <a:pt x="2105" y="940"/>
                  </a:cubicBezTo>
                  <a:close/>
                  <a:moveTo>
                    <a:pt x="2084" y="820"/>
                  </a:moveTo>
                  <a:cubicBezTo>
                    <a:pt x="2086" y="827"/>
                    <a:pt x="2088" y="835"/>
                    <a:pt x="2089" y="843"/>
                  </a:cubicBezTo>
                  <a:cubicBezTo>
                    <a:pt x="2090" y="847"/>
                    <a:pt x="2095" y="850"/>
                    <a:pt x="2099" y="849"/>
                  </a:cubicBezTo>
                  <a:cubicBezTo>
                    <a:pt x="2103" y="848"/>
                    <a:pt x="2106" y="844"/>
                    <a:pt x="2105" y="839"/>
                  </a:cubicBezTo>
                  <a:cubicBezTo>
                    <a:pt x="2103" y="832"/>
                    <a:pt x="2102" y="824"/>
                    <a:pt x="2100" y="816"/>
                  </a:cubicBezTo>
                  <a:cubicBezTo>
                    <a:pt x="2099" y="812"/>
                    <a:pt x="2094" y="809"/>
                    <a:pt x="2090" y="810"/>
                  </a:cubicBezTo>
                  <a:cubicBezTo>
                    <a:pt x="2086" y="811"/>
                    <a:pt x="2083" y="815"/>
                    <a:pt x="2084" y="820"/>
                  </a:cubicBezTo>
                  <a:close/>
                  <a:moveTo>
                    <a:pt x="2049" y="703"/>
                  </a:moveTo>
                  <a:cubicBezTo>
                    <a:pt x="2052" y="710"/>
                    <a:pt x="2054" y="718"/>
                    <a:pt x="2057" y="725"/>
                  </a:cubicBezTo>
                  <a:cubicBezTo>
                    <a:pt x="2058" y="730"/>
                    <a:pt x="2063" y="732"/>
                    <a:pt x="2067" y="730"/>
                  </a:cubicBezTo>
                  <a:cubicBezTo>
                    <a:pt x="2071" y="729"/>
                    <a:pt x="2073" y="724"/>
                    <a:pt x="2072" y="720"/>
                  </a:cubicBezTo>
                  <a:cubicBezTo>
                    <a:pt x="2069" y="713"/>
                    <a:pt x="2067" y="705"/>
                    <a:pt x="2064" y="698"/>
                  </a:cubicBezTo>
                  <a:cubicBezTo>
                    <a:pt x="2062" y="693"/>
                    <a:pt x="2058" y="691"/>
                    <a:pt x="2054" y="693"/>
                  </a:cubicBezTo>
                  <a:cubicBezTo>
                    <a:pt x="2050" y="694"/>
                    <a:pt x="2047" y="699"/>
                    <a:pt x="2049" y="703"/>
                  </a:cubicBezTo>
                  <a:close/>
                  <a:moveTo>
                    <a:pt x="2000" y="591"/>
                  </a:moveTo>
                  <a:cubicBezTo>
                    <a:pt x="2004" y="598"/>
                    <a:pt x="2007" y="605"/>
                    <a:pt x="2011" y="612"/>
                  </a:cubicBezTo>
                  <a:cubicBezTo>
                    <a:pt x="2013" y="616"/>
                    <a:pt x="2018" y="618"/>
                    <a:pt x="2022" y="616"/>
                  </a:cubicBezTo>
                  <a:cubicBezTo>
                    <a:pt x="2025" y="614"/>
                    <a:pt x="2027" y="610"/>
                    <a:pt x="2025" y="606"/>
                  </a:cubicBezTo>
                  <a:cubicBezTo>
                    <a:pt x="2022" y="598"/>
                    <a:pt x="2018" y="591"/>
                    <a:pt x="2015" y="584"/>
                  </a:cubicBezTo>
                  <a:cubicBezTo>
                    <a:pt x="2013" y="580"/>
                    <a:pt x="2008" y="579"/>
                    <a:pt x="2004" y="581"/>
                  </a:cubicBezTo>
                  <a:cubicBezTo>
                    <a:pt x="2000" y="583"/>
                    <a:pt x="1998" y="587"/>
                    <a:pt x="2000" y="591"/>
                  </a:cubicBezTo>
                  <a:close/>
                  <a:moveTo>
                    <a:pt x="1939" y="486"/>
                  </a:moveTo>
                  <a:cubicBezTo>
                    <a:pt x="1944" y="493"/>
                    <a:pt x="1948" y="499"/>
                    <a:pt x="1952" y="506"/>
                  </a:cubicBezTo>
                  <a:cubicBezTo>
                    <a:pt x="1954" y="510"/>
                    <a:pt x="1959" y="511"/>
                    <a:pt x="1963" y="508"/>
                  </a:cubicBezTo>
                  <a:cubicBezTo>
                    <a:pt x="1967" y="506"/>
                    <a:pt x="1968" y="501"/>
                    <a:pt x="1966" y="497"/>
                  </a:cubicBezTo>
                  <a:cubicBezTo>
                    <a:pt x="1961" y="491"/>
                    <a:pt x="1957" y="484"/>
                    <a:pt x="1953" y="477"/>
                  </a:cubicBezTo>
                  <a:cubicBezTo>
                    <a:pt x="1950" y="474"/>
                    <a:pt x="1945" y="473"/>
                    <a:pt x="1941" y="475"/>
                  </a:cubicBezTo>
                  <a:cubicBezTo>
                    <a:pt x="1938" y="477"/>
                    <a:pt x="1937" y="482"/>
                    <a:pt x="1939" y="486"/>
                  </a:cubicBezTo>
                  <a:close/>
                  <a:moveTo>
                    <a:pt x="1866" y="388"/>
                  </a:moveTo>
                  <a:cubicBezTo>
                    <a:pt x="1871" y="394"/>
                    <a:pt x="1876" y="401"/>
                    <a:pt x="1881" y="407"/>
                  </a:cubicBezTo>
                  <a:cubicBezTo>
                    <a:pt x="1884" y="410"/>
                    <a:pt x="1889" y="411"/>
                    <a:pt x="1892" y="408"/>
                  </a:cubicBezTo>
                  <a:cubicBezTo>
                    <a:pt x="1896" y="405"/>
                    <a:pt x="1896" y="400"/>
                    <a:pt x="1894" y="397"/>
                  </a:cubicBezTo>
                  <a:cubicBezTo>
                    <a:pt x="1889" y="390"/>
                    <a:pt x="1884" y="384"/>
                    <a:pt x="1878" y="378"/>
                  </a:cubicBezTo>
                  <a:cubicBezTo>
                    <a:pt x="1876" y="375"/>
                    <a:pt x="1871" y="374"/>
                    <a:pt x="1867" y="377"/>
                  </a:cubicBezTo>
                  <a:cubicBezTo>
                    <a:pt x="1864" y="380"/>
                    <a:pt x="1863" y="385"/>
                    <a:pt x="1866" y="388"/>
                  </a:cubicBezTo>
                  <a:close/>
                  <a:moveTo>
                    <a:pt x="1782" y="300"/>
                  </a:moveTo>
                  <a:cubicBezTo>
                    <a:pt x="1788" y="305"/>
                    <a:pt x="1794" y="311"/>
                    <a:pt x="1799" y="316"/>
                  </a:cubicBezTo>
                  <a:cubicBezTo>
                    <a:pt x="1803" y="319"/>
                    <a:pt x="1808" y="319"/>
                    <a:pt x="1811" y="316"/>
                  </a:cubicBezTo>
                  <a:cubicBezTo>
                    <a:pt x="1814" y="313"/>
                    <a:pt x="1814" y="308"/>
                    <a:pt x="1811" y="305"/>
                  </a:cubicBezTo>
                  <a:cubicBezTo>
                    <a:pt x="1805" y="299"/>
                    <a:pt x="1799" y="294"/>
                    <a:pt x="1793" y="288"/>
                  </a:cubicBezTo>
                  <a:cubicBezTo>
                    <a:pt x="1790" y="285"/>
                    <a:pt x="1785" y="285"/>
                    <a:pt x="1782" y="289"/>
                  </a:cubicBezTo>
                  <a:cubicBezTo>
                    <a:pt x="1779" y="292"/>
                    <a:pt x="1779" y="297"/>
                    <a:pt x="1782" y="300"/>
                  </a:cubicBezTo>
                  <a:close/>
                  <a:moveTo>
                    <a:pt x="1689" y="222"/>
                  </a:moveTo>
                  <a:cubicBezTo>
                    <a:pt x="1695" y="226"/>
                    <a:pt x="1701" y="231"/>
                    <a:pt x="1708" y="236"/>
                  </a:cubicBezTo>
                  <a:cubicBezTo>
                    <a:pt x="1711" y="239"/>
                    <a:pt x="1716" y="238"/>
                    <a:pt x="1719" y="235"/>
                  </a:cubicBezTo>
                  <a:cubicBezTo>
                    <a:pt x="1722" y="231"/>
                    <a:pt x="1721" y="226"/>
                    <a:pt x="1718" y="223"/>
                  </a:cubicBezTo>
                  <a:cubicBezTo>
                    <a:pt x="1711" y="218"/>
                    <a:pt x="1705" y="214"/>
                    <a:pt x="1698" y="209"/>
                  </a:cubicBezTo>
                  <a:cubicBezTo>
                    <a:pt x="1695" y="206"/>
                    <a:pt x="1690" y="207"/>
                    <a:pt x="1687" y="211"/>
                  </a:cubicBezTo>
                  <a:cubicBezTo>
                    <a:pt x="1685" y="214"/>
                    <a:pt x="1685" y="219"/>
                    <a:pt x="1689" y="222"/>
                  </a:cubicBezTo>
                  <a:close/>
                  <a:moveTo>
                    <a:pt x="1587" y="155"/>
                  </a:moveTo>
                  <a:cubicBezTo>
                    <a:pt x="1594" y="159"/>
                    <a:pt x="1601" y="163"/>
                    <a:pt x="1607" y="167"/>
                  </a:cubicBezTo>
                  <a:cubicBezTo>
                    <a:pt x="1611" y="169"/>
                    <a:pt x="1616" y="168"/>
                    <a:pt x="1618" y="164"/>
                  </a:cubicBezTo>
                  <a:cubicBezTo>
                    <a:pt x="1621" y="160"/>
                    <a:pt x="1619" y="155"/>
                    <a:pt x="1616" y="153"/>
                  </a:cubicBezTo>
                  <a:cubicBezTo>
                    <a:pt x="1609" y="149"/>
                    <a:pt x="1602" y="145"/>
                    <a:pt x="1595" y="141"/>
                  </a:cubicBezTo>
                  <a:cubicBezTo>
                    <a:pt x="1591" y="139"/>
                    <a:pt x="1586" y="140"/>
                    <a:pt x="1584" y="144"/>
                  </a:cubicBezTo>
                  <a:cubicBezTo>
                    <a:pt x="1582" y="148"/>
                    <a:pt x="1583" y="153"/>
                    <a:pt x="1587" y="155"/>
                  </a:cubicBezTo>
                  <a:close/>
                  <a:moveTo>
                    <a:pt x="1478" y="100"/>
                  </a:moveTo>
                  <a:cubicBezTo>
                    <a:pt x="1485" y="103"/>
                    <a:pt x="1492" y="107"/>
                    <a:pt x="1500" y="110"/>
                  </a:cubicBezTo>
                  <a:cubicBezTo>
                    <a:pt x="1504" y="112"/>
                    <a:pt x="1508" y="110"/>
                    <a:pt x="1510" y="106"/>
                  </a:cubicBezTo>
                  <a:cubicBezTo>
                    <a:pt x="1512" y="102"/>
                    <a:pt x="1510" y="97"/>
                    <a:pt x="1506" y="95"/>
                  </a:cubicBezTo>
                  <a:cubicBezTo>
                    <a:pt x="1499" y="92"/>
                    <a:pt x="1492" y="89"/>
                    <a:pt x="1484" y="85"/>
                  </a:cubicBezTo>
                  <a:cubicBezTo>
                    <a:pt x="1480" y="84"/>
                    <a:pt x="1475" y="86"/>
                    <a:pt x="1474" y="90"/>
                  </a:cubicBezTo>
                  <a:cubicBezTo>
                    <a:pt x="1472" y="94"/>
                    <a:pt x="1474" y="98"/>
                    <a:pt x="1478" y="100"/>
                  </a:cubicBezTo>
                  <a:close/>
                  <a:moveTo>
                    <a:pt x="1363" y="59"/>
                  </a:moveTo>
                  <a:cubicBezTo>
                    <a:pt x="1371" y="61"/>
                    <a:pt x="1378" y="63"/>
                    <a:pt x="1386" y="66"/>
                  </a:cubicBezTo>
                  <a:cubicBezTo>
                    <a:pt x="1390" y="67"/>
                    <a:pt x="1395" y="65"/>
                    <a:pt x="1396" y="61"/>
                  </a:cubicBezTo>
                  <a:cubicBezTo>
                    <a:pt x="1397" y="56"/>
                    <a:pt x="1395" y="52"/>
                    <a:pt x="1391" y="50"/>
                  </a:cubicBezTo>
                  <a:cubicBezTo>
                    <a:pt x="1383" y="48"/>
                    <a:pt x="1376" y="46"/>
                    <a:pt x="1368" y="43"/>
                  </a:cubicBezTo>
                  <a:cubicBezTo>
                    <a:pt x="1364" y="42"/>
                    <a:pt x="1359" y="45"/>
                    <a:pt x="1358" y="49"/>
                  </a:cubicBezTo>
                  <a:cubicBezTo>
                    <a:pt x="1357" y="53"/>
                    <a:pt x="1359" y="57"/>
                    <a:pt x="1363" y="59"/>
                  </a:cubicBezTo>
                  <a:close/>
                  <a:moveTo>
                    <a:pt x="1245" y="31"/>
                  </a:moveTo>
                  <a:cubicBezTo>
                    <a:pt x="1252" y="32"/>
                    <a:pt x="1260" y="34"/>
                    <a:pt x="1268" y="35"/>
                  </a:cubicBezTo>
                  <a:cubicBezTo>
                    <a:pt x="1272" y="36"/>
                    <a:pt x="1276" y="33"/>
                    <a:pt x="1277" y="29"/>
                  </a:cubicBezTo>
                  <a:cubicBezTo>
                    <a:pt x="1278" y="25"/>
                    <a:pt x="1275" y="20"/>
                    <a:pt x="1271" y="19"/>
                  </a:cubicBezTo>
                  <a:cubicBezTo>
                    <a:pt x="1263" y="18"/>
                    <a:pt x="1255" y="17"/>
                    <a:pt x="1247" y="15"/>
                  </a:cubicBezTo>
                  <a:cubicBezTo>
                    <a:pt x="1243" y="14"/>
                    <a:pt x="1239" y="17"/>
                    <a:pt x="1238" y="22"/>
                  </a:cubicBezTo>
                  <a:cubicBezTo>
                    <a:pt x="1237" y="26"/>
                    <a:pt x="1240" y="30"/>
                    <a:pt x="1245" y="31"/>
                  </a:cubicBezTo>
                  <a:close/>
                  <a:moveTo>
                    <a:pt x="1124" y="17"/>
                  </a:moveTo>
                  <a:cubicBezTo>
                    <a:pt x="1131" y="18"/>
                    <a:pt x="1139" y="18"/>
                    <a:pt x="1147" y="19"/>
                  </a:cubicBezTo>
                  <a:cubicBezTo>
                    <a:pt x="1152" y="19"/>
                    <a:pt x="1155" y="16"/>
                    <a:pt x="1156" y="11"/>
                  </a:cubicBezTo>
                  <a:cubicBezTo>
                    <a:pt x="1156" y="7"/>
                    <a:pt x="1153" y="3"/>
                    <a:pt x="1148" y="3"/>
                  </a:cubicBezTo>
                  <a:cubicBezTo>
                    <a:pt x="1140" y="2"/>
                    <a:pt x="1132" y="2"/>
                    <a:pt x="1124" y="1"/>
                  </a:cubicBezTo>
                  <a:cubicBezTo>
                    <a:pt x="1120" y="1"/>
                    <a:pt x="1116" y="4"/>
                    <a:pt x="1116" y="9"/>
                  </a:cubicBezTo>
                  <a:cubicBezTo>
                    <a:pt x="1116" y="13"/>
                    <a:pt x="1119" y="17"/>
                    <a:pt x="1124" y="17"/>
                  </a:cubicBezTo>
                  <a:close/>
                  <a:moveTo>
                    <a:pt x="1002" y="17"/>
                  </a:moveTo>
                  <a:cubicBezTo>
                    <a:pt x="1010" y="17"/>
                    <a:pt x="1017" y="16"/>
                    <a:pt x="1025" y="16"/>
                  </a:cubicBezTo>
                  <a:cubicBezTo>
                    <a:pt x="1030" y="16"/>
                    <a:pt x="1033" y="12"/>
                    <a:pt x="1033" y="8"/>
                  </a:cubicBezTo>
                  <a:cubicBezTo>
                    <a:pt x="1033" y="3"/>
                    <a:pt x="1029" y="0"/>
                    <a:pt x="1025" y="0"/>
                  </a:cubicBezTo>
                  <a:cubicBezTo>
                    <a:pt x="1017" y="0"/>
                    <a:pt x="1009" y="1"/>
                    <a:pt x="1001" y="1"/>
                  </a:cubicBezTo>
                  <a:cubicBezTo>
                    <a:pt x="996" y="2"/>
                    <a:pt x="993" y="5"/>
                    <a:pt x="993" y="10"/>
                  </a:cubicBezTo>
                  <a:cubicBezTo>
                    <a:pt x="993" y="14"/>
                    <a:pt x="997" y="18"/>
                    <a:pt x="1002" y="17"/>
                  </a:cubicBezTo>
                  <a:close/>
                  <a:moveTo>
                    <a:pt x="881" y="32"/>
                  </a:moveTo>
                  <a:cubicBezTo>
                    <a:pt x="888" y="30"/>
                    <a:pt x="896" y="29"/>
                    <a:pt x="904" y="28"/>
                  </a:cubicBezTo>
                  <a:cubicBezTo>
                    <a:pt x="908" y="27"/>
                    <a:pt x="911" y="23"/>
                    <a:pt x="911" y="19"/>
                  </a:cubicBezTo>
                  <a:cubicBezTo>
                    <a:pt x="910" y="14"/>
                    <a:pt x="906" y="11"/>
                    <a:pt x="902" y="12"/>
                  </a:cubicBezTo>
                  <a:cubicBezTo>
                    <a:pt x="894" y="13"/>
                    <a:pt x="886" y="14"/>
                    <a:pt x="878" y="16"/>
                  </a:cubicBezTo>
                  <a:cubicBezTo>
                    <a:pt x="874" y="17"/>
                    <a:pt x="871" y="21"/>
                    <a:pt x="871" y="25"/>
                  </a:cubicBezTo>
                  <a:cubicBezTo>
                    <a:pt x="872" y="29"/>
                    <a:pt x="876" y="32"/>
                    <a:pt x="881" y="32"/>
                  </a:cubicBezTo>
                  <a:close/>
                  <a:moveTo>
                    <a:pt x="762" y="60"/>
                  </a:moveTo>
                  <a:cubicBezTo>
                    <a:pt x="770" y="57"/>
                    <a:pt x="777" y="55"/>
                    <a:pt x="785" y="53"/>
                  </a:cubicBezTo>
                  <a:cubicBezTo>
                    <a:pt x="789" y="52"/>
                    <a:pt x="792" y="48"/>
                    <a:pt x="790" y="43"/>
                  </a:cubicBezTo>
                  <a:cubicBezTo>
                    <a:pt x="789" y="39"/>
                    <a:pt x="785" y="37"/>
                    <a:pt x="781" y="38"/>
                  </a:cubicBezTo>
                  <a:cubicBezTo>
                    <a:pt x="773" y="40"/>
                    <a:pt x="765" y="42"/>
                    <a:pt x="757" y="44"/>
                  </a:cubicBezTo>
                  <a:cubicBezTo>
                    <a:pt x="753" y="46"/>
                    <a:pt x="751" y="50"/>
                    <a:pt x="752" y="54"/>
                  </a:cubicBezTo>
                  <a:cubicBezTo>
                    <a:pt x="753" y="59"/>
                    <a:pt x="758" y="61"/>
                    <a:pt x="762" y="60"/>
                  </a:cubicBezTo>
                  <a:close/>
                  <a:moveTo>
                    <a:pt x="648" y="102"/>
                  </a:moveTo>
                  <a:cubicBezTo>
                    <a:pt x="655" y="98"/>
                    <a:pt x="662" y="95"/>
                    <a:pt x="669" y="92"/>
                  </a:cubicBezTo>
                  <a:cubicBezTo>
                    <a:pt x="674" y="91"/>
                    <a:pt x="675" y="86"/>
                    <a:pt x="674" y="82"/>
                  </a:cubicBezTo>
                  <a:cubicBezTo>
                    <a:pt x="672" y="78"/>
                    <a:pt x="667" y="76"/>
                    <a:pt x="663" y="78"/>
                  </a:cubicBezTo>
                  <a:cubicBezTo>
                    <a:pt x="656" y="81"/>
                    <a:pt x="649" y="84"/>
                    <a:pt x="641" y="87"/>
                  </a:cubicBezTo>
                  <a:cubicBezTo>
                    <a:pt x="637" y="89"/>
                    <a:pt x="635" y="93"/>
                    <a:pt x="637" y="97"/>
                  </a:cubicBezTo>
                  <a:cubicBezTo>
                    <a:pt x="639" y="101"/>
                    <a:pt x="644" y="103"/>
                    <a:pt x="648" y="102"/>
                  </a:cubicBezTo>
                  <a:close/>
                  <a:moveTo>
                    <a:pt x="539" y="156"/>
                  </a:moveTo>
                  <a:cubicBezTo>
                    <a:pt x="546" y="152"/>
                    <a:pt x="553" y="149"/>
                    <a:pt x="559" y="145"/>
                  </a:cubicBezTo>
                  <a:cubicBezTo>
                    <a:pt x="563" y="143"/>
                    <a:pt x="565" y="138"/>
                    <a:pt x="563" y="134"/>
                  </a:cubicBezTo>
                  <a:cubicBezTo>
                    <a:pt x="561" y="130"/>
                    <a:pt x="556" y="129"/>
                    <a:pt x="552" y="131"/>
                  </a:cubicBezTo>
                  <a:cubicBezTo>
                    <a:pt x="545" y="135"/>
                    <a:pt x="538" y="139"/>
                    <a:pt x="531" y="143"/>
                  </a:cubicBezTo>
                  <a:cubicBezTo>
                    <a:pt x="527" y="145"/>
                    <a:pt x="526" y="150"/>
                    <a:pt x="528" y="154"/>
                  </a:cubicBezTo>
                  <a:cubicBezTo>
                    <a:pt x="530" y="157"/>
                    <a:pt x="535" y="159"/>
                    <a:pt x="539" y="156"/>
                  </a:cubicBezTo>
                  <a:close/>
                  <a:moveTo>
                    <a:pt x="437" y="224"/>
                  </a:moveTo>
                  <a:cubicBezTo>
                    <a:pt x="444" y="219"/>
                    <a:pt x="450" y="214"/>
                    <a:pt x="456" y="210"/>
                  </a:cubicBezTo>
                  <a:cubicBezTo>
                    <a:pt x="460" y="207"/>
                    <a:pt x="461" y="202"/>
                    <a:pt x="458" y="199"/>
                  </a:cubicBezTo>
                  <a:cubicBezTo>
                    <a:pt x="456" y="195"/>
                    <a:pt x="451" y="194"/>
                    <a:pt x="447" y="197"/>
                  </a:cubicBezTo>
                  <a:cubicBezTo>
                    <a:pt x="441" y="201"/>
                    <a:pt x="434" y="206"/>
                    <a:pt x="428" y="211"/>
                  </a:cubicBezTo>
                  <a:cubicBezTo>
                    <a:pt x="424" y="213"/>
                    <a:pt x="423" y="218"/>
                    <a:pt x="426" y="222"/>
                  </a:cubicBezTo>
                  <a:cubicBezTo>
                    <a:pt x="429" y="226"/>
                    <a:pt x="434" y="226"/>
                    <a:pt x="437" y="224"/>
                  </a:cubicBezTo>
                  <a:close/>
                  <a:moveTo>
                    <a:pt x="344" y="302"/>
                  </a:moveTo>
                  <a:cubicBezTo>
                    <a:pt x="350" y="297"/>
                    <a:pt x="356" y="291"/>
                    <a:pt x="361" y="286"/>
                  </a:cubicBezTo>
                  <a:cubicBezTo>
                    <a:pt x="365" y="283"/>
                    <a:pt x="365" y="278"/>
                    <a:pt x="362" y="275"/>
                  </a:cubicBezTo>
                  <a:cubicBezTo>
                    <a:pt x="359" y="272"/>
                    <a:pt x="354" y="271"/>
                    <a:pt x="351" y="274"/>
                  </a:cubicBezTo>
                  <a:cubicBezTo>
                    <a:pt x="345" y="280"/>
                    <a:pt x="339" y="285"/>
                    <a:pt x="333" y="290"/>
                  </a:cubicBezTo>
                  <a:cubicBezTo>
                    <a:pt x="330" y="294"/>
                    <a:pt x="330" y="299"/>
                    <a:pt x="333" y="302"/>
                  </a:cubicBezTo>
                  <a:cubicBezTo>
                    <a:pt x="336" y="305"/>
                    <a:pt x="341" y="305"/>
                    <a:pt x="344" y="302"/>
                  </a:cubicBezTo>
                  <a:close/>
                  <a:moveTo>
                    <a:pt x="261" y="391"/>
                  </a:moveTo>
                  <a:cubicBezTo>
                    <a:pt x="266" y="385"/>
                    <a:pt x="271" y="379"/>
                    <a:pt x="276" y="373"/>
                  </a:cubicBezTo>
                  <a:cubicBezTo>
                    <a:pt x="279" y="370"/>
                    <a:pt x="278" y="365"/>
                    <a:pt x="275" y="362"/>
                  </a:cubicBezTo>
                  <a:cubicBezTo>
                    <a:pt x="272" y="359"/>
                    <a:pt x="267" y="359"/>
                    <a:pt x="264" y="362"/>
                  </a:cubicBezTo>
                  <a:cubicBezTo>
                    <a:pt x="259" y="368"/>
                    <a:pt x="253" y="374"/>
                    <a:pt x="248" y="381"/>
                  </a:cubicBezTo>
                  <a:cubicBezTo>
                    <a:pt x="245" y="384"/>
                    <a:pt x="246" y="389"/>
                    <a:pt x="249" y="392"/>
                  </a:cubicBezTo>
                  <a:cubicBezTo>
                    <a:pt x="253" y="395"/>
                    <a:pt x="258" y="394"/>
                    <a:pt x="261" y="391"/>
                  </a:cubicBezTo>
                  <a:close/>
                  <a:moveTo>
                    <a:pt x="188" y="489"/>
                  </a:moveTo>
                  <a:cubicBezTo>
                    <a:pt x="192" y="482"/>
                    <a:pt x="197" y="476"/>
                    <a:pt x="201" y="469"/>
                  </a:cubicBezTo>
                  <a:cubicBezTo>
                    <a:pt x="203" y="465"/>
                    <a:pt x="203" y="460"/>
                    <a:pt x="199" y="458"/>
                  </a:cubicBezTo>
                  <a:cubicBezTo>
                    <a:pt x="195" y="455"/>
                    <a:pt x="190" y="456"/>
                    <a:pt x="188" y="460"/>
                  </a:cubicBezTo>
                  <a:cubicBezTo>
                    <a:pt x="183" y="467"/>
                    <a:pt x="179" y="473"/>
                    <a:pt x="174" y="480"/>
                  </a:cubicBezTo>
                  <a:cubicBezTo>
                    <a:pt x="172" y="484"/>
                    <a:pt x="173" y="489"/>
                    <a:pt x="177" y="491"/>
                  </a:cubicBezTo>
                  <a:cubicBezTo>
                    <a:pt x="180" y="493"/>
                    <a:pt x="185" y="492"/>
                    <a:pt x="188" y="489"/>
                  </a:cubicBezTo>
                  <a:close/>
                  <a:moveTo>
                    <a:pt x="127" y="594"/>
                  </a:moveTo>
                  <a:cubicBezTo>
                    <a:pt x="130" y="587"/>
                    <a:pt x="134" y="580"/>
                    <a:pt x="138" y="573"/>
                  </a:cubicBezTo>
                  <a:cubicBezTo>
                    <a:pt x="140" y="569"/>
                    <a:pt x="138" y="565"/>
                    <a:pt x="134" y="562"/>
                  </a:cubicBezTo>
                  <a:cubicBezTo>
                    <a:pt x="130" y="560"/>
                    <a:pt x="126" y="562"/>
                    <a:pt x="124" y="566"/>
                  </a:cubicBezTo>
                  <a:cubicBezTo>
                    <a:pt x="120" y="573"/>
                    <a:pt x="116" y="580"/>
                    <a:pt x="113" y="587"/>
                  </a:cubicBezTo>
                  <a:cubicBezTo>
                    <a:pt x="111" y="591"/>
                    <a:pt x="112" y="596"/>
                    <a:pt x="116" y="598"/>
                  </a:cubicBezTo>
                  <a:cubicBezTo>
                    <a:pt x="120" y="600"/>
                    <a:pt x="125" y="598"/>
                    <a:pt x="127" y="594"/>
                  </a:cubicBezTo>
                  <a:close/>
                  <a:moveTo>
                    <a:pt x="79" y="706"/>
                  </a:moveTo>
                  <a:cubicBezTo>
                    <a:pt x="81" y="699"/>
                    <a:pt x="84" y="692"/>
                    <a:pt x="87" y="684"/>
                  </a:cubicBezTo>
                  <a:cubicBezTo>
                    <a:pt x="89" y="680"/>
                    <a:pt x="86" y="675"/>
                    <a:pt x="82" y="674"/>
                  </a:cubicBezTo>
                  <a:cubicBezTo>
                    <a:pt x="78" y="672"/>
                    <a:pt x="74" y="674"/>
                    <a:pt x="72" y="678"/>
                  </a:cubicBezTo>
                  <a:cubicBezTo>
                    <a:pt x="69" y="686"/>
                    <a:pt x="66" y="693"/>
                    <a:pt x="64" y="701"/>
                  </a:cubicBezTo>
                  <a:cubicBezTo>
                    <a:pt x="62" y="705"/>
                    <a:pt x="64" y="710"/>
                    <a:pt x="68" y="711"/>
                  </a:cubicBezTo>
                  <a:cubicBezTo>
                    <a:pt x="73" y="713"/>
                    <a:pt x="77" y="711"/>
                    <a:pt x="79" y="706"/>
                  </a:cubicBezTo>
                  <a:close/>
                  <a:moveTo>
                    <a:pt x="44" y="823"/>
                  </a:moveTo>
                  <a:cubicBezTo>
                    <a:pt x="46" y="815"/>
                    <a:pt x="48" y="808"/>
                    <a:pt x="50" y="800"/>
                  </a:cubicBezTo>
                  <a:cubicBezTo>
                    <a:pt x="51" y="796"/>
                    <a:pt x="48" y="792"/>
                    <a:pt x="44" y="790"/>
                  </a:cubicBezTo>
                  <a:cubicBezTo>
                    <a:pt x="39" y="789"/>
                    <a:pt x="35" y="792"/>
                    <a:pt x="34" y="796"/>
                  </a:cubicBezTo>
                  <a:cubicBezTo>
                    <a:pt x="32" y="804"/>
                    <a:pt x="30" y="812"/>
                    <a:pt x="28" y="820"/>
                  </a:cubicBezTo>
                  <a:cubicBezTo>
                    <a:pt x="27" y="824"/>
                    <a:pt x="30" y="828"/>
                    <a:pt x="34" y="829"/>
                  </a:cubicBezTo>
                  <a:cubicBezTo>
                    <a:pt x="39" y="830"/>
                    <a:pt x="43" y="827"/>
                    <a:pt x="44" y="823"/>
                  </a:cubicBezTo>
                  <a:close/>
                  <a:moveTo>
                    <a:pt x="23" y="943"/>
                  </a:moveTo>
                  <a:cubicBezTo>
                    <a:pt x="24" y="935"/>
                    <a:pt x="25" y="928"/>
                    <a:pt x="26" y="920"/>
                  </a:cubicBezTo>
                  <a:cubicBezTo>
                    <a:pt x="27" y="915"/>
                    <a:pt x="23" y="911"/>
                    <a:pt x="19" y="911"/>
                  </a:cubicBezTo>
                  <a:cubicBezTo>
                    <a:pt x="15" y="910"/>
                    <a:pt x="11" y="913"/>
                    <a:pt x="10" y="918"/>
                  </a:cubicBezTo>
                  <a:cubicBezTo>
                    <a:pt x="9" y="926"/>
                    <a:pt x="8" y="933"/>
                    <a:pt x="7" y="941"/>
                  </a:cubicBezTo>
                  <a:cubicBezTo>
                    <a:pt x="7" y="946"/>
                    <a:pt x="10" y="950"/>
                    <a:pt x="14" y="950"/>
                  </a:cubicBezTo>
                  <a:cubicBezTo>
                    <a:pt x="19" y="951"/>
                    <a:pt x="22" y="948"/>
                    <a:pt x="23" y="943"/>
                  </a:cubicBezTo>
                  <a:close/>
                  <a:moveTo>
                    <a:pt x="16" y="1065"/>
                  </a:moveTo>
                  <a:cubicBezTo>
                    <a:pt x="16" y="1065"/>
                    <a:pt x="16" y="1064"/>
                    <a:pt x="16" y="1064"/>
                  </a:cubicBezTo>
                  <a:cubicBezTo>
                    <a:pt x="16" y="1056"/>
                    <a:pt x="16" y="1049"/>
                    <a:pt x="16" y="1041"/>
                  </a:cubicBezTo>
                  <a:cubicBezTo>
                    <a:pt x="16" y="1037"/>
                    <a:pt x="13" y="1033"/>
                    <a:pt x="9" y="1033"/>
                  </a:cubicBezTo>
                  <a:cubicBezTo>
                    <a:pt x="4" y="1033"/>
                    <a:pt x="0" y="1037"/>
                    <a:pt x="0" y="1041"/>
                  </a:cubicBezTo>
                  <a:cubicBezTo>
                    <a:pt x="0" y="1049"/>
                    <a:pt x="0" y="1056"/>
                    <a:pt x="0" y="1064"/>
                  </a:cubicBezTo>
                  <a:cubicBezTo>
                    <a:pt x="0" y="1064"/>
                    <a:pt x="0" y="1065"/>
                    <a:pt x="0" y="1065"/>
                  </a:cubicBezTo>
                  <a:cubicBezTo>
                    <a:pt x="0" y="1069"/>
                    <a:pt x="4" y="1073"/>
                    <a:pt x="8" y="1073"/>
                  </a:cubicBezTo>
                  <a:cubicBezTo>
                    <a:pt x="13" y="1073"/>
                    <a:pt x="16" y="1069"/>
                    <a:pt x="16" y="1065"/>
                  </a:cubicBezTo>
                  <a:close/>
                  <a:moveTo>
                    <a:pt x="23" y="1187"/>
                  </a:moveTo>
                  <a:cubicBezTo>
                    <a:pt x="22" y="1179"/>
                    <a:pt x="22" y="1171"/>
                    <a:pt x="21" y="1163"/>
                  </a:cubicBezTo>
                  <a:cubicBezTo>
                    <a:pt x="20" y="1159"/>
                    <a:pt x="16" y="1155"/>
                    <a:pt x="12" y="1156"/>
                  </a:cubicBezTo>
                  <a:cubicBezTo>
                    <a:pt x="8" y="1156"/>
                    <a:pt x="4" y="1160"/>
                    <a:pt x="5" y="1165"/>
                  </a:cubicBezTo>
                  <a:cubicBezTo>
                    <a:pt x="6" y="1173"/>
                    <a:pt x="6" y="1181"/>
                    <a:pt x="7" y="1188"/>
                  </a:cubicBezTo>
                  <a:cubicBezTo>
                    <a:pt x="8" y="1193"/>
                    <a:pt x="12" y="1196"/>
                    <a:pt x="16" y="1195"/>
                  </a:cubicBezTo>
                  <a:cubicBezTo>
                    <a:pt x="21" y="1195"/>
                    <a:pt x="24" y="1191"/>
                    <a:pt x="23" y="1187"/>
                  </a:cubicBezTo>
                  <a:close/>
                  <a:moveTo>
                    <a:pt x="44" y="1307"/>
                  </a:moveTo>
                  <a:cubicBezTo>
                    <a:pt x="43" y="1299"/>
                    <a:pt x="41" y="1291"/>
                    <a:pt x="39" y="1284"/>
                  </a:cubicBezTo>
                  <a:cubicBezTo>
                    <a:pt x="38" y="1279"/>
                    <a:pt x="34" y="1276"/>
                    <a:pt x="30" y="1277"/>
                  </a:cubicBezTo>
                  <a:cubicBezTo>
                    <a:pt x="25" y="1278"/>
                    <a:pt x="23" y="1283"/>
                    <a:pt x="24" y="1287"/>
                  </a:cubicBezTo>
                  <a:cubicBezTo>
                    <a:pt x="25" y="1295"/>
                    <a:pt x="27" y="1303"/>
                    <a:pt x="29" y="1310"/>
                  </a:cubicBezTo>
                  <a:cubicBezTo>
                    <a:pt x="30" y="1315"/>
                    <a:pt x="34" y="1317"/>
                    <a:pt x="38" y="1316"/>
                  </a:cubicBezTo>
                  <a:cubicBezTo>
                    <a:pt x="43" y="1315"/>
                    <a:pt x="45" y="1311"/>
                    <a:pt x="44" y="1307"/>
                  </a:cubicBezTo>
                  <a:close/>
                  <a:moveTo>
                    <a:pt x="79" y="1423"/>
                  </a:moveTo>
                  <a:cubicBezTo>
                    <a:pt x="77" y="1416"/>
                    <a:pt x="74" y="1408"/>
                    <a:pt x="72" y="1401"/>
                  </a:cubicBezTo>
                  <a:cubicBezTo>
                    <a:pt x="70" y="1397"/>
                    <a:pt x="66" y="1395"/>
                    <a:pt x="61" y="1396"/>
                  </a:cubicBezTo>
                  <a:cubicBezTo>
                    <a:pt x="57" y="1397"/>
                    <a:pt x="55" y="1402"/>
                    <a:pt x="56" y="1406"/>
                  </a:cubicBezTo>
                  <a:cubicBezTo>
                    <a:pt x="59" y="1414"/>
                    <a:pt x="62" y="1421"/>
                    <a:pt x="64" y="1429"/>
                  </a:cubicBezTo>
                  <a:cubicBezTo>
                    <a:pt x="66" y="1433"/>
                    <a:pt x="70" y="1435"/>
                    <a:pt x="75" y="1434"/>
                  </a:cubicBezTo>
                  <a:cubicBezTo>
                    <a:pt x="79" y="1432"/>
                    <a:pt x="81" y="1427"/>
                    <a:pt x="79" y="1423"/>
                  </a:cubicBezTo>
                  <a:close/>
                  <a:moveTo>
                    <a:pt x="128" y="1535"/>
                  </a:moveTo>
                  <a:cubicBezTo>
                    <a:pt x="124" y="1528"/>
                    <a:pt x="121" y="1521"/>
                    <a:pt x="117" y="1514"/>
                  </a:cubicBezTo>
                  <a:cubicBezTo>
                    <a:pt x="116" y="1510"/>
                    <a:pt x="111" y="1508"/>
                    <a:pt x="107" y="1510"/>
                  </a:cubicBezTo>
                  <a:cubicBezTo>
                    <a:pt x="103" y="1512"/>
                    <a:pt x="101" y="1517"/>
                    <a:pt x="103" y="1521"/>
                  </a:cubicBezTo>
                  <a:cubicBezTo>
                    <a:pt x="106" y="1528"/>
                    <a:pt x="110" y="1535"/>
                    <a:pt x="114" y="1542"/>
                  </a:cubicBezTo>
                  <a:cubicBezTo>
                    <a:pt x="116" y="1546"/>
                    <a:pt x="120" y="1548"/>
                    <a:pt x="124" y="1546"/>
                  </a:cubicBezTo>
                  <a:cubicBezTo>
                    <a:pt x="128" y="1544"/>
                    <a:pt x="130" y="1539"/>
                    <a:pt x="128" y="1535"/>
                  </a:cubicBezTo>
                  <a:close/>
                  <a:moveTo>
                    <a:pt x="189" y="1640"/>
                  </a:moveTo>
                  <a:cubicBezTo>
                    <a:pt x="185" y="1634"/>
                    <a:pt x="180" y="1627"/>
                    <a:pt x="176" y="1621"/>
                  </a:cubicBezTo>
                  <a:cubicBezTo>
                    <a:pt x="174" y="1617"/>
                    <a:pt x="169" y="1616"/>
                    <a:pt x="165" y="1618"/>
                  </a:cubicBezTo>
                  <a:cubicBezTo>
                    <a:pt x="161" y="1620"/>
                    <a:pt x="160" y="1625"/>
                    <a:pt x="163" y="1629"/>
                  </a:cubicBezTo>
                  <a:cubicBezTo>
                    <a:pt x="167" y="1636"/>
                    <a:pt x="171" y="1643"/>
                    <a:pt x="176" y="1649"/>
                  </a:cubicBezTo>
                  <a:cubicBezTo>
                    <a:pt x="178" y="1653"/>
                    <a:pt x="183" y="1654"/>
                    <a:pt x="187" y="1652"/>
                  </a:cubicBezTo>
                  <a:cubicBezTo>
                    <a:pt x="190" y="1649"/>
                    <a:pt x="191" y="1644"/>
                    <a:pt x="189" y="1640"/>
                  </a:cubicBezTo>
                  <a:close/>
                  <a:moveTo>
                    <a:pt x="262" y="1738"/>
                  </a:moveTo>
                  <a:cubicBezTo>
                    <a:pt x="257" y="1732"/>
                    <a:pt x="252" y="1726"/>
                    <a:pt x="247" y="1720"/>
                  </a:cubicBezTo>
                  <a:cubicBezTo>
                    <a:pt x="244" y="1716"/>
                    <a:pt x="239" y="1716"/>
                    <a:pt x="236" y="1719"/>
                  </a:cubicBezTo>
                  <a:cubicBezTo>
                    <a:pt x="232" y="1721"/>
                    <a:pt x="232" y="1726"/>
                    <a:pt x="234" y="1730"/>
                  </a:cubicBezTo>
                  <a:cubicBezTo>
                    <a:pt x="239" y="1736"/>
                    <a:pt x="244" y="1742"/>
                    <a:pt x="250" y="1748"/>
                  </a:cubicBezTo>
                  <a:cubicBezTo>
                    <a:pt x="252" y="1752"/>
                    <a:pt x="257" y="1752"/>
                    <a:pt x="261" y="1749"/>
                  </a:cubicBezTo>
                  <a:cubicBezTo>
                    <a:pt x="264" y="1747"/>
                    <a:pt x="265" y="1741"/>
                    <a:pt x="262" y="1738"/>
                  </a:cubicBezTo>
                  <a:close/>
                  <a:moveTo>
                    <a:pt x="346" y="1827"/>
                  </a:moveTo>
                  <a:cubicBezTo>
                    <a:pt x="340" y="1821"/>
                    <a:pt x="334" y="1816"/>
                    <a:pt x="329" y="1810"/>
                  </a:cubicBezTo>
                  <a:cubicBezTo>
                    <a:pt x="325" y="1807"/>
                    <a:pt x="320" y="1807"/>
                    <a:pt x="317" y="1810"/>
                  </a:cubicBezTo>
                  <a:cubicBezTo>
                    <a:pt x="314" y="1814"/>
                    <a:pt x="314" y="1819"/>
                    <a:pt x="317" y="1822"/>
                  </a:cubicBezTo>
                  <a:cubicBezTo>
                    <a:pt x="323" y="1827"/>
                    <a:pt x="329" y="1833"/>
                    <a:pt x="335" y="1838"/>
                  </a:cubicBezTo>
                  <a:cubicBezTo>
                    <a:pt x="338" y="1841"/>
                    <a:pt x="343" y="1841"/>
                    <a:pt x="346" y="1838"/>
                  </a:cubicBezTo>
                  <a:cubicBezTo>
                    <a:pt x="349" y="1835"/>
                    <a:pt x="349" y="1830"/>
                    <a:pt x="346" y="1827"/>
                  </a:cubicBezTo>
                  <a:close/>
                  <a:moveTo>
                    <a:pt x="439" y="1905"/>
                  </a:moveTo>
                  <a:cubicBezTo>
                    <a:pt x="433" y="1900"/>
                    <a:pt x="426" y="1896"/>
                    <a:pt x="420" y="1891"/>
                  </a:cubicBezTo>
                  <a:cubicBezTo>
                    <a:pt x="417" y="1888"/>
                    <a:pt x="412" y="1889"/>
                    <a:pt x="409" y="1892"/>
                  </a:cubicBezTo>
                  <a:cubicBezTo>
                    <a:pt x="406" y="1896"/>
                    <a:pt x="407" y="1901"/>
                    <a:pt x="410" y="1903"/>
                  </a:cubicBezTo>
                  <a:cubicBezTo>
                    <a:pt x="417" y="1908"/>
                    <a:pt x="423" y="1913"/>
                    <a:pt x="429" y="1918"/>
                  </a:cubicBezTo>
                  <a:cubicBezTo>
                    <a:pt x="433" y="1921"/>
                    <a:pt x="438" y="1920"/>
                    <a:pt x="441" y="1916"/>
                  </a:cubicBezTo>
                  <a:cubicBezTo>
                    <a:pt x="443" y="1913"/>
                    <a:pt x="442" y="1908"/>
                    <a:pt x="439" y="1905"/>
                  </a:cubicBezTo>
                  <a:close/>
                  <a:moveTo>
                    <a:pt x="541" y="1972"/>
                  </a:moveTo>
                  <a:cubicBezTo>
                    <a:pt x="534" y="1968"/>
                    <a:pt x="527" y="1964"/>
                    <a:pt x="520" y="1960"/>
                  </a:cubicBezTo>
                  <a:cubicBezTo>
                    <a:pt x="517" y="1958"/>
                    <a:pt x="512" y="1959"/>
                    <a:pt x="509" y="1963"/>
                  </a:cubicBezTo>
                  <a:cubicBezTo>
                    <a:pt x="507" y="1966"/>
                    <a:pt x="508" y="1971"/>
                    <a:pt x="512" y="1974"/>
                  </a:cubicBezTo>
                  <a:cubicBezTo>
                    <a:pt x="519" y="1978"/>
                    <a:pt x="526" y="1982"/>
                    <a:pt x="533" y="1986"/>
                  </a:cubicBezTo>
                  <a:cubicBezTo>
                    <a:pt x="537" y="1988"/>
                    <a:pt x="542" y="1987"/>
                    <a:pt x="544" y="1983"/>
                  </a:cubicBezTo>
                  <a:cubicBezTo>
                    <a:pt x="546" y="1979"/>
                    <a:pt x="545" y="1974"/>
                    <a:pt x="541" y="1972"/>
                  </a:cubicBezTo>
                  <a:close/>
                  <a:moveTo>
                    <a:pt x="650" y="2027"/>
                  </a:moveTo>
                  <a:cubicBezTo>
                    <a:pt x="643" y="2024"/>
                    <a:pt x="635" y="2020"/>
                    <a:pt x="628" y="2017"/>
                  </a:cubicBezTo>
                  <a:cubicBezTo>
                    <a:pt x="624" y="2015"/>
                    <a:pt x="619" y="2017"/>
                    <a:pt x="618" y="2021"/>
                  </a:cubicBezTo>
                  <a:cubicBezTo>
                    <a:pt x="616" y="2025"/>
                    <a:pt x="617" y="2030"/>
                    <a:pt x="621" y="2032"/>
                  </a:cubicBezTo>
                  <a:cubicBezTo>
                    <a:pt x="629" y="2035"/>
                    <a:pt x="636" y="2038"/>
                    <a:pt x="643" y="2042"/>
                  </a:cubicBezTo>
                  <a:cubicBezTo>
                    <a:pt x="647" y="2043"/>
                    <a:pt x="652" y="2041"/>
                    <a:pt x="654" y="2037"/>
                  </a:cubicBezTo>
                  <a:cubicBezTo>
                    <a:pt x="656" y="2033"/>
                    <a:pt x="654" y="2029"/>
                    <a:pt x="650" y="2027"/>
                  </a:cubicBezTo>
                  <a:close/>
                  <a:moveTo>
                    <a:pt x="764" y="2068"/>
                  </a:moveTo>
                  <a:cubicBezTo>
                    <a:pt x="757" y="2066"/>
                    <a:pt x="749" y="2064"/>
                    <a:pt x="742" y="2061"/>
                  </a:cubicBezTo>
                  <a:cubicBezTo>
                    <a:pt x="738" y="2060"/>
                    <a:pt x="733" y="2062"/>
                    <a:pt x="732" y="2067"/>
                  </a:cubicBezTo>
                  <a:cubicBezTo>
                    <a:pt x="730" y="2071"/>
                    <a:pt x="733" y="2075"/>
                    <a:pt x="737" y="2077"/>
                  </a:cubicBezTo>
                  <a:cubicBezTo>
                    <a:pt x="744" y="2079"/>
                    <a:pt x="752" y="2081"/>
                    <a:pt x="760" y="2084"/>
                  </a:cubicBezTo>
                  <a:cubicBezTo>
                    <a:pt x="764" y="2085"/>
                    <a:pt x="768" y="2083"/>
                    <a:pt x="770" y="2078"/>
                  </a:cubicBezTo>
                  <a:cubicBezTo>
                    <a:pt x="771" y="2074"/>
                    <a:pt x="769" y="2070"/>
                    <a:pt x="764" y="2068"/>
                  </a:cubicBezTo>
                  <a:close/>
                  <a:moveTo>
                    <a:pt x="883" y="2096"/>
                  </a:moveTo>
                  <a:cubicBezTo>
                    <a:pt x="875" y="2095"/>
                    <a:pt x="867" y="2094"/>
                    <a:pt x="860" y="2092"/>
                  </a:cubicBezTo>
                  <a:cubicBezTo>
                    <a:pt x="855" y="2091"/>
                    <a:pt x="851" y="2094"/>
                    <a:pt x="850" y="2098"/>
                  </a:cubicBezTo>
                  <a:cubicBezTo>
                    <a:pt x="850" y="2103"/>
                    <a:pt x="852" y="2107"/>
                    <a:pt x="857" y="2108"/>
                  </a:cubicBezTo>
                  <a:cubicBezTo>
                    <a:pt x="864" y="2109"/>
                    <a:pt x="872" y="2111"/>
                    <a:pt x="880" y="2112"/>
                  </a:cubicBezTo>
                  <a:cubicBezTo>
                    <a:pt x="885" y="2113"/>
                    <a:pt x="889" y="2110"/>
                    <a:pt x="889" y="2106"/>
                  </a:cubicBezTo>
                  <a:cubicBezTo>
                    <a:pt x="890" y="2101"/>
                    <a:pt x="887" y="2097"/>
                    <a:pt x="883" y="2096"/>
                  </a:cubicBezTo>
                  <a:close/>
                  <a:moveTo>
                    <a:pt x="1004" y="2110"/>
                  </a:moveTo>
                  <a:cubicBezTo>
                    <a:pt x="996" y="2110"/>
                    <a:pt x="988" y="2109"/>
                    <a:pt x="980" y="2109"/>
                  </a:cubicBezTo>
                  <a:cubicBezTo>
                    <a:pt x="976" y="2108"/>
                    <a:pt x="972" y="2112"/>
                    <a:pt x="972" y="2116"/>
                  </a:cubicBezTo>
                  <a:cubicBezTo>
                    <a:pt x="972" y="2120"/>
                    <a:pt x="975" y="2124"/>
                    <a:pt x="979" y="2125"/>
                  </a:cubicBezTo>
                  <a:cubicBezTo>
                    <a:pt x="987" y="2125"/>
                    <a:pt x="995" y="2126"/>
                    <a:pt x="1003" y="2126"/>
                  </a:cubicBezTo>
                  <a:cubicBezTo>
                    <a:pt x="1008" y="2127"/>
                    <a:pt x="1011" y="2123"/>
                    <a:pt x="1012" y="2119"/>
                  </a:cubicBezTo>
                  <a:cubicBezTo>
                    <a:pt x="1012" y="2114"/>
                    <a:pt x="1008" y="2111"/>
                    <a:pt x="1004" y="2110"/>
                  </a:cubicBezTo>
                  <a:close/>
                  <a:moveTo>
                    <a:pt x="1126" y="2110"/>
                  </a:moveTo>
                  <a:cubicBezTo>
                    <a:pt x="1118" y="2111"/>
                    <a:pt x="1110" y="2111"/>
                    <a:pt x="1102" y="2111"/>
                  </a:cubicBezTo>
                  <a:cubicBezTo>
                    <a:pt x="1098" y="2111"/>
                    <a:pt x="1094" y="2115"/>
                    <a:pt x="1095" y="2120"/>
                  </a:cubicBezTo>
                  <a:cubicBezTo>
                    <a:pt x="1095" y="2124"/>
                    <a:pt x="1098" y="2127"/>
                    <a:pt x="1103" y="2127"/>
                  </a:cubicBezTo>
                  <a:cubicBezTo>
                    <a:pt x="1111" y="2127"/>
                    <a:pt x="1119" y="2127"/>
                    <a:pt x="1127" y="2126"/>
                  </a:cubicBezTo>
                  <a:cubicBezTo>
                    <a:pt x="1131" y="2126"/>
                    <a:pt x="1135" y="2122"/>
                    <a:pt x="1134" y="2118"/>
                  </a:cubicBezTo>
                  <a:cubicBezTo>
                    <a:pt x="1134" y="2113"/>
                    <a:pt x="1130" y="2110"/>
                    <a:pt x="1126" y="2110"/>
                  </a:cubicBezTo>
                  <a:close/>
                  <a:moveTo>
                    <a:pt x="1247" y="2096"/>
                  </a:moveTo>
                  <a:cubicBezTo>
                    <a:pt x="1239" y="2098"/>
                    <a:pt x="1231" y="2099"/>
                    <a:pt x="1224" y="2100"/>
                  </a:cubicBezTo>
                  <a:cubicBezTo>
                    <a:pt x="1219" y="2101"/>
                    <a:pt x="1216" y="2105"/>
                    <a:pt x="1217" y="2109"/>
                  </a:cubicBezTo>
                  <a:cubicBezTo>
                    <a:pt x="1218" y="2113"/>
                    <a:pt x="1222" y="2116"/>
                    <a:pt x="1226" y="2116"/>
                  </a:cubicBezTo>
                  <a:cubicBezTo>
                    <a:pt x="1234" y="2115"/>
                    <a:pt x="1242" y="2113"/>
                    <a:pt x="1250" y="2112"/>
                  </a:cubicBezTo>
                  <a:cubicBezTo>
                    <a:pt x="1254" y="2111"/>
                    <a:pt x="1257" y="2107"/>
                    <a:pt x="1256" y="2103"/>
                  </a:cubicBezTo>
                  <a:cubicBezTo>
                    <a:pt x="1255" y="2098"/>
                    <a:pt x="1251" y="2095"/>
                    <a:pt x="1247" y="2096"/>
                  </a:cubicBezTo>
                  <a:close/>
                  <a:moveTo>
                    <a:pt x="1366" y="2068"/>
                  </a:moveTo>
                  <a:cubicBezTo>
                    <a:pt x="1358" y="2070"/>
                    <a:pt x="1350" y="2073"/>
                    <a:pt x="1343" y="2075"/>
                  </a:cubicBezTo>
                  <a:cubicBezTo>
                    <a:pt x="1339" y="2076"/>
                    <a:pt x="1336" y="2080"/>
                    <a:pt x="1337" y="2084"/>
                  </a:cubicBezTo>
                  <a:cubicBezTo>
                    <a:pt x="1338" y="2089"/>
                    <a:pt x="1343" y="2091"/>
                    <a:pt x="1347" y="2090"/>
                  </a:cubicBezTo>
                  <a:cubicBezTo>
                    <a:pt x="1355" y="2088"/>
                    <a:pt x="1363" y="2086"/>
                    <a:pt x="1370" y="2083"/>
                  </a:cubicBezTo>
                  <a:cubicBezTo>
                    <a:pt x="1374" y="2082"/>
                    <a:pt x="1377" y="2078"/>
                    <a:pt x="1376" y="2073"/>
                  </a:cubicBezTo>
                  <a:cubicBezTo>
                    <a:pt x="1374" y="2069"/>
                    <a:pt x="1370" y="2067"/>
                    <a:pt x="1366" y="2068"/>
                  </a:cubicBezTo>
                  <a:close/>
                  <a:moveTo>
                    <a:pt x="1480" y="2026"/>
                  </a:moveTo>
                  <a:cubicBezTo>
                    <a:pt x="1473" y="2030"/>
                    <a:pt x="1466" y="2033"/>
                    <a:pt x="1458" y="2035"/>
                  </a:cubicBezTo>
                  <a:cubicBezTo>
                    <a:pt x="1454" y="2037"/>
                    <a:pt x="1452" y="2042"/>
                    <a:pt x="1454" y="2046"/>
                  </a:cubicBezTo>
                  <a:cubicBezTo>
                    <a:pt x="1456" y="2050"/>
                    <a:pt x="1460" y="2052"/>
                    <a:pt x="1464" y="2050"/>
                  </a:cubicBezTo>
                  <a:cubicBezTo>
                    <a:pt x="1472" y="2047"/>
                    <a:pt x="1479" y="2044"/>
                    <a:pt x="1486" y="2041"/>
                  </a:cubicBezTo>
                  <a:cubicBezTo>
                    <a:pt x="1490" y="2039"/>
                    <a:pt x="1492" y="2035"/>
                    <a:pt x="1490" y="2031"/>
                  </a:cubicBezTo>
                  <a:cubicBezTo>
                    <a:pt x="1489" y="2027"/>
                    <a:pt x="1484" y="2025"/>
                    <a:pt x="1480" y="2026"/>
                  </a:cubicBezTo>
                  <a:close/>
                  <a:moveTo>
                    <a:pt x="1589" y="1972"/>
                  </a:moveTo>
                  <a:cubicBezTo>
                    <a:pt x="1582" y="1976"/>
                    <a:pt x="1575" y="1979"/>
                    <a:pt x="1568" y="1983"/>
                  </a:cubicBezTo>
                  <a:cubicBezTo>
                    <a:pt x="1564" y="1985"/>
                    <a:pt x="1563" y="1990"/>
                    <a:pt x="1565" y="1994"/>
                  </a:cubicBezTo>
                  <a:cubicBezTo>
                    <a:pt x="1567" y="1998"/>
                    <a:pt x="1572" y="1999"/>
                    <a:pt x="1576" y="1997"/>
                  </a:cubicBezTo>
                  <a:cubicBezTo>
                    <a:pt x="1583" y="1993"/>
                    <a:pt x="1590" y="1989"/>
                    <a:pt x="1597" y="1985"/>
                  </a:cubicBezTo>
                  <a:cubicBezTo>
                    <a:pt x="1601" y="1983"/>
                    <a:pt x="1602" y="1978"/>
                    <a:pt x="1600" y="1975"/>
                  </a:cubicBezTo>
                  <a:cubicBezTo>
                    <a:pt x="1597" y="1971"/>
                    <a:pt x="1593" y="1969"/>
                    <a:pt x="1589" y="1972"/>
                  </a:cubicBezTo>
                  <a:close/>
                  <a:moveTo>
                    <a:pt x="1691" y="1905"/>
                  </a:moveTo>
                  <a:cubicBezTo>
                    <a:pt x="1684" y="1909"/>
                    <a:pt x="1678" y="1914"/>
                    <a:pt x="1671" y="1918"/>
                  </a:cubicBezTo>
                  <a:cubicBezTo>
                    <a:pt x="1668" y="1921"/>
                    <a:pt x="1667" y="1926"/>
                    <a:pt x="1670" y="1930"/>
                  </a:cubicBezTo>
                  <a:cubicBezTo>
                    <a:pt x="1672" y="1933"/>
                    <a:pt x="1677" y="1934"/>
                    <a:pt x="1681" y="1931"/>
                  </a:cubicBezTo>
                  <a:cubicBezTo>
                    <a:pt x="1687" y="1927"/>
                    <a:pt x="1694" y="1922"/>
                    <a:pt x="1700" y="1917"/>
                  </a:cubicBezTo>
                  <a:cubicBezTo>
                    <a:pt x="1704" y="1915"/>
                    <a:pt x="1704" y="1910"/>
                    <a:pt x="1702" y="1906"/>
                  </a:cubicBezTo>
                  <a:cubicBezTo>
                    <a:pt x="1699" y="1903"/>
                    <a:pt x="1694" y="1902"/>
                    <a:pt x="1691" y="1905"/>
                  </a:cubicBezTo>
                  <a:close/>
                  <a:moveTo>
                    <a:pt x="1784" y="1826"/>
                  </a:moveTo>
                  <a:cubicBezTo>
                    <a:pt x="1778" y="1832"/>
                    <a:pt x="1772" y="1837"/>
                    <a:pt x="1766" y="1842"/>
                  </a:cubicBezTo>
                  <a:cubicBezTo>
                    <a:pt x="1763" y="1845"/>
                    <a:pt x="1763" y="1850"/>
                    <a:pt x="1766" y="1853"/>
                  </a:cubicBezTo>
                  <a:cubicBezTo>
                    <a:pt x="1769" y="1857"/>
                    <a:pt x="1774" y="1857"/>
                    <a:pt x="1777" y="1854"/>
                  </a:cubicBezTo>
                  <a:cubicBezTo>
                    <a:pt x="1783" y="1849"/>
                    <a:pt x="1789" y="1843"/>
                    <a:pt x="1795" y="1838"/>
                  </a:cubicBezTo>
                  <a:cubicBezTo>
                    <a:pt x="1798" y="1835"/>
                    <a:pt x="1798" y="1830"/>
                    <a:pt x="1795" y="1826"/>
                  </a:cubicBezTo>
                  <a:cubicBezTo>
                    <a:pt x="1792" y="1823"/>
                    <a:pt x="1787" y="1823"/>
                    <a:pt x="1784" y="1826"/>
                  </a:cubicBezTo>
                  <a:close/>
                  <a:moveTo>
                    <a:pt x="1867" y="1737"/>
                  </a:moveTo>
                  <a:cubicBezTo>
                    <a:pt x="1862" y="1744"/>
                    <a:pt x="1857" y="1749"/>
                    <a:pt x="1852" y="1755"/>
                  </a:cubicBezTo>
                  <a:cubicBezTo>
                    <a:pt x="1849" y="1759"/>
                    <a:pt x="1850" y="1764"/>
                    <a:pt x="1853" y="1767"/>
                  </a:cubicBezTo>
                  <a:cubicBezTo>
                    <a:pt x="1856" y="1770"/>
                    <a:pt x="1861" y="1769"/>
                    <a:pt x="1864" y="1766"/>
                  </a:cubicBezTo>
                  <a:cubicBezTo>
                    <a:pt x="1869" y="1760"/>
                    <a:pt x="1875" y="1754"/>
                    <a:pt x="1880" y="1748"/>
                  </a:cubicBezTo>
                  <a:cubicBezTo>
                    <a:pt x="1883" y="1744"/>
                    <a:pt x="1882" y="1739"/>
                    <a:pt x="1879" y="1737"/>
                  </a:cubicBezTo>
                  <a:cubicBezTo>
                    <a:pt x="1875" y="1734"/>
                    <a:pt x="1870" y="1734"/>
                    <a:pt x="1867" y="1737"/>
                  </a:cubicBezTo>
                  <a:close/>
                  <a:moveTo>
                    <a:pt x="1940" y="1640"/>
                  </a:moveTo>
                  <a:cubicBezTo>
                    <a:pt x="1936" y="1646"/>
                    <a:pt x="1932" y="1653"/>
                    <a:pt x="1927" y="1659"/>
                  </a:cubicBezTo>
                  <a:cubicBezTo>
                    <a:pt x="1925" y="1663"/>
                    <a:pt x="1926" y="1668"/>
                    <a:pt x="1929" y="1670"/>
                  </a:cubicBezTo>
                  <a:cubicBezTo>
                    <a:pt x="1933" y="1673"/>
                    <a:pt x="1938" y="1672"/>
                    <a:pt x="1940" y="1668"/>
                  </a:cubicBezTo>
                  <a:cubicBezTo>
                    <a:pt x="1945" y="1662"/>
                    <a:pt x="1949" y="1655"/>
                    <a:pt x="1954" y="1649"/>
                  </a:cubicBezTo>
                  <a:cubicBezTo>
                    <a:pt x="1956" y="1645"/>
                    <a:pt x="1955" y="1640"/>
                    <a:pt x="1951" y="1637"/>
                  </a:cubicBezTo>
                  <a:cubicBezTo>
                    <a:pt x="1948" y="1635"/>
                    <a:pt x="1943" y="1636"/>
                    <a:pt x="1940" y="1640"/>
                  </a:cubicBezTo>
                  <a:close/>
                  <a:moveTo>
                    <a:pt x="2001" y="1534"/>
                  </a:moveTo>
                  <a:cubicBezTo>
                    <a:pt x="1998" y="1541"/>
                    <a:pt x="1994" y="1548"/>
                    <a:pt x="1991" y="1555"/>
                  </a:cubicBezTo>
                  <a:cubicBezTo>
                    <a:pt x="1988" y="1559"/>
                    <a:pt x="1990" y="1564"/>
                    <a:pt x="1994" y="1566"/>
                  </a:cubicBezTo>
                  <a:cubicBezTo>
                    <a:pt x="1998" y="1568"/>
                    <a:pt x="2003" y="1567"/>
                    <a:pt x="2005" y="1563"/>
                  </a:cubicBezTo>
                  <a:cubicBezTo>
                    <a:pt x="2008" y="1556"/>
                    <a:pt x="2012" y="1549"/>
                    <a:pt x="2016" y="1541"/>
                  </a:cubicBezTo>
                  <a:cubicBezTo>
                    <a:pt x="2018" y="1537"/>
                    <a:pt x="2016" y="1533"/>
                    <a:pt x="2012" y="1531"/>
                  </a:cubicBezTo>
                  <a:cubicBezTo>
                    <a:pt x="2008" y="1529"/>
                    <a:pt x="2003" y="1530"/>
                    <a:pt x="2001" y="1534"/>
                  </a:cubicBezTo>
                  <a:close/>
                  <a:moveTo>
                    <a:pt x="2050" y="1422"/>
                  </a:moveTo>
                  <a:cubicBezTo>
                    <a:pt x="2047" y="1430"/>
                    <a:pt x="2044" y="1437"/>
                    <a:pt x="2041" y="1444"/>
                  </a:cubicBezTo>
                  <a:cubicBezTo>
                    <a:pt x="2040" y="1448"/>
                    <a:pt x="2042" y="1453"/>
                    <a:pt x="2046" y="1455"/>
                  </a:cubicBezTo>
                  <a:cubicBezTo>
                    <a:pt x="2050" y="1456"/>
                    <a:pt x="2055" y="1454"/>
                    <a:pt x="2056" y="1450"/>
                  </a:cubicBezTo>
                  <a:cubicBezTo>
                    <a:pt x="2059" y="1443"/>
                    <a:pt x="2062" y="1435"/>
                    <a:pt x="2065" y="1428"/>
                  </a:cubicBezTo>
                  <a:cubicBezTo>
                    <a:pt x="2066" y="1424"/>
                    <a:pt x="2064" y="1419"/>
                    <a:pt x="2060" y="1417"/>
                  </a:cubicBezTo>
                  <a:cubicBezTo>
                    <a:pt x="2056" y="1416"/>
                    <a:pt x="2051" y="1418"/>
                    <a:pt x="2050" y="1422"/>
                  </a:cubicBezTo>
                  <a:close/>
                  <a:moveTo>
                    <a:pt x="2085" y="1305"/>
                  </a:moveTo>
                  <a:cubicBezTo>
                    <a:pt x="2083" y="1313"/>
                    <a:pt x="2081" y="1321"/>
                    <a:pt x="2079" y="1328"/>
                  </a:cubicBezTo>
                  <a:cubicBezTo>
                    <a:pt x="2078" y="1333"/>
                    <a:pt x="2080" y="1337"/>
                    <a:pt x="2085" y="1338"/>
                  </a:cubicBezTo>
                  <a:cubicBezTo>
                    <a:pt x="2089" y="1339"/>
                    <a:pt x="2093" y="1337"/>
                    <a:pt x="2094" y="1332"/>
                  </a:cubicBezTo>
                  <a:cubicBezTo>
                    <a:pt x="2096" y="1325"/>
                    <a:pt x="2098" y="1317"/>
                    <a:pt x="2100" y="1309"/>
                  </a:cubicBezTo>
                  <a:cubicBezTo>
                    <a:pt x="2101" y="1305"/>
                    <a:pt x="2099" y="1301"/>
                    <a:pt x="2094" y="1299"/>
                  </a:cubicBezTo>
                  <a:cubicBezTo>
                    <a:pt x="2090" y="1298"/>
                    <a:pt x="2086" y="1301"/>
                    <a:pt x="2085" y="1305"/>
                  </a:cubicBezTo>
                  <a:close/>
                  <a:moveTo>
                    <a:pt x="2106" y="1185"/>
                  </a:moveTo>
                  <a:cubicBezTo>
                    <a:pt x="2105" y="1193"/>
                    <a:pt x="2104" y="1201"/>
                    <a:pt x="2103" y="1209"/>
                  </a:cubicBezTo>
                  <a:cubicBezTo>
                    <a:pt x="2102" y="1213"/>
                    <a:pt x="2105" y="1217"/>
                    <a:pt x="2110" y="1218"/>
                  </a:cubicBezTo>
                  <a:cubicBezTo>
                    <a:pt x="2114" y="1218"/>
                    <a:pt x="2118" y="1215"/>
                    <a:pt x="2119" y="1211"/>
                  </a:cubicBezTo>
                  <a:cubicBezTo>
                    <a:pt x="2120" y="1203"/>
                    <a:pt x="2121" y="1195"/>
                    <a:pt x="2122" y="1187"/>
                  </a:cubicBezTo>
                  <a:cubicBezTo>
                    <a:pt x="2122" y="1183"/>
                    <a:pt x="2119" y="1179"/>
                    <a:pt x="2115" y="1178"/>
                  </a:cubicBezTo>
                  <a:cubicBezTo>
                    <a:pt x="2110" y="1178"/>
                    <a:pt x="2106" y="1181"/>
                    <a:pt x="2106" y="1185"/>
                  </a:cubicBezTo>
                  <a:close/>
                </a:path>
              </a:pathLst>
            </a:custGeom>
            <a:solidFill>
              <a:schemeClr val="tx2">
                <a:lumMod val="20000"/>
                <a:lumOff val="8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43" name="Oval 6"/>
            <p:cNvSpPr/>
            <p:nvPr/>
          </p:nvSpPr>
          <p:spPr bwMode="auto">
            <a:xfrm>
              <a:off x="4278355" y="3735727"/>
              <a:ext cx="3644121" cy="3644121"/>
            </a:xfrm>
            <a:prstGeom prst="ellipse">
              <a:avLst/>
            </a:prstGeom>
            <a:solidFill>
              <a:schemeClr val="tx2">
                <a:lumMod val="20000"/>
                <a:lumOff val="8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nvGrpSpPr>
            <p:cNvPr id="44" name="Group 7"/>
            <p:cNvGrpSpPr/>
            <p:nvPr/>
          </p:nvGrpSpPr>
          <p:grpSpPr>
            <a:xfrm>
              <a:off x="4347801" y="4161179"/>
              <a:ext cx="3512538" cy="2733273"/>
              <a:chOff x="4355413" y="4161179"/>
              <a:chExt cx="3512538" cy="2733273"/>
            </a:xfrm>
          </p:grpSpPr>
          <p:sp>
            <p:nvSpPr>
              <p:cNvPr id="61" name="Freeform: Shape 8"/>
              <p:cNvSpPr/>
              <p:nvPr/>
            </p:nvSpPr>
            <p:spPr bwMode="auto">
              <a:xfrm>
                <a:off x="5316701" y="6028197"/>
                <a:ext cx="1589963" cy="610400"/>
              </a:xfrm>
              <a:custGeom>
                <a:avLst/>
                <a:gdLst>
                  <a:gd name="T0" fmla="*/ 2028 w 2175"/>
                  <a:gd name="T1" fmla="*/ 835 h 835"/>
                  <a:gd name="T2" fmla="*/ 141 w 2175"/>
                  <a:gd name="T3" fmla="*/ 835 h 835"/>
                  <a:gd name="T4" fmla="*/ 0 w 2175"/>
                  <a:gd name="T5" fmla="*/ 0 h 835"/>
                  <a:gd name="T6" fmla="*/ 2175 w 2175"/>
                  <a:gd name="T7" fmla="*/ 0 h 835"/>
                  <a:gd name="T8" fmla="*/ 2028 w 2175"/>
                  <a:gd name="T9" fmla="*/ 835 h 835"/>
                </a:gdLst>
                <a:ahLst/>
                <a:cxnLst>
                  <a:cxn ang="0">
                    <a:pos x="T0" y="T1"/>
                  </a:cxn>
                  <a:cxn ang="0">
                    <a:pos x="T2" y="T3"/>
                  </a:cxn>
                  <a:cxn ang="0">
                    <a:pos x="T4" y="T5"/>
                  </a:cxn>
                  <a:cxn ang="0">
                    <a:pos x="T6" y="T7"/>
                  </a:cxn>
                  <a:cxn ang="0">
                    <a:pos x="T8" y="T9"/>
                  </a:cxn>
                </a:cxnLst>
                <a:rect l="0" t="0" r="r" b="b"/>
                <a:pathLst>
                  <a:path w="2175" h="835">
                    <a:moveTo>
                      <a:pt x="2028" y="835"/>
                    </a:moveTo>
                    <a:lnTo>
                      <a:pt x="141" y="835"/>
                    </a:lnTo>
                    <a:lnTo>
                      <a:pt x="0" y="0"/>
                    </a:lnTo>
                    <a:lnTo>
                      <a:pt x="2175" y="0"/>
                    </a:lnTo>
                    <a:lnTo>
                      <a:pt x="2028" y="835"/>
                    </a:lnTo>
                    <a:close/>
                  </a:path>
                </a:pathLst>
              </a:custGeom>
              <a:solidFill>
                <a:schemeClr val="tx2">
                  <a:lumMod val="75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2" name="Freeform: Shape 9"/>
              <p:cNvSpPr/>
              <p:nvPr/>
            </p:nvSpPr>
            <p:spPr bwMode="auto">
              <a:xfrm>
                <a:off x="5316701" y="6028197"/>
                <a:ext cx="1589963" cy="610400"/>
              </a:xfrm>
              <a:custGeom>
                <a:avLst/>
                <a:gdLst>
                  <a:gd name="T0" fmla="*/ 2028 w 2175"/>
                  <a:gd name="T1" fmla="*/ 835 h 835"/>
                  <a:gd name="T2" fmla="*/ 141 w 2175"/>
                  <a:gd name="T3" fmla="*/ 835 h 835"/>
                  <a:gd name="T4" fmla="*/ 0 w 2175"/>
                  <a:gd name="T5" fmla="*/ 0 h 835"/>
                  <a:gd name="T6" fmla="*/ 2175 w 2175"/>
                  <a:gd name="T7" fmla="*/ 0 h 835"/>
                  <a:gd name="T8" fmla="*/ 2028 w 2175"/>
                  <a:gd name="T9" fmla="*/ 835 h 835"/>
                </a:gdLst>
                <a:ahLst/>
                <a:cxnLst>
                  <a:cxn ang="0">
                    <a:pos x="T0" y="T1"/>
                  </a:cxn>
                  <a:cxn ang="0">
                    <a:pos x="T2" y="T3"/>
                  </a:cxn>
                  <a:cxn ang="0">
                    <a:pos x="T4" y="T5"/>
                  </a:cxn>
                  <a:cxn ang="0">
                    <a:pos x="T6" y="T7"/>
                  </a:cxn>
                  <a:cxn ang="0">
                    <a:pos x="T8" y="T9"/>
                  </a:cxn>
                </a:cxnLst>
                <a:rect l="0" t="0" r="r" b="b"/>
                <a:pathLst>
                  <a:path w="2175" h="835">
                    <a:moveTo>
                      <a:pt x="2028" y="835"/>
                    </a:moveTo>
                    <a:lnTo>
                      <a:pt x="141" y="835"/>
                    </a:lnTo>
                    <a:lnTo>
                      <a:pt x="0" y="0"/>
                    </a:lnTo>
                    <a:lnTo>
                      <a:pt x="2175" y="0"/>
                    </a:lnTo>
                    <a:lnTo>
                      <a:pt x="2028" y="835"/>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3" name="Freeform: Shape 10"/>
              <p:cNvSpPr/>
              <p:nvPr/>
            </p:nvSpPr>
            <p:spPr bwMode="auto">
              <a:xfrm>
                <a:off x="5316701" y="5264284"/>
                <a:ext cx="1589963" cy="763913"/>
              </a:xfrm>
              <a:custGeom>
                <a:avLst/>
                <a:gdLst>
                  <a:gd name="T0" fmla="*/ 874 w 920"/>
                  <a:gd name="T1" fmla="*/ 115 h 442"/>
                  <a:gd name="T2" fmla="*/ 591 w 920"/>
                  <a:gd name="T3" fmla="*/ 0 h 442"/>
                  <a:gd name="T4" fmla="*/ 459 w 920"/>
                  <a:gd name="T5" fmla="*/ 0 h 442"/>
                  <a:gd name="T6" fmla="*/ 328 w 920"/>
                  <a:gd name="T7" fmla="*/ 0 h 442"/>
                  <a:gd name="T8" fmla="*/ 45 w 920"/>
                  <a:gd name="T9" fmla="*/ 115 h 442"/>
                  <a:gd name="T10" fmla="*/ 0 w 920"/>
                  <a:gd name="T11" fmla="*/ 319 h 442"/>
                  <a:gd name="T12" fmla="*/ 0 w 920"/>
                  <a:gd name="T13" fmla="*/ 442 h 442"/>
                  <a:gd name="T14" fmla="*/ 920 w 920"/>
                  <a:gd name="T15" fmla="*/ 442 h 442"/>
                  <a:gd name="T16" fmla="*/ 920 w 920"/>
                  <a:gd name="T17" fmla="*/ 319 h 442"/>
                  <a:gd name="T18" fmla="*/ 920 w 920"/>
                  <a:gd name="T19" fmla="*/ 319 h 442"/>
                  <a:gd name="T20" fmla="*/ 874 w 920"/>
                  <a:gd name="T21" fmla="*/ 115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0" h="442">
                    <a:moveTo>
                      <a:pt x="874" y="115"/>
                    </a:moveTo>
                    <a:cubicBezTo>
                      <a:pt x="849" y="99"/>
                      <a:pt x="787" y="68"/>
                      <a:pt x="591" y="0"/>
                    </a:cubicBezTo>
                    <a:cubicBezTo>
                      <a:pt x="459" y="0"/>
                      <a:pt x="459" y="0"/>
                      <a:pt x="459" y="0"/>
                    </a:cubicBezTo>
                    <a:cubicBezTo>
                      <a:pt x="328" y="0"/>
                      <a:pt x="328" y="0"/>
                      <a:pt x="328" y="0"/>
                    </a:cubicBezTo>
                    <a:cubicBezTo>
                      <a:pt x="131" y="68"/>
                      <a:pt x="70" y="99"/>
                      <a:pt x="45" y="115"/>
                    </a:cubicBezTo>
                    <a:cubicBezTo>
                      <a:pt x="5" y="141"/>
                      <a:pt x="0" y="176"/>
                      <a:pt x="0" y="319"/>
                    </a:cubicBezTo>
                    <a:cubicBezTo>
                      <a:pt x="0" y="442"/>
                      <a:pt x="0" y="442"/>
                      <a:pt x="0" y="442"/>
                    </a:cubicBezTo>
                    <a:cubicBezTo>
                      <a:pt x="920" y="442"/>
                      <a:pt x="920" y="442"/>
                      <a:pt x="920" y="442"/>
                    </a:cubicBezTo>
                    <a:cubicBezTo>
                      <a:pt x="920" y="319"/>
                      <a:pt x="920" y="319"/>
                      <a:pt x="920" y="319"/>
                    </a:cubicBezTo>
                    <a:cubicBezTo>
                      <a:pt x="920" y="319"/>
                      <a:pt x="920" y="319"/>
                      <a:pt x="920" y="319"/>
                    </a:cubicBezTo>
                    <a:cubicBezTo>
                      <a:pt x="920" y="175"/>
                      <a:pt x="915" y="141"/>
                      <a:pt x="874" y="115"/>
                    </a:cubicBezTo>
                  </a:path>
                </a:pathLst>
              </a:custGeom>
              <a:solidFill>
                <a:schemeClr val="tx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4" name="Freeform: Shape 11"/>
              <p:cNvSpPr/>
              <p:nvPr/>
            </p:nvSpPr>
            <p:spPr bwMode="auto">
              <a:xfrm>
                <a:off x="5918328" y="4681663"/>
                <a:ext cx="376474" cy="784382"/>
              </a:xfrm>
              <a:custGeom>
                <a:avLst/>
                <a:gdLst>
                  <a:gd name="T0" fmla="*/ 0 w 218"/>
                  <a:gd name="T1" fmla="*/ 135 h 454"/>
                  <a:gd name="T2" fmla="*/ 0 w 218"/>
                  <a:gd name="T3" fmla="*/ 299 h 454"/>
                  <a:gd name="T4" fmla="*/ 0 w 218"/>
                  <a:gd name="T5" fmla="*/ 381 h 454"/>
                  <a:gd name="T6" fmla="*/ 218 w 218"/>
                  <a:gd name="T7" fmla="*/ 381 h 454"/>
                  <a:gd name="T8" fmla="*/ 218 w 218"/>
                  <a:gd name="T9" fmla="*/ 299 h 454"/>
                  <a:gd name="T10" fmla="*/ 218 w 218"/>
                  <a:gd name="T11" fmla="*/ 135 h 454"/>
                  <a:gd name="T12" fmla="*/ 0 w 218"/>
                  <a:gd name="T13" fmla="*/ 135 h 454"/>
                </a:gdLst>
                <a:ahLst/>
                <a:cxnLst>
                  <a:cxn ang="0">
                    <a:pos x="T0" y="T1"/>
                  </a:cxn>
                  <a:cxn ang="0">
                    <a:pos x="T2" y="T3"/>
                  </a:cxn>
                  <a:cxn ang="0">
                    <a:pos x="T4" y="T5"/>
                  </a:cxn>
                  <a:cxn ang="0">
                    <a:pos x="T6" y="T7"/>
                  </a:cxn>
                  <a:cxn ang="0">
                    <a:pos x="T8" y="T9"/>
                  </a:cxn>
                  <a:cxn ang="0">
                    <a:pos x="T10" y="T11"/>
                  </a:cxn>
                  <a:cxn ang="0">
                    <a:pos x="T12" y="T13"/>
                  </a:cxn>
                </a:cxnLst>
                <a:rect l="0" t="0" r="r" b="b"/>
                <a:pathLst>
                  <a:path w="218" h="454">
                    <a:moveTo>
                      <a:pt x="0" y="135"/>
                    </a:moveTo>
                    <a:cubicBezTo>
                      <a:pt x="0" y="299"/>
                      <a:pt x="0" y="299"/>
                      <a:pt x="0" y="299"/>
                    </a:cubicBezTo>
                    <a:cubicBezTo>
                      <a:pt x="0" y="381"/>
                      <a:pt x="0" y="381"/>
                      <a:pt x="0" y="381"/>
                    </a:cubicBezTo>
                    <a:cubicBezTo>
                      <a:pt x="63" y="451"/>
                      <a:pt x="161" y="454"/>
                      <a:pt x="218" y="381"/>
                    </a:cubicBezTo>
                    <a:cubicBezTo>
                      <a:pt x="218" y="299"/>
                      <a:pt x="218" y="299"/>
                      <a:pt x="218" y="299"/>
                    </a:cubicBezTo>
                    <a:cubicBezTo>
                      <a:pt x="218" y="135"/>
                      <a:pt x="218" y="135"/>
                      <a:pt x="218" y="135"/>
                    </a:cubicBezTo>
                    <a:cubicBezTo>
                      <a:pt x="218" y="0"/>
                      <a:pt x="0" y="0"/>
                      <a:pt x="0" y="135"/>
                    </a:cubicBezTo>
                  </a:path>
                </a:pathLst>
              </a:custGeom>
              <a:solidFill>
                <a:srgbClr val="EAB998"/>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5" name="Freeform: Shape 12"/>
              <p:cNvSpPr/>
              <p:nvPr/>
            </p:nvSpPr>
            <p:spPr bwMode="auto">
              <a:xfrm>
                <a:off x="5918328" y="5165597"/>
                <a:ext cx="376474" cy="126466"/>
              </a:xfrm>
              <a:custGeom>
                <a:avLst/>
                <a:gdLst>
                  <a:gd name="T0" fmla="*/ 218 w 218"/>
                  <a:gd name="T1" fmla="*/ 0 h 73"/>
                  <a:gd name="T2" fmla="*/ 0 w 218"/>
                  <a:gd name="T3" fmla="*/ 0 h 73"/>
                  <a:gd name="T4" fmla="*/ 0 w 218"/>
                  <a:gd name="T5" fmla="*/ 6 h 73"/>
                  <a:gd name="T6" fmla="*/ 98 w 218"/>
                  <a:gd name="T7" fmla="*/ 73 h 73"/>
                  <a:gd name="T8" fmla="*/ 126 w 218"/>
                  <a:gd name="T9" fmla="*/ 73 h 73"/>
                  <a:gd name="T10" fmla="*/ 213 w 218"/>
                  <a:gd name="T11" fmla="*/ 17 h 73"/>
                  <a:gd name="T12" fmla="*/ 218 w 218"/>
                  <a:gd name="T13" fmla="*/ 11 h 73"/>
                  <a:gd name="T14" fmla="*/ 218 w 218"/>
                  <a:gd name="T15" fmla="*/ 11 h 73"/>
                  <a:gd name="T16" fmla="*/ 218 w 218"/>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73">
                    <a:moveTo>
                      <a:pt x="218" y="0"/>
                    </a:moveTo>
                    <a:cubicBezTo>
                      <a:pt x="0" y="0"/>
                      <a:pt x="0" y="0"/>
                      <a:pt x="0" y="0"/>
                    </a:cubicBezTo>
                    <a:cubicBezTo>
                      <a:pt x="0" y="6"/>
                      <a:pt x="0" y="6"/>
                      <a:pt x="0" y="6"/>
                    </a:cubicBezTo>
                    <a:cubicBezTo>
                      <a:pt x="0" y="6"/>
                      <a:pt x="49" y="63"/>
                      <a:pt x="98" y="73"/>
                    </a:cubicBezTo>
                    <a:cubicBezTo>
                      <a:pt x="126" y="73"/>
                      <a:pt x="126" y="73"/>
                      <a:pt x="126" y="73"/>
                    </a:cubicBezTo>
                    <a:cubicBezTo>
                      <a:pt x="164" y="65"/>
                      <a:pt x="200" y="30"/>
                      <a:pt x="213" y="17"/>
                    </a:cubicBezTo>
                    <a:cubicBezTo>
                      <a:pt x="218" y="11"/>
                      <a:pt x="218" y="11"/>
                      <a:pt x="218" y="11"/>
                    </a:cubicBezTo>
                    <a:cubicBezTo>
                      <a:pt x="218" y="11"/>
                      <a:pt x="218" y="11"/>
                      <a:pt x="218" y="11"/>
                    </a:cubicBezTo>
                    <a:cubicBezTo>
                      <a:pt x="218" y="0"/>
                      <a:pt x="218" y="0"/>
                      <a:pt x="218" y="0"/>
                    </a:cubicBezTo>
                  </a:path>
                </a:pathLst>
              </a:custGeom>
              <a:solidFill>
                <a:srgbClr val="D7AA8C"/>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6" name="Freeform: Shape 13"/>
              <p:cNvSpPr/>
              <p:nvPr/>
            </p:nvSpPr>
            <p:spPr bwMode="auto">
              <a:xfrm>
                <a:off x="5566709" y="4247439"/>
                <a:ext cx="1087754" cy="1004417"/>
              </a:xfrm>
              <a:custGeom>
                <a:avLst/>
                <a:gdLst>
                  <a:gd name="T0" fmla="*/ 314 w 629"/>
                  <a:gd name="T1" fmla="*/ 0 h 581"/>
                  <a:gd name="T2" fmla="*/ 141 w 629"/>
                  <a:gd name="T3" fmla="*/ 464 h 581"/>
                  <a:gd name="T4" fmla="*/ 314 w 629"/>
                  <a:gd name="T5" fmla="*/ 581 h 581"/>
                  <a:gd name="T6" fmla="*/ 488 w 629"/>
                  <a:gd name="T7" fmla="*/ 464 h 581"/>
                  <a:gd name="T8" fmla="*/ 314 w 629"/>
                  <a:gd name="T9" fmla="*/ 0 h 581"/>
                </a:gdLst>
                <a:ahLst/>
                <a:cxnLst>
                  <a:cxn ang="0">
                    <a:pos x="T0" y="T1"/>
                  </a:cxn>
                  <a:cxn ang="0">
                    <a:pos x="T2" y="T3"/>
                  </a:cxn>
                  <a:cxn ang="0">
                    <a:pos x="T4" y="T5"/>
                  </a:cxn>
                  <a:cxn ang="0">
                    <a:pos x="T6" y="T7"/>
                  </a:cxn>
                  <a:cxn ang="0">
                    <a:pos x="T8" y="T9"/>
                  </a:cxn>
                </a:cxnLst>
                <a:rect l="0" t="0" r="r" b="b"/>
                <a:pathLst>
                  <a:path w="629" h="581">
                    <a:moveTo>
                      <a:pt x="314" y="0"/>
                    </a:moveTo>
                    <a:cubicBezTo>
                      <a:pt x="0" y="0"/>
                      <a:pt x="120" y="431"/>
                      <a:pt x="141" y="464"/>
                    </a:cubicBezTo>
                    <a:cubicBezTo>
                      <a:pt x="163" y="501"/>
                      <a:pt x="263" y="581"/>
                      <a:pt x="314" y="581"/>
                    </a:cubicBezTo>
                    <a:cubicBezTo>
                      <a:pt x="365" y="581"/>
                      <a:pt x="465" y="501"/>
                      <a:pt x="488" y="464"/>
                    </a:cubicBezTo>
                    <a:cubicBezTo>
                      <a:pt x="508" y="431"/>
                      <a:pt x="629" y="0"/>
                      <a:pt x="314" y="0"/>
                    </a:cubicBezTo>
                  </a:path>
                </a:pathLst>
              </a:custGeom>
              <a:solidFill>
                <a:srgbClr val="EAB998"/>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7" name="Freeform: Shape 14"/>
              <p:cNvSpPr/>
              <p:nvPr/>
            </p:nvSpPr>
            <p:spPr bwMode="auto">
              <a:xfrm>
                <a:off x="5847419" y="5422914"/>
                <a:ext cx="494167" cy="605283"/>
              </a:xfrm>
              <a:custGeom>
                <a:avLst/>
                <a:gdLst>
                  <a:gd name="T0" fmla="*/ 152 w 286"/>
                  <a:gd name="T1" fmla="*/ 0 h 350"/>
                  <a:gd name="T2" fmla="*/ 0 w 286"/>
                  <a:gd name="T3" fmla="*/ 44 h 350"/>
                  <a:gd name="T4" fmla="*/ 58 w 286"/>
                  <a:gd name="T5" fmla="*/ 350 h 350"/>
                  <a:gd name="T6" fmla="*/ 263 w 286"/>
                  <a:gd name="T7" fmla="*/ 350 h 350"/>
                  <a:gd name="T8" fmla="*/ 286 w 286"/>
                  <a:gd name="T9" fmla="*/ 45 h 350"/>
                  <a:gd name="T10" fmla="*/ 152 w 286"/>
                  <a:gd name="T11" fmla="*/ 0 h 350"/>
                </a:gdLst>
                <a:ahLst/>
                <a:cxnLst>
                  <a:cxn ang="0">
                    <a:pos x="T0" y="T1"/>
                  </a:cxn>
                  <a:cxn ang="0">
                    <a:pos x="T2" y="T3"/>
                  </a:cxn>
                  <a:cxn ang="0">
                    <a:pos x="T4" y="T5"/>
                  </a:cxn>
                  <a:cxn ang="0">
                    <a:pos x="T6" y="T7"/>
                  </a:cxn>
                  <a:cxn ang="0">
                    <a:pos x="T8" y="T9"/>
                  </a:cxn>
                  <a:cxn ang="0">
                    <a:pos x="T10" y="T11"/>
                  </a:cxn>
                </a:cxnLst>
                <a:rect l="0" t="0" r="r" b="b"/>
                <a:pathLst>
                  <a:path w="286" h="350">
                    <a:moveTo>
                      <a:pt x="152" y="0"/>
                    </a:moveTo>
                    <a:cubicBezTo>
                      <a:pt x="152" y="0"/>
                      <a:pt x="0" y="35"/>
                      <a:pt x="0" y="44"/>
                    </a:cubicBezTo>
                    <a:cubicBezTo>
                      <a:pt x="0" y="53"/>
                      <a:pt x="58" y="350"/>
                      <a:pt x="58" y="350"/>
                    </a:cubicBezTo>
                    <a:cubicBezTo>
                      <a:pt x="263" y="350"/>
                      <a:pt x="263" y="350"/>
                      <a:pt x="263" y="350"/>
                    </a:cubicBezTo>
                    <a:cubicBezTo>
                      <a:pt x="286" y="45"/>
                      <a:pt x="286" y="45"/>
                      <a:pt x="286" y="45"/>
                    </a:cubicBezTo>
                    <a:cubicBezTo>
                      <a:pt x="152" y="0"/>
                      <a:pt x="152" y="0"/>
                      <a:pt x="152" y="0"/>
                    </a:cubicBezTo>
                  </a:path>
                </a:pathLst>
              </a:custGeom>
              <a:solidFill>
                <a:srgbClr val="FFFFF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8" name="Freeform: Shape 15"/>
              <p:cNvSpPr/>
              <p:nvPr/>
            </p:nvSpPr>
            <p:spPr bwMode="auto">
              <a:xfrm>
                <a:off x="6026519" y="5421453"/>
                <a:ext cx="160824" cy="157168"/>
              </a:xfrm>
              <a:custGeom>
                <a:avLst/>
                <a:gdLst>
                  <a:gd name="T0" fmla="*/ 0 w 220"/>
                  <a:gd name="T1" fmla="*/ 121 h 215"/>
                  <a:gd name="T2" fmla="*/ 64 w 220"/>
                  <a:gd name="T3" fmla="*/ 215 h 215"/>
                  <a:gd name="T4" fmla="*/ 159 w 220"/>
                  <a:gd name="T5" fmla="*/ 215 h 215"/>
                  <a:gd name="T6" fmla="*/ 220 w 220"/>
                  <a:gd name="T7" fmla="*/ 121 h 215"/>
                  <a:gd name="T8" fmla="*/ 114 w 220"/>
                  <a:gd name="T9" fmla="*/ 0 h 215"/>
                  <a:gd name="T10" fmla="*/ 0 w 220"/>
                  <a:gd name="T11" fmla="*/ 121 h 215"/>
                </a:gdLst>
                <a:ahLst/>
                <a:cxnLst>
                  <a:cxn ang="0">
                    <a:pos x="T0" y="T1"/>
                  </a:cxn>
                  <a:cxn ang="0">
                    <a:pos x="T2" y="T3"/>
                  </a:cxn>
                  <a:cxn ang="0">
                    <a:pos x="T4" y="T5"/>
                  </a:cxn>
                  <a:cxn ang="0">
                    <a:pos x="T6" y="T7"/>
                  </a:cxn>
                  <a:cxn ang="0">
                    <a:pos x="T8" y="T9"/>
                  </a:cxn>
                  <a:cxn ang="0">
                    <a:pos x="T10" y="T11"/>
                  </a:cxn>
                </a:cxnLst>
                <a:rect l="0" t="0" r="r" b="b"/>
                <a:pathLst>
                  <a:path w="220" h="215">
                    <a:moveTo>
                      <a:pt x="0" y="121"/>
                    </a:moveTo>
                    <a:lnTo>
                      <a:pt x="64" y="215"/>
                    </a:lnTo>
                    <a:lnTo>
                      <a:pt x="159" y="215"/>
                    </a:lnTo>
                    <a:lnTo>
                      <a:pt x="220" y="121"/>
                    </a:lnTo>
                    <a:lnTo>
                      <a:pt x="114" y="0"/>
                    </a:lnTo>
                    <a:lnTo>
                      <a:pt x="0" y="121"/>
                    </a:lnTo>
                    <a:close/>
                  </a:path>
                </a:pathLst>
              </a:custGeom>
              <a:solidFill>
                <a:srgbClr val="E74C3C"/>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9" name="Freeform: Shape 16"/>
              <p:cNvSpPr/>
              <p:nvPr/>
            </p:nvSpPr>
            <p:spPr bwMode="auto">
              <a:xfrm>
                <a:off x="6026519" y="5421453"/>
                <a:ext cx="160824" cy="157168"/>
              </a:xfrm>
              <a:custGeom>
                <a:avLst/>
                <a:gdLst>
                  <a:gd name="T0" fmla="*/ 0 w 220"/>
                  <a:gd name="T1" fmla="*/ 121 h 215"/>
                  <a:gd name="T2" fmla="*/ 64 w 220"/>
                  <a:gd name="T3" fmla="*/ 215 h 215"/>
                  <a:gd name="T4" fmla="*/ 159 w 220"/>
                  <a:gd name="T5" fmla="*/ 215 h 215"/>
                  <a:gd name="T6" fmla="*/ 220 w 220"/>
                  <a:gd name="T7" fmla="*/ 121 h 215"/>
                  <a:gd name="T8" fmla="*/ 114 w 220"/>
                  <a:gd name="T9" fmla="*/ 0 h 215"/>
                  <a:gd name="T10" fmla="*/ 0 w 220"/>
                  <a:gd name="T11" fmla="*/ 121 h 215"/>
                </a:gdLst>
                <a:ahLst/>
                <a:cxnLst>
                  <a:cxn ang="0">
                    <a:pos x="T0" y="T1"/>
                  </a:cxn>
                  <a:cxn ang="0">
                    <a:pos x="T2" y="T3"/>
                  </a:cxn>
                  <a:cxn ang="0">
                    <a:pos x="T4" y="T5"/>
                  </a:cxn>
                  <a:cxn ang="0">
                    <a:pos x="T6" y="T7"/>
                  </a:cxn>
                  <a:cxn ang="0">
                    <a:pos x="T8" y="T9"/>
                  </a:cxn>
                  <a:cxn ang="0">
                    <a:pos x="T10" y="T11"/>
                  </a:cxn>
                </a:cxnLst>
                <a:rect l="0" t="0" r="r" b="b"/>
                <a:pathLst>
                  <a:path w="220" h="215">
                    <a:moveTo>
                      <a:pt x="0" y="121"/>
                    </a:moveTo>
                    <a:lnTo>
                      <a:pt x="64" y="215"/>
                    </a:lnTo>
                    <a:lnTo>
                      <a:pt x="159" y="215"/>
                    </a:lnTo>
                    <a:lnTo>
                      <a:pt x="220" y="121"/>
                    </a:lnTo>
                    <a:lnTo>
                      <a:pt x="114" y="0"/>
                    </a:lnTo>
                    <a:lnTo>
                      <a:pt x="0" y="121"/>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0" name="Freeform: Shape 17"/>
              <p:cNvSpPr/>
              <p:nvPr/>
            </p:nvSpPr>
            <p:spPr bwMode="auto">
              <a:xfrm>
                <a:off x="6007512" y="5578621"/>
                <a:ext cx="201030" cy="449576"/>
              </a:xfrm>
              <a:custGeom>
                <a:avLst/>
                <a:gdLst>
                  <a:gd name="T0" fmla="*/ 90 w 275"/>
                  <a:gd name="T1" fmla="*/ 0 h 615"/>
                  <a:gd name="T2" fmla="*/ 0 w 275"/>
                  <a:gd name="T3" fmla="*/ 615 h 615"/>
                  <a:gd name="T4" fmla="*/ 275 w 275"/>
                  <a:gd name="T5" fmla="*/ 615 h 615"/>
                  <a:gd name="T6" fmla="*/ 185 w 275"/>
                  <a:gd name="T7" fmla="*/ 0 h 615"/>
                  <a:gd name="T8" fmla="*/ 90 w 275"/>
                  <a:gd name="T9" fmla="*/ 0 h 615"/>
                </a:gdLst>
                <a:ahLst/>
                <a:cxnLst>
                  <a:cxn ang="0">
                    <a:pos x="T0" y="T1"/>
                  </a:cxn>
                  <a:cxn ang="0">
                    <a:pos x="T2" y="T3"/>
                  </a:cxn>
                  <a:cxn ang="0">
                    <a:pos x="T4" y="T5"/>
                  </a:cxn>
                  <a:cxn ang="0">
                    <a:pos x="T6" y="T7"/>
                  </a:cxn>
                  <a:cxn ang="0">
                    <a:pos x="T8" y="T9"/>
                  </a:cxn>
                </a:cxnLst>
                <a:rect l="0" t="0" r="r" b="b"/>
                <a:pathLst>
                  <a:path w="275" h="615">
                    <a:moveTo>
                      <a:pt x="90" y="0"/>
                    </a:moveTo>
                    <a:lnTo>
                      <a:pt x="0" y="615"/>
                    </a:lnTo>
                    <a:lnTo>
                      <a:pt x="275" y="615"/>
                    </a:lnTo>
                    <a:lnTo>
                      <a:pt x="185" y="0"/>
                    </a:lnTo>
                    <a:lnTo>
                      <a:pt x="90" y="0"/>
                    </a:lnTo>
                    <a:close/>
                  </a:path>
                </a:pathLst>
              </a:custGeom>
              <a:solidFill>
                <a:srgbClr val="28A8E3"/>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1" name="Freeform: Shape 18"/>
              <p:cNvSpPr/>
              <p:nvPr/>
            </p:nvSpPr>
            <p:spPr bwMode="auto">
              <a:xfrm>
                <a:off x="6007512" y="5578621"/>
                <a:ext cx="201030" cy="449576"/>
              </a:xfrm>
              <a:custGeom>
                <a:avLst/>
                <a:gdLst>
                  <a:gd name="T0" fmla="*/ 90 w 275"/>
                  <a:gd name="T1" fmla="*/ 0 h 615"/>
                  <a:gd name="T2" fmla="*/ 0 w 275"/>
                  <a:gd name="T3" fmla="*/ 615 h 615"/>
                  <a:gd name="T4" fmla="*/ 275 w 275"/>
                  <a:gd name="T5" fmla="*/ 615 h 615"/>
                  <a:gd name="T6" fmla="*/ 185 w 275"/>
                  <a:gd name="T7" fmla="*/ 0 h 615"/>
                  <a:gd name="T8" fmla="*/ 90 w 275"/>
                  <a:gd name="T9" fmla="*/ 0 h 615"/>
                </a:gdLst>
                <a:ahLst/>
                <a:cxnLst>
                  <a:cxn ang="0">
                    <a:pos x="T0" y="T1"/>
                  </a:cxn>
                  <a:cxn ang="0">
                    <a:pos x="T2" y="T3"/>
                  </a:cxn>
                  <a:cxn ang="0">
                    <a:pos x="T4" y="T5"/>
                  </a:cxn>
                  <a:cxn ang="0">
                    <a:pos x="T6" y="T7"/>
                  </a:cxn>
                  <a:cxn ang="0">
                    <a:pos x="T8" y="T9"/>
                  </a:cxn>
                </a:cxnLst>
                <a:rect l="0" t="0" r="r" b="b"/>
                <a:pathLst>
                  <a:path w="275" h="615">
                    <a:moveTo>
                      <a:pt x="90" y="0"/>
                    </a:moveTo>
                    <a:lnTo>
                      <a:pt x="0" y="615"/>
                    </a:lnTo>
                    <a:lnTo>
                      <a:pt x="275" y="615"/>
                    </a:lnTo>
                    <a:lnTo>
                      <a:pt x="185" y="0"/>
                    </a:lnTo>
                    <a:lnTo>
                      <a:pt x="9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2" name="Freeform: Shape 19"/>
              <p:cNvSpPr/>
              <p:nvPr/>
            </p:nvSpPr>
            <p:spPr bwMode="auto">
              <a:xfrm>
                <a:off x="5904439" y="5188258"/>
                <a:ext cx="205416" cy="395480"/>
              </a:xfrm>
              <a:custGeom>
                <a:avLst/>
                <a:gdLst>
                  <a:gd name="T0" fmla="*/ 23 w 281"/>
                  <a:gd name="T1" fmla="*/ 0 h 541"/>
                  <a:gd name="T2" fmla="*/ 0 w 281"/>
                  <a:gd name="T3" fmla="*/ 87 h 541"/>
                  <a:gd name="T4" fmla="*/ 63 w 281"/>
                  <a:gd name="T5" fmla="*/ 541 h 541"/>
                  <a:gd name="T6" fmla="*/ 281 w 281"/>
                  <a:gd name="T7" fmla="*/ 321 h 541"/>
                  <a:gd name="T8" fmla="*/ 23 w 281"/>
                  <a:gd name="T9" fmla="*/ 0 h 541"/>
                </a:gdLst>
                <a:ahLst/>
                <a:cxnLst>
                  <a:cxn ang="0">
                    <a:pos x="T0" y="T1"/>
                  </a:cxn>
                  <a:cxn ang="0">
                    <a:pos x="T2" y="T3"/>
                  </a:cxn>
                  <a:cxn ang="0">
                    <a:pos x="T4" y="T5"/>
                  </a:cxn>
                  <a:cxn ang="0">
                    <a:pos x="T6" y="T7"/>
                  </a:cxn>
                  <a:cxn ang="0">
                    <a:pos x="T8" y="T9"/>
                  </a:cxn>
                </a:cxnLst>
                <a:rect l="0" t="0" r="r" b="b"/>
                <a:pathLst>
                  <a:path w="281" h="541">
                    <a:moveTo>
                      <a:pt x="23" y="0"/>
                    </a:moveTo>
                    <a:lnTo>
                      <a:pt x="0" y="87"/>
                    </a:lnTo>
                    <a:lnTo>
                      <a:pt x="63" y="541"/>
                    </a:lnTo>
                    <a:lnTo>
                      <a:pt x="281" y="321"/>
                    </a:lnTo>
                    <a:lnTo>
                      <a:pt x="23" y="0"/>
                    </a:lnTo>
                    <a:close/>
                  </a:path>
                </a:pathLst>
              </a:custGeom>
              <a:solidFill>
                <a:srgbClr val="FFFFF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3" name="Freeform: Shape 20"/>
              <p:cNvSpPr/>
              <p:nvPr/>
            </p:nvSpPr>
            <p:spPr bwMode="auto">
              <a:xfrm>
                <a:off x="5904439" y="5188258"/>
                <a:ext cx="205416" cy="395480"/>
              </a:xfrm>
              <a:custGeom>
                <a:avLst/>
                <a:gdLst>
                  <a:gd name="T0" fmla="*/ 23 w 281"/>
                  <a:gd name="T1" fmla="*/ 0 h 541"/>
                  <a:gd name="T2" fmla="*/ 0 w 281"/>
                  <a:gd name="T3" fmla="*/ 87 h 541"/>
                  <a:gd name="T4" fmla="*/ 63 w 281"/>
                  <a:gd name="T5" fmla="*/ 541 h 541"/>
                  <a:gd name="T6" fmla="*/ 281 w 281"/>
                  <a:gd name="T7" fmla="*/ 321 h 541"/>
                  <a:gd name="T8" fmla="*/ 23 w 281"/>
                  <a:gd name="T9" fmla="*/ 0 h 541"/>
                </a:gdLst>
                <a:ahLst/>
                <a:cxnLst>
                  <a:cxn ang="0">
                    <a:pos x="T0" y="T1"/>
                  </a:cxn>
                  <a:cxn ang="0">
                    <a:pos x="T2" y="T3"/>
                  </a:cxn>
                  <a:cxn ang="0">
                    <a:pos x="T4" y="T5"/>
                  </a:cxn>
                  <a:cxn ang="0">
                    <a:pos x="T6" y="T7"/>
                  </a:cxn>
                  <a:cxn ang="0">
                    <a:pos x="T8" y="T9"/>
                  </a:cxn>
                </a:cxnLst>
                <a:rect l="0" t="0" r="r" b="b"/>
                <a:pathLst>
                  <a:path w="281" h="541">
                    <a:moveTo>
                      <a:pt x="23" y="0"/>
                    </a:moveTo>
                    <a:lnTo>
                      <a:pt x="0" y="87"/>
                    </a:lnTo>
                    <a:lnTo>
                      <a:pt x="63" y="541"/>
                    </a:lnTo>
                    <a:lnTo>
                      <a:pt x="281" y="321"/>
                    </a:lnTo>
                    <a:lnTo>
                      <a:pt x="23"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4" name="Freeform: Shape 21"/>
              <p:cNvSpPr/>
              <p:nvPr/>
            </p:nvSpPr>
            <p:spPr bwMode="auto">
              <a:xfrm>
                <a:off x="6109854" y="5188258"/>
                <a:ext cx="198837" cy="399136"/>
              </a:xfrm>
              <a:custGeom>
                <a:avLst/>
                <a:gdLst>
                  <a:gd name="T0" fmla="*/ 253 w 272"/>
                  <a:gd name="T1" fmla="*/ 0 h 546"/>
                  <a:gd name="T2" fmla="*/ 272 w 272"/>
                  <a:gd name="T3" fmla="*/ 85 h 546"/>
                  <a:gd name="T4" fmla="*/ 213 w 272"/>
                  <a:gd name="T5" fmla="*/ 546 h 546"/>
                  <a:gd name="T6" fmla="*/ 0 w 272"/>
                  <a:gd name="T7" fmla="*/ 321 h 546"/>
                  <a:gd name="T8" fmla="*/ 253 w 272"/>
                  <a:gd name="T9" fmla="*/ 0 h 546"/>
                </a:gdLst>
                <a:ahLst/>
                <a:cxnLst>
                  <a:cxn ang="0">
                    <a:pos x="T0" y="T1"/>
                  </a:cxn>
                  <a:cxn ang="0">
                    <a:pos x="T2" y="T3"/>
                  </a:cxn>
                  <a:cxn ang="0">
                    <a:pos x="T4" y="T5"/>
                  </a:cxn>
                  <a:cxn ang="0">
                    <a:pos x="T6" y="T7"/>
                  </a:cxn>
                  <a:cxn ang="0">
                    <a:pos x="T8" y="T9"/>
                  </a:cxn>
                </a:cxnLst>
                <a:rect l="0" t="0" r="r" b="b"/>
                <a:pathLst>
                  <a:path w="272" h="546">
                    <a:moveTo>
                      <a:pt x="253" y="0"/>
                    </a:moveTo>
                    <a:lnTo>
                      <a:pt x="272" y="85"/>
                    </a:lnTo>
                    <a:lnTo>
                      <a:pt x="213" y="546"/>
                    </a:lnTo>
                    <a:lnTo>
                      <a:pt x="0" y="321"/>
                    </a:lnTo>
                    <a:lnTo>
                      <a:pt x="253" y="0"/>
                    </a:lnTo>
                    <a:close/>
                  </a:path>
                </a:pathLst>
              </a:custGeom>
              <a:solidFill>
                <a:srgbClr val="FFFFF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5" name="Freeform: Shape 22"/>
              <p:cNvSpPr/>
              <p:nvPr/>
            </p:nvSpPr>
            <p:spPr bwMode="auto">
              <a:xfrm>
                <a:off x="5918328" y="5184603"/>
                <a:ext cx="187871" cy="235387"/>
              </a:xfrm>
              <a:custGeom>
                <a:avLst/>
                <a:gdLst>
                  <a:gd name="T0" fmla="*/ 2 w 257"/>
                  <a:gd name="T1" fmla="*/ 0 h 322"/>
                  <a:gd name="T2" fmla="*/ 0 w 257"/>
                  <a:gd name="T3" fmla="*/ 0 h 322"/>
                  <a:gd name="T4" fmla="*/ 0 w 257"/>
                  <a:gd name="T5" fmla="*/ 5 h 322"/>
                  <a:gd name="T6" fmla="*/ 2 w 257"/>
                  <a:gd name="T7" fmla="*/ 7 h 322"/>
                  <a:gd name="T8" fmla="*/ 4 w 257"/>
                  <a:gd name="T9" fmla="*/ 5 h 322"/>
                  <a:gd name="T10" fmla="*/ 257 w 257"/>
                  <a:gd name="T11" fmla="*/ 322 h 322"/>
                  <a:gd name="T12" fmla="*/ 257 w 257"/>
                  <a:gd name="T13" fmla="*/ 315 h 322"/>
                  <a:gd name="T14" fmla="*/ 2 w 257"/>
                  <a:gd name="T15" fmla="*/ 0 h 3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322">
                    <a:moveTo>
                      <a:pt x="2" y="0"/>
                    </a:moveTo>
                    <a:lnTo>
                      <a:pt x="0" y="0"/>
                    </a:lnTo>
                    <a:lnTo>
                      <a:pt x="0" y="5"/>
                    </a:lnTo>
                    <a:lnTo>
                      <a:pt x="2" y="7"/>
                    </a:lnTo>
                    <a:lnTo>
                      <a:pt x="4" y="5"/>
                    </a:lnTo>
                    <a:lnTo>
                      <a:pt x="257" y="322"/>
                    </a:lnTo>
                    <a:lnTo>
                      <a:pt x="257" y="315"/>
                    </a:lnTo>
                    <a:lnTo>
                      <a:pt x="2" y="0"/>
                    </a:lnTo>
                    <a:close/>
                  </a:path>
                </a:pathLst>
              </a:custGeom>
              <a:solidFill>
                <a:srgbClr val="DEB090"/>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6" name="Freeform: Shape 23"/>
              <p:cNvSpPr/>
              <p:nvPr/>
            </p:nvSpPr>
            <p:spPr bwMode="auto">
              <a:xfrm>
                <a:off x="5918328" y="5184603"/>
                <a:ext cx="187871" cy="235387"/>
              </a:xfrm>
              <a:custGeom>
                <a:avLst/>
                <a:gdLst>
                  <a:gd name="T0" fmla="*/ 2 w 257"/>
                  <a:gd name="T1" fmla="*/ 0 h 322"/>
                  <a:gd name="T2" fmla="*/ 0 w 257"/>
                  <a:gd name="T3" fmla="*/ 0 h 322"/>
                  <a:gd name="T4" fmla="*/ 0 w 257"/>
                  <a:gd name="T5" fmla="*/ 5 h 322"/>
                  <a:gd name="T6" fmla="*/ 2 w 257"/>
                  <a:gd name="T7" fmla="*/ 7 h 322"/>
                  <a:gd name="T8" fmla="*/ 4 w 257"/>
                  <a:gd name="T9" fmla="*/ 5 h 322"/>
                  <a:gd name="T10" fmla="*/ 257 w 257"/>
                  <a:gd name="T11" fmla="*/ 322 h 322"/>
                  <a:gd name="T12" fmla="*/ 257 w 257"/>
                  <a:gd name="T13" fmla="*/ 315 h 322"/>
                  <a:gd name="T14" fmla="*/ 2 w 257"/>
                  <a:gd name="T15" fmla="*/ 0 h 3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322">
                    <a:moveTo>
                      <a:pt x="2" y="0"/>
                    </a:moveTo>
                    <a:lnTo>
                      <a:pt x="0" y="0"/>
                    </a:lnTo>
                    <a:lnTo>
                      <a:pt x="0" y="5"/>
                    </a:lnTo>
                    <a:lnTo>
                      <a:pt x="2" y="7"/>
                    </a:lnTo>
                    <a:lnTo>
                      <a:pt x="4" y="5"/>
                    </a:lnTo>
                    <a:lnTo>
                      <a:pt x="257" y="322"/>
                    </a:lnTo>
                    <a:lnTo>
                      <a:pt x="257" y="315"/>
                    </a:lnTo>
                    <a:lnTo>
                      <a:pt x="2"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7" name="Freeform: Shape 24"/>
              <p:cNvSpPr/>
              <p:nvPr/>
            </p:nvSpPr>
            <p:spPr bwMode="auto">
              <a:xfrm>
                <a:off x="5919790" y="5188258"/>
                <a:ext cx="186410" cy="233194"/>
              </a:xfrm>
              <a:custGeom>
                <a:avLst/>
                <a:gdLst>
                  <a:gd name="T0" fmla="*/ 2 w 255"/>
                  <a:gd name="T1" fmla="*/ 0 h 319"/>
                  <a:gd name="T2" fmla="*/ 0 w 255"/>
                  <a:gd name="T3" fmla="*/ 2 h 319"/>
                  <a:gd name="T4" fmla="*/ 255 w 255"/>
                  <a:gd name="T5" fmla="*/ 319 h 319"/>
                  <a:gd name="T6" fmla="*/ 255 w 255"/>
                  <a:gd name="T7" fmla="*/ 317 h 319"/>
                  <a:gd name="T8" fmla="*/ 2 w 255"/>
                  <a:gd name="T9" fmla="*/ 0 h 319"/>
                </a:gdLst>
                <a:ahLst/>
                <a:cxnLst>
                  <a:cxn ang="0">
                    <a:pos x="T0" y="T1"/>
                  </a:cxn>
                  <a:cxn ang="0">
                    <a:pos x="T2" y="T3"/>
                  </a:cxn>
                  <a:cxn ang="0">
                    <a:pos x="T4" y="T5"/>
                  </a:cxn>
                  <a:cxn ang="0">
                    <a:pos x="T6" y="T7"/>
                  </a:cxn>
                  <a:cxn ang="0">
                    <a:pos x="T8" y="T9"/>
                  </a:cxn>
                </a:cxnLst>
                <a:rect l="0" t="0" r="r" b="b"/>
                <a:pathLst>
                  <a:path w="255" h="319">
                    <a:moveTo>
                      <a:pt x="2" y="0"/>
                    </a:moveTo>
                    <a:lnTo>
                      <a:pt x="0" y="2"/>
                    </a:lnTo>
                    <a:lnTo>
                      <a:pt x="255" y="319"/>
                    </a:lnTo>
                    <a:lnTo>
                      <a:pt x="255" y="317"/>
                    </a:lnTo>
                    <a:lnTo>
                      <a:pt x="2" y="0"/>
                    </a:lnTo>
                    <a:close/>
                  </a:path>
                </a:pathLst>
              </a:custGeom>
              <a:solidFill>
                <a:srgbClr val="F2F2F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8" name="Freeform: Shape 25"/>
              <p:cNvSpPr/>
              <p:nvPr/>
            </p:nvSpPr>
            <p:spPr bwMode="auto">
              <a:xfrm>
                <a:off x="5919790" y="5188258"/>
                <a:ext cx="186410" cy="233194"/>
              </a:xfrm>
              <a:custGeom>
                <a:avLst/>
                <a:gdLst>
                  <a:gd name="T0" fmla="*/ 2 w 255"/>
                  <a:gd name="T1" fmla="*/ 0 h 319"/>
                  <a:gd name="T2" fmla="*/ 0 w 255"/>
                  <a:gd name="T3" fmla="*/ 2 h 319"/>
                  <a:gd name="T4" fmla="*/ 255 w 255"/>
                  <a:gd name="T5" fmla="*/ 319 h 319"/>
                  <a:gd name="T6" fmla="*/ 255 w 255"/>
                  <a:gd name="T7" fmla="*/ 317 h 319"/>
                  <a:gd name="T8" fmla="*/ 2 w 255"/>
                  <a:gd name="T9" fmla="*/ 0 h 319"/>
                </a:gdLst>
                <a:ahLst/>
                <a:cxnLst>
                  <a:cxn ang="0">
                    <a:pos x="T0" y="T1"/>
                  </a:cxn>
                  <a:cxn ang="0">
                    <a:pos x="T2" y="T3"/>
                  </a:cxn>
                  <a:cxn ang="0">
                    <a:pos x="T4" y="T5"/>
                  </a:cxn>
                  <a:cxn ang="0">
                    <a:pos x="T6" y="T7"/>
                  </a:cxn>
                  <a:cxn ang="0">
                    <a:pos x="T8" y="T9"/>
                  </a:cxn>
                </a:cxnLst>
                <a:rect l="0" t="0" r="r" b="b"/>
                <a:pathLst>
                  <a:path w="255" h="319">
                    <a:moveTo>
                      <a:pt x="2" y="0"/>
                    </a:moveTo>
                    <a:lnTo>
                      <a:pt x="0" y="2"/>
                    </a:lnTo>
                    <a:lnTo>
                      <a:pt x="255" y="319"/>
                    </a:lnTo>
                    <a:lnTo>
                      <a:pt x="255" y="317"/>
                    </a:lnTo>
                    <a:lnTo>
                      <a:pt x="2"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79" name="Freeform: Shape 26"/>
              <p:cNvSpPr/>
              <p:nvPr/>
            </p:nvSpPr>
            <p:spPr bwMode="auto">
              <a:xfrm>
                <a:off x="5952686" y="5426570"/>
                <a:ext cx="152052" cy="207609"/>
              </a:xfrm>
              <a:custGeom>
                <a:avLst/>
                <a:gdLst>
                  <a:gd name="T0" fmla="*/ 111 w 208"/>
                  <a:gd name="T1" fmla="*/ 123 h 284"/>
                  <a:gd name="T2" fmla="*/ 2 w 208"/>
                  <a:gd name="T3" fmla="*/ 255 h 284"/>
                  <a:gd name="T4" fmla="*/ 0 w 208"/>
                  <a:gd name="T5" fmla="*/ 232 h 284"/>
                  <a:gd name="T6" fmla="*/ 7 w 208"/>
                  <a:gd name="T7" fmla="*/ 284 h 284"/>
                  <a:gd name="T8" fmla="*/ 116 w 208"/>
                  <a:gd name="T9" fmla="*/ 132 h 284"/>
                  <a:gd name="T10" fmla="*/ 111 w 208"/>
                  <a:gd name="T11" fmla="*/ 123 h 284"/>
                  <a:gd name="T12" fmla="*/ 104 w 208"/>
                  <a:gd name="T13" fmla="*/ 114 h 284"/>
                  <a:gd name="T14" fmla="*/ 0 w 208"/>
                  <a:gd name="T15" fmla="*/ 225 h 284"/>
                  <a:gd name="T16" fmla="*/ 0 w 208"/>
                  <a:gd name="T17" fmla="*/ 227 h 284"/>
                  <a:gd name="T18" fmla="*/ 104 w 208"/>
                  <a:gd name="T19" fmla="*/ 114 h 284"/>
                  <a:gd name="T20" fmla="*/ 104 w 208"/>
                  <a:gd name="T21" fmla="*/ 114 h 284"/>
                  <a:gd name="T22" fmla="*/ 208 w 208"/>
                  <a:gd name="T23" fmla="*/ 0 h 284"/>
                  <a:gd name="T24" fmla="*/ 196 w 208"/>
                  <a:gd name="T25" fmla="*/ 12 h 284"/>
                  <a:gd name="T26" fmla="*/ 165 w 208"/>
                  <a:gd name="T27" fmla="*/ 45 h 284"/>
                  <a:gd name="T28" fmla="*/ 208 w 208"/>
                  <a:gd name="T2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284">
                    <a:moveTo>
                      <a:pt x="111" y="123"/>
                    </a:moveTo>
                    <a:lnTo>
                      <a:pt x="2" y="255"/>
                    </a:lnTo>
                    <a:lnTo>
                      <a:pt x="0" y="232"/>
                    </a:lnTo>
                    <a:lnTo>
                      <a:pt x="7" y="284"/>
                    </a:lnTo>
                    <a:lnTo>
                      <a:pt x="116" y="132"/>
                    </a:lnTo>
                    <a:lnTo>
                      <a:pt x="111" y="123"/>
                    </a:lnTo>
                    <a:close/>
                    <a:moveTo>
                      <a:pt x="104" y="114"/>
                    </a:moveTo>
                    <a:lnTo>
                      <a:pt x="0" y="225"/>
                    </a:lnTo>
                    <a:lnTo>
                      <a:pt x="0" y="227"/>
                    </a:lnTo>
                    <a:lnTo>
                      <a:pt x="104" y="114"/>
                    </a:lnTo>
                    <a:lnTo>
                      <a:pt x="104" y="114"/>
                    </a:lnTo>
                    <a:close/>
                    <a:moveTo>
                      <a:pt x="208" y="0"/>
                    </a:moveTo>
                    <a:lnTo>
                      <a:pt x="196" y="12"/>
                    </a:lnTo>
                    <a:lnTo>
                      <a:pt x="165" y="45"/>
                    </a:lnTo>
                    <a:lnTo>
                      <a:pt x="208" y="0"/>
                    </a:lnTo>
                    <a:close/>
                  </a:path>
                </a:pathLst>
              </a:custGeom>
              <a:solidFill>
                <a:srgbClr val="E6E6E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0" name="Freeform: Shape 27"/>
              <p:cNvSpPr/>
              <p:nvPr/>
            </p:nvSpPr>
            <p:spPr bwMode="auto">
              <a:xfrm>
                <a:off x="5952686" y="5426570"/>
                <a:ext cx="152052" cy="207609"/>
              </a:xfrm>
              <a:custGeom>
                <a:avLst/>
                <a:gdLst>
                  <a:gd name="T0" fmla="*/ 111 w 208"/>
                  <a:gd name="T1" fmla="*/ 123 h 284"/>
                  <a:gd name="T2" fmla="*/ 2 w 208"/>
                  <a:gd name="T3" fmla="*/ 255 h 284"/>
                  <a:gd name="T4" fmla="*/ 0 w 208"/>
                  <a:gd name="T5" fmla="*/ 232 h 284"/>
                  <a:gd name="T6" fmla="*/ 7 w 208"/>
                  <a:gd name="T7" fmla="*/ 284 h 284"/>
                  <a:gd name="T8" fmla="*/ 116 w 208"/>
                  <a:gd name="T9" fmla="*/ 132 h 284"/>
                  <a:gd name="T10" fmla="*/ 111 w 208"/>
                  <a:gd name="T11" fmla="*/ 123 h 284"/>
                  <a:gd name="T12" fmla="*/ 104 w 208"/>
                  <a:gd name="T13" fmla="*/ 114 h 284"/>
                  <a:gd name="T14" fmla="*/ 0 w 208"/>
                  <a:gd name="T15" fmla="*/ 225 h 284"/>
                  <a:gd name="T16" fmla="*/ 0 w 208"/>
                  <a:gd name="T17" fmla="*/ 227 h 284"/>
                  <a:gd name="T18" fmla="*/ 104 w 208"/>
                  <a:gd name="T19" fmla="*/ 114 h 284"/>
                  <a:gd name="T20" fmla="*/ 104 w 208"/>
                  <a:gd name="T21" fmla="*/ 114 h 284"/>
                  <a:gd name="T22" fmla="*/ 208 w 208"/>
                  <a:gd name="T23" fmla="*/ 0 h 284"/>
                  <a:gd name="T24" fmla="*/ 196 w 208"/>
                  <a:gd name="T25" fmla="*/ 12 h 284"/>
                  <a:gd name="T26" fmla="*/ 165 w 208"/>
                  <a:gd name="T27" fmla="*/ 45 h 284"/>
                  <a:gd name="T28" fmla="*/ 208 w 208"/>
                  <a:gd name="T2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284">
                    <a:moveTo>
                      <a:pt x="111" y="123"/>
                    </a:moveTo>
                    <a:lnTo>
                      <a:pt x="2" y="255"/>
                    </a:lnTo>
                    <a:lnTo>
                      <a:pt x="0" y="232"/>
                    </a:lnTo>
                    <a:lnTo>
                      <a:pt x="7" y="284"/>
                    </a:lnTo>
                    <a:lnTo>
                      <a:pt x="116" y="132"/>
                    </a:lnTo>
                    <a:lnTo>
                      <a:pt x="111" y="123"/>
                    </a:lnTo>
                    <a:moveTo>
                      <a:pt x="104" y="114"/>
                    </a:moveTo>
                    <a:lnTo>
                      <a:pt x="0" y="225"/>
                    </a:lnTo>
                    <a:lnTo>
                      <a:pt x="0" y="227"/>
                    </a:lnTo>
                    <a:lnTo>
                      <a:pt x="104" y="114"/>
                    </a:lnTo>
                    <a:lnTo>
                      <a:pt x="104" y="114"/>
                    </a:lnTo>
                    <a:moveTo>
                      <a:pt x="208" y="0"/>
                    </a:moveTo>
                    <a:lnTo>
                      <a:pt x="196" y="12"/>
                    </a:lnTo>
                    <a:lnTo>
                      <a:pt x="165" y="45"/>
                    </a:lnTo>
                    <a:lnTo>
                      <a:pt x="208"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1" name="Freeform: Shape 28"/>
              <p:cNvSpPr/>
              <p:nvPr/>
            </p:nvSpPr>
            <p:spPr bwMode="auto">
              <a:xfrm>
                <a:off x="6028712" y="5425107"/>
                <a:ext cx="77488" cy="97956"/>
              </a:xfrm>
              <a:custGeom>
                <a:avLst/>
                <a:gdLst>
                  <a:gd name="T0" fmla="*/ 92 w 106"/>
                  <a:gd name="T1" fmla="*/ 21 h 134"/>
                  <a:gd name="T2" fmla="*/ 7 w 106"/>
                  <a:gd name="T3" fmla="*/ 125 h 134"/>
                  <a:gd name="T4" fmla="*/ 12 w 106"/>
                  <a:gd name="T5" fmla="*/ 134 h 134"/>
                  <a:gd name="T6" fmla="*/ 92 w 106"/>
                  <a:gd name="T7" fmla="*/ 21 h 134"/>
                  <a:gd name="T8" fmla="*/ 106 w 106"/>
                  <a:gd name="T9" fmla="*/ 0 h 134"/>
                  <a:gd name="T10" fmla="*/ 104 w 106"/>
                  <a:gd name="T11" fmla="*/ 2 h 134"/>
                  <a:gd name="T12" fmla="*/ 61 w 106"/>
                  <a:gd name="T13" fmla="*/ 47 h 134"/>
                  <a:gd name="T14" fmla="*/ 0 w 106"/>
                  <a:gd name="T15" fmla="*/ 116 h 134"/>
                  <a:gd name="T16" fmla="*/ 0 w 106"/>
                  <a:gd name="T17" fmla="*/ 116 h 134"/>
                  <a:gd name="T18" fmla="*/ 102 w 106"/>
                  <a:gd name="T19" fmla="*/ 7 h 134"/>
                  <a:gd name="T20" fmla="*/ 106 w 106"/>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34">
                    <a:moveTo>
                      <a:pt x="92" y="21"/>
                    </a:moveTo>
                    <a:lnTo>
                      <a:pt x="7" y="125"/>
                    </a:lnTo>
                    <a:lnTo>
                      <a:pt x="12" y="134"/>
                    </a:lnTo>
                    <a:lnTo>
                      <a:pt x="92" y="21"/>
                    </a:lnTo>
                    <a:close/>
                    <a:moveTo>
                      <a:pt x="106" y="0"/>
                    </a:moveTo>
                    <a:lnTo>
                      <a:pt x="104" y="2"/>
                    </a:lnTo>
                    <a:lnTo>
                      <a:pt x="61" y="47"/>
                    </a:lnTo>
                    <a:lnTo>
                      <a:pt x="0" y="116"/>
                    </a:lnTo>
                    <a:lnTo>
                      <a:pt x="0" y="116"/>
                    </a:lnTo>
                    <a:lnTo>
                      <a:pt x="102" y="7"/>
                    </a:lnTo>
                    <a:lnTo>
                      <a:pt x="106" y="0"/>
                    </a:lnTo>
                    <a:close/>
                  </a:path>
                </a:pathLst>
              </a:custGeom>
              <a:solidFill>
                <a:srgbClr val="D0453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2" name="Freeform: Shape 29"/>
              <p:cNvSpPr/>
              <p:nvPr/>
            </p:nvSpPr>
            <p:spPr bwMode="auto">
              <a:xfrm>
                <a:off x="6028712" y="5425107"/>
                <a:ext cx="77488" cy="97956"/>
              </a:xfrm>
              <a:custGeom>
                <a:avLst/>
                <a:gdLst>
                  <a:gd name="T0" fmla="*/ 92 w 106"/>
                  <a:gd name="T1" fmla="*/ 21 h 134"/>
                  <a:gd name="T2" fmla="*/ 7 w 106"/>
                  <a:gd name="T3" fmla="*/ 125 h 134"/>
                  <a:gd name="T4" fmla="*/ 12 w 106"/>
                  <a:gd name="T5" fmla="*/ 134 h 134"/>
                  <a:gd name="T6" fmla="*/ 92 w 106"/>
                  <a:gd name="T7" fmla="*/ 21 h 134"/>
                  <a:gd name="T8" fmla="*/ 106 w 106"/>
                  <a:gd name="T9" fmla="*/ 0 h 134"/>
                  <a:gd name="T10" fmla="*/ 104 w 106"/>
                  <a:gd name="T11" fmla="*/ 2 h 134"/>
                  <a:gd name="T12" fmla="*/ 61 w 106"/>
                  <a:gd name="T13" fmla="*/ 47 h 134"/>
                  <a:gd name="T14" fmla="*/ 0 w 106"/>
                  <a:gd name="T15" fmla="*/ 116 h 134"/>
                  <a:gd name="T16" fmla="*/ 0 w 106"/>
                  <a:gd name="T17" fmla="*/ 116 h 134"/>
                  <a:gd name="T18" fmla="*/ 102 w 106"/>
                  <a:gd name="T19" fmla="*/ 7 h 134"/>
                  <a:gd name="T20" fmla="*/ 106 w 106"/>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34">
                    <a:moveTo>
                      <a:pt x="92" y="21"/>
                    </a:moveTo>
                    <a:lnTo>
                      <a:pt x="7" y="125"/>
                    </a:lnTo>
                    <a:lnTo>
                      <a:pt x="12" y="134"/>
                    </a:lnTo>
                    <a:lnTo>
                      <a:pt x="92" y="21"/>
                    </a:lnTo>
                    <a:moveTo>
                      <a:pt x="106" y="0"/>
                    </a:moveTo>
                    <a:lnTo>
                      <a:pt x="104" y="2"/>
                    </a:lnTo>
                    <a:lnTo>
                      <a:pt x="61" y="47"/>
                    </a:lnTo>
                    <a:lnTo>
                      <a:pt x="0" y="116"/>
                    </a:lnTo>
                    <a:lnTo>
                      <a:pt x="0" y="116"/>
                    </a:lnTo>
                    <a:lnTo>
                      <a:pt x="102" y="7"/>
                    </a:lnTo>
                    <a:lnTo>
                      <a:pt x="106"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3" name="Freeform: Shape 30"/>
              <p:cNvSpPr/>
              <p:nvPr/>
            </p:nvSpPr>
            <p:spPr bwMode="auto">
              <a:xfrm>
                <a:off x="6095965" y="5422914"/>
                <a:ext cx="10235" cy="12428"/>
              </a:xfrm>
              <a:custGeom>
                <a:avLst/>
                <a:gdLst>
                  <a:gd name="T0" fmla="*/ 14 w 14"/>
                  <a:gd name="T1" fmla="*/ 0 h 17"/>
                  <a:gd name="T2" fmla="*/ 0 w 14"/>
                  <a:gd name="T3" fmla="*/ 17 h 17"/>
                  <a:gd name="T4" fmla="*/ 12 w 14"/>
                  <a:gd name="T5" fmla="*/ 5 h 17"/>
                  <a:gd name="T6" fmla="*/ 14 w 14"/>
                  <a:gd name="T7" fmla="*/ 3 h 17"/>
                  <a:gd name="T8" fmla="*/ 14 w 14"/>
                  <a:gd name="T9" fmla="*/ 0 h 17"/>
                  <a:gd name="T10" fmla="*/ 14 w 14"/>
                  <a:gd name="T11" fmla="*/ 0 h 17"/>
                </a:gdLst>
                <a:ahLst/>
                <a:cxnLst>
                  <a:cxn ang="0">
                    <a:pos x="T0" y="T1"/>
                  </a:cxn>
                  <a:cxn ang="0">
                    <a:pos x="T2" y="T3"/>
                  </a:cxn>
                  <a:cxn ang="0">
                    <a:pos x="T4" y="T5"/>
                  </a:cxn>
                  <a:cxn ang="0">
                    <a:pos x="T6" y="T7"/>
                  </a:cxn>
                  <a:cxn ang="0">
                    <a:pos x="T8" y="T9"/>
                  </a:cxn>
                  <a:cxn ang="0">
                    <a:pos x="T10" y="T11"/>
                  </a:cxn>
                </a:cxnLst>
                <a:rect l="0" t="0" r="r" b="b"/>
                <a:pathLst>
                  <a:path w="14" h="17">
                    <a:moveTo>
                      <a:pt x="14" y="0"/>
                    </a:moveTo>
                    <a:lnTo>
                      <a:pt x="0" y="17"/>
                    </a:lnTo>
                    <a:lnTo>
                      <a:pt x="12" y="5"/>
                    </a:lnTo>
                    <a:lnTo>
                      <a:pt x="14" y="3"/>
                    </a:lnTo>
                    <a:lnTo>
                      <a:pt x="14" y="0"/>
                    </a:lnTo>
                    <a:lnTo>
                      <a:pt x="14" y="0"/>
                    </a:lnTo>
                    <a:close/>
                  </a:path>
                </a:pathLst>
              </a:custGeom>
              <a:solidFill>
                <a:srgbClr val="E6E6E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4" name="Freeform: Shape 31"/>
              <p:cNvSpPr/>
              <p:nvPr/>
            </p:nvSpPr>
            <p:spPr bwMode="auto">
              <a:xfrm>
                <a:off x="6095965" y="5422914"/>
                <a:ext cx="10235" cy="12428"/>
              </a:xfrm>
              <a:custGeom>
                <a:avLst/>
                <a:gdLst>
                  <a:gd name="T0" fmla="*/ 14 w 14"/>
                  <a:gd name="T1" fmla="*/ 0 h 17"/>
                  <a:gd name="T2" fmla="*/ 0 w 14"/>
                  <a:gd name="T3" fmla="*/ 17 h 17"/>
                  <a:gd name="T4" fmla="*/ 12 w 14"/>
                  <a:gd name="T5" fmla="*/ 5 h 17"/>
                  <a:gd name="T6" fmla="*/ 14 w 14"/>
                  <a:gd name="T7" fmla="*/ 3 h 17"/>
                  <a:gd name="T8" fmla="*/ 14 w 14"/>
                  <a:gd name="T9" fmla="*/ 0 h 17"/>
                  <a:gd name="T10" fmla="*/ 14 w 14"/>
                  <a:gd name="T11" fmla="*/ 0 h 17"/>
                </a:gdLst>
                <a:ahLst/>
                <a:cxnLst>
                  <a:cxn ang="0">
                    <a:pos x="T0" y="T1"/>
                  </a:cxn>
                  <a:cxn ang="0">
                    <a:pos x="T2" y="T3"/>
                  </a:cxn>
                  <a:cxn ang="0">
                    <a:pos x="T4" y="T5"/>
                  </a:cxn>
                  <a:cxn ang="0">
                    <a:pos x="T6" y="T7"/>
                  </a:cxn>
                  <a:cxn ang="0">
                    <a:pos x="T8" y="T9"/>
                  </a:cxn>
                  <a:cxn ang="0">
                    <a:pos x="T10" y="T11"/>
                  </a:cxn>
                </a:cxnLst>
                <a:rect l="0" t="0" r="r" b="b"/>
                <a:pathLst>
                  <a:path w="14" h="17">
                    <a:moveTo>
                      <a:pt x="14" y="0"/>
                    </a:moveTo>
                    <a:lnTo>
                      <a:pt x="0" y="17"/>
                    </a:lnTo>
                    <a:lnTo>
                      <a:pt x="12" y="5"/>
                    </a:lnTo>
                    <a:lnTo>
                      <a:pt x="14" y="3"/>
                    </a:lnTo>
                    <a:lnTo>
                      <a:pt x="14" y="0"/>
                    </a:lnTo>
                    <a:lnTo>
                      <a:pt x="1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5" name="Freeform: Shape 32"/>
              <p:cNvSpPr/>
              <p:nvPr/>
            </p:nvSpPr>
            <p:spPr bwMode="auto">
              <a:xfrm>
                <a:off x="5675630" y="5251857"/>
                <a:ext cx="326764" cy="776340"/>
              </a:xfrm>
              <a:custGeom>
                <a:avLst/>
                <a:gdLst>
                  <a:gd name="T0" fmla="*/ 313 w 447"/>
                  <a:gd name="T1" fmla="*/ 0 h 1062"/>
                  <a:gd name="T2" fmla="*/ 336 w 447"/>
                  <a:gd name="T3" fmla="*/ 102 h 1062"/>
                  <a:gd name="T4" fmla="*/ 447 w 447"/>
                  <a:gd name="T5" fmla="*/ 1062 h 1062"/>
                  <a:gd name="T6" fmla="*/ 256 w 447"/>
                  <a:gd name="T7" fmla="*/ 1062 h 1062"/>
                  <a:gd name="T8" fmla="*/ 45 w 447"/>
                  <a:gd name="T9" fmla="*/ 634 h 1062"/>
                  <a:gd name="T10" fmla="*/ 246 w 447"/>
                  <a:gd name="T11" fmla="*/ 499 h 1062"/>
                  <a:gd name="T12" fmla="*/ 0 w 447"/>
                  <a:gd name="T13" fmla="*/ 383 h 1062"/>
                  <a:gd name="T14" fmla="*/ 213 w 447"/>
                  <a:gd name="T15" fmla="*/ 45 h 1062"/>
                  <a:gd name="T16" fmla="*/ 313 w 447"/>
                  <a:gd name="T17" fmla="*/ 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7" h="1062">
                    <a:moveTo>
                      <a:pt x="313" y="0"/>
                    </a:moveTo>
                    <a:lnTo>
                      <a:pt x="336" y="102"/>
                    </a:lnTo>
                    <a:lnTo>
                      <a:pt x="447" y="1062"/>
                    </a:lnTo>
                    <a:lnTo>
                      <a:pt x="256" y="1062"/>
                    </a:lnTo>
                    <a:lnTo>
                      <a:pt x="45" y="634"/>
                    </a:lnTo>
                    <a:lnTo>
                      <a:pt x="246" y="499"/>
                    </a:lnTo>
                    <a:lnTo>
                      <a:pt x="0" y="383"/>
                    </a:lnTo>
                    <a:lnTo>
                      <a:pt x="213" y="45"/>
                    </a:lnTo>
                    <a:lnTo>
                      <a:pt x="313" y="0"/>
                    </a:lnTo>
                    <a:close/>
                  </a:path>
                </a:pathLst>
              </a:custGeom>
              <a:solidFill>
                <a:schemeClr val="tx2">
                  <a:lumMod val="5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6" name="Freeform: Shape 33"/>
              <p:cNvSpPr/>
              <p:nvPr/>
            </p:nvSpPr>
            <p:spPr bwMode="auto">
              <a:xfrm>
                <a:off x="5675630" y="5251857"/>
                <a:ext cx="326764" cy="776340"/>
              </a:xfrm>
              <a:custGeom>
                <a:avLst/>
                <a:gdLst>
                  <a:gd name="T0" fmla="*/ 313 w 447"/>
                  <a:gd name="T1" fmla="*/ 0 h 1062"/>
                  <a:gd name="T2" fmla="*/ 336 w 447"/>
                  <a:gd name="T3" fmla="*/ 102 h 1062"/>
                  <a:gd name="T4" fmla="*/ 447 w 447"/>
                  <a:gd name="T5" fmla="*/ 1062 h 1062"/>
                  <a:gd name="T6" fmla="*/ 256 w 447"/>
                  <a:gd name="T7" fmla="*/ 1062 h 1062"/>
                  <a:gd name="T8" fmla="*/ 45 w 447"/>
                  <a:gd name="T9" fmla="*/ 634 h 1062"/>
                  <a:gd name="T10" fmla="*/ 246 w 447"/>
                  <a:gd name="T11" fmla="*/ 499 h 1062"/>
                  <a:gd name="T12" fmla="*/ 0 w 447"/>
                  <a:gd name="T13" fmla="*/ 383 h 1062"/>
                  <a:gd name="T14" fmla="*/ 213 w 447"/>
                  <a:gd name="T15" fmla="*/ 45 h 1062"/>
                  <a:gd name="T16" fmla="*/ 313 w 447"/>
                  <a:gd name="T17" fmla="*/ 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7" h="1062">
                    <a:moveTo>
                      <a:pt x="313" y="0"/>
                    </a:moveTo>
                    <a:lnTo>
                      <a:pt x="336" y="102"/>
                    </a:lnTo>
                    <a:lnTo>
                      <a:pt x="447" y="1062"/>
                    </a:lnTo>
                    <a:lnTo>
                      <a:pt x="256" y="1062"/>
                    </a:lnTo>
                    <a:lnTo>
                      <a:pt x="45" y="634"/>
                    </a:lnTo>
                    <a:lnTo>
                      <a:pt x="246" y="499"/>
                    </a:lnTo>
                    <a:lnTo>
                      <a:pt x="0" y="383"/>
                    </a:lnTo>
                    <a:lnTo>
                      <a:pt x="213" y="45"/>
                    </a:lnTo>
                    <a:lnTo>
                      <a:pt x="313"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7" name="Freeform: Shape 34"/>
              <p:cNvSpPr/>
              <p:nvPr/>
            </p:nvSpPr>
            <p:spPr bwMode="auto">
              <a:xfrm>
                <a:off x="6213659" y="5240160"/>
                <a:ext cx="326764" cy="788037"/>
              </a:xfrm>
              <a:custGeom>
                <a:avLst/>
                <a:gdLst>
                  <a:gd name="T0" fmla="*/ 111 w 447"/>
                  <a:gd name="T1" fmla="*/ 0 h 1078"/>
                  <a:gd name="T2" fmla="*/ 111 w 447"/>
                  <a:gd name="T3" fmla="*/ 116 h 1078"/>
                  <a:gd name="T4" fmla="*/ 0 w 447"/>
                  <a:gd name="T5" fmla="*/ 1078 h 1078"/>
                  <a:gd name="T6" fmla="*/ 191 w 447"/>
                  <a:gd name="T7" fmla="*/ 1078 h 1078"/>
                  <a:gd name="T8" fmla="*/ 402 w 447"/>
                  <a:gd name="T9" fmla="*/ 650 h 1078"/>
                  <a:gd name="T10" fmla="*/ 201 w 447"/>
                  <a:gd name="T11" fmla="*/ 515 h 1078"/>
                  <a:gd name="T12" fmla="*/ 447 w 447"/>
                  <a:gd name="T13" fmla="*/ 399 h 1078"/>
                  <a:gd name="T14" fmla="*/ 246 w 447"/>
                  <a:gd name="T15" fmla="*/ 61 h 1078"/>
                  <a:gd name="T16" fmla="*/ 111 w 447"/>
                  <a:gd name="T17" fmla="*/ 0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7" h="1078">
                    <a:moveTo>
                      <a:pt x="111" y="0"/>
                    </a:moveTo>
                    <a:lnTo>
                      <a:pt x="111" y="116"/>
                    </a:lnTo>
                    <a:lnTo>
                      <a:pt x="0" y="1078"/>
                    </a:lnTo>
                    <a:lnTo>
                      <a:pt x="191" y="1078"/>
                    </a:lnTo>
                    <a:lnTo>
                      <a:pt x="402" y="650"/>
                    </a:lnTo>
                    <a:lnTo>
                      <a:pt x="201" y="515"/>
                    </a:lnTo>
                    <a:lnTo>
                      <a:pt x="447" y="399"/>
                    </a:lnTo>
                    <a:lnTo>
                      <a:pt x="246" y="61"/>
                    </a:lnTo>
                    <a:lnTo>
                      <a:pt x="111" y="0"/>
                    </a:lnTo>
                    <a:close/>
                  </a:path>
                </a:pathLst>
              </a:custGeom>
              <a:solidFill>
                <a:schemeClr val="tx2">
                  <a:lumMod val="5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8" name="Freeform: Shape 35"/>
              <p:cNvSpPr/>
              <p:nvPr/>
            </p:nvSpPr>
            <p:spPr bwMode="auto">
              <a:xfrm>
                <a:off x="5878122" y="5422914"/>
                <a:ext cx="494167" cy="605283"/>
              </a:xfrm>
              <a:custGeom>
                <a:avLst/>
                <a:gdLst>
                  <a:gd name="T0" fmla="*/ 135 w 286"/>
                  <a:gd name="T1" fmla="*/ 0 h 350"/>
                  <a:gd name="T2" fmla="*/ 286 w 286"/>
                  <a:gd name="T3" fmla="*/ 44 h 350"/>
                  <a:gd name="T4" fmla="*/ 228 w 286"/>
                  <a:gd name="T5" fmla="*/ 350 h 350"/>
                  <a:gd name="T6" fmla="*/ 23 w 286"/>
                  <a:gd name="T7" fmla="*/ 350 h 350"/>
                  <a:gd name="T8" fmla="*/ 0 w 286"/>
                  <a:gd name="T9" fmla="*/ 45 h 350"/>
                  <a:gd name="T10" fmla="*/ 135 w 286"/>
                  <a:gd name="T11" fmla="*/ 0 h 350"/>
                </a:gdLst>
                <a:ahLst/>
                <a:cxnLst>
                  <a:cxn ang="0">
                    <a:pos x="T0" y="T1"/>
                  </a:cxn>
                  <a:cxn ang="0">
                    <a:pos x="T2" y="T3"/>
                  </a:cxn>
                  <a:cxn ang="0">
                    <a:pos x="T4" y="T5"/>
                  </a:cxn>
                  <a:cxn ang="0">
                    <a:pos x="T6" y="T7"/>
                  </a:cxn>
                  <a:cxn ang="0">
                    <a:pos x="T8" y="T9"/>
                  </a:cxn>
                  <a:cxn ang="0">
                    <a:pos x="T10" y="T11"/>
                  </a:cxn>
                </a:cxnLst>
                <a:rect l="0" t="0" r="r" b="b"/>
                <a:pathLst>
                  <a:path w="286" h="350">
                    <a:moveTo>
                      <a:pt x="135" y="0"/>
                    </a:moveTo>
                    <a:cubicBezTo>
                      <a:pt x="135" y="0"/>
                      <a:pt x="286" y="35"/>
                      <a:pt x="286" y="44"/>
                    </a:cubicBezTo>
                    <a:cubicBezTo>
                      <a:pt x="286" y="53"/>
                      <a:pt x="228" y="350"/>
                      <a:pt x="228" y="350"/>
                    </a:cubicBezTo>
                    <a:cubicBezTo>
                      <a:pt x="23" y="350"/>
                      <a:pt x="23" y="350"/>
                      <a:pt x="23" y="350"/>
                    </a:cubicBezTo>
                    <a:cubicBezTo>
                      <a:pt x="0" y="45"/>
                      <a:pt x="0" y="45"/>
                      <a:pt x="0" y="45"/>
                    </a:cubicBezTo>
                    <a:cubicBezTo>
                      <a:pt x="135" y="0"/>
                      <a:pt x="135" y="0"/>
                      <a:pt x="135" y="0"/>
                    </a:cubicBezTo>
                  </a:path>
                </a:pathLst>
              </a:custGeom>
              <a:solidFill>
                <a:srgbClr val="FFFFF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89" name="Freeform: Shape 36"/>
              <p:cNvSpPr/>
              <p:nvPr/>
            </p:nvSpPr>
            <p:spPr bwMode="auto">
              <a:xfrm>
                <a:off x="6032366" y="5421453"/>
                <a:ext cx="160093" cy="157168"/>
              </a:xfrm>
              <a:custGeom>
                <a:avLst/>
                <a:gdLst>
                  <a:gd name="T0" fmla="*/ 219 w 219"/>
                  <a:gd name="T1" fmla="*/ 121 h 215"/>
                  <a:gd name="T2" fmla="*/ 158 w 219"/>
                  <a:gd name="T3" fmla="*/ 215 h 215"/>
                  <a:gd name="T4" fmla="*/ 61 w 219"/>
                  <a:gd name="T5" fmla="*/ 215 h 215"/>
                  <a:gd name="T6" fmla="*/ 0 w 219"/>
                  <a:gd name="T7" fmla="*/ 121 h 215"/>
                  <a:gd name="T8" fmla="*/ 108 w 219"/>
                  <a:gd name="T9" fmla="*/ 0 h 215"/>
                  <a:gd name="T10" fmla="*/ 219 w 219"/>
                  <a:gd name="T11" fmla="*/ 121 h 215"/>
                </a:gdLst>
                <a:ahLst/>
                <a:cxnLst>
                  <a:cxn ang="0">
                    <a:pos x="T0" y="T1"/>
                  </a:cxn>
                  <a:cxn ang="0">
                    <a:pos x="T2" y="T3"/>
                  </a:cxn>
                  <a:cxn ang="0">
                    <a:pos x="T4" y="T5"/>
                  </a:cxn>
                  <a:cxn ang="0">
                    <a:pos x="T6" y="T7"/>
                  </a:cxn>
                  <a:cxn ang="0">
                    <a:pos x="T8" y="T9"/>
                  </a:cxn>
                  <a:cxn ang="0">
                    <a:pos x="T10" y="T11"/>
                  </a:cxn>
                </a:cxnLst>
                <a:rect l="0" t="0" r="r" b="b"/>
                <a:pathLst>
                  <a:path w="219" h="215">
                    <a:moveTo>
                      <a:pt x="219" y="121"/>
                    </a:moveTo>
                    <a:lnTo>
                      <a:pt x="158" y="215"/>
                    </a:lnTo>
                    <a:lnTo>
                      <a:pt x="61" y="215"/>
                    </a:lnTo>
                    <a:lnTo>
                      <a:pt x="0" y="121"/>
                    </a:lnTo>
                    <a:lnTo>
                      <a:pt x="108" y="0"/>
                    </a:lnTo>
                    <a:lnTo>
                      <a:pt x="219" y="121"/>
                    </a:lnTo>
                    <a:close/>
                  </a:path>
                </a:pathLst>
              </a:custGeom>
              <a:solidFill>
                <a:schemeClr val="tx2">
                  <a:lumMod val="40000"/>
                  <a:lumOff val="6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0" name="Freeform: Shape 37"/>
              <p:cNvSpPr/>
              <p:nvPr/>
            </p:nvSpPr>
            <p:spPr bwMode="auto">
              <a:xfrm>
                <a:off x="6032366" y="5421453"/>
                <a:ext cx="160093" cy="157168"/>
              </a:xfrm>
              <a:custGeom>
                <a:avLst/>
                <a:gdLst>
                  <a:gd name="T0" fmla="*/ 219 w 219"/>
                  <a:gd name="T1" fmla="*/ 121 h 215"/>
                  <a:gd name="T2" fmla="*/ 158 w 219"/>
                  <a:gd name="T3" fmla="*/ 215 h 215"/>
                  <a:gd name="T4" fmla="*/ 61 w 219"/>
                  <a:gd name="T5" fmla="*/ 215 h 215"/>
                  <a:gd name="T6" fmla="*/ 0 w 219"/>
                  <a:gd name="T7" fmla="*/ 121 h 215"/>
                  <a:gd name="T8" fmla="*/ 108 w 219"/>
                  <a:gd name="T9" fmla="*/ 0 h 215"/>
                  <a:gd name="T10" fmla="*/ 219 w 219"/>
                  <a:gd name="T11" fmla="*/ 121 h 215"/>
                </a:gdLst>
                <a:ahLst/>
                <a:cxnLst>
                  <a:cxn ang="0">
                    <a:pos x="T0" y="T1"/>
                  </a:cxn>
                  <a:cxn ang="0">
                    <a:pos x="T2" y="T3"/>
                  </a:cxn>
                  <a:cxn ang="0">
                    <a:pos x="T4" y="T5"/>
                  </a:cxn>
                  <a:cxn ang="0">
                    <a:pos x="T6" y="T7"/>
                  </a:cxn>
                  <a:cxn ang="0">
                    <a:pos x="T8" y="T9"/>
                  </a:cxn>
                  <a:cxn ang="0">
                    <a:pos x="T10" y="T11"/>
                  </a:cxn>
                </a:cxnLst>
                <a:rect l="0" t="0" r="r" b="b"/>
                <a:pathLst>
                  <a:path w="219" h="215">
                    <a:moveTo>
                      <a:pt x="219" y="121"/>
                    </a:moveTo>
                    <a:lnTo>
                      <a:pt x="158" y="215"/>
                    </a:lnTo>
                    <a:lnTo>
                      <a:pt x="61" y="215"/>
                    </a:lnTo>
                    <a:lnTo>
                      <a:pt x="0" y="121"/>
                    </a:lnTo>
                    <a:lnTo>
                      <a:pt x="108" y="0"/>
                    </a:lnTo>
                    <a:lnTo>
                      <a:pt x="219" y="121"/>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1" name="Freeform: Shape 38"/>
              <p:cNvSpPr/>
              <p:nvPr/>
            </p:nvSpPr>
            <p:spPr bwMode="auto">
              <a:xfrm>
                <a:off x="6013360" y="5578621"/>
                <a:ext cx="198106" cy="449576"/>
              </a:xfrm>
              <a:custGeom>
                <a:avLst/>
                <a:gdLst>
                  <a:gd name="T0" fmla="*/ 184 w 271"/>
                  <a:gd name="T1" fmla="*/ 0 h 615"/>
                  <a:gd name="T2" fmla="*/ 271 w 271"/>
                  <a:gd name="T3" fmla="*/ 615 h 615"/>
                  <a:gd name="T4" fmla="*/ 0 w 271"/>
                  <a:gd name="T5" fmla="*/ 615 h 615"/>
                  <a:gd name="T6" fmla="*/ 87 w 271"/>
                  <a:gd name="T7" fmla="*/ 0 h 615"/>
                  <a:gd name="T8" fmla="*/ 184 w 271"/>
                  <a:gd name="T9" fmla="*/ 0 h 615"/>
                </a:gdLst>
                <a:ahLst/>
                <a:cxnLst>
                  <a:cxn ang="0">
                    <a:pos x="T0" y="T1"/>
                  </a:cxn>
                  <a:cxn ang="0">
                    <a:pos x="T2" y="T3"/>
                  </a:cxn>
                  <a:cxn ang="0">
                    <a:pos x="T4" y="T5"/>
                  </a:cxn>
                  <a:cxn ang="0">
                    <a:pos x="T6" y="T7"/>
                  </a:cxn>
                  <a:cxn ang="0">
                    <a:pos x="T8" y="T9"/>
                  </a:cxn>
                </a:cxnLst>
                <a:rect l="0" t="0" r="r" b="b"/>
                <a:pathLst>
                  <a:path w="271" h="615">
                    <a:moveTo>
                      <a:pt x="184" y="0"/>
                    </a:moveTo>
                    <a:lnTo>
                      <a:pt x="271" y="615"/>
                    </a:lnTo>
                    <a:lnTo>
                      <a:pt x="0" y="615"/>
                    </a:lnTo>
                    <a:lnTo>
                      <a:pt x="87" y="0"/>
                    </a:lnTo>
                    <a:lnTo>
                      <a:pt x="184" y="0"/>
                    </a:lnTo>
                    <a:close/>
                  </a:path>
                </a:pathLst>
              </a:custGeom>
              <a:solidFill>
                <a:srgbClr val="28A8E3"/>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2" name="Freeform: Shape 39"/>
              <p:cNvSpPr/>
              <p:nvPr/>
            </p:nvSpPr>
            <p:spPr bwMode="auto">
              <a:xfrm>
                <a:off x="6013360" y="5578621"/>
                <a:ext cx="198106" cy="449576"/>
              </a:xfrm>
              <a:custGeom>
                <a:avLst/>
                <a:gdLst>
                  <a:gd name="T0" fmla="*/ 184 w 271"/>
                  <a:gd name="T1" fmla="*/ 0 h 615"/>
                  <a:gd name="T2" fmla="*/ 271 w 271"/>
                  <a:gd name="T3" fmla="*/ 615 h 615"/>
                  <a:gd name="T4" fmla="*/ 0 w 271"/>
                  <a:gd name="T5" fmla="*/ 615 h 615"/>
                  <a:gd name="T6" fmla="*/ 87 w 271"/>
                  <a:gd name="T7" fmla="*/ 0 h 615"/>
                  <a:gd name="T8" fmla="*/ 184 w 271"/>
                  <a:gd name="T9" fmla="*/ 0 h 615"/>
                </a:gdLst>
                <a:ahLst/>
                <a:cxnLst>
                  <a:cxn ang="0">
                    <a:pos x="T0" y="T1"/>
                  </a:cxn>
                  <a:cxn ang="0">
                    <a:pos x="T2" y="T3"/>
                  </a:cxn>
                  <a:cxn ang="0">
                    <a:pos x="T4" y="T5"/>
                  </a:cxn>
                  <a:cxn ang="0">
                    <a:pos x="T6" y="T7"/>
                  </a:cxn>
                  <a:cxn ang="0">
                    <a:pos x="T8" y="T9"/>
                  </a:cxn>
                </a:cxnLst>
                <a:rect l="0" t="0" r="r" b="b"/>
                <a:pathLst>
                  <a:path w="271" h="615">
                    <a:moveTo>
                      <a:pt x="184" y="0"/>
                    </a:moveTo>
                    <a:lnTo>
                      <a:pt x="271" y="615"/>
                    </a:lnTo>
                    <a:lnTo>
                      <a:pt x="0" y="615"/>
                    </a:lnTo>
                    <a:lnTo>
                      <a:pt x="87" y="0"/>
                    </a:lnTo>
                    <a:lnTo>
                      <a:pt x="18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3" name="Freeform: Shape 40"/>
              <p:cNvSpPr/>
              <p:nvPr/>
            </p:nvSpPr>
            <p:spPr bwMode="auto">
              <a:xfrm>
                <a:off x="6111317" y="5188258"/>
                <a:ext cx="203954" cy="395480"/>
              </a:xfrm>
              <a:custGeom>
                <a:avLst/>
                <a:gdLst>
                  <a:gd name="T0" fmla="*/ 256 w 279"/>
                  <a:gd name="T1" fmla="*/ 0 h 541"/>
                  <a:gd name="T2" fmla="*/ 279 w 279"/>
                  <a:gd name="T3" fmla="*/ 87 h 541"/>
                  <a:gd name="T4" fmla="*/ 216 w 279"/>
                  <a:gd name="T5" fmla="*/ 541 h 541"/>
                  <a:gd name="T6" fmla="*/ 0 w 279"/>
                  <a:gd name="T7" fmla="*/ 321 h 541"/>
                  <a:gd name="T8" fmla="*/ 256 w 279"/>
                  <a:gd name="T9" fmla="*/ 0 h 541"/>
                </a:gdLst>
                <a:ahLst/>
                <a:cxnLst>
                  <a:cxn ang="0">
                    <a:pos x="T0" y="T1"/>
                  </a:cxn>
                  <a:cxn ang="0">
                    <a:pos x="T2" y="T3"/>
                  </a:cxn>
                  <a:cxn ang="0">
                    <a:pos x="T4" y="T5"/>
                  </a:cxn>
                  <a:cxn ang="0">
                    <a:pos x="T6" y="T7"/>
                  </a:cxn>
                  <a:cxn ang="0">
                    <a:pos x="T8" y="T9"/>
                  </a:cxn>
                </a:cxnLst>
                <a:rect l="0" t="0" r="r" b="b"/>
                <a:pathLst>
                  <a:path w="279" h="541">
                    <a:moveTo>
                      <a:pt x="256" y="0"/>
                    </a:moveTo>
                    <a:lnTo>
                      <a:pt x="279" y="87"/>
                    </a:lnTo>
                    <a:lnTo>
                      <a:pt x="216" y="541"/>
                    </a:lnTo>
                    <a:lnTo>
                      <a:pt x="0" y="321"/>
                    </a:lnTo>
                    <a:lnTo>
                      <a:pt x="256" y="0"/>
                    </a:lnTo>
                    <a:close/>
                  </a:path>
                </a:pathLst>
              </a:custGeom>
              <a:solidFill>
                <a:srgbClr val="FFFFF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4" name="Freeform: Shape 41"/>
              <p:cNvSpPr/>
              <p:nvPr/>
            </p:nvSpPr>
            <p:spPr bwMode="auto">
              <a:xfrm>
                <a:off x="6111317" y="5188258"/>
                <a:ext cx="203954" cy="395480"/>
              </a:xfrm>
              <a:custGeom>
                <a:avLst/>
                <a:gdLst>
                  <a:gd name="T0" fmla="*/ 256 w 279"/>
                  <a:gd name="T1" fmla="*/ 0 h 541"/>
                  <a:gd name="T2" fmla="*/ 279 w 279"/>
                  <a:gd name="T3" fmla="*/ 87 h 541"/>
                  <a:gd name="T4" fmla="*/ 216 w 279"/>
                  <a:gd name="T5" fmla="*/ 541 h 541"/>
                  <a:gd name="T6" fmla="*/ 0 w 279"/>
                  <a:gd name="T7" fmla="*/ 321 h 541"/>
                  <a:gd name="T8" fmla="*/ 256 w 279"/>
                  <a:gd name="T9" fmla="*/ 0 h 541"/>
                </a:gdLst>
                <a:ahLst/>
                <a:cxnLst>
                  <a:cxn ang="0">
                    <a:pos x="T0" y="T1"/>
                  </a:cxn>
                  <a:cxn ang="0">
                    <a:pos x="T2" y="T3"/>
                  </a:cxn>
                  <a:cxn ang="0">
                    <a:pos x="T4" y="T5"/>
                  </a:cxn>
                  <a:cxn ang="0">
                    <a:pos x="T6" y="T7"/>
                  </a:cxn>
                  <a:cxn ang="0">
                    <a:pos x="T8" y="T9"/>
                  </a:cxn>
                </a:cxnLst>
                <a:rect l="0" t="0" r="r" b="b"/>
                <a:pathLst>
                  <a:path w="279" h="541">
                    <a:moveTo>
                      <a:pt x="256" y="0"/>
                    </a:moveTo>
                    <a:lnTo>
                      <a:pt x="279" y="87"/>
                    </a:lnTo>
                    <a:lnTo>
                      <a:pt x="216" y="541"/>
                    </a:lnTo>
                    <a:lnTo>
                      <a:pt x="0" y="321"/>
                    </a:lnTo>
                    <a:lnTo>
                      <a:pt x="256"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5" name="Freeform: Shape 42"/>
              <p:cNvSpPr/>
              <p:nvPr/>
            </p:nvSpPr>
            <p:spPr bwMode="auto">
              <a:xfrm>
                <a:off x="5912480" y="5188258"/>
                <a:ext cx="198837" cy="399136"/>
              </a:xfrm>
              <a:custGeom>
                <a:avLst/>
                <a:gdLst>
                  <a:gd name="T0" fmla="*/ 17 w 272"/>
                  <a:gd name="T1" fmla="*/ 0 h 546"/>
                  <a:gd name="T2" fmla="*/ 0 w 272"/>
                  <a:gd name="T3" fmla="*/ 85 h 546"/>
                  <a:gd name="T4" fmla="*/ 57 w 272"/>
                  <a:gd name="T5" fmla="*/ 546 h 546"/>
                  <a:gd name="T6" fmla="*/ 272 w 272"/>
                  <a:gd name="T7" fmla="*/ 321 h 546"/>
                  <a:gd name="T8" fmla="*/ 17 w 272"/>
                  <a:gd name="T9" fmla="*/ 0 h 546"/>
                </a:gdLst>
                <a:ahLst/>
                <a:cxnLst>
                  <a:cxn ang="0">
                    <a:pos x="T0" y="T1"/>
                  </a:cxn>
                  <a:cxn ang="0">
                    <a:pos x="T2" y="T3"/>
                  </a:cxn>
                  <a:cxn ang="0">
                    <a:pos x="T4" y="T5"/>
                  </a:cxn>
                  <a:cxn ang="0">
                    <a:pos x="T6" y="T7"/>
                  </a:cxn>
                  <a:cxn ang="0">
                    <a:pos x="T8" y="T9"/>
                  </a:cxn>
                </a:cxnLst>
                <a:rect l="0" t="0" r="r" b="b"/>
                <a:pathLst>
                  <a:path w="272" h="546">
                    <a:moveTo>
                      <a:pt x="17" y="0"/>
                    </a:moveTo>
                    <a:lnTo>
                      <a:pt x="0" y="85"/>
                    </a:lnTo>
                    <a:lnTo>
                      <a:pt x="57" y="546"/>
                    </a:lnTo>
                    <a:lnTo>
                      <a:pt x="272" y="321"/>
                    </a:lnTo>
                    <a:lnTo>
                      <a:pt x="17" y="0"/>
                    </a:lnTo>
                    <a:close/>
                  </a:path>
                </a:pathLst>
              </a:custGeom>
              <a:solidFill>
                <a:srgbClr val="FFFFF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6" name="Freeform: Shape 43"/>
              <p:cNvSpPr/>
              <p:nvPr/>
            </p:nvSpPr>
            <p:spPr bwMode="auto">
              <a:xfrm>
                <a:off x="5912480" y="5188258"/>
                <a:ext cx="198837" cy="399136"/>
              </a:xfrm>
              <a:custGeom>
                <a:avLst/>
                <a:gdLst>
                  <a:gd name="T0" fmla="*/ 17 w 272"/>
                  <a:gd name="T1" fmla="*/ 0 h 546"/>
                  <a:gd name="T2" fmla="*/ 0 w 272"/>
                  <a:gd name="T3" fmla="*/ 85 h 546"/>
                  <a:gd name="T4" fmla="*/ 57 w 272"/>
                  <a:gd name="T5" fmla="*/ 546 h 546"/>
                  <a:gd name="T6" fmla="*/ 272 w 272"/>
                  <a:gd name="T7" fmla="*/ 321 h 546"/>
                  <a:gd name="T8" fmla="*/ 17 w 272"/>
                  <a:gd name="T9" fmla="*/ 0 h 546"/>
                </a:gdLst>
                <a:ahLst/>
                <a:cxnLst>
                  <a:cxn ang="0">
                    <a:pos x="T0" y="T1"/>
                  </a:cxn>
                  <a:cxn ang="0">
                    <a:pos x="T2" y="T3"/>
                  </a:cxn>
                  <a:cxn ang="0">
                    <a:pos x="T4" y="T5"/>
                  </a:cxn>
                  <a:cxn ang="0">
                    <a:pos x="T6" y="T7"/>
                  </a:cxn>
                  <a:cxn ang="0">
                    <a:pos x="T8" y="T9"/>
                  </a:cxn>
                </a:cxnLst>
                <a:rect l="0" t="0" r="r" b="b"/>
                <a:pathLst>
                  <a:path w="272" h="546">
                    <a:moveTo>
                      <a:pt x="17" y="0"/>
                    </a:moveTo>
                    <a:lnTo>
                      <a:pt x="0" y="85"/>
                    </a:lnTo>
                    <a:lnTo>
                      <a:pt x="57" y="546"/>
                    </a:lnTo>
                    <a:lnTo>
                      <a:pt x="272" y="321"/>
                    </a:lnTo>
                    <a:lnTo>
                      <a:pt x="17"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7" name="Freeform: Shape 44"/>
              <p:cNvSpPr/>
              <p:nvPr/>
            </p:nvSpPr>
            <p:spPr bwMode="auto">
              <a:xfrm>
                <a:off x="6106199" y="5184603"/>
                <a:ext cx="188603" cy="236850"/>
              </a:xfrm>
              <a:custGeom>
                <a:avLst/>
                <a:gdLst>
                  <a:gd name="T0" fmla="*/ 109 w 109"/>
                  <a:gd name="T1" fmla="*/ 0 h 137"/>
                  <a:gd name="T2" fmla="*/ 104 w 109"/>
                  <a:gd name="T3" fmla="*/ 6 h 137"/>
                  <a:gd name="T4" fmla="*/ 2 w 109"/>
                  <a:gd name="T5" fmla="*/ 134 h 137"/>
                  <a:gd name="T6" fmla="*/ 0 w 109"/>
                  <a:gd name="T7" fmla="*/ 131 h 137"/>
                  <a:gd name="T8" fmla="*/ 0 w 109"/>
                  <a:gd name="T9" fmla="*/ 135 h 137"/>
                  <a:gd name="T10" fmla="*/ 3 w 109"/>
                  <a:gd name="T11" fmla="*/ 137 h 137"/>
                  <a:gd name="T12" fmla="*/ 109 w 109"/>
                  <a:gd name="T13" fmla="*/ 2 h 137"/>
                  <a:gd name="T14" fmla="*/ 109 w 109"/>
                  <a:gd name="T15" fmla="*/ 0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37">
                    <a:moveTo>
                      <a:pt x="109" y="0"/>
                    </a:moveTo>
                    <a:cubicBezTo>
                      <a:pt x="109" y="0"/>
                      <a:pt x="108" y="2"/>
                      <a:pt x="104" y="6"/>
                    </a:cubicBezTo>
                    <a:cubicBezTo>
                      <a:pt x="2" y="134"/>
                      <a:pt x="2" y="134"/>
                      <a:pt x="2" y="134"/>
                    </a:cubicBezTo>
                    <a:cubicBezTo>
                      <a:pt x="0" y="131"/>
                      <a:pt x="0" y="131"/>
                      <a:pt x="0" y="131"/>
                    </a:cubicBezTo>
                    <a:cubicBezTo>
                      <a:pt x="0" y="135"/>
                      <a:pt x="0" y="135"/>
                      <a:pt x="0" y="135"/>
                    </a:cubicBezTo>
                    <a:cubicBezTo>
                      <a:pt x="3" y="137"/>
                      <a:pt x="3" y="137"/>
                      <a:pt x="3" y="137"/>
                    </a:cubicBezTo>
                    <a:cubicBezTo>
                      <a:pt x="109" y="2"/>
                      <a:pt x="109" y="2"/>
                      <a:pt x="109" y="2"/>
                    </a:cubicBezTo>
                    <a:cubicBezTo>
                      <a:pt x="109" y="0"/>
                      <a:pt x="109" y="0"/>
                      <a:pt x="109" y="0"/>
                    </a:cubicBezTo>
                  </a:path>
                </a:pathLst>
              </a:custGeom>
              <a:solidFill>
                <a:srgbClr val="DEB090"/>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8" name="Freeform: Shape 45"/>
              <p:cNvSpPr/>
              <p:nvPr/>
            </p:nvSpPr>
            <p:spPr bwMode="auto">
              <a:xfrm>
                <a:off x="6286029" y="5184603"/>
                <a:ext cx="8772" cy="10235"/>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cubicBezTo>
                      <a:pt x="5" y="0"/>
                      <a:pt x="5" y="0"/>
                      <a:pt x="5" y="0"/>
                    </a:cubicBezTo>
                    <a:cubicBezTo>
                      <a:pt x="0" y="6"/>
                      <a:pt x="0" y="6"/>
                      <a:pt x="0" y="6"/>
                    </a:cubicBezTo>
                    <a:cubicBezTo>
                      <a:pt x="4" y="2"/>
                      <a:pt x="5" y="0"/>
                      <a:pt x="5" y="0"/>
                    </a:cubicBezTo>
                    <a:cubicBezTo>
                      <a:pt x="5" y="0"/>
                      <a:pt x="5" y="0"/>
                      <a:pt x="5" y="0"/>
                    </a:cubicBezTo>
                  </a:path>
                </a:pathLst>
              </a:custGeom>
              <a:solidFill>
                <a:srgbClr val="CCA185"/>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99" name="Freeform: Shape 46"/>
              <p:cNvSpPr/>
              <p:nvPr/>
            </p:nvSpPr>
            <p:spPr bwMode="auto">
              <a:xfrm>
                <a:off x="6106199" y="5417798"/>
                <a:ext cx="5117" cy="5117"/>
              </a:xfrm>
              <a:custGeom>
                <a:avLst/>
                <a:gdLst>
                  <a:gd name="T0" fmla="*/ 0 w 7"/>
                  <a:gd name="T1" fmla="*/ 0 h 7"/>
                  <a:gd name="T2" fmla="*/ 0 w 7"/>
                  <a:gd name="T3" fmla="*/ 0 h 7"/>
                  <a:gd name="T4" fmla="*/ 5 w 7"/>
                  <a:gd name="T5" fmla="*/ 7 h 7"/>
                  <a:gd name="T6" fmla="*/ 7 w 7"/>
                  <a:gd name="T7" fmla="*/ 5 h 7"/>
                  <a:gd name="T8" fmla="*/ 0 w 7"/>
                  <a:gd name="T9" fmla="*/ 0 h 7"/>
                </a:gdLst>
                <a:ahLst/>
                <a:cxnLst>
                  <a:cxn ang="0">
                    <a:pos x="T0" y="T1"/>
                  </a:cxn>
                  <a:cxn ang="0">
                    <a:pos x="T2" y="T3"/>
                  </a:cxn>
                  <a:cxn ang="0">
                    <a:pos x="T4" y="T5"/>
                  </a:cxn>
                  <a:cxn ang="0">
                    <a:pos x="T6" y="T7"/>
                  </a:cxn>
                  <a:cxn ang="0">
                    <a:pos x="T8" y="T9"/>
                  </a:cxn>
                </a:cxnLst>
                <a:rect l="0" t="0" r="r" b="b"/>
                <a:pathLst>
                  <a:path w="7" h="7">
                    <a:moveTo>
                      <a:pt x="0" y="0"/>
                    </a:moveTo>
                    <a:lnTo>
                      <a:pt x="0" y="0"/>
                    </a:lnTo>
                    <a:lnTo>
                      <a:pt x="5" y="7"/>
                    </a:lnTo>
                    <a:lnTo>
                      <a:pt x="7" y="5"/>
                    </a:lnTo>
                    <a:lnTo>
                      <a:pt x="0" y="0"/>
                    </a:lnTo>
                    <a:close/>
                  </a:path>
                </a:pathLst>
              </a:custGeom>
              <a:solidFill>
                <a:srgbClr val="F2F2F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0" name="Freeform: Shape 47"/>
              <p:cNvSpPr/>
              <p:nvPr/>
            </p:nvSpPr>
            <p:spPr bwMode="auto">
              <a:xfrm>
                <a:off x="6106199" y="5417798"/>
                <a:ext cx="5117" cy="5117"/>
              </a:xfrm>
              <a:custGeom>
                <a:avLst/>
                <a:gdLst>
                  <a:gd name="T0" fmla="*/ 0 w 7"/>
                  <a:gd name="T1" fmla="*/ 0 h 7"/>
                  <a:gd name="T2" fmla="*/ 0 w 7"/>
                  <a:gd name="T3" fmla="*/ 0 h 7"/>
                  <a:gd name="T4" fmla="*/ 5 w 7"/>
                  <a:gd name="T5" fmla="*/ 7 h 7"/>
                  <a:gd name="T6" fmla="*/ 7 w 7"/>
                  <a:gd name="T7" fmla="*/ 5 h 7"/>
                  <a:gd name="T8" fmla="*/ 0 w 7"/>
                  <a:gd name="T9" fmla="*/ 0 h 7"/>
                </a:gdLst>
                <a:ahLst/>
                <a:cxnLst>
                  <a:cxn ang="0">
                    <a:pos x="T0" y="T1"/>
                  </a:cxn>
                  <a:cxn ang="0">
                    <a:pos x="T2" y="T3"/>
                  </a:cxn>
                  <a:cxn ang="0">
                    <a:pos x="T4" y="T5"/>
                  </a:cxn>
                  <a:cxn ang="0">
                    <a:pos x="T6" y="T7"/>
                  </a:cxn>
                  <a:cxn ang="0">
                    <a:pos x="T8" y="T9"/>
                  </a:cxn>
                </a:cxnLst>
                <a:rect l="0" t="0" r="r" b="b"/>
                <a:pathLst>
                  <a:path w="7" h="7">
                    <a:moveTo>
                      <a:pt x="0" y="0"/>
                    </a:moveTo>
                    <a:lnTo>
                      <a:pt x="0" y="0"/>
                    </a:lnTo>
                    <a:lnTo>
                      <a:pt x="5" y="7"/>
                    </a:lnTo>
                    <a:lnTo>
                      <a:pt x="7" y="5"/>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1" name="Freeform: Shape 48"/>
              <p:cNvSpPr/>
              <p:nvPr/>
            </p:nvSpPr>
            <p:spPr bwMode="auto">
              <a:xfrm>
                <a:off x="6114971" y="5426570"/>
                <a:ext cx="154245" cy="207609"/>
              </a:xfrm>
              <a:custGeom>
                <a:avLst/>
                <a:gdLst>
                  <a:gd name="T0" fmla="*/ 99 w 211"/>
                  <a:gd name="T1" fmla="*/ 123 h 284"/>
                  <a:gd name="T2" fmla="*/ 92 w 211"/>
                  <a:gd name="T3" fmla="*/ 132 h 284"/>
                  <a:gd name="T4" fmla="*/ 201 w 211"/>
                  <a:gd name="T5" fmla="*/ 284 h 284"/>
                  <a:gd name="T6" fmla="*/ 211 w 211"/>
                  <a:gd name="T7" fmla="*/ 222 h 284"/>
                  <a:gd name="T8" fmla="*/ 206 w 211"/>
                  <a:gd name="T9" fmla="*/ 255 h 284"/>
                  <a:gd name="T10" fmla="*/ 99 w 211"/>
                  <a:gd name="T11" fmla="*/ 123 h 284"/>
                  <a:gd name="T12" fmla="*/ 0 w 211"/>
                  <a:gd name="T13" fmla="*/ 0 h 284"/>
                  <a:gd name="T14" fmla="*/ 106 w 211"/>
                  <a:gd name="T15" fmla="*/ 114 h 284"/>
                  <a:gd name="T16" fmla="*/ 106 w 211"/>
                  <a:gd name="T17" fmla="*/ 114 h 284"/>
                  <a:gd name="T18" fmla="*/ 211 w 211"/>
                  <a:gd name="T19" fmla="*/ 222 h 284"/>
                  <a:gd name="T20" fmla="*/ 17 w 211"/>
                  <a:gd name="T21" fmla="*/ 17 h 284"/>
                  <a:gd name="T22" fmla="*/ 0 w 211"/>
                  <a:gd name="T23"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 h="284">
                    <a:moveTo>
                      <a:pt x="99" y="123"/>
                    </a:moveTo>
                    <a:lnTo>
                      <a:pt x="92" y="132"/>
                    </a:lnTo>
                    <a:lnTo>
                      <a:pt x="201" y="284"/>
                    </a:lnTo>
                    <a:lnTo>
                      <a:pt x="211" y="222"/>
                    </a:lnTo>
                    <a:lnTo>
                      <a:pt x="206" y="255"/>
                    </a:lnTo>
                    <a:lnTo>
                      <a:pt x="99" y="123"/>
                    </a:lnTo>
                    <a:moveTo>
                      <a:pt x="0" y="0"/>
                    </a:moveTo>
                    <a:lnTo>
                      <a:pt x="106" y="114"/>
                    </a:lnTo>
                    <a:lnTo>
                      <a:pt x="106" y="114"/>
                    </a:lnTo>
                    <a:lnTo>
                      <a:pt x="211" y="222"/>
                    </a:lnTo>
                    <a:lnTo>
                      <a:pt x="17" y="17"/>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2" name="Freeform: Shape 49"/>
              <p:cNvSpPr/>
              <p:nvPr/>
            </p:nvSpPr>
            <p:spPr bwMode="auto">
              <a:xfrm>
                <a:off x="6113510" y="5425107"/>
                <a:ext cx="78950" cy="97956"/>
              </a:xfrm>
              <a:custGeom>
                <a:avLst/>
                <a:gdLst>
                  <a:gd name="T0" fmla="*/ 16 w 108"/>
                  <a:gd name="T1" fmla="*/ 21 h 134"/>
                  <a:gd name="T2" fmla="*/ 94 w 108"/>
                  <a:gd name="T3" fmla="*/ 134 h 134"/>
                  <a:gd name="T4" fmla="*/ 101 w 108"/>
                  <a:gd name="T5" fmla="*/ 125 h 134"/>
                  <a:gd name="T6" fmla="*/ 16 w 108"/>
                  <a:gd name="T7" fmla="*/ 21 h 134"/>
                  <a:gd name="T8" fmla="*/ 0 w 108"/>
                  <a:gd name="T9" fmla="*/ 0 h 134"/>
                  <a:gd name="T10" fmla="*/ 4 w 108"/>
                  <a:gd name="T11" fmla="*/ 7 h 134"/>
                  <a:gd name="T12" fmla="*/ 108 w 108"/>
                  <a:gd name="T13" fmla="*/ 116 h 134"/>
                  <a:gd name="T14" fmla="*/ 108 w 108"/>
                  <a:gd name="T15" fmla="*/ 116 h 134"/>
                  <a:gd name="T16" fmla="*/ 2 w 108"/>
                  <a:gd name="T17" fmla="*/ 2 h 134"/>
                  <a:gd name="T18" fmla="*/ 0 w 108"/>
                  <a:gd name="T1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34">
                    <a:moveTo>
                      <a:pt x="16" y="21"/>
                    </a:moveTo>
                    <a:lnTo>
                      <a:pt x="94" y="134"/>
                    </a:lnTo>
                    <a:lnTo>
                      <a:pt x="101" y="125"/>
                    </a:lnTo>
                    <a:lnTo>
                      <a:pt x="16" y="21"/>
                    </a:lnTo>
                    <a:moveTo>
                      <a:pt x="0" y="0"/>
                    </a:moveTo>
                    <a:lnTo>
                      <a:pt x="4" y="7"/>
                    </a:lnTo>
                    <a:lnTo>
                      <a:pt x="108" y="116"/>
                    </a:lnTo>
                    <a:lnTo>
                      <a:pt x="108" y="116"/>
                    </a:lnTo>
                    <a:lnTo>
                      <a:pt x="2" y="2"/>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3" name="Freeform: Shape 50"/>
              <p:cNvSpPr/>
              <p:nvPr/>
            </p:nvSpPr>
            <p:spPr bwMode="auto">
              <a:xfrm>
                <a:off x="6111317" y="5422914"/>
                <a:ext cx="16082" cy="16082"/>
              </a:xfrm>
              <a:custGeom>
                <a:avLst/>
                <a:gdLst>
                  <a:gd name="T0" fmla="*/ 0 w 22"/>
                  <a:gd name="T1" fmla="*/ 0 h 22"/>
                  <a:gd name="T2" fmla="*/ 3 w 22"/>
                  <a:gd name="T3" fmla="*/ 3 h 22"/>
                  <a:gd name="T4" fmla="*/ 5 w 22"/>
                  <a:gd name="T5" fmla="*/ 5 h 22"/>
                  <a:gd name="T6" fmla="*/ 22 w 22"/>
                  <a:gd name="T7" fmla="*/ 22 h 22"/>
                  <a:gd name="T8" fmla="*/ 0 w 22"/>
                  <a:gd name="T9" fmla="*/ 0 h 22"/>
                </a:gdLst>
                <a:ahLst/>
                <a:cxnLst>
                  <a:cxn ang="0">
                    <a:pos x="T0" y="T1"/>
                  </a:cxn>
                  <a:cxn ang="0">
                    <a:pos x="T2" y="T3"/>
                  </a:cxn>
                  <a:cxn ang="0">
                    <a:pos x="T4" y="T5"/>
                  </a:cxn>
                  <a:cxn ang="0">
                    <a:pos x="T6" y="T7"/>
                  </a:cxn>
                  <a:cxn ang="0">
                    <a:pos x="T8" y="T9"/>
                  </a:cxn>
                </a:cxnLst>
                <a:rect l="0" t="0" r="r" b="b"/>
                <a:pathLst>
                  <a:path w="22" h="22">
                    <a:moveTo>
                      <a:pt x="0" y="0"/>
                    </a:moveTo>
                    <a:lnTo>
                      <a:pt x="3" y="3"/>
                    </a:lnTo>
                    <a:lnTo>
                      <a:pt x="5" y="5"/>
                    </a:lnTo>
                    <a:lnTo>
                      <a:pt x="22" y="22"/>
                    </a:lnTo>
                    <a:lnTo>
                      <a:pt x="0" y="0"/>
                    </a:lnTo>
                    <a:close/>
                  </a:path>
                </a:pathLst>
              </a:custGeom>
              <a:solidFill>
                <a:srgbClr val="E6E6E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4" name="Freeform: Shape 51"/>
              <p:cNvSpPr/>
              <p:nvPr/>
            </p:nvSpPr>
            <p:spPr bwMode="auto">
              <a:xfrm>
                <a:off x="6111317" y="5422914"/>
                <a:ext cx="16082" cy="16082"/>
              </a:xfrm>
              <a:custGeom>
                <a:avLst/>
                <a:gdLst>
                  <a:gd name="T0" fmla="*/ 0 w 22"/>
                  <a:gd name="T1" fmla="*/ 0 h 22"/>
                  <a:gd name="T2" fmla="*/ 3 w 22"/>
                  <a:gd name="T3" fmla="*/ 3 h 22"/>
                  <a:gd name="T4" fmla="*/ 5 w 22"/>
                  <a:gd name="T5" fmla="*/ 5 h 22"/>
                  <a:gd name="T6" fmla="*/ 22 w 22"/>
                  <a:gd name="T7" fmla="*/ 22 h 22"/>
                  <a:gd name="T8" fmla="*/ 0 w 22"/>
                  <a:gd name="T9" fmla="*/ 0 h 22"/>
                </a:gdLst>
                <a:ahLst/>
                <a:cxnLst>
                  <a:cxn ang="0">
                    <a:pos x="T0" y="T1"/>
                  </a:cxn>
                  <a:cxn ang="0">
                    <a:pos x="T2" y="T3"/>
                  </a:cxn>
                  <a:cxn ang="0">
                    <a:pos x="T4" y="T5"/>
                  </a:cxn>
                  <a:cxn ang="0">
                    <a:pos x="T6" y="T7"/>
                  </a:cxn>
                  <a:cxn ang="0">
                    <a:pos x="T8" y="T9"/>
                  </a:cxn>
                </a:cxnLst>
                <a:rect l="0" t="0" r="r" b="b"/>
                <a:pathLst>
                  <a:path w="22" h="22">
                    <a:moveTo>
                      <a:pt x="0" y="0"/>
                    </a:moveTo>
                    <a:lnTo>
                      <a:pt x="3" y="3"/>
                    </a:lnTo>
                    <a:lnTo>
                      <a:pt x="5" y="5"/>
                    </a:lnTo>
                    <a:lnTo>
                      <a:pt x="22" y="22"/>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5" name="Freeform: Shape 52"/>
              <p:cNvSpPr/>
              <p:nvPr/>
            </p:nvSpPr>
            <p:spPr bwMode="auto">
              <a:xfrm>
                <a:off x="6106199" y="5422914"/>
                <a:ext cx="5117" cy="3655"/>
              </a:xfrm>
              <a:custGeom>
                <a:avLst/>
                <a:gdLst>
                  <a:gd name="T0" fmla="*/ 5 w 7"/>
                  <a:gd name="T1" fmla="*/ 0 h 5"/>
                  <a:gd name="T2" fmla="*/ 0 w 7"/>
                  <a:gd name="T3" fmla="*/ 5 h 5"/>
                  <a:gd name="T4" fmla="*/ 0 w 7"/>
                  <a:gd name="T5" fmla="*/ 5 h 5"/>
                  <a:gd name="T6" fmla="*/ 0 w 7"/>
                  <a:gd name="T7" fmla="*/ 5 h 5"/>
                  <a:gd name="T8" fmla="*/ 5 w 7"/>
                  <a:gd name="T9" fmla="*/ 0 h 5"/>
                  <a:gd name="T10" fmla="*/ 5 w 7"/>
                  <a:gd name="T11" fmla="*/ 0 h 5"/>
                  <a:gd name="T12" fmla="*/ 7 w 7"/>
                  <a:gd name="T13" fmla="*/ 0 h 5"/>
                  <a:gd name="T14" fmla="*/ 5 w 7"/>
                  <a:gd name="T15" fmla="*/ 0 h 5"/>
                  <a:gd name="T16" fmla="*/ 5 w 7"/>
                  <a:gd name="T17" fmla="*/ 0 h 5"/>
                  <a:gd name="T18" fmla="*/ 7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5" y="0"/>
                    </a:moveTo>
                    <a:lnTo>
                      <a:pt x="0" y="5"/>
                    </a:lnTo>
                    <a:lnTo>
                      <a:pt x="0" y="5"/>
                    </a:lnTo>
                    <a:lnTo>
                      <a:pt x="0" y="5"/>
                    </a:lnTo>
                    <a:lnTo>
                      <a:pt x="5" y="0"/>
                    </a:lnTo>
                    <a:lnTo>
                      <a:pt x="5" y="0"/>
                    </a:lnTo>
                    <a:close/>
                    <a:moveTo>
                      <a:pt x="7" y="0"/>
                    </a:moveTo>
                    <a:lnTo>
                      <a:pt x="5" y="0"/>
                    </a:lnTo>
                    <a:lnTo>
                      <a:pt x="5" y="0"/>
                    </a:lnTo>
                    <a:lnTo>
                      <a:pt x="7" y="0"/>
                    </a:lnTo>
                    <a:close/>
                  </a:path>
                </a:pathLst>
              </a:custGeom>
              <a:solidFill>
                <a:srgbClr val="D0453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6" name="Freeform: Shape 53"/>
              <p:cNvSpPr/>
              <p:nvPr/>
            </p:nvSpPr>
            <p:spPr bwMode="auto">
              <a:xfrm>
                <a:off x="6106199" y="5422914"/>
                <a:ext cx="5117" cy="3655"/>
              </a:xfrm>
              <a:custGeom>
                <a:avLst/>
                <a:gdLst>
                  <a:gd name="T0" fmla="*/ 5 w 7"/>
                  <a:gd name="T1" fmla="*/ 0 h 5"/>
                  <a:gd name="T2" fmla="*/ 0 w 7"/>
                  <a:gd name="T3" fmla="*/ 5 h 5"/>
                  <a:gd name="T4" fmla="*/ 0 w 7"/>
                  <a:gd name="T5" fmla="*/ 5 h 5"/>
                  <a:gd name="T6" fmla="*/ 0 w 7"/>
                  <a:gd name="T7" fmla="*/ 5 h 5"/>
                  <a:gd name="T8" fmla="*/ 5 w 7"/>
                  <a:gd name="T9" fmla="*/ 0 h 5"/>
                  <a:gd name="T10" fmla="*/ 5 w 7"/>
                  <a:gd name="T11" fmla="*/ 0 h 5"/>
                  <a:gd name="T12" fmla="*/ 7 w 7"/>
                  <a:gd name="T13" fmla="*/ 0 h 5"/>
                  <a:gd name="T14" fmla="*/ 5 w 7"/>
                  <a:gd name="T15" fmla="*/ 0 h 5"/>
                  <a:gd name="T16" fmla="*/ 5 w 7"/>
                  <a:gd name="T17" fmla="*/ 0 h 5"/>
                  <a:gd name="T18" fmla="*/ 7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5" y="0"/>
                    </a:moveTo>
                    <a:lnTo>
                      <a:pt x="0" y="5"/>
                    </a:lnTo>
                    <a:lnTo>
                      <a:pt x="0" y="5"/>
                    </a:lnTo>
                    <a:lnTo>
                      <a:pt x="0" y="5"/>
                    </a:lnTo>
                    <a:lnTo>
                      <a:pt x="5" y="0"/>
                    </a:lnTo>
                    <a:lnTo>
                      <a:pt x="5" y="0"/>
                    </a:lnTo>
                    <a:moveTo>
                      <a:pt x="7" y="0"/>
                    </a:moveTo>
                    <a:lnTo>
                      <a:pt x="5" y="0"/>
                    </a:lnTo>
                    <a:lnTo>
                      <a:pt x="5" y="0"/>
                    </a:lnTo>
                    <a:lnTo>
                      <a:pt x="7"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7" name="Freeform: Shape 54"/>
              <p:cNvSpPr/>
              <p:nvPr/>
            </p:nvSpPr>
            <p:spPr bwMode="auto">
              <a:xfrm>
                <a:off x="6106199" y="5422914"/>
                <a:ext cx="5117" cy="3655"/>
              </a:xfrm>
              <a:custGeom>
                <a:avLst/>
                <a:gdLst>
                  <a:gd name="T0" fmla="*/ 5 w 7"/>
                  <a:gd name="T1" fmla="*/ 0 h 5"/>
                  <a:gd name="T2" fmla="*/ 3 w 7"/>
                  <a:gd name="T3" fmla="*/ 3 h 5"/>
                  <a:gd name="T4" fmla="*/ 0 w 7"/>
                  <a:gd name="T5" fmla="*/ 5 h 5"/>
                  <a:gd name="T6" fmla="*/ 5 w 7"/>
                  <a:gd name="T7" fmla="*/ 0 h 5"/>
                  <a:gd name="T8" fmla="*/ 5 w 7"/>
                  <a:gd name="T9" fmla="*/ 0 h 5"/>
                  <a:gd name="T10" fmla="*/ 7 w 7"/>
                  <a:gd name="T11" fmla="*/ 0 h 5"/>
                  <a:gd name="T12" fmla="*/ 5 w 7"/>
                  <a:gd name="T13" fmla="*/ 0 h 5"/>
                  <a:gd name="T14" fmla="*/ 5 w 7"/>
                  <a:gd name="T15" fmla="*/ 0 h 5"/>
                  <a:gd name="T16" fmla="*/ 7 w 7"/>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5">
                    <a:moveTo>
                      <a:pt x="5" y="0"/>
                    </a:moveTo>
                    <a:lnTo>
                      <a:pt x="3" y="3"/>
                    </a:lnTo>
                    <a:lnTo>
                      <a:pt x="0" y="5"/>
                    </a:lnTo>
                    <a:lnTo>
                      <a:pt x="5" y="0"/>
                    </a:lnTo>
                    <a:lnTo>
                      <a:pt x="5" y="0"/>
                    </a:lnTo>
                    <a:close/>
                    <a:moveTo>
                      <a:pt x="7" y="0"/>
                    </a:moveTo>
                    <a:lnTo>
                      <a:pt x="5" y="0"/>
                    </a:lnTo>
                    <a:lnTo>
                      <a:pt x="5" y="0"/>
                    </a:lnTo>
                    <a:lnTo>
                      <a:pt x="7" y="0"/>
                    </a:lnTo>
                    <a:close/>
                  </a:path>
                </a:pathLst>
              </a:custGeom>
              <a:solidFill>
                <a:srgbClr val="E6E6E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8" name="Freeform: Shape 55"/>
              <p:cNvSpPr/>
              <p:nvPr/>
            </p:nvSpPr>
            <p:spPr bwMode="auto">
              <a:xfrm>
                <a:off x="6106199" y="5422914"/>
                <a:ext cx="5117" cy="3655"/>
              </a:xfrm>
              <a:custGeom>
                <a:avLst/>
                <a:gdLst>
                  <a:gd name="T0" fmla="*/ 5 w 7"/>
                  <a:gd name="T1" fmla="*/ 0 h 5"/>
                  <a:gd name="T2" fmla="*/ 3 w 7"/>
                  <a:gd name="T3" fmla="*/ 3 h 5"/>
                  <a:gd name="T4" fmla="*/ 0 w 7"/>
                  <a:gd name="T5" fmla="*/ 5 h 5"/>
                  <a:gd name="T6" fmla="*/ 5 w 7"/>
                  <a:gd name="T7" fmla="*/ 0 h 5"/>
                  <a:gd name="T8" fmla="*/ 5 w 7"/>
                  <a:gd name="T9" fmla="*/ 0 h 5"/>
                  <a:gd name="T10" fmla="*/ 7 w 7"/>
                  <a:gd name="T11" fmla="*/ 0 h 5"/>
                  <a:gd name="T12" fmla="*/ 5 w 7"/>
                  <a:gd name="T13" fmla="*/ 0 h 5"/>
                  <a:gd name="T14" fmla="*/ 5 w 7"/>
                  <a:gd name="T15" fmla="*/ 0 h 5"/>
                  <a:gd name="T16" fmla="*/ 7 w 7"/>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5">
                    <a:moveTo>
                      <a:pt x="5" y="0"/>
                    </a:moveTo>
                    <a:lnTo>
                      <a:pt x="3" y="3"/>
                    </a:lnTo>
                    <a:lnTo>
                      <a:pt x="0" y="5"/>
                    </a:lnTo>
                    <a:lnTo>
                      <a:pt x="5" y="0"/>
                    </a:lnTo>
                    <a:lnTo>
                      <a:pt x="5" y="0"/>
                    </a:lnTo>
                    <a:moveTo>
                      <a:pt x="7" y="0"/>
                    </a:moveTo>
                    <a:lnTo>
                      <a:pt x="5" y="0"/>
                    </a:lnTo>
                    <a:lnTo>
                      <a:pt x="5" y="0"/>
                    </a:lnTo>
                    <a:lnTo>
                      <a:pt x="7"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09" name="Freeform: Shape 56"/>
              <p:cNvSpPr/>
              <p:nvPr/>
            </p:nvSpPr>
            <p:spPr bwMode="auto">
              <a:xfrm>
                <a:off x="6106199" y="5422914"/>
                <a:ext cx="3655" cy="2193"/>
              </a:xfrm>
              <a:custGeom>
                <a:avLst/>
                <a:gdLst>
                  <a:gd name="T0" fmla="*/ 5 w 5"/>
                  <a:gd name="T1" fmla="*/ 0 h 3"/>
                  <a:gd name="T2" fmla="*/ 0 w 5"/>
                  <a:gd name="T3" fmla="*/ 3 h 3"/>
                  <a:gd name="T4" fmla="*/ 0 w 5"/>
                  <a:gd name="T5" fmla="*/ 3 h 3"/>
                  <a:gd name="T6" fmla="*/ 5 w 5"/>
                  <a:gd name="T7" fmla="*/ 0 h 3"/>
                  <a:gd name="T8" fmla="*/ 5 w 5"/>
                  <a:gd name="T9" fmla="*/ 0 h 3"/>
                  <a:gd name="T10" fmla="*/ 5 w 5"/>
                  <a:gd name="T11" fmla="*/ 0 h 3"/>
                  <a:gd name="T12" fmla="*/ 3 w 5"/>
                  <a:gd name="T13" fmla="*/ 3 h 3"/>
                  <a:gd name="T14" fmla="*/ 3 w 5"/>
                  <a:gd name="T15" fmla="*/ 3 h 3"/>
                  <a:gd name="T16" fmla="*/ 5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5" y="0"/>
                    </a:moveTo>
                    <a:lnTo>
                      <a:pt x="0" y="3"/>
                    </a:lnTo>
                    <a:lnTo>
                      <a:pt x="0" y="3"/>
                    </a:lnTo>
                    <a:lnTo>
                      <a:pt x="5" y="0"/>
                    </a:lnTo>
                    <a:close/>
                    <a:moveTo>
                      <a:pt x="5" y="0"/>
                    </a:moveTo>
                    <a:lnTo>
                      <a:pt x="5" y="0"/>
                    </a:lnTo>
                    <a:lnTo>
                      <a:pt x="3" y="3"/>
                    </a:lnTo>
                    <a:lnTo>
                      <a:pt x="3" y="3"/>
                    </a:lnTo>
                    <a:lnTo>
                      <a:pt x="5" y="0"/>
                    </a:lnTo>
                    <a:close/>
                  </a:path>
                </a:pathLst>
              </a:custGeom>
              <a:solidFill>
                <a:srgbClr val="E6E6E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0" name="Freeform: Shape 57"/>
              <p:cNvSpPr/>
              <p:nvPr/>
            </p:nvSpPr>
            <p:spPr bwMode="auto">
              <a:xfrm>
                <a:off x="6106199" y="5422914"/>
                <a:ext cx="3655" cy="2193"/>
              </a:xfrm>
              <a:custGeom>
                <a:avLst/>
                <a:gdLst>
                  <a:gd name="T0" fmla="*/ 5 w 5"/>
                  <a:gd name="T1" fmla="*/ 0 h 3"/>
                  <a:gd name="T2" fmla="*/ 0 w 5"/>
                  <a:gd name="T3" fmla="*/ 3 h 3"/>
                  <a:gd name="T4" fmla="*/ 0 w 5"/>
                  <a:gd name="T5" fmla="*/ 3 h 3"/>
                  <a:gd name="T6" fmla="*/ 5 w 5"/>
                  <a:gd name="T7" fmla="*/ 0 h 3"/>
                  <a:gd name="T8" fmla="*/ 5 w 5"/>
                  <a:gd name="T9" fmla="*/ 0 h 3"/>
                  <a:gd name="T10" fmla="*/ 5 w 5"/>
                  <a:gd name="T11" fmla="*/ 0 h 3"/>
                  <a:gd name="T12" fmla="*/ 3 w 5"/>
                  <a:gd name="T13" fmla="*/ 3 h 3"/>
                  <a:gd name="T14" fmla="*/ 3 w 5"/>
                  <a:gd name="T15" fmla="*/ 3 h 3"/>
                  <a:gd name="T16" fmla="*/ 5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5" y="0"/>
                    </a:moveTo>
                    <a:lnTo>
                      <a:pt x="0" y="3"/>
                    </a:lnTo>
                    <a:lnTo>
                      <a:pt x="0" y="3"/>
                    </a:lnTo>
                    <a:lnTo>
                      <a:pt x="5" y="0"/>
                    </a:lnTo>
                    <a:moveTo>
                      <a:pt x="5" y="0"/>
                    </a:moveTo>
                    <a:lnTo>
                      <a:pt x="5" y="0"/>
                    </a:lnTo>
                    <a:lnTo>
                      <a:pt x="3" y="3"/>
                    </a:lnTo>
                    <a:lnTo>
                      <a:pt x="3" y="3"/>
                    </a:lnTo>
                    <a:lnTo>
                      <a:pt x="5"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1" name="Rectangle 58"/>
              <p:cNvSpPr/>
              <p:nvPr/>
            </p:nvSpPr>
            <p:spPr bwMode="auto">
              <a:xfrm>
                <a:off x="6106199" y="5426570"/>
                <a:ext cx="731" cy="731"/>
              </a:xfrm>
              <a:prstGeom prst="rect">
                <a:avLst/>
              </a:prstGeom>
              <a:solidFill>
                <a:srgbClr val="BC3E31"/>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2" name="Freeform: Shape 59"/>
              <p:cNvSpPr/>
              <p:nvPr/>
            </p:nvSpPr>
            <p:spPr bwMode="auto">
              <a:xfrm>
                <a:off x="6106199" y="542657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3" name="Freeform: Shape 60"/>
              <p:cNvSpPr/>
              <p:nvPr/>
            </p:nvSpPr>
            <p:spPr bwMode="auto">
              <a:xfrm>
                <a:off x="6106199" y="5425107"/>
                <a:ext cx="2193" cy="1462"/>
              </a:xfrm>
              <a:custGeom>
                <a:avLst/>
                <a:gdLst>
                  <a:gd name="T0" fmla="*/ 3 w 3"/>
                  <a:gd name="T1" fmla="*/ 0 h 2"/>
                  <a:gd name="T2" fmla="*/ 3 w 3"/>
                  <a:gd name="T3" fmla="*/ 0 h 2"/>
                  <a:gd name="T4" fmla="*/ 0 w 3"/>
                  <a:gd name="T5" fmla="*/ 2 h 2"/>
                  <a:gd name="T6" fmla="*/ 0 w 3"/>
                  <a:gd name="T7" fmla="*/ 2 h 2"/>
                  <a:gd name="T8" fmla="*/ 0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2"/>
                    </a:lnTo>
                    <a:lnTo>
                      <a:pt x="0" y="2"/>
                    </a:lnTo>
                    <a:lnTo>
                      <a:pt x="0" y="2"/>
                    </a:lnTo>
                    <a:lnTo>
                      <a:pt x="3" y="0"/>
                    </a:lnTo>
                    <a:close/>
                  </a:path>
                </a:pathLst>
              </a:custGeom>
              <a:solidFill>
                <a:srgbClr val="CFCFC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4" name="Freeform: Shape 61"/>
              <p:cNvSpPr/>
              <p:nvPr/>
            </p:nvSpPr>
            <p:spPr bwMode="auto">
              <a:xfrm>
                <a:off x="6106199" y="5425107"/>
                <a:ext cx="2193" cy="1462"/>
              </a:xfrm>
              <a:custGeom>
                <a:avLst/>
                <a:gdLst>
                  <a:gd name="T0" fmla="*/ 3 w 3"/>
                  <a:gd name="T1" fmla="*/ 0 h 2"/>
                  <a:gd name="T2" fmla="*/ 3 w 3"/>
                  <a:gd name="T3" fmla="*/ 0 h 2"/>
                  <a:gd name="T4" fmla="*/ 0 w 3"/>
                  <a:gd name="T5" fmla="*/ 2 h 2"/>
                  <a:gd name="T6" fmla="*/ 0 w 3"/>
                  <a:gd name="T7" fmla="*/ 2 h 2"/>
                  <a:gd name="T8" fmla="*/ 0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2"/>
                    </a:lnTo>
                    <a:lnTo>
                      <a:pt x="0" y="2"/>
                    </a:lnTo>
                    <a:lnTo>
                      <a:pt x="0" y="2"/>
                    </a:lnTo>
                    <a:lnTo>
                      <a:pt x="3"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5" name="Freeform: Shape 62"/>
              <p:cNvSpPr/>
              <p:nvPr/>
            </p:nvSpPr>
            <p:spPr bwMode="auto">
              <a:xfrm>
                <a:off x="6217314" y="5251857"/>
                <a:ext cx="326034" cy="776340"/>
              </a:xfrm>
              <a:custGeom>
                <a:avLst/>
                <a:gdLst>
                  <a:gd name="T0" fmla="*/ 134 w 446"/>
                  <a:gd name="T1" fmla="*/ 0 h 1062"/>
                  <a:gd name="T2" fmla="*/ 111 w 446"/>
                  <a:gd name="T3" fmla="*/ 102 h 1062"/>
                  <a:gd name="T4" fmla="*/ 0 w 446"/>
                  <a:gd name="T5" fmla="*/ 1062 h 1062"/>
                  <a:gd name="T6" fmla="*/ 191 w 446"/>
                  <a:gd name="T7" fmla="*/ 1062 h 1062"/>
                  <a:gd name="T8" fmla="*/ 402 w 446"/>
                  <a:gd name="T9" fmla="*/ 634 h 1062"/>
                  <a:gd name="T10" fmla="*/ 201 w 446"/>
                  <a:gd name="T11" fmla="*/ 499 h 1062"/>
                  <a:gd name="T12" fmla="*/ 446 w 446"/>
                  <a:gd name="T13" fmla="*/ 383 h 1062"/>
                  <a:gd name="T14" fmla="*/ 227 w 446"/>
                  <a:gd name="T15" fmla="*/ 43 h 1062"/>
                  <a:gd name="T16" fmla="*/ 134 w 446"/>
                  <a:gd name="T17" fmla="*/ 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1062">
                    <a:moveTo>
                      <a:pt x="134" y="0"/>
                    </a:moveTo>
                    <a:lnTo>
                      <a:pt x="111" y="102"/>
                    </a:lnTo>
                    <a:lnTo>
                      <a:pt x="0" y="1062"/>
                    </a:lnTo>
                    <a:lnTo>
                      <a:pt x="191" y="1062"/>
                    </a:lnTo>
                    <a:lnTo>
                      <a:pt x="402" y="634"/>
                    </a:lnTo>
                    <a:lnTo>
                      <a:pt x="201" y="499"/>
                    </a:lnTo>
                    <a:lnTo>
                      <a:pt x="446" y="383"/>
                    </a:lnTo>
                    <a:lnTo>
                      <a:pt x="227" y="43"/>
                    </a:lnTo>
                    <a:lnTo>
                      <a:pt x="134" y="0"/>
                    </a:lnTo>
                    <a:close/>
                  </a:path>
                </a:pathLst>
              </a:custGeom>
              <a:solidFill>
                <a:schemeClr val="tx2">
                  <a:lumMod val="75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6" name="Freeform: Shape 63"/>
              <p:cNvSpPr/>
              <p:nvPr/>
            </p:nvSpPr>
            <p:spPr bwMode="auto">
              <a:xfrm>
                <a:off x="6217314" y="5251857"/>
                <a:ext cx="326034" cy="776340"/>
              </a:xfrm>
              <a:custGeom>
                <a:avLst/>
                <a:gdLst>
                  <a:gd name="T0" fmla="*/ 134 w 446"/>
                  <a:gd name="T1" fmla="*/ 0 h 1062"/>
                  <a:gd name="T2" fmla="*/ 111 w 446"/>
                  <a:gd name="T3" fmla="*/ 102 h 1062"/>
                  <a:gd name="T4" fmla="*/ 0 w 446"/>
                  <a:gd name="T5" fmla="*/ 1062 h 1062"/>
                  <a:gd name="T6" fmla="*/ 191 w 446"/>
                  <a:gd name="T7" fmla="*/ 1062 h 1062"/>
                  <a:gd name="T8" fmla="*/ 402 w 446"/>
                  <a:gd name="T9" fmla="*/ 634 h 1062"/>
                  <a:gd name="T10" fmla="*/ 201 w 446"/>
                  <a:gd name="T11" fmla="*/ 499 h 1062"/>
                  <a:gd name="T12" fmla="*/ 446 w 446"/>
                  <a:gd name="T13" fmla="*/ 383 h 1062"/>
                  <a:gd name="T14" fmla="*/ 227 w 446"/>
                  <a:gd name="T15" fmla="*/ 43 h 1062"/>
                  <a:gd name="T16" fmla="*/ 134 w 446"/>
                  <a:gd name="T17" fmla="*/ 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1062">
                    <a:moveTo>
                      <a:pt x="134" y="0"/>
                    </a:moveTo>
                    <a:lnTo>
                      <a:pt x="111" y="102"/>
                    </a:lnTo>
                    <a:lnTo>
                      <a:pt x="0" y="1062"/>
                    </a:lnTo>
                    <a:lnTo>
                      <a:pt x="191" y="1062"/>
                    </a:lnTo>
                    <a:lnTo>
                      <a:pt x="402" y="634"/>
                    </a:lnTo>
                    <a:lnTo>
                      <a:pt x="201" y="499"/>
                    </a:lnTo>
                    <a:lnTo>
                      <a:pt x="446" y="383"/>
                    </a:lnTo>
                    <a:lnTo>
                      <a:pt x="227" y="43"/>
                    </a:lnTo>
                    <a:lnTo>
                      <a:pt x="13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7" name="Freeform: Shape 64"/>
              <p:cNvSpPr/>
              <p:nvPr/>
            </p:nvSpPr>
            <p:spPr bwMode="auto">
              <a:xfrm>
                <a:off x="5681478" y="5240160"/>
                <a:ext cx="324571" cy="788037"/>
              </a:xfrm>
              <a:custGeom>
                <a:avLst/>
                <a:gdLst>
                  <a:gd name="T0" fmla="*/ 338 w 444"/>
                  <a:gd name="T1" fmla="*/ 0 h 1078"/>
                  <a:gd name="T2" fmla="*/ 338 w 444"/>
                  <a:gd name="T3" fmla="*/ 116 h 1078"/>
                  <a:gd name="T4" fmla="*/ 444 w 444"/>
                  <a:gd name="T5" fmla="*/ 1078 h 1078"/>
                  <a:gd name="T6" fmla="*/ 253 w 444"/>
                  <a:gd name="T7" fmla="*/ 1078 h 1078"/>
                  <a:gd name="T8" fmla="*/ 42 w 444"/>
                  <a:gd name="T9" fmla="*/ 650 h 1078"/>
                  <a:gd name="T10" fmla="*/ 243 w 444"/>
                  <a:gd name="T11" fmla="*/ 515 h 1078"/>
                  <a:gd name="T12" fmla="*/ 0 w 444"/>
                  <a:gd name="T13" fmla="*/ 399 h 1078"/>
                  <a:gd name="T14" fmla="*/ 201 w 444"/>
                  <a:gd name="T15" fmla="*/ 61 h 1078"/>
                  <a:gd name="T16" fmla="*/ 338 w 444"/>
                  <a:gd name="T17" fmla="*/ 0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1078">
                    <a:moveTo>
                      <a:pt x="338" y="0"/>
                    </a:moveTo>
                    <a:lnTo>
                      <a:pt x="338" y="116"/>
                    </a:lnTo>
                    <a:lnTo>
                      <a:pt x="444" y="1078"/>
                    </a:lnTo>
                    <a:lnTo>
                      <a:pt x="253" y="1078"/>
                    </a:lnTo>
                    <a:lnTo>
                      <a:pt x="42" y="650"/>
                    </a:lnTo>
                    <a:lnTo>
                      <a:pt x="243" y="515"/>
                    </a:lnTo>
                    <a:lnTo>
                      <a:pt x="0" y="399"/>
                    </a:lnTo>
                    <a:lnTo>
                      <a:pt x="201" y="61"/>
                    </a:lnTo>
                    <a:lnTo>
                      <a:pt x="338" y="0"/>
                    </a:lnTo>
                    <a:close/>
                  </a:path>
                </a:pathLst>
              </a:custGeom>
              <a:solidFill>
                <a:schemeClr val="tx2">
                  <a:lumMod val="75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8" name="Freeform: Shape 65"/>
              <p:cNvSpPr/>
              <p:nvPr/>
            </p:nvSpPr>
            <p:spPr bwMode="auto">
              <a:xfrm>
                <a:off x="6007512" y="5578621"/>
                <a:ext cx="203954" cy="449576"/>
              </a:xfrm>
              <a:custGeom>
                <a:avLst/>
                <a:gdLst>
                  <a:gd name="T0" fmla="*/ 192 w 279"/>
                  <a:gd name="T1" fmla="*/ 0 h 615"/>
                  <a:gd name="T2" fmla="*/ 279 w 279"/>
                  <a:gd name="T3" fmla="*/ 615 h 615"/>
                  <a:gd name="T4" fmla="*/ 0 w 279"/>
                  <a:gd name="T5" fmla="*/ 615 h 615"/>
                  <a:gd name="T6" fmla="*/ 88 w 279"/>
                  <a:gd name="T7" fmla="*/ 0 h 615"/>
                  <a:gd name="T8" fmla="*/ 192 w 279"/>
                  <a:gd name="T9" fmla="*/ 0 h 615"/>
                </a:gdLst>
                <a:ahLst/>
                <a:cxnLst>
                  <a:cxn ang="0">
                    <a:pos x="T0" y="T1"/>
                  </a:cxn>
                  <a:cxn ang="0">
                    <a:pos x="T2" y="T3"/>
                  </a:cxn>
                  <a:cxn ang="0">
                    <a:pos x="T4" y="T5"/>
                  </a:cxn>
                  <a:cxn ang="0">
                    <a:pos x="T6" y="T7"/>
                  </a:cxn>
                  <a:cxn ang="0">
                    <a:pos x="T8" y="T9"/>
                  </a:cxn>
                </a:cxnLst>
                <a:rect l="0" t="0" r="r" b="b"/>
                <a:pathLst>
                  <a:path w="279" h="615">
                    <a:moveTo>
                      <a:pt x="192" y="0"/>
                    </a:moveTo>
                    <a:lnTo>
                      <a:pt x="279" y="615"/>
                    </a:lnTo>
                    <a:lnTo>
                      <a:pt x="0" y="615"/>
                    </a:lnTo>
                    <a:lnTo>
                      <a:pt x="88" y="0"/>
                    </a:lnTo>
                    <a:lnTo>
                      <a:pt x="192" y="0"/>
                    </a:lnTo>
                    <a:close/>
                  </a:path>
                </a:pathLst>
              </a:custGeom>
              <a:solidFill>
                <a:schemeClr val="tx2">
                  <a:lumMod val="40000"/>
                  <a:lumOff val="6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19" name="Freeform: Shape 66"/>
              <p:cNvSpPr/>
              <p:nvPr/>
            </p:nvSpPr>
            <p:spPr bwMode="auto">
              <a:xfrm>
                <a:off x="6007512" y="5578621"/>
                <a:ext cx="203954" cy="449576"/>
              </a:xfrm>
              <a:custGeom>
                <a:avLst/>
                <a:gdLst>
                  <a:gd name="T0" fmla="*/ 192 w 279"/>
                  <a:gd name="T1" fmla="*/ 0 h 615"/>
                  <a:gd name="T2" fmla="*/ 279 w 279"/>
                  <a:gd name="T3" fmla="*/ 615 h 615"/>
                  <a:gd name="T4" fmla="*/ 0 w 279"/>
                  <a:gd name="T5" fmla="*/ 615 h 615"/>
                  <a:gd name="T6" fmla="*/ 88 w 279"/>
                  <a:gd name="T7" fmla="*/ 0 h 615"/>
                  <a:gd name="T8" fmla="*/ 192 w 279"/>
                  <a:gd name="T9" fmla="*/ 0 h 615"/>
                </a:gdLst>
                <a:ahLst/>
                <a:cxnLst>
                  <a:cxn ang="0">
                    <a:pos x="T0" y="T1"/>
                  </a:cxn>
                  <a:cxn ang="0">
                    <a:pos x="T2" y="T3"/>
                  </a:cxn>
                  <a:cxn ang="0">
                    <a:pos x="T4" y="T5"/>
                  </a:cxn>
                  <a:cxn ang="0">
                    <a:pos x="T6" y="T7"/>
                  </a:cxn>
                  <a:cxn ang="0">
                    <a:pos x="T8" y="T9"/>
                  </a:cxn>
                </a:cxnLst>
                <a:rect l="0" t="0" r="r" b="b"/>
                <a:pathLst>
                  <a:path w="279" h="615">
                    <a:moveTo>
                      <a:pt x="192" y="0"/>
                    </a:moveTo>
                    <a:lnTo>
                      <a:pt x="279" y="615"/>
                    </a:lnTo>
                    <a:lnTo>
                      <a:pt x="0" y="615"/>
                    </a:lnTo>
                    <a:lnTo>
                      <a:pt x="88" y="0"/>
                    </a:lnTo>
                    <a:lnTo>
                      <a:pt x="192"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0" name="Freeform: Shape 67"/>
              <p:cNvSpPr/>
              <p:nvPr/>
            </p:nvSpPr>
            <p:spPr bwMode="auto">
              <a:xfrm>
                <a:off x="5952686" y="5592510"/>
                <a:ext cx="0" cy="3655"/>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solidFill>
                <a:srgbClr val="E6E6E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1" name="Freeform: Shape 68"/>
              <p:cNvSpPr/>
              <p:nvPr/>
            </p:nvSpPr>
            <p:spPr bwMode="auto">
              <a:xfrm>
                <a:off x="5952686" y="5592510"/>
                <a:ext cx="0" cy="3655"/>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2" name="Freeform: Shape 69"/>
              <p:cNvSpPr/>
              <p:nvPr/>
            </p:nvSpPr>
            <p:spPr bwMode="auto">
              <a:xfrm>
                <a:off x="6095965" y="5425107"/>
                <a:ext cx="10235" cy="15351"/>
              </a:xfrm>
              <a:custGeom>
                <a:avLst/>
                <a:gdLst>
                  <a:gd name="T0" fmla="*/ 14 w 14"/>
                  <a:gd name="T1" fmla="*/ 0 h 21"/>
                  <a:gd name="T2" fmla="*/ 10 w 14"/>
                  <a:gd name="T3" fmla="*/ 7 h 21"/>
                  <a:gd name="T4" fmla="*/ 0 w 14"/>
                  <a:gd name="T5" fmla="*/ 21 h 21"/>
                  <a:gd name="T6" fmla="*/ 14 w 14"/>
                  <a:gd name="T7" fmla="*/ 2 h 21"/>
                  <a:gd name="T8" fmla="*/ 14 w 14"/>
                  <a:gd name="T9" fmla="*/ 0 h 21"/>
                </a:gdLst>
                <a:ahLst/>
                <a:cxnLst>
                  <a:cxn ang="0">
                    <a:pos x="T0" y="T1"/>
                  </a:cxn>
                  <a:cxn ang="0">
                    <a:pos x="T2" y="T3"/>
                  </a:cxn>
                  <a:cxn ang="0">
                    <a:pos x="T4" y="T5"/>
                  </a:cxn>
                  <a:cxn ang="0">
                    <a:pos x="T6" y="T7"/>
                  </a:cxn>
                  <a:cxn ang="0">
                    <a:pos x="T8" y="T9"/>
                  </a:cxn>
                </a:cxnLst>
                <a:rect l="0" t="0" r="r" b="b"/>
                <a:pathLst>
                  <a:path w="14" h="21">
                    <a:moveTo>
                      <a:pt x="14" y="0"/>
                    </a:moveTo>
                    <a:lnTo>
                      <a:pt x="10" y="7"/>
                    </a:lnTo>
                    <a:lnTo>
                      <a:pt x="0" y="21"/>
                    </a:lnTo>
                    <a:lnTo>
                      <a:pt x="14" y="2"/>
                    </a:lnTo>
                    <a:lnTo>
                      <a:pt x="14" y="0"/>
                    </a:lnTo>
                    <a:close/>
                  </a:path>
                </a:pathLst>
              </a:custGeom>
              <a:solidFill>
                <a:srgbClr val="D0453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3" name="Freeform: Shape 70"/>
              <p:cNvSpPr/>
              <p:nvPr/>
            </p:nvSpPr>
            <p:spPr bwMode="auto">
              <a:xfrm>
                <a:off x="6095965" y="5425107"/>
                <a:ext cx="10235" cy="15351"/>
              </a:xfrm>
              <a:custGeom>
                <a:avLst/>
                <a:gdLst>
                  <a:gd name="T0" fmla="*/ 14 w 14"/>
                  <a:gd name="T1" fmla="*/ 0 h 21"/>
                  <a:gd name="T2" fmla="*/ 10 w 14"/>
                  <a:gd name="T3" fmla="*/ 7 h 21"/>
                  <a:gd name="T4" fmla="*/ 0 w 14"/>
                  <a:gd name="T5" fmla="*/ 21 h 21"/>
                  <a:gd name="T6" fmla="*/ 14 w 14"/>
                  <a:gd name="T7" fmla="*/ 2 h 21"/>
                  <a:gd name="T8" fmla="*/ 14 w 14"/>
                  <a:gd name="T9" fmla="*/ 0 h 21"/>
                </a:gdLst>
                <a:ahLst/>
                <a:cxnLst>
                  <a:cxn ang="0">
                    <a:pos x="T0" y="T1"/>
                  </a:cxn>
                  <a:cxn ang="0">
                    <a:pos x="T2" y="T3"/>
                  </a:cxn>
                  <a:cxn ang="0">
                    <a:pos x="T4" y="T5"/>
                  </a:cxn>
                  <a:cxn ang="0">
                    <a:pos x="T6" y="T7"/>
                  </a:cxn>
                  <a:cxn ang="0">
                    <a:pos x="T8" y="T9"/>
                  </a:cxn>
                </a:cxnLst>
                <a:rect l="0" t="0" r="r" b="b"/>
                <a:pathLst>
                  <a:path w="14" h="21">
                    <a:moveTo>
                      <a:pt x="14" y="0"/>
                    </a:moveTo>
                    <a:lnTo>
                      <a:pt x="10" y="7"/>
                    </a:lnTo>
                    <a:lnTo>
                      <a:pt x="0" y="21"/>
                    </a:lnTo>
                    <a:lnTo>
                      <a:pt x="14" y="2"/>
                    </a:lnTo>
                    <a:lnTo>
                      <a:pt x="1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4" name="Freeform: Shape 71"/>
              <p:cNvSpPr/>
              <p:nvPr/>
            </p:nvSpPr>
            <p:spPr bwMode="auto">
              <a:xfrm>
                <a:off x="5952686" y="5509905"/>
                <a:ext cx="81143" cy="103073"/>
              </a:xfrm>
              <a:custGeom>
                <a:avLst/>
                <a:gdLst>
                  <a:gd name="T0" fmla="*/ 104 w 111"/>
                  <a:gd name="T1" fmla="*/ 0 h 141"/>
                  <a:gd name="T2" fmla="*/ 0 w 111"/>
                  <a:gd name="T3" fmla="*/ 113 h 141"/>
                  <a:gd name="T4" fmla="*/ 0 w 111"/>
                  <a:gd name="T5" fmla="*/ 118 h 141"/>
                  <a:gd name="T6" fmla="*/ 2 w 111"/>
                  <a:gd name="T7" fmla="*/ 141 h 141"/>
                  <a:gd name="T8" fmla="*/ 111 w 111"/>
                  <a:gd name="T9" fmla="*/ 9 h 141"/>
                  <a:gd name="T10" fmla="*/ 104 w 111"/>
                  <a:gd name="T11" fmla="*/ 0 h 141"/>
                </a:gdLst>
                <a:ahLst/>
                <a:cxnLst>
                  <a:cxn ang="0">
                    <a:pos x="T0" y="T1"/>
                  </a:cxn>
                  <a:cxn ang="0">
                    <a:pos x="T2" y="T3"/>
                  </a:cxn>
                  <a:cxn ang="0">
                    <a:pos x="T4" y="T5"/>
                  </a:cxn>
                  <a:cxn ang="0">
                    <a:pos x="T6" y="T7"/>
                  </a:cxn>
                  <a:cxn ang="0">
                    <a:pos x="T8" y="T9"/>
                  </a:cxn>
                  <a:cxn ang="0">
                    <a:pos x="T10" y="T11"/>
                  </a:cxn>
                </a:cxnLst>
                <a:rect l="0" t="0" r="r" b="b"/>
                <a:pathLst>
                  <a:path w="111" h="141">
                    <a:moveTo>
                      <a:pt x="104" y="0"/>
                    </a:moveTo>
                    <a:lnTo>
                      <a:pt x="0" y="113"/>
                    </a:lnTo>
                    <a:lnTo>
                      <a:pt x="0" y="118"/>
                    </a:lnTo>
                    <a:lnTo>
                      <a:pt x="2" y="141"/>
                    </a:lnTo>
                    <a:lnTo>
                      <a:pt x="111" y="9"/>
                    </a:lnTo>
                    <a:lnTo>
                      <a:pt x="10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5" name="Freeform: Shape 72"/>
              <p:cNvSpPr/>
              <p:nvPr/>
            </p:nvSpPr>
            <p:spPr bwMode="auto">
              <a:xfrm>
                <a:off x="6028712" y="5430225"/>
                <a:ext cx="74563" cy="86260"/>
              </a:xfrm>
              <a:custGeom>
                <a:avLst/>
                <a:gdLst>
                  <a:gd name="T0" fmla="*/ 102 w 102"/>
                  <a:gd name="T1" fmla="*/ 0 h 118"/>
                  <a:gd name="T2" fmla="*/ 0 w 102"/>
                  <a:gd name="T3" fmla="*/ 109 h 118"/>
                  <a:gd name="T4" fmla="*/ 7 w 102"/>
                  <a:gd name="T5" fmla="*/ 118 h 118"/>
                  <a:gd name="T6" fmla="*/ 92 w 102"/>
                  <a:gd name="T7" fmla="*/ 14 h 118"/>
                  <a:gd name="T8" fmla="*/ 102 w 102"/>
                  <a:gd name="T9" fmla="*/ 0 h 118"/>
                </a:gdLst>
                <a:ahLst/>
                <a:cxnLst>
                  <a:cxn ang="0">
                    <a:pos x="T0" y="T1"/>
                  </a:cxn>
                  <a:cxn ang="0">
                    <a:pos x="T2" y="T3"/>
                  </a:cxn>
                  <a:cxn ang="0">
                    <a:pos x="T4" y="T5"/>
                  </a:cxn>
                  <a:cxn ang="0">
                    <a:pos x="T6" y="T7"/>
                  </a:cxn>
                  <a:cxn ang="0">
                    <a:pos x="T8" y="T9"/>
                  </a:cxn>
                </a:cxnLst>
                <a:rect l="0" t="0" r="r" b="b"/>
                <a:pathLst>
                  <a:path w="102" h="118">
                    <a:moveTo>
                      <a:pt x="102" y="0"/>
                    </a:moveTo>
                    <a:lnTo>
                      <a:pt x="0" y="109"/>
                    </a:lnTo>
                    <a:lnTo>
                      <a:pt x="7" y="118"/>
                    </a:lnTo>
                    <a:lnTo>
                      <a:pt x="92" y="14"/>
                    </a:lnTo>
                    <a:lnTo>
                      <a:pt x="102"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6" name="Rectangle 73"/>
              <p:cNvSpPr/>
              <p:nvPr/>
            </p:nvSpPr>
            <p:spPr bwMode="auto">
              <a:xfrm>
                <a:off x="6109854" y="5422914"/>
                <a:ext cx="731" cy="731"/>
              </a:xfrm>
              <a:prstGeom prst="rect">
                <a:avLst/>
              </a:prstGeom>
              <a:solidFill>
                <a:srgbClr val="E6E6E6"/>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7" name="Freeform: Shape 74"/>
              <p:cNvSpPr/>
              <p:nvPr/>
            </p:nvSpPr>
            <p:spPr bwMode="auto">
              <a:xfrm>
                <a:off x="6109854" y="54229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8" name="Freeform: Shape 75"/>
              <p:cNvSpPr/>
              <p:nvPr/>
            </p:nvSpPr>
            <p:spPr bwMode="auto">
              <a:xfrm>
                <a:off x="6106199" y="5422914"/>
                <a:ext cx="3655" cy="2193"/>
              </a:xfrm>
              <a:custGeom>
                <a:avLst/>
                <a:gdLst>
                  <a:gd name="T0" fmla="*/ 5 w 5"/>
                  <a:gd name="T1" fmla="*/ 0 h 3"/>
                  <a:gd name="T2" fmla="*/ 5 w 5"/>
                  <a:gd name="T3" fmla="*/ 0 h 3"/>
                  <a:gd name="T4" fmla="*/ 0 w 5"/>
                  <a:gd name="T5" fmla="*/ 3 h 3"/>
                  <a:gd name="T6" fmla="*/ 0 w 5"/>
                  <a:gd name="T7" fmla="*/ 3 h 3"/>
                  <a:gd name="T8" fmla="*/ 3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3" y="3"/>
                    </a:lnTo>
                    <a:lnTo>
                      <a:pt x="5" y="0"/>
                    </a:lnTo>
                    <a:close/>
                  </a:path>
                </a:pathLst>
              </a:custGeom>
              <a:solidFill>
                <a:srgbClr val="CFCFCF"/>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29" name="Freeform: Shape 76"/>
              <p:cNvSpPr/>
              <p:nvPr/>
            </p:nvSpPr>
            <p:spPr bwMode="auto">
              <a:xfrm>
                <a:off x="6106199" y="5422914"/>
                <a:ext cx="3655" cy="2193"/>
              </a:xfrm>
              <a:custGeom>
                <a:avLst/>
                <a:gdLst>
                  <a:gd name="T0" fmla="*/ 5 w 5"/>
                  <a:gd name="T1" fmla="*/ 0 h 3"/>
                  <a:gd name="T2" fmla="*/ 5 w 5"/>
                  <a:gd name="T3" fmla="*/ 0 h 3"/>
                  <a:gd name="T4" fmla="*/ 0 w 5"/>
                  <a:gd name="T5" fmla="*/ 3 h 3"/>
                  <a:gd name="T6" fmla="*/ 0 w 5"/>
                  <a:gd name="T7" fmla="*/ 3 h 3"/>
                  <a:gd name="T8" fmla="*/ 3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3" y="3"/>
                    </a:lnTo>
                    <a:lnTo>
                      <a:pt x="5"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0" name="Freeform: Shape 77"/>
              <p:cNvSpPr/>
              <p:nvPr/>
            </p:nvSpPr>
            <p:spPr bwMode="auto">
              <a:xfrm>
                <a:off x="6106199" y="5425107"/>
                <a:ext cx="2193" cy="146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solidFill>
                <a:srgbClr val="BBBBBB"/>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1" name="Freeform: Shape 78"/>
              <p:cNvSpPr/>
              <p:nvPr/>
            </p:nvSpPr>
            <p:spPr bwMode="auto">
              <a:xfrm>
                <a:off x="6106199" y="5425107"/>
                <a:ext cx="2193" cy="146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2" name="Freeform: Shape 79"/>
              <p:cNvSpPr/>
              <p:nvPr/>
            </p:nvSpPr>
            <p:spPr bwMode="auto">
              <a:xfrm>
                <a:off x="6109854" y="5422914"/>
                <a:ext cx="15351" cy="17544"/>
              </a:xfrm>
              <a:custGeom>
                <a:avLst/>
                <a:gdLst>
                  <a:gd name="T0" fmla="*/ 0 w 21"/>
                  <a:gd name="T1" fmla="*/ 0 h 24"/>
                  <a:gd name="T2" fmla="*/ 0 w 21"/>
                  <a:gd name="T3" fmla="*/ 0 h 24"/>
                  <a:gd name="T4" fmla="*/ 21 w 21"/>
                  <a:gd name="T5" fmla="*/ 24 h 24"/>
                  <a:gd name="T6" fmla="*/ 9 w 21"/>
                  <a:gd name="T7" fmla="*/ 10 h 24"/>
                  <a:gd name="T8" fmla="*/ 0 w 21"/>
                  <a:gd name="T9" fmla="*/ 0 h 24"/>
                </a:gdLst>
                <a:ahLst/>
                <a:cxnLst>
                  <a:cxn ang="0">
                    <a:pos x="T0" y="T1"/>
                  </a:cxn>
                  <a:cxn ang="0">
                    <a:pos x="T2" y="T3"/>
                  </a:cxn>
                  <a:cxn ang="0">
                    <a:pos x="T4" y="T5"/>
                  </a:cxn>
                  <a:cxn ang="0">
                    <a:pos x="T6" y="T7"/>
                  </a:cxn>
                  <a:cxn ang="0">
                    <a:pos x="T8" y="T9"/>
                  </a:cxn>
                </a:cxnLst>
                <a:rect l="0" t="0" r="r" b="b"/>
                <a:pathLst>
                  <a:path w="21" h="24">
                    <a:moveTo>
                      <a:pt x="0" y="0"/>
                    </a:moveTo>
                    <a:lnTo>
                      <a:pt x="0" y="0"/>
                    </a:lnTo>
                    <a:lnTo>
                      <a:pt x="21" y="24"/>
                    </a:lnTo>
                    <a:lnTo>
                      <a:pt x="9" y="10"/>
                    </a:lnTo>
                    <a:lnTo>
                      <a:pt x="0" y="0"/>
                    </a:lnTo>
                    <a:close/>
                  </a:path>
                </a:pathLst>
              </a:custGeom>
              <a:solidFill>
                <a:srgbClr val="D04536"/>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3" name="Freeform: Shape 80"/>
              <p:cNvSpPr/>
              <p:nvPr/>
            </p:nvSpPr>
            <p:spPr bwMode="auto">
              <a:xfrm>
                <a:off x="6109854" y="5422914"/>
                <a:ext cx="15351" cy="17544"/>
              </a:xfrm>
              <a:custGeom>
                <a:avLst/>
                <a:gdLst>
                  <a:gd name="T0" fmla="*/ 0 w 21"/>
                  <a:gd name="T1" fmla="*/ 0 h 24"/>
                  <a:gd name="T2" fmla="*/ 0 w 21"/>
                  <a:gd name="T3" fmla="*/ 0 h 24"/>
                  <a:gd name="T4" fmla="*/ 21 w 21"/>
                  <a:gd name="T5" fmla="*/ 24 h 24"/>
                  <a:gd name="T6" fmla="*/ 9 w 21"/>
                  <a:gd name="T7" fmla="*/ 10 h 24"/>
                  <a:gd name="T8" fmla="*/ 0 w 21"/>
                  <a:gd name="T9" fmla="*/ 0 h 24"/>
                </a:gdLst>
                <a:ahLst/>
                <a:cxnLst>
                  <a:cxn ang="0">
                    <a:pos x="T0" y="T1"/>
                  </a:cxn>
                  <a:cxn ang="0">
                    <a:pos x="T2" y="T3"/>
                  </a:cxn>
                  <a:cxn ang="0">
                    <a:pos x="T4" y="T5"/>
                  </a:cxn>
                  <a:cxn ang="0">
                    <a:pos x="T6" y="T7"/>
                  </a:cxn>
                  <a:cxn ang="0">
                    <a:pos x="T8" y="T9"/>
                  </a:cxn>
                </a:cxnLst>
                <a:rect l="0" t="0" r="r" b="b"/>
                <a:pathLst>
                  <a:path w="21" h="24">
                    <a:moveTo>
                      <a:pt x="0" y="0"/>
                    </a:moveTo>
                    <a:lnTo>
                      <a:pt x="0" y="0"/>
                    </a:lnTo>
                    <a:lnTo>
                      <a:pt x="21" y="24"/>
                    </a:lnTo>
                    <a:lnTo>
                      <a:pt x="9" y="10"/>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4" name="Rectangle 81"/>
              <p:cNvSpPr/>
              <p:nvPr/>
            </p:nvSpPr>
            <p:spPr bwMode="auto">
              <a:xfrm>
                <a:off x="6109854" y="5422914"/>
                <a:ext cx="731" cy="731"/>
              </a:xfrm>
              <a:prstGeom prst="rect">
                <a:avLst/>
              </a:prstGeom>
              <a:solidFill>
                <a:srgbClr val="E6E6E6"/>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5" name="Freeform: Shape 82"/>
              <p:cNvSpPr/>
              <p:nvPr/>
            </p:nvSpPr>
            <p:spPr bwMode="auto">
              <a:xfrm>
                <a:off x="6109854" y="54229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6" name="Freeform: Shape 83"/>
              <p:cNvSpPr/>
              <p:nvPr/>
            </p:nvSpPr>
            <p:spPr bwMode="auto">
              <a:xfrm>
                <a:off x="6187342" y="5509905"/>
                <a:ext cx="81874" cy="103073"/>
              </a:xfrm>
              <a:custGeom>
                <a:avLst/>
                <a:gdLst>
                  <a:gd name="T0" fmla="*/ 7 w 112"/>
                  <a:gd name="T1" fmla="*/ 0 h 141"/>
                  <a:gd name="T2" fmla="*/ 0 w 112"/>
                  <a:gd name="T3" fmla="*/ 9 h 141"/>
                  <a:gd name="T4" fmla="*/ 107 w 112"/>
                  <a:gd name="T5" fmla="*/ 141 h 141"/>
                  <a:gd name="T6" fmla="*/ 112 w 112"/>
                  <a:gd name="T7" fmla="*/ 108 h 141"/>
                  <a:gd name="T8" fmla="*/ 7 w 112"/>
                  <a:gd name="T9" fmla="*/ 0 h 141"/>
                </a:gdLst>
                <a:ahLst/>
                <a:cxnLst>
                  <a:cxn ang="0">
                    <a:pos x="T0" y="T1"/>
                  </a:cxn>
                  <a:cxn ang="0">
                    <a:pos x="T2" y="T3"/>
                  </a:cxn>
                  <a:cxn ang="0">
                    <a:pos x="T4" y="T5"/>
                  </a:cxn>
                  <a:cxn ang="0">
                    <a:pos x="T6" y="T7"/>
                  </a:cxn>
                  <a:cxn ang="0">
                    <a:pos x="T8" y="T9"/>
                  </a:cxn>
                </a:cxnLst>
                <a:rect l="0" t="0" r="r" b="b"/>
                <a:pathLst>
                  <a:path w="112" h="141">
                    <a:moveTo>
                      <a:pt x="7" y="0"/>
                    </a:moveTo>
                    <a:lnTo>
                      <a:pt x="0" y="9"/>
                    </a:lnTo>
                    <a:lnTo>
                      <a:pt x="107" y="141"/>
                    </a:lnTo>
                    <a:lnTo>
                      <a:pt x="112" y="108"/>
                    </a:lnTo>
                    <a:lnTo>
                      <a:pt x="7"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7" name="Freeform: Shape 84"/>
              <p:cNvSpPr/>
              <p:nvPr/>
            </p:nvSpPr>
            <p:spPr bwMode="auto">
              <a:xfrm>
                <a:off x="6116433" y="5430225"/>
                <a:ext cx="76026" cy="86260"/>
              </a:xfrm>
              <a:custGeom>
                <a:avLst/>
                <a:gdLst>
                  <a:gd name="T0" fmla="*/ 0 w 104"/>
                  <a:gd name="T1" fmla="*/ 0 h 118"/>
                  <a:gd name="T2" fmla="*/ 12 w 104"/>
                  <a:gd name="T3" fmla="*/ 14 h 118"/>
                  <a:gd name="T4" fmla="*/ 97 w 104"/>
                  <a:gd name="T5" fmla="*/ 118 h 118"/>
                  <a:gd name="T6" fmla="*/ 104 w 104"/>
                  <a:gd name="T7" fmla="*/ 109 h 118"/>
                  <a:gd name="T8" fmla="*/ 0 w 104"/>
                  <a:gd name="T9" fmla="*/ 0 h 118"/>
                </a:gdLst>
                <a:ahLst/>
                <a:cxnLst>
                  <a:cxn ang="0">
                    <a:pos x="T0" y="T1"/>
                  </a:cxn>
                  <a:cxn ang="0">
                    <a:pos x="T2" y="T3"/>
                  </a:cxn>
                  <a:cxn ang="0">
                    <a:pos x="T4" y="T5"/>
                  </a:cxn>
                  <a:cxn ang="0">
                    <a:pos x="T6" y="T7"/>
                  </a:cxn>
                  <a:cxn ang="0">
                    <a:pos x="T8" y="T9"/>
                  </a:cxn>
                </a:cxnLst>
                <a:rect l="0" t="0" r="r" b="b"/>
                <a:pathLst>
                  <a:path w="104" h="118">
                    <a:moveTo>
                      <a:pt x="0" y="0"/>
                    </a:moveTo>
                    <a:lnTo>
                      <a:pt x="12" y="14"/>
                    </a:lnTo>
                    <a:lnTo>
                      <a:pt x="97" y="118"/>
                    </a:lnTo>
                    <a:lnTo>
                      <a:pt x="104" y="109"/>
                    </a:lnTo>
                    <a:lnTo>
                      <a:pt x="0"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8" name="Rectangle 85"/>
              <p:cNvSpPr/>
              <p:nvPr/>
            </p:nvSpPr>
            <p:spPr bwMode="auto">
              <a:xfrm>
                <a:off x="6109854" y="5422914"/>
                <a:ext cx="731" cy="731"/>
              </a:xfrm>
              <a:prstGeom prst="rect">
                <a:avLst/>
              </a:prstGeom>
              <a:solidFill>
                <a:srgbClr val="BC3E31"/>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39" name="Rectangle 86"/>
              <p:cNvSpPr/>
              <p:nvPr/>
            </p:nvSpPr>
            <p:spPr bwMode="auto">
              <a:xfrm>
                <a:off x="6109854" y="5422914"/>
                <a:ext cx="731" cy="731"/>
              </a:xfrm>
              <a:prstGeom prst="rect">
                <a:avLst/>
              </a:prstGeom>
              <a:no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0" name="Rectangle 87"/>
              <p:cNvSpPr/>
              <p:nvPr/>
            </p:nvSpPr>
            <p:spPr bwMode="auto">
              <a:xfrm>
                <a:off x="6109854" y="5422914"/>
                <a:ext cx="731" cy="731"/>
              </a:xfrm>
              <a:prstGeom prst="rect">
                <a:avLst/>
              </a:prstGeom>
              <a:solidFill>
                <a:srgbClr val="CFCFCF"/>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1" name="Rectangle 88"/>
              <p:cNvSpPr/>
              <p:nvPr/>
            </p:nvSpPr>
            <p:spPr bwMode="auto">
              <a:xfrm>
                <a:off x="6109854" y="5422914"/>
                <a:ext cx="731" cy="731"/>
              </a:xfrm>
              <a:prstGeom prst="rect">
                <a:avLst/>
              </a:prstGeom>
              <a:no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2" name="Freeform: Shape 89"/>
              <p:cNvSpPr/>
              <p:nvPr/>
            </p:nvSpPr>
            <p:spPr bwMode="auto">
              <a:xfrm>
                <a:off x="6070380" y="5578621"/>
                <a:ext cx="78950" cy="17544"/>
              </a:xfrm>
              <a:custGeom>
                <a:avLst/>
                <a:gdLst>
                  <a:gd name="T0" fmla="*/ 106 w 108"/>
                  <a:gd name="T1" fmla="*/ 0 h 24"/>
                  <a:gd name="T2" fmla="*/ 106 w 108"/>
                  <a:gd name="T3" fmla="*/ 0 h 24"/>
                  <a:gd name="T4" fmla="*/ 49 w 108"/>
                  <a:gd name="T5" fmla="*/ 0 h 24"/>
                  <a:gd name="T6" fmla="*/ 4 w 108"/>
                  <a:gd name="T7" fmla="*/ 0 h 24"/>
                  <a:gd name="T8" fmla="*/ 2 w 108"/>
                  <a:gd name="T9" fmla="*/ 0 h 24"/>
                  <a:gd name="T10" fmla="*/ 0 w 108"/>
                  <a:gd name="T11" fmla="*/ 24 h 24"/>
                  <a:gd name="T12" fmla="*/ 108 w 108"/>
                  <a:gd name="T13" fmla="*/ 24 h 24"/>
                  <a:gd name="T14" fmla="*/ 106 w 108"/>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24">
                    <a:moveTo>
                      <a:pt x="106" y="0"/>
                    </a:moveTo>
                    <a:lnTo>
                      <a:pt x="106" y="0"/>
                    </a:lnTo>
                    <a:lnTo>
                      <a:pt x="49" y="0"/>
                    </a:lnTo>
                    <a:lnTo>
                      <a:pt x="4" y="0"/>
                    </a:lnTo>
                    <a:lnTo>
                      <a:pt x="2" y="0"/>
                    </a:lnTo>
                    <a:lnTo>
                      <a:pt x="0" y="24"/>
                    </a:lnTo>
                    <a:lnTo>
                      <a:pt x="108" y="24"/>
                    </a:lnTo>
                    <a:lnTo>
                      <a:pt x="106"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3" name="Rectangle 90"/>
              <p:cNvSpPr/>
              <p:nvPr/>
            </p:nvSpPr>
            <p:spPr bwMode="auto">
              <a:xfrm>
                <a:off x="6547002" y="5705087"/>
                <a:ext cx="206147" cy="62137"/>
              </a:xfrm>
              <a:prstGeom prst="rect">
                <a:avLst/>
              </a:prstGeom>
              <a:solidFill>
                <a:schemeClr val="tx2">
                  <a:lumMod val="75000"/>
                </a:schemeClr>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4" name="Rectangle 91"/>
              <p:cNvSpPr/>
              <p:nvPr/>
            </p:nvSpPr>
            <p:spPr bwMode="auto">
              <a:xfrm>
                <a:off x="6547002" y="5705087"/>
                <a:ext cx="206147" cy="62137"/>
              </a:xfrm>
              <a:prstGeom prst="rect">
                <a:avLst/>
              </a:prstGeom>
              <a:no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5" name="Freeform: Shape 92"/>
              <p:cNvSpPr/>
              <p:nvPr/>
            </p:nvSpPr>
            <p:spPr bwMode="auto">
              <a:xfrm>
                <a:off x="6560892" y="5578621"/>
                <a:ext cx="181292" cy="126466"/>
              </a:xfrm>
              <a:custGeom>
                <a:avLst/>
                <a:gdLst>
                  <a:gd name="T0" fmla="*/ 0 w 248"/>
                  <a:gd name="T1" fmla="*/ 173 h 173"/>
                  <a:gd name="T2" fmla="*/ 107 w 248"/>
                  <a:gd name="T3" fmla="*/ 0 h 173"/>
                  <a:gd name="T4" fmla="*/ 248 w 248"/>
                  <a:gd name="T5" fmla="*/ 173 h 173"/>
                  <a:gd name="T6" fmla="*/ 0 w 248"/>
                  <a:gd name="T7" fmla="*/ 173 h 173"/>
                </a:gdLst>
                <a:ahLst/>
                <a:cxnLst>
                  <a:cxn ang="0">
                    <a:pos x="T0" y="T1"/>
                  </a:cxn>
                  <a:cxn ang="0">
                    <a:pos x="T2" y="T3"/>
                  </a:cxn>
                  <a:cxn ang="0">
                    <a:pos x="T4" y="T5"/>
                  </a:cxn>
                  <a:cxn ang="0">
                    <a:pos x="T6" y="T7"/>
                  </a:cxn>
                </a:cxnLst>
                <a:rect l="0" t="0" r="r" b="b"/>
                <a:pathLst>
                  <a:path w="248" h="173">
                    <a:moveTo>
                      <a:pt x="0" y="173"/>
                    </a:moveTo>
                    <a:lnTo>
                      <a:pt x="107" y="0"/>
                    </a:lnTo>
                    <a:lnTo>
                      <a:pt x="248" y="173"/>
                    </a:lnTo>
                    <a:lnTo>
                      <a:pt x="0" y="173"/>
                    </a:lnTo>
                    <a:close/>
                  </a:path>
                </a:pathLst>
              </a:custGeom>
              <a:solidFill>
                <a:srgbClr val="F2F2F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6" name="Freeform: Shape 93"/>
              <p:cNvSpPr/>
              <p:nvPr/>
            </p:nvSpPr>
            <p:spPr bwMode="auto">
              <a:xfrm>
                <a:off x="6560892" y="5578621"/>
                <a:ext cx="181292" cy="126466"/>
              </a:xfrm>
              <a:custGeom>
                <a:avLst/>
                <a:gdLst>
                  <a:gd name="T0" fmla="*/ 0 w 248"/>
                  <a:gd name="T1" fmla="*/ 173 h 173"/>
                  <a:gd name="T2" fmla="*/ 107 w 248"/>
                  <a:gd name="T3" fmla="*/ 0 h 173"/>
                  <a:gd name="T4" fmla="*/ 248 w 248"/>
                  <a:gd name="T5" fmla="*/ 173 h 173"/>
                  <a:gd name="T6" fmla="*/ 0 w 248"/>
                  <a:gd name="T7" fmla="*/ 173 h 173"/>
                </a:gdLst>
                <a:ahLst/>
                <a:cxnLst>
                  <a:cxn ang="0">
                    <a:pos x="T0" y="T1"/>
                  </a:cxn>
                  <a:cxn ang="0">
                    <a:pos x="T2" y="T3"/>
                  </a:cxn>
                  <a:cxn ang="0">
                    <a:pos x="T4" y="T5"/>
                  </a:cxn>
                  <a:cxn ang="0">
                    <a:pos x="T6" y="T7"/>
                  </a:cxn>
                </a:cxnLst>
                <a:rect l="0" t="0" r="r" b="b"/>
                <a:pathLst>
                  <a:path w="248" h="173">
                    <a:moveTo>
                      <a:pt x="0" y="173"/>
                    </a:moveTo>
                    <a:lnTo>
                      <a:pt x="107" y="0"/>
                    </a:lnTo>
                    <a:lnTo>
                      <a:pt x="248" y="173"/>
                    </a:lnTo>
                    <a:lnTo>
                      <a:pt x="0" y="173"/>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7" name="Freeform: Shape 94"/>
              <p:cNvSpPr/>
              <p:nvPr/>
            </p:nvSpPr>
            <p:spPr bwMode="auto">
              <a:xfrm>
                <a:off x="6652269" y="5587394"/>
                <a:ext cx="89915" cy="117694"/>
              </a:xfrm>
              <a:custGeom>
                <a:avLst/>
                <a:gdLst>
                  <a:gd name="T0" fmla="*/ 4 w 52"/>
                  <a:gd name="T1" fmla="*/ 11 h 68"/>
                  <a:gd name="T2" fmla="*/ 14 w 52"/>
                  <a:gd name="T3" fmla="*/ 0 h 68"/>
                  <a:gd name="T4" fmla="*/ 52 w 52"/>
                  <a:gd name="T5" fmla="*/ 68 h 68"/>
                  <a:gd name="T6" fmla="*/ 4 w 52"/>
                  <a:gd name="T7" fmla="*/ 11 h 68"/>
                </a:gdLst>
                <a:ahLst/>
                <a:cxnLst>
                  <a:cxn ang="0">
                    <a:pos x="T0" y="T1"/>
                  </a:cxn>
                  <a:cxn ang="0">
                    <a:pos x="T2" y="T3"/>
                  </a:cxn>
                  <a:cxn ang="0">
                    <a:pos x="T4" y="T5"/>
                  </a:cxn>
                  <a:cxn ang="0">
                    <a:pos x="T6" y="T7"/>
                  </a:cxn>
                </a:cxnLst>
                <a:rect l="0" t="0" r="r" b="b"/>
                <a:pathLst>
                  <a:path w="52" h="68">
                    <a:moveTo>
                      <a:pt x="4" y="11"/>
                    </a:moveTo>
                    <a:cubicBezTo>
                      <a:pt x="14" y="0"/>
                      <a:pt x="14" y="0"/>
                      <a:pt x="14" y="0"/>
                    </a:cubicBezTo>
                    <a:cubicBezTo>
                      <a:pt x="52" y="68"/>
                      <a:pt x="52" y="68"/>
                      <a:pt x="52" y="68"/>
                    </a:cubicBezTo>
                    <a:cubicBezTo>
                      <a:pt x="52" y="68"/>
                      <a:pt x="0" y="8"/>
                      <a:pt x="4" y="11"/>
                    </a:cubicBezTo>
                  </a:path>
                </a:pathLst>
              </a:custGeom>
              <a:solidFill>
                <a:srgbClr val="F2F2F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8" name="Freeform: Shape 95"/>
              <p:cNvSpPr/>
              <p:nvPr/>
            </p:nvSpPr>
            <p:spPr bwMode="auto">
              <a:xfrm>
                <a:off x="6659579" y="5593973"/>
                <a:ext cx="10235" cy="12428"/>
              </a:xfrm>
              <a:custGeom>
                <a:avLst/>
                <a:gdLst>
                  <a:gd name="T0" fmla="*/ 14 w 14"/>
                  <a:gd name="T1" fmla="*/ 0 h 17"/>
                  <a:gd name="T2" fmla="*/ 0 w 14"/>
                  <a:gd name="T3" fmla="*/ 17 h 17"/>
                  <a:gd name="T4" fmla="*/ 14 w 14"/>
                  <a:gd name="T5" fmla="*/ 0 h 17"/>
                  <a:gd name="T6" fmla="*/ 14 w 14"/>
                  <a:gd name="T7" fmla="*/ 0 h 17"/>
                </a:gdLst>
                <a:ahLst/>
                <a:cxnLst>
                  <a:cxn ang="0">
                    <a:pos x="T0" y="T1"/>
                  </a:cxn>
                  <a:cxn ang="0">
                    <a:pos x="T2" y="T3"/>
                  </a:cxn>
                  <a:cxn ang="0">
                    <a:pos x="T4" y="T5"/>
                  </a:cxn>
                  <a:cxn ang="0">
                    <a:pos x="T6" y="T7"/>
                  </a:cxn>
                </a:cxnLst>
                <a:rect l="0" t="0" r="r" b="b"/>
                <a:pathLst>
                  <a:path w="14" h="17">
                    <a:moveTo>
                      <a:pt x="14" y="0"/>
                    </a:moveTo>
                    <a:lnTo>
                      <a:pt x="0" y="17"/>
                    </a:lnTo>
                    <a:lnTo>
                      <a:pt x="14" y="0"/>
                    </a:lnTo>
                    <a:lnTo>
                      <a:pt x="14" y="0"/>
                    </a:lnTo>
                    <a:close/>
                  </a:path>
                </a:pathLst>
              </a:custGeom>
              <a:solidFill>
                <a:srgbClr val="283848"/>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49" name="Freeform: Shape 96"/>
              <p:cNvSpPr/>
              <p:nvPr/>
            </p:nvSpPr>
            <p:spPr bwMode="auto">
              <a:xfrm>
                <a:off x="6659579" y="5593973"/>
                <a:ext cx="10235" cy="12428"/>
              </a:xfrm>
              <a:custGeom>
                <a:avLst/>
                <a:gdLst>
                  <a:gd name="T0" fmla="*/ 14 w 14"/>
                  <a:gd name="T1" fmla="*/ 0 h 17"/>
                  <a:gd name="T2" fmla="*/ 0 w 14"/>
                  <a:gd name="T3" fmla="*/ 17 h 17"/>
                  <a:gd name="T4" fmla="*/ 14 w 14"/>
                  <a:gd name="T5" fmla="*/ 0 h 17"/>
                  <a:gd name="T6" fmla="*/ 14 w 14"/>
                  <a:gd name="T7" fmla="*/ 0 h 17"/>
                </a:gdLst>
                <a:ahLst/>
                <a:cxnLst>
                  <a:cxn ang="0">
                    <a:pos x="T0" y="T1"/>
                  </a:cxn>
                  <a:cxn ang="0">
                    <a:pos x="T2" y="T3"/>
                  </a:cxn>
                  <a:cxn ang="0">
                    <a:pos x="T4" y="T5"/>
                  </a:cxn>
                  <a:cxn ang="0">
                    <a:pos x="T6" y="T7"/>
                  </a:cxn>
                </a:cxnLst>
                <a:rect l="0" t="0" r="r" b="b"/>
                <a:pathLst>
                  <a:path w="14" h="17">
                    <a:moveTo>
                      <a:pt x="14" y="0"/>
                    </a:moveTo>
                    <a:lnTo>
                      <a:pt x="0" y="17"/>
                    </a:lnTo>
                    <a:lnTo>
                      <a:pt x="14" y="0"/>
                    </a:lnTo>
                    <a:lnTo>
                      <a:pt x="1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0" name="Freeform: Shape 97"/>
              <p:cNvSpPr/>
              <p:nvPr/>
            </p:nvSpPr>
            <p:spPr bwMode="auto">
              <a:xfrm>
                <a:off x="6659579" y="5593973"/>
                <a:ext cx="82605" cy="111114"/>
              </a:xfrm>
              <a:custGeom>
                <a:avLst/>
                <a:gdLst>
                  <a:gd name="T0" fmla="*/ 14 w 113"/>
                  <a:gd name="T1" fmla="*/ 0 h 152"/>
                  <a:gd name="T2" fmla="*/ 0 w 113"/>
                  <a:gd name="T3" fmla="*/ 17 h 152"/>
                  <a:gd name="T4" fmla="*/ 0 w 113"/>
                  <a:gd name="T5" fmla="*/ 17 h 152"/>
                  <a:gd name="T6" fmla="*/ 9 w 113"/>
                  <a:gd name="T7" fmla="*/ 8 h 152"/>
                  <a:gd name="T8" fmla="*/ 113 w 113"/>
                  <a:gd name="T9" fmla="*/ 152 h 152"/>
                  <a:gd name="T10" fmla="*/ 0 w 113"/>
                  <a:gd name="T11" fmla="*/ 17 h 152"/>
                  <a:gd name="T12" fmla="*/ 113 w 113"/>
                  <a:gd name="T13" fmla="*/ 152 h 152"/>
                  <a:gd name="T14" fmla="*/ 14 w 113"/>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52">
                    <a:moveTo>
                      <a:pt x="14" y="0"/>
                    </a:moveTo>
                    <a:lnTo>
                      <a:pt x="0" y="17"/>
                    </a:lnTo>
                    <a:lnTo>
                      <a:pt x="0" y="17"/>
                    </a:lnTo>
                    <a:lnTo>
                      <a:pt x="9" y="8"/>
                    </a:lnTo>
                    <a:lnTo>
                      <a:pt x="113" y="152"/>
                    </a:lnTo>
                    <a:lnTo>
                      <a:pt x="0" y="17"/>
                    </a:lnTo>
                    <a:lnTo>
                      <a:pt x="113" y="152"/>
                    </a:lnTo>
                    <a:lnTo>
                      <a:pt x="14" y="0"/>
                    </a:lnTo>
                    <a:close/>
                  </a:path>
                </a:pathLst>
              </a:custGeom>
              <a:solidFill>
                <a:srgbClr val="DADADA"/>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1" name="Freeform: Shape 98"/>
              <p:cNvSpPr/>
              <p:nvPr/>
            </p:nvSpPr>
            <p:spPr bwMode="auto">
              <a:xfrm>
                <a:off x="6659579" y="5593973"/>
                <a:ext cx="82605" cy="111114"/>
              </a:xfrm>
              <a:custGeom>
                <a:avLst/>
                <a:gdLst>
                  <a:gd name="T0" fmla="*/ 14 w 113"/>
                  <a:gd name="T1" fmla="*/ 0 h 152"/>
                  <a:gd name="T2" fmla="*/ 0 w 113"/>
                  <a:gd name="T3" fmla="*/ 17 h 152"/>
                  <a:gd name="T4" fmla="*/ 0 w 113"/>
                  <a:gd name="T5" fmla="*/ 17 h 152"/>
                  <a:gd name="T6" fmla="*/ 9 w 113"/>
                  <a:gd name="T7" fmla="*/ 8 h 152"/>
                  <a:gd name="T8" fmla="*/ 113 w 113"/>
                  <a:gd name="T9" fmla="*/ 152 h 152"/>
                  <a:gd name="T10" fmla="*/ 0 w 113"/>
                  <a:gd name="T11" fmla="*/ 17 h 152"/>
                  <a:gd name="T12" fmla="*/ 113 w 113"/>
                  <a:gd name="T13" fmla="*/ 152 h 152"/>
                  <a:gd name="T14" fmla="*/ 14 w 113"/>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52">
                    <a:moveTo>
                      <a:pt x="14" y="0"/>
                    </a:moveTo>
                    <a:lnTo>
                      <a:pt x="0" y="17"/>
                    </a:lnTo>
                    <a:lnTo>
                      <a:pt x="0" y="17"/>
                    </a:lnTo>
                    <a:lnTo>
                      <a:pt x="9" y="8"/>
                    </a:lnTo>
                    <a:lnTo>
                      <a:pt x="113" y="152"/>
                    </a:lnTo>
                    <a:lnTo>
                      <a:pt x="0" y="17"/>
                    </a:lnTo>
                    <a:lnTo>
                      <a:pt x="113" y="152"/>
                    </a:lnTo>
                    <a:lnTo>
                      <a:pt x="14"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2" name="Freeform: Shape 99"/>
              <p:cNvSpPr/>
              <p:nvPr/>
            </p:nvSpPr>
            <p:spPr bwMode="auto">
              <a:xfrm>
                <a:off x="6659579" y="5599821"/>
                <a:ext cx="82605" cy="105266"/>
              </a:xfrm>
              <a:custGeom>
                <a:avLst/>
                <a:gdLst>
                  <a:gd name="T0" fmla="*/ 9 w 113"/>
                  <a:gd name="T1" fmla="*/ 0 h 144"/>
                  <a:gd name="T2" fmla="*/ 0 w 113"/>
                  <a:gd name="T3" fmla="*/ 9 h 144"/>
                  <a:gd name="T4" fmla="*/ 113 w 113"/>
                  <a:gd name="T5" fmla="*/ 144 h 144"/>
                  <a:gd name="T6" fmla="*/ 9 w 113"/>
                  <a:gd name="T7" fmla="*/ 0 h 144"/>
                </a:gdLst>
                <a:ahLst/>
                <a:cxnLst>
                  <a:cxn ang="0">
                    <a:pos x="T0" y="T1"/>
                  </a:cxn>
                  <a:cxn ang="0">
                    <a:pos x="T2" y="T3"/>
                  </a:cxn>
                  <a:cxn ang="0">
                    <a:pos x="T4" y="T5"/>
                  </a:cxn>
                  <a:cxn ang="0">
                    <a:pos x="T6" y="T7"/>
                  </a:cxn>
                </a:cxnLst>
                <a:rect l="0" t="0" r="r" b="b"/>
                <a:pathLst>
                  <a:path w="113" h="144">
                    <a:moveTo>
                      <a:pt x="9" y="0"/>
                    </a:moveTo>
                    <a:lnTo>
                      <a:pt x="0" y="9"/>
                    </a:lnTo>
                    <a:lnTo>
                      <a:pt x="113" y="144"/>
                    </a:lnTo>
                    <a:lnTo>
                      <a:pt x="9" y="0"/>
                    </a:lnTo>
                    <a:close/>
                  </a:path>
                </a:pathLst>
              </a:custGeom>
              <a:solidFill>
                <a:srgbClr val="C5C5C5"/>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3" name="Freeform: Shape 100"/>
              <p:cNvSpPr/>
              <p:nvPr/>
            </p:nvSpPr>
            <p:spPr bwMode="auto">
              <a:xfrm>
                <a:off x="6659579" y="5599821"/>
                <a:ext cx="82605" cy="105266"/>
              </a:xfrm>
              <a:custGeom>
                <a:avLst/>
                <a:gdLst>
                  <a:gd name="T0" fmla="*/ 9 w 113"/>
                  <a:gd name="T1" fmla="*/ 0 h 144"/>
                  <a:gd name="T2" fmla="*/ 0 w 113"/>
                  <a:gd name="T3" fmla="*/ 9 h 144"/>
                  <a:gd name="T4" fmla="*/ 113 w 113"/>
                  <a:gd name="T5" fmla="*/ 144 h 144"/>
                  <a:gd name="T6" fmla="*/ 9 w 113"/>
                  <a:gd name="T7" fmla="*/ 0 h 144"/>
                </a:gdLst>
                <a:ahLst/>
                <a:cxnLst>
                  <a:cxn ang="0">
                    <a:pos x="T0" y="T1"/>
                  </a:cxn>
                  <a:cxn ang="0">
                    <a:pos x="T2" y="T3"/>
                  </a:cxn>
                  <a:cxn ang="0">
                    <a:pos x="T4" y="T5"/>
                  </a:cxn>
                  <a:cxn ang="0">
                    <a:pos x="T6" y="T7"/>
                  </a:cxn>
                </a:cxnLst>
                <a:rect l="0" t="0" r="r" b="b"/>
                <a:pathLst>
                  <a:path w="113" h="144">
                    <a:moveTo>
                      <a:pt x="9" y="0"/>
                    </a:moveTo>
                    <a:lnTo>
                      <a:pt x="0" y="9"/>
                    </a:lnTo>
                    <a:lnTo>
                      <a:pt x="113" y="144"/>
                    </a:lnTo>
                    <a:lnTo>
                      <a:pt x="9" y="0"/>
                    </a:lnTo>
                  </a:path>
                </a:pathLst>
              </a:custGeom>
              <a:no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4" name="Freeform: Shape 101"/>
              <p:cNvSpPr/>
              <p:nvPr/>
            </p:nvSpPr>
            <p:spPr bwMode="auto">
              <a:xfrm>
                <a:off x="5713643" y="4161179"/>
                <a:ext cx="776340" cy="639640"/>
              </a:xfrm>
              <a:custGeom>
                <a:avLst/>
                <a:gdLst>
                  <a:gd name="T0" fmla="*/ 439 w 449"/>
                  <a:gd name="T1" fmla="*/ 166 h 370"/>
                  <a:gd name="T2" fmla="*/ 439 w 449"/>
                  <a:gd name="T3" fmla="*/ 166 h 370"/>
                  <a:gd name="T4" fmla="*/ 425 w 449"/>
                  <a:gd name="T5" fmla="*/ 111 h 370"/>
                  <a:gd name="T6" fmla="*/ 372 w 449"/>
                  <a:gd name="T7" fmla="*/ 53 h 370"/>
                  <a:gd name="T8" fmla="*/ 372 w 449"/>
                  <a:gd name="T9" fmla="*/ 53 h 370"/>
                  <a:gd name="T10" fmla="*/ 371 w 449"/>
                  <a:gd name="T11" fmla="*/ 52 h 370"/>
                  <a:gd name="T12" fmla="*/ 355 w 449"/>
                  <a:gd name="T13" fmla="*/ 43 h 370"/>
                  <a:gd name="T14" fmla="*/ 135 w 449"/>
                  <a:gd name="T15" fmla="*/ 25 h 370"/>
                  <a:gd name="T16" fmla="*/ 102 w 449"/>
                  <a:gd name="T17" fmla="*/ 36 h 370"/>
                  <a:gd name="T18" fmla="*/ 102 w 449"/>
                  <a:gd name="T19" fmla="*/ 36 h 370"/>
                  <a:gd name="T20" fmla="*/ 102 w 449"/>
                  <a:gd name="T21" fmla="*/ 36 h 370"/>
                  <a:gd name="T22" fmla="*/ 72 w 449"/>
                  <a:gd name="T23" fmla="*/ 75 h 370"/>
                  <a:gd name="T24" fmla="*/ 6 w 449"/>
                  <a:gd name="T25" fmla="*/ 147 h 370"/>
                  <a:gd name="T26" fmla="*/ 4 w 449"/>
                  <a:gd name="T27" fmla="*/ 162 h 370"/>
                  <a:gd name="T28" fmla="*/ 3 w 449"/>
                  <a:gd name="T29" fmla="*/ 169 h 370"/>
                  <a:gd name="T30" fmla="*/ 3 w 449"/>
                  <a:gd name="T31" fmla="*/ 170 h 370"/>
                  <a:gd name="T32" fmla="*/ 20 w 449"/>
                  <a:gd name="T33" fmla="*/ 370 h 370"/>
                  <a:gd name="T34" fmla="*/ 70 w 449"/>
                  <a:gd name="T35" fmla="*/ 204 h 370"/>
                  <a:gd name="T36" fmla="*/ 70 w 449"/>
                  <a:gd name="T37" fmla="*/ 204 h 370"/>
                  <a:gd name="T38" fmla="*/ 79 w 449"/>
                  <a:gd name="T39" fmla="*/ 197 h 370"/>
                  <a:gd name="T40" fmla="*/ 79 w 449"/>
                  <a:gd name="T41" fmla="*/ 197 h 370"/>
                  <a:gd name="T42" fmla="*/ 81 w 449"/>
                  <a:gd name="T43" fmla="*/ 196 h 370"/>
                  <a:gd name="T44" fmla="*/ 81 w 449"/>
                  <a:gd name="T45" fmla="*/ 196 h 370"/>
                  <a:gd name="T46" fmla="*/ 83 w 449"/>
                  <a:gd name="T47" fmla="*/ 196 h 370"/>
                  <a:gd name="T48" fmla="*/ 84 w 449"/>
                  <a:gd name="T49" fmla="*/ 195 h 370"/>
                  <a:gd name="T50" fmla="*/ 84 w 449"/>
                  <a:gd name="T51" fmla="*/ 195 h 370"/>
                  <a:gd name="T52" fmla="*/ 89 w 449"/>
                  <a:gd name="T53" fmla="*/ 194 h 370"/>
                  <a:gd name="T54" fmla="*/ 332 w 449"/>
                  <a:gd name="T55" fmla="*/ 253 h 370"/>
                  <a:gd name="T56" fmla="*/ 331 w 449"/>
                  <a:gd name="T57" fmla="*/ 254 h 370"/>
                  <a:gd name="T58" fmla="*/ 332 w 449"/>
                  <a:gd name="T59" fmla="*/ 254 h 370"/>
                  <a:gd name="T60" fmla="*/ 329 w 449"/>
                  <a:gd name="T61" fmla="*/ 252 h 370"/>
                  <a:gd name="T62" fmla="*/ 329 w 449"/>
                  <a:gd name="T63" fmla="*/ 252 h 370"/>
                  <a:gd name="T64" fmla="*/ 268 w 449"/>
                  <a:gd name="T65" fmla="*/ 211 h 370"/>
                  <a:gd name="T66" fmla="*/ 268 w 449"/>
                  <a:gd name="T67" fmla="*/ 211 h 370"/>
                  <a:gd name="T68" fmla="*/ 261 w 449"/>
                  <a:gd name="T69" fmla="*/ 198 h 370"/>
                  <a:gd name="T70" fmla="*/ 357 w 449"/>
                  <a:gd name="T71" fmla="*/ 243 h 370"/>
                  <a:gd name="T72" fmla="*/ 357 w 449"/>
                  <a:gd name="T73" fmla="*/ 244 h 370"/>
                  <a:gd name="T74" fmla="*/ 357 w 449"/>
                  <a:gd name="T75" fmla="*/ 244 h 370"/>
                  <a:gd name="T76" fmla="*/ 357 w 449"/>
                  <a:gd name="T77" fmla="*/ 243 h 370"/>
                  <a:gd name="T78" fmla="*/ 330 w 449"/>
                  <a:gd name="T79" fmla="*/ 185 h 370"/>
                  <a:gd name="T80" fmla="*/ 437 w 449"/>
                  <a:gd name="T81" fmla="*/ 370 h 370"/>
                  <a:gd name="T82" fmla="*/ 439 w 449"/>
                  <a:gd name="T83" fmla="*/ 166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9" h="370">
                    <a:moveTo>
                      <a:pt x="439" y="166"/>
                    </a:moveTo>
                    <a:cubicBezTo>
                      <a:pt x="439" y="166"/>
                      <a:pt x="439" y="166"/>
                      <a:pt x="439" y="166"/>
                    </a:cubicBezTo>
                    <a:cubicBezTo>
                      <a:pt x="436" y="144"/>
                      <a:pt x="431" y="125"/>
                      <a:pt x="425" y="111"/>
                    </a:cubicBezTo>
                    <a:cubicBezTo>
                      <a:pt x="414" y="86"/>
                      <a:pt x="395" y="67"/>
                      <a:pt x="372" y="53"/>
                    </a:cubicBezTo>
                    <a:cubicBezTo>
                      <a:pt x="372" y="53"/>
                      <a:pt x="372" y="53"/>
                      <a:pt x="372" y="53"/>
                    </a:cubicBezTo>
                    <a:cubicBezTo>
                      <a:pt x="372" y="52"/>
                      <a:pt x="371" y="52"/>
                      <a:pt x="371" y="52"/>
                    </a:cubicBezTo>
                    <a:cubicBezTo>
                      <a:pt x="366" y="49"/>
                      <a:pt x="360" y="46"/>
                      <a:pt x="355" y="43"/>
                    </a:cubicBezTo>
                    <a:cubicBezTo>
                      <a:pt x="267" y="0"/>
                      <a:pt x="180" y="13"/>
                      <a:pt x="135" y="25"/>
                    </a:cubicBezTo>
                    <a:cubicBezTo>
                      <a:pt x="121" y="28"/>
                      <a:pt x="111" y="32"/>
                      <a:pt x="102" y="36"/>
                    </a:cubicBezTo>
                    <a:cubicBezTo>
                      <a:pt x="102" y="36"/>
                      <a:pt x="102" y="36"/>
                      <a:pt x="102" y="36"/>
                    </a:cubicBezTo>
                    <a:cubicBezTo>
                      <a:pt x="102" y="36"/>
                      <a:pt x="102" y="36"/>
                      <a:pt x="102" y="36"/>
                    </a:cubicBezTo>
                    <a:cubicBezTo>
                      <a:pt x="69" y="52"/>
                      <a:pt x="72" y="75"/>
                      <a:pt x="72" y="75"/>
                    </a:cubicBezTo>
                    <a:cubicBezTo>
                      <a:pt x="30" y="55"/>
                      <a:pt x="12" y="110"/>
                      <a:pt x="6" y="147"/>
                    </a:cubicBezTo>
                    <a:cubicBezTo>
                      <a:pt x="5" y="153"/>
                      <a:pt x="4" y="158"/>
                      <a:pt x="4" y="162"/>
                    </a:cubicBezTo>
                    <a:cubicBezTo>
                      <a:pt x="3" y="165"/>
                      <a:pt x="3" y="167"/>
                      <a:pt x="3" y="169"/>
                    </a:cubicBezTo>
                    <a:cubicBezTo>
                      <a:pt x="3" y="170"/>
                      <a:pt x="3" y="170"/>
                      <a:pt x="3" y="170"/>
                    </a:cubicBezTo>
                    <a:cubicBezTo>
                      <a:pt x="0" y="223"/>
                      <a:pt x="10" y="314"/>
                      <a:pt x="20" y="370"/>
                    </a:cubicBezTo>
                    <a:cubicBezTo>
                      <a:pt x="20" y="370"/>
                      <a:pt x="33" y="241"/>
                      <a:pt x="70" y="204"/>
                    </a:cubicBezTo>
                    <a:cubicBezTo>
                      <a:pt x="70" y="204"/>
                      <a:pt x="70" y="204"/>
                      <a:pt x="70" y="204"/>
                    </a:cubicBezTo>
                    <a:cubicBezTo>
                      <a:pt x="72" y="201"/>
                      <a:pt x="75" y="199"/>
                      <a:pt x="79" y="197"/>
                    </a:cubicBezTo>
                    <a:cubicBezTo>
                      <a:pt x="79" y="197"/>
                      <a:pt x="79" y="197"/>
                      <a:pt x="79" y="197"/>
                    </a:cubicBezTo>
                    <a:cubicBezTo>
                      <a:pt x="79" y="197"/>
                      <a:pt x="80" y="197"/>
                      <a:pt x="81" y="196"/>
                    </a:cubicBezTo>
                    <a:cubicBezTo>
                      <a:pt x="81" y="196"/>
                      <a:pt x="81" y="196"/>
                      <a:pt x="81" y="196"/>
                    </a:cubicBezTo>
                    <a:cubicBezTo>
                      <a:pt x="83" y="196"/>
                      <a:pt x="83" y="196"/>
                      <a:pt x="83" y="196"/>
                    </a:cubicBezTo>
                    <a:cubicBezTo>
                      <a:pt x="83" y="195"/>
                      <a:pt x="84" y="195"/>
                      <a:pt x="84" y="195"/>
                    </a:cubicBezTo>
                    <a:cubicBezTo>
                      <a:pt x="84" y="195"/>
                      <a:pt x="84" y="195"/>
                      <a:pt x="84" y="195"/>
                    </a:cubicBezTo>
                    <a:cubicBezTo>
                      <a:pt x="86" y="195"/>
                      <a:pt x="87" y="194"/>
                      <a:pt x="89" y="194"/>
                    </a:cubicBezTo>
                    <a:cubicBezTo>
                      <a:pt x="136" y="235"/>
                      <a:pt x="260" y="252"/>
                      <a:pt x="332" y="253"/>
                    </a:cubicBezTo>
                    <a:cubicBezTo>
                      <a:pt x="331" y="254"/>
                      <a:pt x="331" y="254"/>
                      <a:pt x="331" y="254"/>
                    </a:cubicBezTo>
                    <a:cubicBezTo>
                      <a:pt x="332" y="254"/>
                      <a:pt x="332" y="254"/>
                      <a:pt x="332" y="254"/>
                    </a:cubicBezTo>
                    <a:cubicBezTo>
                      <a:pt x="331" y="254"/>
                      <a:pt x="330" y="253"/>
                      <a:pt x="329" y="252"/>
                    </a:cubicBezTo>
                    <a:cubicBezTo>
                      <a:pt x="329" y="252"/>
                      <a:pt x="329" y="252"/>
                      <a:pt x="329" y="252"/>
                    </a:cubicBezTo>
                    <a:cubicBezTo>
                      <a:pt x="296" y="237"/>
                      <a:pt x="277" y="222"/>
                      <a:pt x="268" y="211"/>
                    </a:cubicBezTo>
                    <a:cubicBezTo>
                      <a:pt x="268" y="211"/>
                      <a:pt x="268" y="211"/>
                      <a:pt x="268" y="211"/>
                    </a:cubicBezTo>
                    <a:cubicBezTo>
                      <a:pt x="264" y="206"/>
                      <a:pt x="261" y="202"/>
                      <a:pt x="261" y="198"/>
                    </a:cubicBezTo>
                    <a:cubicBezTo>
                      <a:pt x="306" y="230"/>
                      <a:pt x="357" y="243"/>
                      <a:pt x="357" y="243"/>
                    </a:cubicBezTo>
                    <a:cubicBezTo>
                      <a:pt x="357" y="244"/>
                      <a:pt x="357" y="244"/>
                      <a:pt x="357" y="244"/>
                    </a:cubicBezTo>
                    <a:cubicBezTo>
                      <a:pt x="357" y="244"/>
                      <a:pt x="357" y="244"/>
                      <a:pt x="357" y="244"/>
                    </a:cubicBezTo>
                    <a:cubicBezTo>
                      <a:pt x="357" y="243"/>
                      <a:pt x="357" y="243"/>
                      <a:pt x="357" y="243"/>
                    </a:cubicBezTo>
                    <a:cubicBezTo>
                      <a:pt x="342" y="221"/>
                      <a:pt x="330" y="185"/>
                      <a:pt x="330" y="185"/>
                    </a:cubicBezTo>
                    <a:cubicBezTo>
                      <a:pt x="433" y="176"/>
                      <a:pt x="437" y="370"/>
                      <a:pt x="437" y="370"/>
                    </a:cubicBezTo>
                    <a:cubicBezTo>
                      <a:pt x="446" y="320"/>
                      <a:pt x="449" y="231"/>
                      <a:pt x="439" y="166"/>
                    </a:cubicBezTo>
                    <a:close/>
                  </a:path>
                </a:pathLst>
              </a:custGeom>
              <a:solidFill>
                <a:schemeClr val="tx2">
                  <a:lumMod val="75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5" name="Rectangle 102"/>
              <p:cNvSpPr/>
              <p:nvPr/>
            </p:nvSpPr>
            <p:spPr bwMode="auto">
              <a:xfrm>
                <a:off x="5419774" y="5829360"/>
                <a:ext cx="1379430" cy="839939"/>
              </a:xfrm>
              <a:prstGeom prst="rect">
                <a:avLst/>
              </a:prstGeom>
              <a:solidFill>
                <a:srgbClr val="ECF0F1"/>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6" name="Rectangle 103"/>
              <p:cNvSpPr/>
              <p:nvPr/>
            </p:nvSpPr>
            <p:spPr bwMode="auto">
              <a:xfrm>
                <a:off x="5419774" y="5829360"/>
                <a:ext cx="1379430" cy="839939"/>
              </a:xfrm>
              <a:prstGeom prst="rect">
                <a:avLst/>
              </a:prstGeom>
              <a:no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7" name="Rectangle 104"/>
              <p:cNvSpPr/>
              <p:nvPr/>
            </p:nvSpPr>
            <p:spPr bwMode="auto">
              <a:xfrm>
                <a:off x="4355413" y="6799420"/>
                <a:ext cx="3512538" cy="95032"/>
              </a:xfrm>
              <a:prstGeom prst="rect">
                <a:avLst/>
              </a:prstGeom>
              <a:solidFill>
                <a:schemeClr val="tx2">
                  <a:lumMod val="60000"/>
                  <a:lumOff val="40000"/>
                </a:schemeClr>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8" name="Rectangle 105"/>
              <p:cNvSpPr/>
              <p:nvPr/>
            </p:nvSpPr>
            <p:spPr bwMode="auto">
              <a:xfrm>
                <a:off x="5419774" y="6669299"/>
                <a:ext cx="1379430" cy="130121"/>
              </a:xfrm>
              <a:prstGeom prst="rect">
                <a:avLst/>
              </a:prstGeom>
              <a:solidFill>
                <a:schemeClr val="tx2">
                  <a:lumMod val="40000"/>
                  <a:lumOff val="60000"/>
                </a:schemeClr>
              </a:solidFill>
              <a:ln w="9525">
                <a:solidFill>
                  <a:srgbClr val="000000"/>
                </a:solidFill>
                <a:miter lim="800000"/>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59" name="Freeform: Shape 106"/>
              <p:cNvSpPr/>
              <p:nvPr/>
            </p:nvSpPr>
            <p:spPr bwMode="auto">
              <a:xfrm>
                <a:off x="5210703" y="5558153"/>
                <a:ext cx="209071" cy="1111146"/>
              </a:xfrm>
              <a:custGeom>
                <a:avLst/>
                <a:gdLst>
                  <a:gd name="T0" fmla="*/ 121 w 121"/>
                  <a:gd name="T1" fmla="*/ 643 h 643"/>
                  <a:gd name="T2" fmla="*/ 103 w 121"/>
                  <a:gd name="T3" fmla="*/ 368 h 643"/>
                  <a:gd name="T4" fmla="*/ 92 w 121"/>
                  <a:gd name="T5" fmla="*/ 198 h 643"/>
                  <a:gd name="T6" fmla="*/ 69 w 121"/>
                  <a:gd name="T7" fmla="*/ 0 h 643"/>
                  <a:gd name="T8" fmla="*/ 3 w 121"/>
                  <a:gd name="T9" fmla="*/ 262 h 643"/>
                  <a:gd name="T10" fmla="*/ 3 w 121"/>
                  <a:gd name="T11" fmla="*/ 262 h 643"/>
                  <a:gd name="T12" fmla="*/ 0 w 121"/>
                  <a:gd name="T13" fmla="*/ 284 h 643"/>
                  <a:gd name="T14" fmla="*/ 6 w 121"/>
                  <a:gd name="T15" fmla="*/ 313 h 643"/>
                  <a:gd name="T16" fmla="*/ 6 w 121"/>
                  <a:gd name="T17" fmla="*/ 314 h 643"/>
                  <a:gd name="T18" fmla="*/ 121 w 121"/>
                  <a:gd name="T19" fmla="*/ 64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643">
                    <a:moveTo>
                      <a:pt x="121" y="643"/>
                    </a:moveTo>
                    <a:cubicBezTo>
                      <a:pt x="103" y="368"/>
                      <a:pt x="103" y="368"/>
                      <a:pt x="103" y="368"/>
                    </a:cubicBezTo>
                    <a:cubicBezTo>
                      <a:pt x="92" y="198"/>
                      <a:pt x="92" y="198"/>
                      <a:pt x="92" y="198"/>
                    </a:cubicBezTo>
                    <a:cubicBezTo>
                      <a:pt x="69" y="0"/>
                      <a:pt x="69" y="0"/>
                      <a:pt x="69" y="0"/>
                    </a:cubicBezTo>
                    <a:cubicBezTo>
                      <a:pt x="3" y="262"/>
                      <a:pt x="3" y="262"/>
                      <a:pt x="3" y="262"/>
                    </a:cubicBezTo>
                    <a:cubicBezTo>
                      <a:pt x="3" y="262"/>
                      <a:pt x="3" y="262"/>
                      <a:pt x="3" y="262"/>
                    </a:cubicBezTo>
                    <a:cubicBezTo>
                      <a:pt x="1" y="269"/>
                      <a:pt x="0" y="276"/>
                      <a:pt x="0" y="284"/>
                    </a:cubicBezTo>
                    <a:cubicBezTo>
                      <a:pt x="0" y="294"/>
                      <a:pt x="2" y="304"/>
                      <a:pt x="6" y="313"/>
                    </a:cubicBezTo>
                    <a:cubicBezTo>
                      <a:pt x="6" y="314"/>
                      <a:pt x="6" y="314"/>
                      <a:pt x="6" y="314"/>
                    </a:cubicBezTo>
                    <a:lnTo>
                      <a:pt x="121" y="643"/>
                    </a:lnTo>
                    <a:close/>
                  </a:path>
                </a:pathLst>
              </a:custGeom>
              <a:solidFill>
                <a:schemeClr val="tx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0" name="Freeform: Shape 107"/>
              <p:cNvSpPr/>
              <p:nvPr/>
            </p:nvSpPr>
            <p:spPr bwMode="auto">
              <a:xfrm>
                <a:off x="6799203" y="5558153"/>
                <a:ext cx="209802" cy="1111146"/>
              </a:xfrm>
              <a:custGeom>
                <a:avLst/>
                <a:gdLst>
                  <a:gd name="T0" fmla="*/ 0 w 121"/>
                  <a:gd name="T1" fmla="*/ 643 h 643"/>
                  <a:gd name="T2" fmla="*/ 18 w 121"/>
                  <a:gd name="T3" fmla="*/ 368 h 643"/>
                  <a:gd name="T4" fmla="*/ 30 w 121"/>
                  <a:gd name="T5" fmla="*/ 198 h 643"/>
                  <a:gd name="T6" fmla="*/ 53 w 121"/>
                  <a:gd name="T7" fmla="*/ 0 h 643"/>
                  <a:gd name="T8" fmla="*/ 118 w 121"/>
                  <a:gd name="T9" fmla="*/ 262 h 643"/>
                  <a:gd name="T10" fmla="*/ 118 w 121"/>
                  <a:gd name="T11" fmla="*/ 262 h 643"/>
                  <a:gd name="T12" fmla="*/ 121 w 121"/>
                  <a:gd name="T13" fmla="*/ 284 h 643"/>
                  <a:gd name="T14" fmla="*/ 115 w 121"/>
                  <a:gd name="T15" fmla="*/ 313 h 643"/>
                  <a:gd name="T16" fmla="*/ 115 w 121"/>
                  <a:gd name="T17" fmla="*/ 314 h 643"/>
                  <a:gd name="T18" fmla="*/ 0 w 121"/>
                  <a:gd name="T19" fmla="*/ 64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643">
                    <a:moveTo>
                      <a:pt x="0" y="643"/>
                    </a:moveTo>
                    <a:cubicBezTo>
                      <a:pt x="18" y="368"/>
                      <a:pt x="18" y="368"/>
                      <a:pt x="18" y="368"/>
                    </a:cubicBezTo>
                    <a:cubicBezTo>
                      <a:pt x="30" y="198"/>
                      <a:pt x="30" y="198"/>
                      <a:pt x="30" y="198"/>
                    </a:cubicBezTo>
                    <a:cubicBezTo>
                      <a:pt x="53" y="0"/>
                      <a:pt x="53" y="0"/>
                      <a:pt x="53" y="0"/>
                    </a:cubicBezTo>
                    <a:cubicBezTo>
                      <a:pt x="118" y="262"/>
                      <a:pt x="118" y="262"/>
                      <a:pt x="118" y="262"/>
                    </a:cubicBezTo>
                    <a:cubicBezTo>
                      <a:pt x="118" y="262"/>
                      <a:pt x="118" y="262"/>
                      <a:pt x="118" y="262"/>
                    </a:cubicBezTo>
                    <a:cubicBezTo>
                      <a:pt x="120" y="269"/>
                      <a:pt x="121" y="276"/>
                      <a:pt x="121" y="284"/>
                    </a:cubicBezTo>
                    <a:cubicBezTo>
                      <a:pt x="121" y="294"/>
                      <a:pt x="119" y="304"/>
                      <a:pt x="115" y="313"/>
                    </a:cubicBezTo>
                    <a:cubicBezTo>
                      <a:pt x="115" y="314"/>
                      <a:pt x="115" y="314"/>
                      <a:pt x="115" y="314"/>
                    </a:cubicBezTo>
                    <a:lnTo>
                      <a:pt x="0" y="643"/>
                    </a:lnTo>
                    <a:close/>
                  </a:path>
                </a:pathLst>
              </a:custGeom>
              <a:solidFill>
                <a:schemeClr val="tx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1" name="Oval 108"/>
              <p:cNvSpPr/>
              <p:nvPr/>
            </p:nvSpPr>
            <p:spPr bwMode="auto">
              <a:xfrm>
                <a:off x="6013360" y="6161242"/>
                <a:ext cx="176175" cy="176175"/>
              </a:xfrm>
              <a:prstGeom prst="ellipse">
                <a:avLst/>
              </a:prstGeom>
              <a:solidFill>
                <a:schemeClr val="tx2">
                  <a:lumMod val="40000"/>
                  <a:lumOff val="6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2" name="Freeform: Shape 109"/>
              <p:cNvSpPr/>
              <p:nvPr/>
            </p:nvSpPr>
            <p:spPr bwMode="auto">
              <a:xfrm>
                <a:off x="7055060" y="6444877"/>
                <a:ext cx="363315" cy="354543"/>
              </a:xfrm>
              <a:custGeom>
                <a:avLst/>
                <a:gdLst>
                  <a:gd name="T0" fmla="*/ 52 w 210"/>
                  <a:gd name="T1" fmla="*/ 0 h 205"/>
                  <a:gd name="T2" fmla="*/ 52 w 210"/>
                  <a:gd name="T3" fmla="*/ 16 h 205"/>
                  <a:gd name="T4" fmla="*/ 0 w 210"/>
                  <a:gd name="T5" fmla="*/ 97 h 205"/>
                  <a:gd name="T6" fmla="*/ 52 w 210"/>
                  <a:gd name="T7" fmla="*/ 178 h 205"/>
                  <a:gd name="T8" fmla="*/ 52 w 210"/>
                  <a:gd name="T9" fmla="*/ 205 h 205"/>
                  <a:gd name="T10" fmla="*/ 210 w 210"/>
                  <a:gd name="T11" fmla="*/ 205 h 205"/>
                  <a:gd name="T12" fmla="*/ 210 w 210"/>
                  <a:gd name="T13" fmla="*/ 0 h 205"/>
                  <a:gd name="T14" fmla="*/ 52 w 210"/>
                  <a:gd name="T15" fmla="*/ 0 h 205"/>
                  <a:gd name="T16" fmla="*/ 29 w 210"/>
                  <a:gd name="T17" fmla="*/ 147 h 205"/>
                  <a:gd name="T18" fmla="*/ 26 w 210"/>
                  <a:gd name="T19" fmla="*/ 97 h 205"/>
                  <a:gd name="T20" fmla="*/ 52 w 210"/>
                  <a:gd name="T21" fmla="*/ 42 h 205"/>
                  <a:gd name="T22" fmla="*/ 52 w 210"/>
                  <a:gd name="T23" fmla="*/ 152 h 205"/>
                  <a:gd name="T24" fmla="*/ 29 w 210"/>
                  <a:gd name="T25" fmla="*/ 14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0" h="205">
                    <a:moveTo>
                      <a:pt x="52" y="0"/>
                    </a:moveTo>
                    <a:cubicBezTo>
                      <a:pt x="52" y="16"/>
                      <a:pt x="52" y="16"/>
                      <a:pt x="52" y="16"/>
                    </a:cubicBezTo>
                    <a:cubicBezTo>
                      <a:pt x="7" y="16"/>
                      <a:pt x="0" y="34"/>
                      <a:pt x="0" y="97"/>
                    </a:cubicBezTo>
                    <a:cubicBezTo>
                      <a:pt x="0" y="154"/>
                      <a:pt x="0" y="178"/>
                      <a:pt x="52" y="178"/>
                    </a:cubicBezTo>
                    <a:cubicBezTo>
                      <a:pt x="52" y="205"/>
                      <a:pt x="52" y="205"/>
                      <a:pt x="52" y="205"/>
                    </a:cubicBezTo>
                    <a:cubicBezTo>
                      <a:pt x="210" y="205"/>
                      <a:pt x="210" y="205"/>
                      <a:pt x="210" y="205"/>
                    </a:cubicBezTo>
                    <a:cubicBezTo>
                      <a:pt x="210" y="0"/>
                      <a:pt x="210" y="0"/>
                      <a:pt x="210" y="0"/>
                    </a:cubicBezTo>
                    <a:lnTo>
                      <a:pt x="52" y="0"/>
                    </a:lnTo>
                    <a:close/>
                    <a:moveTo>
                      <a:pt x="29" y="147"/>
                    </a:moveTo>
                    <a:cubicBezTo>
                      <a:pt x="26" y="140"/>
                      <a:pt x="26" y="122"/>
                      <a:pt x="26" y="97"/>
                    </a:cubicBezTo>
                    <a:cubicBezTo>
                      <a:pt x="26" y="42"/>
                      <a:pt x="28" y="42"/>
                      <a:pt x="52" y="42"/>
                    </a:cubicBezTo>
                    <a:cubicBezTo>
                      <a:pt x="52" y="152"/>
                      <a:pt x="52" y="152"/>
                      <a:pt x="52" y="152"/>
                    </a:cubicBezTo>
                    <a:cubicBezTo>
                      <a:pt x="32" y="152"/>
                      <a:pt x="30" y="149"/>
                      <a:pt x="29" y="147"/>
                    </a:cubicBezTo>
                    <a:close/>
                  </a:path>
                </a:pathLst>
              </a:custGeom>
              <a:solidFill>
                <a:schemeClr val="tx2">
                  <a:lumMod val="60000"/>
                  <a:lumOff val="40000"/>
                </a:schemeClr>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3" name="Freeform: Shape 110"/>
              <p:cNvSpPr/>
              <p:nvPr/>
            </p:nvSpPr>
            <p:spPr bwMode="auto">
              <a:xfrm>
                <a:off x="6671276" y="6709505"/>
                <a:ext cx="60675" cy="51902"/>
              </a:xfrm>
              <a:custGeom>
                <a:avLst/>
                <a:gdLst>
                  <a:gd name="T0" fmla="*/ 19 w 83"/>
                  <a:gd name="T1" fmla="*/ 71 h 71"/>
                  <a:gd name="T2" fmla="*/ 0 w 83"/>
                  <a:gd name="T3" fmla="*/ 35 h 71"/>
                  <a:gd name="T4" fmla="*/ 19 w 83"/>
                  <a:gd name="T5" fmla="*/ 0 h 71"/>
                  <a:gd name="T6" fmla="*/ 62 w 83"/>
                  <a:gd name="T7" fmla="*/ 0 h 71"/>
                  <a:gd name="T8" fmla="*/ 83 w 83"/>
                  <a:gd name="T9" fmla="*/ 35 h 71"/>
                  <a:gd name="T10" fmla="*/ 62 w 83"/>
                  <a:gd name="T11" fmla="*/ 71 h 71"/>
                  <a:gd name="T12" fmla="*/ 19 w 83"/>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83" h="71">
                    <a:moveTo>
                      <a:pt x="19" y="71"/>
                    </a:moveTo>
                    <a:lnTo>
                      <a:pt x="0" y="35"/>
                    </a:lnTo>
                    <a:lnTo>
                      <a:pt x="19" y="0"/>
                    </a:lnTo>
                    <a:lnTo>
                      <a:pt x="62" y="0"/>
                    </a:lnTo>
                    <a:lnTo>
                      <a:pt x="83" y="35"/>
                    </a:lnTo>
                    <a:lnTo>
                      <a:pt x="62" y="71"/>
                    </a:lnTo>
                    <a:lnTo>
                      <a:pt x="19" y="71"/>
                    </a:lnTo>
                    <a:close/>
                  </a:path>
                </a:pathLst>
              </a:custGeom>
              <a:solidFill>
                <a:schemeClr val="accent1"/>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4" name="Freeform: Shape 111"/>
              <p:cNvSpPr/>
              <p:nvPr/>
            </p:nvSpPr>
            <p:spPr bwMode="auto">
              <a:xfrm>
                <a:off x="6592326" y="6709505"/>
                <a:ext cx="58481" cy="51902"/>
              </a:xfrm>
              <a:custGeom>
                <a:avLst/>
                <a:gdLst>
                  <a:gd name="T0" fmla="*/ 19 w 80"/>
                  <a:gd name="T1" fmla="*/ 71 h 71"/>
                  <a:gd name="T2" fmla="*/ 0 w 80"/>
                  <a:gd name="T3" fmla="*/ 35 h 71"/>
                  <a:gd name="T4" fmla="*/ 19 w 80"/>
                  <a:gd name="T5" fmla="*/ 0 h 71"/>
                  <a:gd name="T6" fmla="*/ 61 w 80"/>
                  <a:gd name="T7" fmla="*/ 0 h 71"/>
                  <a:gd name="T8" fmla="*/ 80 w 80"/>
                  <a:gd name="T9" fmla="*/ 35 h 71"/>
                  <a:gd name="T10" fmla="*/ 61 w 80"/>
                  <a:gd name="T11" fmla="*/ 71 h 71"/>
                  <a:gd name="T12" fmla="*/ 19 w 80"/>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80" h="71">
                    <a:moveTo>
                      <a:pt x="19" y="71"/>
                    </a:moveTo>
                    <a:lnTo>
                      <a:pt x="0" y="35"/>
                    </a:lnTo>
                    <a:lnTo>
                      <a:pt x="19" y="0"/>
                    </a:lnTo>
                    <a:lnTo>
                      <a:pt x="61" y="0"/>
                    </a:lnTo>
                    <a:lnTo>
                      <a:pt x="80" y="35"/>
                    </a:lnTo>
                    <a:lnTo>
                      <a:pt x="61" y="71"/>
                    </a:lnTo>
                    <a:lnTo>
                      <a:pt x="19" y="71"/>
                    </a:lnTo>
                    <a:close/>
                  </a:path>
                </a:pathLst>
              </a:custGeom>
              <a:solidFill>
                <a:schemeClr val="accent5"/>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5" name="Freeform: Shape 112"/>
              <p:cNvSpPr/>
              <p:nvPr/>
            </p:nvSpPr>
            <p:spPr bwMode="auto">
              <a:xfrm>
                <a:off x="6516300" y="6709505"/>
                <a:ext cx="59944" cy="51902"/>
              </a:xfrm>
              <a:custGeom>
                <a:avLst/>
                <a:gdLst>
                  <a:gd name="T0" fmla="*/ 21 w 82"/>
                  <a:gd name="T1" fmla="*/ 71 h 71"/>
                  <a:gd name="T2" fmla="*/ 0 w 82"/>
                  <a:gd name="T3" fmla="*/ 35 h 71"/>
                  <a:gd name="T4" fmla="*/ 21 w 82"/>
                  <a:gd name="T5" fmla="*/ 0 h 71"/>
                  <a:gd name="T6" fmla="*/ 64 w 82"/>
                  <a:gd name="T7" fmla="*/ 0 h 71"/>
                  <a:gd name="T8" fmla="*/ 82 w 82"/>
                  <a:gd name="T9" fmla="*/ 35 h 71"/>
                  <a:gd name="T10" fmla="*/ 64 w 82"/>
                  <a:gd name="T11" fmla="*/ 71 h 71"/>
                  <a:gd name="T12" fmla="*/ 21 w 82"/>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82" h="71">
                    <a:moveTo>
                      <a:pt x="21" y="71"/>
                    </a:moveTo>
                    <a:lnTo>
                      <a:pt x="0" y="35"/>
                    </a:lnTo>
                    <a:lnTo>
                      <a:pt x="21" y="0"/>
                    </a:lnTo>
                    <a:lnTo>
                      <a:pt x="64" y="0"/>
                    </a:lnTo>
                    <a:lnTo>
                      <a:pt x="82" y="35"/>
                    </a:lnTo>
                    <a:lnTo>
                      <a:pt x="64" y="71"/>
                    </a:lnTo>
                    <a:lnTo>
                      <a:pt x="21" y="71"/>
                    </a:lnTo>
                    <a:close/>
                  </a:path>
                </a:pathLst>
              </a:custGeom>
              <a:solidFill>
                <a:schemeClr val="accent4"/>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166" name="Freeform: Shape 113"/>
              <p:cNvSpPr/>
              <p:nvPr/>
            </p:nvSpPr>
            <p:spPr bwMode="auto">
              <a:xfrm>
                <a:off x="5739960" y="4828598"/>
                <a:ext cx="285097" cy="207609"/>
              </a:xfrm>
              <a:custGeom>
                <a:avLst/>
                <a:gdLst>
                  <a:gd name="T0" fmla="*/ 145 w 165"/>
                  <a:gd name="T1" fmla="*/ 81 h 120"/>
                  <a:gd name="T2" fmla="*/ 128 w 165"/>
                  <a:gd name="T3" fmla="*/ 92 h 120"/>
                  <a:gd name="T4" fmla="*/ 8 w 165"/>
                  <a:gd name="T5" fmla="*/ 0 h 120"/>
                  <a:gd name="T6" fmla="*/ 1 w 165"/>
                  <a:gd name="T7" fmla="*/ 8 h 120"/>
                  <a:gd name="T8" fmla="*/ 127 w 165"/>
                  <a:gd name="T9" fmla="*/ 108 h 120"/>
                  <a:gd name="T10" fmla="*/ 145 w 165"/>
                  <a:gd name="T11" fmla="*/ 120 h 120"/>
                  <a:gd name="T12" fmla="*/ 165 w 165"/>
                  <a:gd name="T13" fmla="*/ 100 h 120"/>
                  <a:gd name="T14" fmla="*/ 145 w 165"/>
                  <a:gd name="T15" fmla="*/ 81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0">
                    <a:moveTo>
                      <a:pt x="145" y="81"/>
                    </a:moveTo>
                    <a:cubicBezTo>
                      <a:pt x="138" y="81"/>
                      <a:pt x="131" y="85"/>
                      <a:pt x="128" y="92"/>
                    </a:cubicBezTo>
                    <a:cubicBezTo>
                      <a:pt x="18" y="72"/>
                      <a:pt x="8" y="3"/>
                      <a:pt x="8" y="0"/>
                    </a:cubicBezTo>
                    <a:cubicBezTo>
                      <a:pt x="5" y="0"/>
                      <a:pt x="1" y="4"/>
                      <a:pt x="1" y="8"/>
                    </a:cubicBezTo>
                    <a:cubicBezTo>
                      <a:pt x="1" y="10"/>
                      <a:pt x="0" y="86"/>
                      <a:pt x="127" y="108"/>
                    </a:cubicBezTo>
                    <a:cubicBezTo>
                      <a:pt x="130" y="115"/>
                      <a:pt x="137" y="120"/>
                      <a:pt x="145" y="120"/>
                    </a:cubicBezTo>
                    <a:cubicBezTo>
                      <a:pt x="156" y="120"/>
                      <a:pt x="165" y="111"/>
                      <a:pt x="165" y="100"/>
                    </a:cubicBezTo>
                    <a:cubicBezTo>
                      <a:pt x="165" y="90"/>
                      <a:pt x="156" y="81"/>
                      <a:pt x="145" y="81"/>
                    </a:cubicBezTo>
                    <a:close/>
                  </a:path>
                </a:pathLst>
              </a:custGeom>
              <a:solidFill>
                <a:schemeClr val="tx2"/>
              </a:solidFill>
              <a:ln w="9525">
                <a:solidFill>
                  <a:srgbClr val="000000"/>
                </a:solidFill>
                <a:round/>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grpSp>
          <p:nvGrpSpPr>
            <p:cNvPr id="45" name="Group 149"/>
            <p:cNvGrpSpPr/>
            <p:nvPr/>
          </p:nvGrpSpPr>
          <p:grpSpPr>
            <a:xfrm>
              <a:off x="8176869" y="4311768"/>
              <a:ext cx="362585" cy="362585"/>
              <a:chOff x="8184481" y="4311768"/>
              <a:chExt cx="362585" cy="362585"/>
            </a:xfrm>
          </p:grpSpPr>
          <p:sp>
            <p:nvSpPr>
              <p:cNvPr id="59" name="Oval 150"/>
              <p:cNvSpPr/>
              <p:nvPr/>
            </p:nvSpPr>
            <p:spPr bwMode="auto">
              <a:xfrm>
                <a:off x="8184481" y="4311768"/>
                <a:ext cx="362585" cy="362585"/>
              </a:xfrm>
              <a:prstGeom prst="ellipse">
                <a:avLst/>
              </a:prstGeom>
              <a:solidFill>
                <a:schemeClr val="tx2">
                  <a:lumMod val="20000"/>
                  <a:lumOff val="80000"/>
                </a:schemeClr>
              </a:solidFill>
              <a:ln>
                <a:solidFill>
                  <a:srgbClr val="0E0401"/>
                </a:solidFill>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60" name="Freeform: Shape 151"/>
              <p:cNvSpPr>
                <a:spLocks noChangeAspect="1"/>
              </p:cNvSpPr>
              <p:nvPr/>
            </p:nvSpPr>
            <p:spPr bwMode="auto">
              <a:xfrm>
                <a:off x="8283231" y="4410497"/>
                <a:ext cx="165084" cy="16512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grpSp>
          <p:nvGrpSpPr>
            <p:cNvPr id="46" name="Group 152"/>
            <p:cNvGrpSpPr/>
            <p:nvPr/>
          </p:nvGrpSpPr>
          <p:grpSpPr>
            <a:xfrm>
              <a:off x="6812791" y="3215242"/>
              <a:ext cx="362585" cy="363315"/>
              <a:chOff x="6820403" y="3215242"/>
              <a:chExt cx="362585" cy="363315"/>
            </a:xfrm>
          </p:grpSpPr>
          <p:sp>
            <p:nvSpPr>
              <p:cNvPr id="57" name="Oval 153"/>
              <p:cNvSpPr/>
              <p:nvPr/>
            </p:nvSpPr>
            <p:spPr bwMode="auto">
              <a:xfrm>
                <a:off x="6820403" y="3215242"/>
                <a:ext cx="362585" cy="363315"/>
              </a:xfrm>
              <a:prstGeom prst="ellipse">
                <a:avLst/>
              </a:prstGeom>
              <a:solidFill>
                <a:schemeClr val="tx2">
                  <a:lumMod val="20000"/>
                  <a:lumOff val="80000"/>
                </a:schemeClr>
              </a:solidFill>
              <a:ln>
                <a:solidFill>
                  <a:srgbClr val="0E0401"/>
                </a:solidFill>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58" name="Freeform: Shape 154"/>
              <p:cNvSpPr>
                <a:spLocks noChangeAspect="1"/>
              </p:cNvSpPr>
              <p:nvPr/>
            </p:nvSpPr>
            <p:spPr bwMode="auto">
              <a:xfrm>
                <a:off x="6920297" y="3315154"/>
                <a:ext cx="162796" cy="1634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grpSp>
          <p:nvGrpSpPr>
            <p:cNvPr id="47" name="Group 155"/>
            <p:cNvGrpSpPr/>
            <p:nvPr/>
          </p:nvGrpSpPr>
          <p:grpSpPr>
            <a:xfrm>
              <a:off x="3659914" y="4311768"/>
              <a:ext cx="362585" cy="362585"/>
              <a:chOff x="3667526" y="4311768"/>
              <a:chExt cx="362585" cy="362585"/>
            </a:xfrm>
          </p:grpSpPr>
          <p:sp>
            <p:nvSpPr>
              <p:cNvPr id="55" name="Oval 156"/>
              <p:cNvSpPr/>
              <p:nvPr/>
            </p:nvSpPr>
            <p:spPr bwMode="auto">
              <a:xfrm>
                <a:off x="3667526" y="4311768"/>
                <a:ext cx="362585" cy="362585"/>
              </a:xfrm>
              <a:prstGeom prst="ellipse">
                <a:avLst/>
              </a:prstGeom>
              <a:solidFill>
                <a:schemeClr val="tx2">
                  <a:lumMod val="20000"/>
                  <a:lumOff val="80000"/>
                </a:schemeClr>
              </a:solidFill>
              <a:ln>
                <a:solidFill>
                  <a:srgbClr val="0E0401"/>
                </a:solidFill>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56" name="Freeform: Shape 157"/>
              <p:cNvSpPr>
                <a:spLocks noChangeAspect="1"/>
              </p:cNvSpPr>
              <p:nvPr/>
            </p:nvSpPr>
            <p:spPr bwMode="auto">
              <a:xfrm>
                <a:off x="3754943" y="4399536"/>
                <a:ext cx="187750" cy="18704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grpSp>
          <p:nvGrpSpPr>
            <p:cNvPr id="48" name="Group 158"/>
            <p:cNvGrpSpPr/>
            <p:nvPr/>
          </p:nvGrpSpPr>
          <p:grpSpPr>
            <a:xfrm>
              <a:off x="4945773" y="3215242"/>
              <a:ext cx="363315" cy="363315"/>
              <a:chOff x="4953385" y="3215242"/>
              <a:chExt cx="363315" cy="363315"/>
            </a:xfrm>
          </p:grpSpPr>
          <p:sp>
            <p:nvSpPr>
              <p:cNvPr id="49" name="Oval 159"/>
              <p:cNvSpPr/>
              <p:nvPr/>
            </p:nvSpPr>
            <p:spPr bwMode="auto">
              <a:xfrm>
                <a:off x="4953385" y="3215242"/>
                <a:ext cx="363315" cy="363315"/>
              </a:xfrm>
              <a:prstGeom prst="ellipse">
                <a:avLst/>
              </a:prstGeom>
              <a:solidFill>
                <a:schemeClr val="tx2">
                  <a:lumMod val="20000"/>
                  <a:lumOff val="80000"/>
                </a:schemeClr>
              </a:solidFill>
              <a:ln>
                <a:solidFill>
                  <a:srgbClr val="0E0401"/>
                </a:solidFill>
              </a:ln>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nvGrpSpPr>
              <p:cNvPr id="50" name="Group 160"/>
              <p:cNvGrpSpPr>
                <a:grpSpLocks noChangeAspect="1"/>
              </p:cNvGrpSpPr>
              <p:nvPr/>
            </p:nvGrpSpPr>
            <p:grpSpPr bwMode="auto">
              <a:xfrm>
                <a:off x="5058609" y="3300760"/>
                <a:ext cx="185449" cy="176265"/>
                <a:chOff x="1835150" y="2800349"/>
                <a:chExt cx="382588" cy="363538"/>
              </a:xfrm>
              <a:solidFill>
                <a:schemeClr val="bg1"/>
              </a:solidFill>
            </p:grpSpPr>
            <p:sp>
              <p:nvSpPr>
                <p:cNvPr id="51" name="Freeform: Shape 16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52" name="Freeform: Shape 162"/>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53" name="Freeform: Shape 163"/>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sp>
              <p:nvSpPr>
                <p:cNvPr id="54" name="Freeform: Shape 164"/>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solidFill>
                    <a:srgbClr val="0E0401"/>
                  </a:solidFill>
                </a:ln>
                <a:effectLst/>
              </p:spPr>
              <p:txBody>
                <a:bodyPr anchor="ctr"/>
                <a:lstStyle/>
                <a:p>
                  <a:pPr algn="ctr" defTabSz="913765">
                    <a:defRPr/>
                  </a:pPr>
                  <a:endParaRPr>
                    <a:solidFill>
                      <a:srgbClr val="EFCA3C"/>
                    </a:solidFill>
                    <a:latin typeface="Arial" panose="020B0604020202020204"/>
                    <a:ea typeface="微软雅黑" panose="020B0503020204020204" charset="-122"/>
                  </a:endParaRPr>
                </a:p>
              </p:txBody>
            </p:sp>
          </p:grpSp>
        </p:grpSp>
      </p:grpSp>
      <p:grpSp>
        <p:nvGrpSpPr>
          <p:cNvPr id="5" name="千图PPT彼岸天：ID 8661124库_组合 123"/>
          <p:cNvGrpSpPr/>
          <p:nvPr>
            <p:custDataLst>
              <p:tags r:id="rId2"/>
            </p:custDataLst>
          </p:nvPr>
        </p:nvGrpSpPr>
        <p:grpSpPr>
          <a:xfrm>
            <a:off x="9007494" y="4674985"/>
            <a:ext cx="2465876" cy="988878"/>
            <a:chOff x="9008667" y="4674353"/>
            <a:chExt cx="2378521" cy="989007"/>
          </a:xfrm>
        </p:grpSpPr>
        <p:sp>
          <p:nvSpPr>
            <p:cNvPr id="38" name="TextBox 115"/>
            <p:cNvSpPr txBox="1"/>
            <p:nvPr/>
          </p:nvSpPr>
          <p:spPr>
            <a:xfrm>
              <a:off x="9008667" y="5040112"/>
              <a:ext cx="2378521" cy="623248"/>
            </a:xfrm>
            <a:prstGeom prst="rect">
              <a:avLst/>
            </a:prstGeom>
            <a:noFill/>
          </p:spPr>
          <p:txBody>
            <a:bodyPr wrap="square" lIns="0" tIns="0" rIns="0" bIns="0" anchor="ctr" anchorCtr="0">
              <a:normAutofit/>
            </a:bodyPr>
            <a:lstStyle/>
            <a:p>
              <a:pPr>
                <a:lnSpc>
                  <a:spcPct val="120000"/>
                </a:lnSpc>
              </a:pPr>
              <a:r>
                <a:rPr lang="zh-CN" altLang="en-US" sz="11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39" name="TextBox 116"/>
            <p:cNvSpPr txBox="1"/>
            <p:nvPr/>
          </p:nvSpPr>
          <p:spPr>
            <a:xfrm>
              <a:off x="9008667" y="4674353"/>
              <a:ext cx="2378521" cy="242374"/>
            </a:xfrm>
            <a:prstGeom prst="rect">
              <a:avLst/>
            </a:prstGeom>
            <a:noFill/>
          </p:spPr>
          <p:txBody>
            <a:bodyPr wrap="none" lIns="0" tIns="0" rIns="0" bIns="0" anchor="ctr" anchorCtr="0">
              <a:noAutofit/>
            </a:bodyPr>
            <a:lstStyle/>
            <a:p>
              <a:pP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6" name="千图PPT彼岸天：ID 8661124库_组合 120"/>
          <p:cNvGrpSpPr/>
          <p:nvPr>
            <p:custDataLst>
              <p:tags r:id="rId3"/>
            </p:custDataLst>
          </p:nvPr>
        </p:nvGrpSpPr>
        <p:grpSpPr>
          <a:xfrm>
            <a:off x="8329487" y="2900378"/>
            <a:ext cx="3143883" cy="865509"/>
            <a:chOff x="8330572" y="2899515"/>
            <a:chExt cx="2378521" cy="865622"/>
          </a:xfrm>
        </p:grpSpPr>
        <p:sp>
          <p:nvSpPr>
            <p:cNvPr id="36" name="TextBox 118"/>
            <p:cNvSpPr txBox="1"/>
            <p:nvPr/>
          </p:nvSpPr>
          <p:spPr>
            <a:xfrm>
              <a:off x="8330572" y="3141889"/>
              <a:ext cx="2378521" cy="623248"/>
            </a:xfrm>
            <a:prstGeom prst="rect">
              <a:avLst/>
            </a:prstGeom>
            <a:noFill/>
          </p:spPr>
          <p:txBody>
            <a:bodyPr wrap="square" lIns="0" tIns="0" rIns="0" bIns="0" anchor="ctr" anchorCtr="0">
              <a:normAutofit/>
            </a:bodyPr>
            <a:lstStyle/>
            <a:p>
              <a:pPr>
                <a:lnSpc>
                  <a:spcPct val="120000"/>
                </a:lnSpc>
              </a:pPr>
              <a:r>
                <a:rPr lang="zh-CN" altLang="en-US" sz="11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37" name="TextBox 119"/>
            <p:cNvSpPr txBox="1"/>
            <p:nvPr/>
          </p:nvSpPr>
          <p:spPr>
            <a:xfrm>
              <a:off x="8330572" y="2899515"/>
              <a:ext cx="2378521" cy="242374"/>
            </a:xfrm>
            <a:prstGeom prst="rect">
              <a:avLst/>
            </a:prstGeom>
            <a:noFill/>
          </p:spPr>
          <p:txBody>
            <a:bodyPr wrap="none" lIns="0" tIns="0" rIns="0" bIns="0" anchor="ctr" anchorCtr="0">
              <a:noAutofit/>
            </a:bodyPr>
            <a:lstStyle/>
            <a:p>
              <a:pP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7" name="千图PPT彼岸天：ID 8661124库_组合 117"/>
          <p:cNvGrpSpPr/>
          <p:nvPr>
            <p:custDataLst>
              <p:tags r:id="rId4"/>
            </p:custDataLst>
          </p:nvPr>
        </p:nvGrpSpPr>
        <p:grpSpPr>
          <a:xfrm>
            <a:off x="719574" y="4674985"/>
            <a:ext cx="2463346" cy="988878"/>
            <a:chOff x="804813" y="4674353"/>
            <a:chExt cx="2378521" cy="989007"/>
          </a:xfrm>
        </p:grpSpPr>
        <p:sp>
          <p:nvSpPr>
            <p:cNvPr id="34" name="TextBox 121"/>
            <p:cNvSpPr txBox="1"/>
            <p:nvPr/>
          </p:nvSpPr>
          <p:spPr>
            <a:xfrm flipH="1">
              <a:off x="804813" y="5040112"/>
              <a:ext cx="2378521" cy="623248"/>
            </a:xfrm>
            <a:prstGeom prst="rect">
              <a:avLst/>
            </a:prstGeom>
            <a:noFill/>
          </p:spPr>
          <p:txBody>
            <a:bodyPr wrap="square" lIns="0" tIns="0" rIns="0" bIns="0" anchor="ctr">
              <a:normAutofit/>
            </a:bodyPr>
            <a:lstStyle/>
            <a:p>
              <a:pPr algn="r">
                <a:lnSpc>
                  <a:spcPct val="120000"/>
                </a:lnSpc>
              </a:pPr>
              <a:r>
                <a:rPr lang="zh-CN" altLang="en-US" sz="11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35" name="TextBox 122"/>
            <p:cNvSpPr txBox="1"/>
            <p:nvPr/>
          </p:nvSpPr>
          <p:spPr>
            <a:xfrm flipH="1">
              <a:off x="804813" y="4674353"/>
              <a:ext cx="2378521" cy="242374"/>
            </a:xfrm>
            <a:prstGeom prst="rect">
              <a:avLst/>
            </a:prstGeom>
            <a:noFill/>
          </p:spPr>
          <p:txBody>
            <a:bodyPr wrap="none" lIns="0" tIns="0" rIns="0" bIns="0" anchor="ctr">
              <a:noAutofit/>
            </a:bodyPr>
            <a:lstStyle/>
            <a:p>
              <a:pPr algn="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8" name="千图PPT彼岸天：ID 8661124库_组合 114"/>
          <p:cNvGrpSpPr/>
          <p:nvPr>
            <p:custDataLst>
              <p:tags r:id="rId5"/>
            </p:custDataLst>
          </p:nvPr>
        </p:nvGrpSpPr>
        <p:grpSpPr>
          <a:xfrm>
            <a:off x="719574" y="2874485"/>
            <a:ext cx="3116018" cy="865509"/>
            <a:chOff x="1457570" y="2873619"/>
            <a:chExt cx="2378521" cy="865622"/>
          </a:xfrm>
        </p:grpSpPr>
        <p:sp>
          <p:nvSpPr>
            <p:cNvPr id="32" name="TextBox 124"/>
            <p:cNvSpPr txBox="1"/>
            <p:nvPr/>
          </p:nvSpPr>
          <p:spPr>
            <a:xfrm flipH="1">
              <a:off x="1955767" y="3115993"/>
              <a:ext cx="1880323" cy="623248"/>
            </a:xfrm>
            <a:prstGeom prst="rect">
              <a:avLst/>
            </a:prstGeom>
            <a:noFill/>
          </p:spPr>
          <p:txBody>
            <a:bodyPr wrap="square" lIns="0" tIns="0" rIns="0" bIns="0" anchor="ctr" anchorCtr="0">
              <a:normAutofit/>
            </a:bodyPr>
            <a:lstStyle/>
            <a:p>
              <a:pPr algn="r">
                <a:lnSpc>
                  <a:spcPct val="120000"/>
                </a:lnSpc>
                <a:defRPr/>
              </a:pPr>
              <a:r>
                <a:rPr lang="zh-CN" altLang="en-US" sz="1100" dirty="0">
                  <a:solidFill>
                    <a:schemeClr val="tx1">
                      <a:lumMod val="85000"/>
                      <a:lumOff val="15000"/>
                    </a:schemeClr>
                  </a:solidFill>
                  <a:latin typeface="Arial" panose="020B0604020202020204"/>
                  <a:ea typeface="微软雅黑" panose="020B0503020204020204" charset="-122"/>
                </a:rPr>
                <a:t>请</a:t>
              </a:r>
              <a:r>
                <a:rPr lang="zh-CN" altLang="en-US" sz="1100" dirty="0">
                  <a:solidFill>
                    <a:schemeClr val="tx1">
                      <a:lumMod val="75000"/>
                    </a:schemeClr>
                  </a:solidFill>
                  <a:latin typeface="微软雅黑" panose="020B0503020204020204" charset="-122"/>
                  <a:ea typeface="微软雅黑" panose="020B0503020204020204" charset="-122"/>
                </a:rPr>
                <a:t>我爱你</a:t>
              </a:r>
              <a:r>
                <a:rPr lang="zh-CN" altLang="en-US" sz="1100" dirty="0">
                  <a:solidFill>
                    <a:schemeClr val="tx1">
                      <a:lumMod val="75000"/>
                    </a:schemeClr>
                  </a:solidFill>
                  <a:latin typeface="微软雅黑" panose="020B0503020204020204" charset="-122"/>
                  <a:ea typeface="微软雅黑" panose="020B0503020204020204" charset="-122"/>
                </a:rPr>
                <a:t>给你创意和灵感我爱你给你创意和灵感</a:t>
              </a:r>
              <a:endParaRPr lang="en-US" altLang="zh-CN" sz="1100" dirty="0">
                <a:solidFill>
                  <a:schemeClr val="tx1">
                    <a:lumMod val="75000"/>
                  </a:schemeClr>
                </a:solidFill>
                <a:latin typeface="方正姚体" panose="02010601030101010101" pitchFamily="2" charset="-122"/>
                <a:ea typeface="方正姚体" panose="02010601030101010101" pitchFamily="2" charset="-122"/>
              </a:endParaRPr>
            </a:p>
            <a:p>
              <a:pPr algn="r" defTabSz="913765">
                <a:lnSpc>
                  <a:spcPct val="120000"/>
                </a:lnSpc>
                <a:defRPr/>
              </a:pPr>
              <a:endParaRPr lang="zh-CN" altLang="en-US" sz="1100" dirty="0">
                <a:solidFill>
                  <a:schemeClr val="tx1">
                    <a:lumMod val="85000"/>
                    <a:lumOff val="15000"/>
                  </a:schemeClr>
                </a:solidFill>
                <a:latin typeface="Arial" panose="020B0604020202020204"/>
                <a:ea typeface="微软雅黑" panose="020B0503020204020204" charset="-122"/>
              </a:endParaRPr>
            </a:p>
          </p:txBody>
        </p:sp>
        <p:sp>
          <p:nvSpPr>
            <p:cNvPr id="33" name="TextBox 125"/>
            <p:cNvSpPr txBox="1"/>
            <p:nvPr/>
          </p:nvSpPr>
          <p:spPr>
            <a:xfrm flipH="1">
              <a:off x="1457570" y="2873619"/>
              <a:ext cx="2378521" cy="242374"/>
            </a:xfrm>
            <a:prstGeom prst="rect">
              <a:avLst/>
            </a:prstGeom>
            <a:noFill/>
          </p:spPr>
          <p:txBody>
            <a:bodyPr wrap="none" lIns="0" tIns="0" rIns="0" bIns="0" anchor="ctr" anchorCtr="0">
              <a:noAutofit/>
            </a:bodyPr>
            <a:lstStyle/>
            <a:p>
              <a:pPr algn="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9" name="千图PPT彼岸天：ID 8661124库_组合 1"/>
          <p:cNvGrpSpPr/>
          <p:nvPr>
            <p:custDataLst>
              <p:tags r:id="rId6"/>
            </p:custDataLst>
          </p:nvPr>
        </p:nvGrpSpPr>
        <p:grpSpPr>
          <a:xfrm>
            <a:off x="4384955" y="1620663"/>
            <a:ext cx="3423073" cy="763078"/>
            <a:chOff x="4385526" y="1619633"/>
            <a:chExt cx="3423519" cy="763177"/>
          </a:xfrm>
        </p:grpSpPr>
        <p:sp>
          <p:nvSpPr>
            <p:cNvPr id="30" name="TextBox 127"/>
            <p:cNvSpPr txBox="1"/>
            <p:nvPr/>
          </p:nvSpPr>
          <p:spPr>
            <a:xfrm flipH="1">
              <a:off x="4385526" y="1967312"/>
              <a:ext cx="3423519" cy="415498"/>
            </a:xfrm>
            <a:prstGeom prst="rect">
              <a:avLst/>
            </a:prstGeom>
            <a:noFill/>
          </p:spPr>
          <p:txBody>
            <a:bodyPr wrap="square" lIns="0" tIns="0" rIns="0" bIns="0" anchor="ctr">
              <a:normAutofit/>
            </a:bodyPr>
            <a:lstStyle/>
            <a:p>
              <a:pPr>
                <a:lnSpc>
                  <a:spcPct val="120000"/>
                </a:lnSpc>
              </a:pPr>
              <a:r>
                <a:rPr lang="zh-CN" altLang="en-US" sz="11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31" name="TextBox 128"/>
            <p:cNvSpPr txBox="1"/>
            <p:nvPr/>
          </p:nvSpPr>
          <p:spPr>
            <a:xfrm flipH="1">
              <a:off x="4385526" y="1619633"/>
              <a:ext cx="3423519" cy="242374"/>
            </a:xfrm>
            <a:prstGeom prst="rect">
              <a:avLst/>
            </a:prstGeom>
            <a:noFill/>
          </p:spPr>
          <p:txBody>
            <a:bodyPr wrap="none" lIns="0" tIns="0" rIns="0" bIns="0" anchor="ctr">
              <a:noAutofit/>
            </a:bodyPr>
            <a:lstStyle/>
            <a:p>
              <a:pPr algn="ct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10" name="千图PPT彼岸天：ID 8661124库_组合 129"/>
          <p:cNvGrpSpPr/>
          <p:nvPr>
            <p:custDataLst>
              <p:tags r:id="rId7"/>
            </p:custDataLst>
          </p:nvPr>
        </p:nvGrpSpPr>
        <p:grpSpPr>
          <a:xfrm>
            <a:off x="4054677" y="3545431"/>
            <a:ext cx="816455" cy="816455"/>
            <a:chOff x="4062817" y="3544652"/>
            <a:chExt cx="816561" cy="816561"/>
          </a:xfrm>
        </p:grpSpPr>
        <p:sp>
          <p:nvSpPr>
            <p:cNvPr id="28" name="Oval 130"/>
            <p:cNvSpPr/>
            <p:nvPr/>
          </p:nvSpPr>
          <p:spPr bwMode="auto">
            <a:xfrm>
              <a:off x="4062817" y="3544652"/>
              <a:ext cx="816561" cy="816561"/>
            </a:xfrm>
            <a:prstGeom prst="ellipse">
              <a:avLst/>
            </a:prstGeom>
            <a:solidFill>
              <a:schemeClr val="accent2"/>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29" name="Freeform: Shape 131"/>
            <p:cNvSpPr>
              <a:spLocks noChangeAspect="1"/>
            </p:cNvSpPr>
            <p:nvPr/>
          </p:nvSpPr>
          <p:spPr bwMode="auto">
            <a:xfrm>
              <a:off x="4272271" y="3756330"/>
              <a:ext cx="397653" cy="3932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grpSp>
      <p:grpSp>
        <p:nvGrpSpPr>
          <p:cNvPr id="11" name="千图PPT彼岸天：ID 8661124库_组合 132"/>
          <p:cNvGrpSpPr/>
          <p:nvPr>
            <p:custDataLst>
              <p:tags r:id="rId8"/>
            </p:custDataLst>
          </p:nvPr>
        </p:nvGrpSpPr>
        <p:grpSpPr>
          <a:xfrm>
            <a:off x="5689749" y="2731600"/>
            <a:ext cx="823818" cy="826272"/>
            <a:chOff x="5698102" y="2730715"/>
            <a:chExt cx="823925" cy="826380"/>
          </a:xfrm>
        </p:grpSpPr>
        <p:sp>
          <p:nvSpPr>
            <p:cNvPr id="25" name="Oval 133"/>
            <p:cNvSpPr/>
            <p:nvPr/>
          </p:nvSpPr>
          <p:spPr bwMode="auto">
            <a:xfrm>
              <a:off x="5698102" y="2730715"/>
              <a:ext cx="823925" cy="826380"/>
            </a:xfrm>
            <a:prstGeom prst="ellipse">
              <a:avLst/>
            </a:prstGeom>
            <a:solidFill>
              <a:schemeClr val="accent3"/>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26" name="Freeform: Shape 134"/>
            <p:cNvSpPr/>
            <p:nvPr/>
          </p:nvSpPr>
          <p:spPr bwMode="auto">
            <a:xfrm>
              <a:off x="5975347" y="288043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2C3E50"/>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27" name="Freeform: Shape 135"/>
            <p:cNvSpPr>
              <a:spLocks noChangeAspect="1"/>
            </p:cNvSpPr>
            <p:nvPr/>
          </p:nvSpPr>
          <p:spPr bwMode="auto">
            <a:xfrm>
              <a:off x="5944367" y="2883615"/>
              <a:ext cx="331394" cy="520581"/>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grpSp>
      <p:grpSp>
        <p:nvGrpSpPr>
          <p:cNvPr id="12" name="千图PPT彼岸天：ID 8661124库_组合 136"/>
          <p:cNvGrpSpPr/>
          <p:nvPr>
            <p:custDataLst>
              <p:tags r:id="rId9"/>
            </p:custDataLst>
          </p:nvPr>
        </p:nvGrpSpPr>
        <p:grpSpPr>
          <a:xfrm>
            <a:off x="3508678" y="4935859"/>
            <a:ext cx="697832" cy="697832"/>
            <a:chOff x="3516747" y="4935261"/>
            <a:chExt cx="697923" cy="697923"/>
          </a:xfrm>
        </p:grpSpPr>
        <p:sp>
          <p:nvSpPr>
            <p:cNvPr id="23" name="Oval 137"/>
            <p:cNvSpPr/>
            <p:nvPr/>
          </p:nvSpPr>
          <p:spPr bwMode="auto">
            <a:xfrm>
              <a:off x="3516747" y="4935261"/>
              <a:ext cx="697923" cy="697923"/>
            </a:xfrm>
            <a:prstGeom prst="ellipse">
              <a:avLst/>
            </a:prstGeom>
            <a:solidFill>
              <a:schemeClr val="accent1"/>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24" name="Freeform: Shape 138"/>
            <p:cNvSpPr>
              <a:spLocks noChangeAspect="1"/>
            </p:cNvSpPr>
            <p:nvPr/>
          </p:nvSpPr>
          <p:spPr bwMode="auto">
            <a:xfrm>
              <a:off x="3691070" y="5109538"/>
              <a:ext cx="349277" cy="349368"/>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2594 h 6844"/>
                <a:gd name="T40" fmla="*/ 1250 w 6844"/>
                <a:gd name="T41" fmla="*/ 1313 h 6844"/>
                <a:gd name="T42" fmla="*/ 407 w 6844"/>
                <a:gd name="T43" fmla="*/ 2563 h 6844"/>
                <a:gd name="T44" fmla="*/ 1032 w 6844"/>
                <a:gd name="T45" fmla="*/ 32 h 6844"/>
                <a:gd name="T46" fmla="*/ 1813 w 6844"/>
                <a:gd name="T47" fmla="*/ 938 h 6844"/>
                <a:gd name="T48" fmla="*/ 2157 w 6844"/>
                <a:gd name="T49" fmla="*/ 907 h 6844"/>
                <a:gd name="T50" fmla="*/ 4718 w 6844"/>
                <a:gd name="T51" fmla="*/ 907 h 6844"/>
                <a:gd name="T52" fmla="*/ 5031 w 6844"/>
                <a:gd name="T53" fmla="*/ 938 h 6844"/>
                <a:gd name="T54" fmla="*/ 5812 w 6844"/>
                <a:gd name="T55" fmla="*/ 0 h 6844"/>
                <a:gd name="T56" fmla="*/ 4562 w 6844"/>
                <a:gd name="T57" fmla="*/ 1188 h 6844"/>
                <a:gd name="T58" fmla="*/ 3437 w 6844"/>
                <a:gd name="T59" fmla="*/ 1157 h 6844"/>
                <a:gd name="T60" fmla="*/ 2282 w 6844"/>
                <a:gd name="T61" fmla="*/ 2469 h 6844"/>
                <a:gd name="T62" fmla="*/ 3718 w 6844"/>
                <a:gd name="T63" fmla="*/ 3157 h 6844"/>
                <a:gd name="T64" fmla="*/ 4562 w 6844"/>
                <a:gd name="T65" fmla="*/ 1188 h 6844"/>
                <a:gd name="T66" fmla="*/ 4562 w 6844"/>
                <a:gd name="T67" fmla="*/ 1188 h 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lnTo>
                    <a:pt x="1782" y="2750"/>
                  </a:ln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ffectLst/>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grpSp>
      <p:grpSp>
        <p:nvGrpSpPr>
          <p:cNvPr id="13" name="千图PPT彼岸天：ID 8661124库_组合 139"/>
          <p:cNvGrpSpPr/>
          <p:nvPr>
            <p:custDataLst>
              <p:tags r:id="rId10"/>
            </p:custDataLst>
          </p:nvPr>
        </p:nvGrpSpPr>
        <p:grpSpPr>
          <a:xfrm>
            <a:off x="7969495" y="4935859"/>
            <a:ext cx="697832" cy="697832"/>
            <a:chOff x="7978145" y="4935261"/>
            <a:chExt cx="697923" cy="697923"/>
          </a:xfrm>
        </p:grpSpPr>
        <p:sp>
          <p:nvSpPr>
            <p:cNvPr id="21" name="Oval 140"/>
            <p:cNvSpPr/>
            <p:nvPr/>
          </p:nvSpPr>
          <p:spPr bwMode="auto">
            <a:xfrm>
              <a:off x="7978145" y="4935261"/>
              <a:ext cx="697923" cy="697923"/>
            </a:xfrm>
            <a:prstGeom prst="ellipse">
              <a:avLst/>
            </a:prstGeom>
            <a:solidFill>
              <a:schemeClr val="accent5"/>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22" name="Freeform: Shape 141"/>
            <p:cNvSpPr>
              <a:spLocks noChangeAspect="1"/>
            </p:cNvSpPr>
            <p:nvPr/>
          </p:nvSpPr>
          <p:spPr bwMode="auto">
            <a:xfrm>
              <a:off x="8166847" y="5076468"/>
              <a:ext cx="320519" cy="415509"/>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grpSp>
      <p:grpSp>
        <p:nvGrpSpPr>
          <p:cNvPr id="14" name="千图PPT彼岸天：ID 8661124库_组合 142"/>
          <p:cNvGrpSpPr/>
          <p:nvPr>
            <p:custDataLst>
              <p:tags r:id="rId11"/>
            </p:custDataLst>
          </p:nvPr>
        </p:nvGrpSpPr>
        <p:grpSpPr>
          <a:xfrm>
            <a:off x="7293394" y="3542802"/>
            <a:ext cx="818090" cy="820545"/>
            <a:chOff x="7301955" y="3542023"/>
            <a:chExt cx="818197" cy="820652"/>
          </a:xfrm>
        </p:grpSpPr>
        <p:sp>
          <p:nvSpPr>
            <p:cNvPr id="15" name="Oval 143"/>
            <p:cNvSpPr/>
            <p:nvPr/>
          </p:nvSpPr>
          <p:spPr bwMode="auto">
            <a:xfrm>
              <a:off x="7301955" y="3542023"/>
              <a:ext cx="818197" cy="820652"/>
            </a:xfrm>
            <a:prstGeom prst="ellipse">
              <a:avLst/>
            </a:prstGeom>
            <a:solidFill>
              <a:schemeClr val="accent4"/>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grpSp>
          <p:nvGrpSpPr>
            <p:cNvPr id="16" name="Group 144"/>
            <p:cNvGrpSpPr/>
            <p:nvPr/>
          </p:nvGrpSpPr>
          <p:grpSpPr>
            <a:xfrm>
              <a:off x="7500744" y="3742022"/>
              <a:ext cx="420633" cy="420630"/>
              <a:chOff x="2522538" y="2108200"/>
              <a:chExt cx="376238" cy="376238"/>
            </a:xfrm>
            <a:solidFill>
              <a:schemeClr val="bg1"/>
            </a:solidFill>
          </p:grpSpPr>
          <p:sp>
            <p:nvSpPr>
              <p:cNvPr id="17" name="Freeform: Shape 145"/>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chemeClr val="bg1"/>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18" name="Freeform: Shape 146"/>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chemeClr val="bg1"/>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19" name="Freeform: Shape 147"/>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chemeClr val="bg1"/>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sp>
            <p:nvSpPr>
              <p:cNvPr id="20" name="Freeform: Shape 148"/>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chemeClr val="bg1"/>
              </a:solidFill>
              <a:ln>
                <a:noFill/>
              </a:ln>
            </p:spPr>
            <p:txBody>
              <a:bodyPr anchor="ctr"/>
              <a:lstStyle/>
              <a:p>
                <a:pPr algn="ctr" defTabSz="913765">
                  <a:defRPr/>
                </a:pPr>
                <a:endParaRPr sz="2800">
                  <a:solidFill>
                    <a:schemeClr val="tx1">
                      <a:lumMod val="85000"/>
                      <a:lumOff val="15000"/>
                    </a:schemeClr>
                  </a:solidFill>
                  <a:latin typeface="Arial" panose="020B0604020202020204"/>
                  <a:ea typeface="微软雅黑" panose="020B0503020204020204" charset="-122"/>
                </a:endParaRPr>
              </a:p>
            </p:txBody>
          </p:sp>
        </p:grpSp>
      </p:grpSp>
      <p:sp>
        <p:nvSpPr>
          <p:cNvPr id="167"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168"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cBhvr>
                                          <p:tavLst>
                                            <p:tav tm="0">
                                              <p:val>
                                                <p:fltVal val="360"/>
                                              </p:val>
                                            </p:tav>
                                            <p:tav tm="100000">
                                              <p:val>
                                                <p:fltVal val="0"/>
                                              </p:val>
                                            </p:tav>
                                          </p:tavLst>
                                        </p:anim>
                                        <p:animEffect transition="in" filter="fade">
                                          <p:cBhvr>
                                            <p:cTn id="17" dur="500"/>
                                            <p:tgtEl>
                                              <p:spTgt spid="1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cBhvr>
                                          <p:tavLst>
                                            <p:tav tm="0">
                                              <p:val>
                                                <p:fltVal val="360"/>
                                              </p:val>
                                            </p:tav>
                                            <p:tav tm="100000">
                                              <p:val>
                                                <p:fltVal val="0"/>
                                              </p:val>
                                            </p:tav>
                                          </p:tavLst>
                                        </p:anim>
                                        <p:animEffect transition="in" filter="fade">
                                          <p:cBhvr>
                                            <p:cTn id="24" dur="500"/>
                                            <p:tgtEl>
                                              <p:spTgt spid="11"/>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 calcmode="lin" valueType="num">
                                          <p:cBhvr>
                                            <p:cTn id="30" dur="500" fill="hold"/>
                                            <p:tgtEl>
                                              <p:spTgt spid="12"/>
                                            </p:tgtEl>
                                          </p:cBhvr>
                                          <p:tavLst>
                                            <p:tav tm="0">
                                              <p:val>
                                                <p:fltVal val="360"/>
                                              </p:val>
                                            </p:tav>
                                            <p:tav tm="100000">
                                              <p:val>
                                                <p:fltVal val="0"/>
                                              </p:val>
                                            </p:tav>
                                          </p:tavLst>
                                        </p:anim>
                                        <p:animEffect transition="in" filter="fade">
                                          <p:cBhvr>
                                            <p:cTn id="31" dur="500"/>
                                            <p:tgtEl>
                                              <p:spTgt spid="12"/>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 calcmode="lin" valueType="num">
                                          <p:cBhvr>
                                            <p:cTn id="37" dur="500" fill="hold"/>
                                            <p:tgtEl>
                                              <p:spTgt spid="13"/>
                                            </p:tgtEl>
                                          </p:cBhvr>
                                          <p:tavLst>
                                            <p:tav tm="0">
                                              <p:val>
                                                <p:fltVal val="360"/>
                                              </p:val>
                                            </p:tav>
                                            <p:tav tm="100000">
                                              <p:val>
                                                <p:fltVal val="0"/>
                                              </p:val>
                                            </p:tav>
                                          </p:tavLst>
                                        </p:anim>
                                        <p:animEffect transition="in" filter="fade">
                                          <p:cBhvr>
                                            <p:cTn id="38" dur="500"/>
                                            <p:tgtEl>
                                              <p:spTgt spid="13"/>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 calcmode="lin" valueType="num">
                                          <p:cBhvr>
                                            <p:cTn id="44" dur="500" fill="hold"/>
                                            <p:tgtEl>
                                              <p:spTgt spid="14"/>
                                            </p:tgtEl>
                                          </p:cBhvr>
                                          <p:tavLst>
                                            <p:tav tm="0">
                                              <p:val>
                                                <p:fltVal val="360"/>
                                              </p:val>
                                            </p:tav>
                                            <p:tav tm="100000">
                                              <p:val>
                                                <p:fltVal val="0"/>
                                              </p:val>
                                            </p:tav>
                                          </p:tavLst>
                                        </p:anim>
                                        <p:animEffect transition="in" filter="fade">
                                          <p:cBhvr>
                                            <p:cTn id="45" dur="500"/>
                                            <p:tgtEl>
                                              <p:spTgt spid="14"/>
                                            </p:tgtEl>
                                          </p:cBhvr>
                                        </p:animEffect>
                                      </p:childTnLst>
                                    </p:cTn>
                                  </p:par>
                                </p:childTnLst>
                              </p:cTn>
                            </p:par>
                            <p:par>
                              <p:cTn id="46" fill="hold">
                                <p:stCondLst>
                                  <p:cond delay="3000"/>
                                </p:stCondLst>
                                <p:childTnLst>
                                  <p:par>
                                    <p:cTn id="47" presetID="2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childTnLst>
                                    </p:cTn>
                                  </p:par>
                                </p:childTnLst>
                              </p:cTn>
                            </p:par>
                            <p:par>
                              <p:cTn id="51" fill="hold">
                                <p:stCondLst>
                                  <p:cond delay="3500"/>
                                </p:stCondLst>
                                <p:childTnLst>
                                  <p:par>
                                    <p:cTn id="52" presetID="23" presetClass="entr" presetSubtype="16" fill="hold"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childTnLst>
                                    </p:cTn>
                                  </p:par>
                                </p:childTnLst>
                              </p:cTn>
                            </p:par>
                            <p:par>
                              <p:cTn id="56" fill="hold">
                                <p:stCondLst>
                                  <p:cond delay="4000"/>
                                </p:stCondLst>
                                <p:childTnLst>
                                  <p:par>
                                    <p:cTn id="57" presetID="23" presetClass="entr" presetSubtype="16"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childTnLst>
                                    </p:cTn>
                                  </p:par>
                                </p:childTnLst>
                              </p:cTn>
                            </p:par>
                            <p:par>
                              <p:cTn id="61" fill="hold">
                                <p:stCondLst>
                                  <p:cond delay="4500"/>
                                </p:stCondLst>
                                <p:childTnLst>
                                  <p:par>
                                    <p:cTn id="62" presetID="23" presetClass="entr" presetSubtype="16"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childTnLst>
                                    </p:cTn>
                                  </p:par>
                                </p:childTnLst>
                              </p:cTn>
                            </p:par>
                            <p:par>
                              <p:cTn id="66" fill="hold">
                                <p:stCondLst>
                                  <p:cond delay="5000"/>
                                </p:stCondLst>
                                <p:childTnLst>
                                  <p:par>
                                    <p:cTn id="67" presetID="23" presetClass="entr" presetSubtype="16"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childTnLst>
                                    </p:cTn>
                                  </p:par>
                                  <p:par>
                                    <p:cTn id="71" presetID="2" presetClass="entr" presetSubtype="1" fill="hold" grpId="0" nodeType="withEffect" p14:presetBounceEnd="81000">
                                      <p:stCondLst>
                                        <p:cond delay="0"/>
                                      </p:stCondLst>
                                      <p:childTnLst>
                                        <p:set>
                                          <p:cBhvr>
                                            <p:cTn id="72" dur="1" fill="hold">
                                              <p:stCondLst>
                                                <p:cond delay="0"/>
                                              </p:stCondLst>
                                            </p:cTn>
                                            <p:tgtEl>
                                              <p:spTgt spid="167"/>
                                            </p:tgtEl>
                                            <p:attrNameLst>
                                              <p:attrName>style.visibility</p:attrName>
                                            </p:attrNameLst>
                                          </p:cBhvr>
                                          <p:to>
                                            <p:strVal val="visible"/>
                                          </p:to>
                                        </p:set>
                                        <p:anim calcmode="lin" valueType="num" p14:bounceEnd="81000">
                                          <p:cBhvr additive="base">
                                            <p:cTn id="73" dur="1000" fill="hold"/>
                                            <p:tgtEl>
                                              <p:spTgt spid="167"/>
                                            </p:tgtEl>
                                            <p:attrNameLst>
                                              <p:attrName>ppt_x</p:attrName>
                                            </p:attrNameLst>
                                          </p:cBhvr>
                                          <p:tavLst>
                                            <p:tav tm="0">
                                              <p:val>
                                                <p:strVal val="#ppt_x"/>
                                              </p:val>
                                            </p:tav>
                                            <p:tav tm="100000">
                                              <p:val>
                                                <p:strVal val="#ppt_x"/>
                                              </p:val>
                                            </p:tav>
                                          </p:tavLst>
                                        </p:anim>
                                        <p:anim calcmode="lin" valueType="num" p14:bounceEnd="81000">
                                          <p:cBhvr additive="base">
                                            <p:cTn id="74" dur="1000" fill="hold"/>
                                            <p:tgtEl>
                                              <p:spTgt spid="167"/>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14:presetBounceEnd="81000">
                                      <p:stCondLst>
                                        <p:cond delay="0"/>
                                      </p:stCondLst>
                                      <p:childTnLst>
                                        <p:set>
                                          <p:cBhvr>
                                            <p:cTn id="76" dur="1" fill="hold">
                                              <p:stCondLst>
                                                <p:cond delay="0"/>
                                              </p:stCondLst>
                                            </p:cTn>
                                            <p:tgtEl>
                                              <p:spTgt spid="168"/>
                                            </p:tgtEl>
                                            <p:attrNameLst>
                                              <p:attrName>style.visibility</p:attrName>
                                            </p:attrNameLst>
                                          </p:cBhvr>
                                          <p:to>
                                            <p:strVal val="visible"/>
                                          </p:to>
                                        </p:set>
                                        <p:anim calcmode="lin" valueType="num" p14:bounceEnd="81000">
                                          <p:cBhvr additive="base">
                                            <p:cTn id="77" dur="1000" fill="hold"/>
                                            <p:tgtEl>
                                              <p:spTgt spid="168"/>
                                            </p:tgtEl>
                                            <p:attrNameLst>
                                              <p:attrName>ppt_x</p:attrName>
                                            </p:attrNameLst>
                                          </p:cBhvr>
                                          <p:tavLst>
                                            <p:tav tm="0">
                                              <p:val>
                                                <p:strVal val="#ppt_x"/>
                                              </p:val>
                                            </p:tav>
                                            <p:tav tm="100000">
                                              <p:val>
                                                <p:strVal val="#ppt_x"/>
                                              </p:val>
                                            </p:tav>
                                          </p:tavLst>
                                        </p:anim>
                                        <p:anim calcmode="lin" valueType="num" p14:bounceEnd="81000">
                                          <p:cBhvr additive="base">
                                            <p:cTn id="78" dur="1000" fill="hold"/>
                                            <p:tgtEl>
                                              <p:spTgt spid="1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cBhvr>
                                          <p:tavLst>
                                            <p:tav tm="0">
                                              <p:val>
                                                <p:fltVal val="360"/>
                                              </p:val>
                                            </p:tav>
                                            <p:tav tm="100000">
                                              <p:val>
                                                <p:fltVal val="0"/>
                                              </p:val>
                                            </p:tav>
                                          </p:tavLst>
                                        </p:anim>
                                        <p:animEffect transition="in" filter="fade">
                                          <p:cBhvr>
                                            <p:cTn id="17" dur="500"/>
                                            <p:tgtEl>
                                              <p:spTgt spid="1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cBhvr>
                                          <p:tavLst>
                                            <p:tav tm="0">
                                              <p:val>
                                                <p:fltVal val="360"/>
                                              </p:val>
                                            </p:tav>
                                            <p:tav tm="100000">
                                              <p:val>
                                                <p:fltVal val="0"/>
                                              </p:val>
                                            </p:tav>
                                          </p:tavLst>
                                        </p:anim>
                                        <p:animEffect transition="in" filter="fade">
                                          <p:cBhvr>
                                            <p:cTn id="24" dur="500"/>
                                            <p:tgtEl>
                                              <p:spTgt spid="11"/>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 calcmode="lin" valueType="num">
                                          <p:cBhvr>
                                            <p:cTn id="30" dur="500" fill="hold"/>
                                            <p:tgtEl>
                                              <p:spTgt spid="12"/>
                                            </p:tgtEl>
                                          </p:cBhvr>
                                          <p:tavLst>
                                            <p:tav tm="0">
                                              <p:val>
                                                <p:fltVal val="360"/>
                                              </p:val>
                                            </p:tav>
                                            <p:tav tm="100000">
                                              <p:val>
                                                <p:fltVal val="0"/>
                                              </p:val>
                                            </p:tav>
                                          </p:tavLst>
                                        </p:anim>
                                        <p:animEffect transition="in" filter="fade">
                                          <p:cBhvr>
                                            <p:cTn id="31" dur="500"/>
                                            <p:tgtEl>
                                              <p:spTgt spid="12"/>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 calcmode="lin" valueType="num">
                                          <p:cBhvr>
                                            <p:cTn id="37" dur="500" fill="hold"/>
                                            <p:tgtEl>
                                              <p:spTgt spid="13"/>
                                            </p:tgtEl>
                                          </p:cBhvr>
                                          <p:tavLst>
                                            <p:tav tm="0">
                                              <p:val>
                                                <p:fltVal val="360"/>
                                              </p:val>
                                            </p:tav>
                                            <p:tav tm="100000">
                                              <p:val>
                                                <p:fltVal val="0"/>
                                              </p:val>
                                            </p:tav>
                                          </p:tavLst>
                                        </p:anim>
                                        <p:animEffect transition="in" filter="fade">
                                          <p:cBhvr>
                                            <p:cTn id="38" dur="500"/>
                                            <p:tgtEl>
                                              <p:spTgt spid="13"/>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 calcmode="lin" valueType="num">
                                          <p:cBhvr>
                                            <p:cTn id="44" dur="500" fill="hold"/>
                                            <p:tgtEl>
                                              <p:spTgt spid="14"/>
                                            </p:tgtEl>
                                          </p:cBhvr>
                                          <p:tavLst>
                                            <p:tav tm="0">
                                              <p:val>
                                                <p:fltVal val="360"/>
                                              </p:val>
                                            </p:tav>
                                            <p:tav tm="100000">
                                              <p:val>
                                                <p:fltVal val="0"/>
                                              </p:val>
                                            </p:tav>
                                          </p:tavLst>
                                        </p:anim>
                                        <p:animEffect transition="in" filter="fade">
                                          <p:cBhvr>
                                            <p:cTn id="45" dur="500"/>
                                            <p:tgtEl>
                                              <p:spTgt spid="14"/>
                                            </p:tgtEl>
                                          </p:cBhvr>
                                        </p:animEffect>
                                      </p:childTnLst>
                                    </p:cTn>
                                  </p:par>
                                </p:childTnLst>
                              </p:cTn>
                            </p:par>
                            <p:par>
                              <p:cTn id="46" fill="hold">
                                <p:stCondLst>
                                  <p:cond delay="3000"/>
                                </p:stCondLst>
                                <p:childTnLst>
                                  <p:par>
                                    <p:cTn id="47" presetID="2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childTnLst>
                                    </p:cTn>
                                  </p:par>
                                </p:childTnLst>
                              </p:cTn>
                            </p:par>
                            <p:par>
                              <p:cTn id="51" fill="hold">
                                <p:stCondLst>
                                  <p:cond delay="3500"/>
                                </p:stCondLst>
                                <p:childTnLst>
                                  <p:par>
                                    <p:cTn id="52" presetID="23" presetClass="entr" presetSubtype="16" fill="hold"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childTnLst>
                                    </p:cTn>
                                  </p:par>
                                </p:childTnLst>
                              </p:cTn>
                            </p:par>
                            <p:par>
                              <p:cTn id="56" fill="hold">
                                <p:stCondLst>
                                  <p:cond delay="4000"/>
                                </p:stCondLst>
                                <p:childTnLst>
                                  <p:par>
                                    <p:cTn id="57" presetID="23" presetClass="entr" presetSubtype="16"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childTnLst>
                                    </p:cTn>
                                  </p:par>
                                </p:childTnLst>
                              </p:cTn>
                            </p:par>
                            <p:par>
                              <p:cTn id="61" fill="hold">
                                <p:stCondLst>
                                  <p:cond delay="4500"/>
                                </p:stCondLst>
                                <p:childTnLst>
                                  <p:par>
                                    <p:cTn id="62" presetID="23" presetClass="entr" presetSubtype="16"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childTnLst>
                                    </p:cTn>
                                  </p:par>
                                </p:childTnLst>
                              </p:cTn>
                            </p:par>
                            <p:par>
                              <p:cTn id="66" fill="hold">
                                <p:stCondLst>
                                  <p:cond delay="5000"/>
                                </p:stCondLst>
                                <p:childTnLst>
                                  <p:par>
                                    <p:cTn id="67" presetID="23" presetClass="entr" presetSubtype="16"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childTnLst>
                                    </p:cTn>
                                  </p:par>
                                  <p:par>
                                    <p:cTn id="71" presetID="2" presetClass="entr" presetSubtype="1" fill="hold" grpId="0" nodeType="withEffect">
                                      <p:stCondLst>
                                        <p:cond delay="0"/>
                                      </p:stCondLst>
                                      <p:childTnLst>
                                        <p:set>
                                          <p:cBhvr>
                                            <p:cTn id="72" dur="1" fill="hold">
                                              <p:stCondLst>
                                                <p:cond delay="0"/>
                                              </p:stCondLst>
                                            </p:cTn>
                                            <p:tgtEl>
                                              <p:spTgt spid="167"/>
                                            </p:tgtEl>
                                            <p:attrNameLst>
                                              <p:attrName>style.visibility</p:attrName>
                                            </p:attrNameLst>
                                          </p:cBhvr>
                                          <p:to>
                                            <p:strVal val="visible"/>
                                          </p:to>
                                        </p:set>
                                        <p:anim calcmode="lin" valueType="num">
                                          <p:cBhvr additive="base">
                                            <p:cTn id="73" dur="1000" fill="hold"/>
                                            <p:tgtEl>
                                              <p:spTgt spid="167"/>
                                            </p:tgtEl>
                                            <p:attrNameLst>
                                              <p:attrName>ppt_x</p:attrName>
                                            </p:attrNameLst>
                                          </p:cBhvr>
                                          <p:tavLst>
                                            <p:tav tm="0">
                                              <p:val>
                                                <p:strVal val="#ppt_x"/>
                                              </p:val>
                                            </p:tav>
                                            <p:tav tm="100000">
                                              <p:val>
                                                <p:strVal val="#ppt_x"/>
                                              </p:val>
                                            </p:tav>
                                          </p:tavLst>
                                        </p:anim>
                                        <p:anim calcmode="lin" valueType="num">
                                          <p:cBhvr additive="base">
                                            <p:cTn id="74" dur="1000" fill="hold"/>
                                            <p:tgtEl>
                                              <p:spTgt spid="167"/>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0"/>
                                      </p:stCondLst>
                                      <p:childTnLst>
                                        <p:set>
                                          <p:cBhvr>
                                            <p:cTn id="76" dur="1" fill="hold">
                                              <p:stCondLst>
                                                <p:cond delay="0"/>
                                              </p:stCondLst>
                                            </p:cTn>
                                            <p:tgtEl>
                                              <p:spTgt spid="168"/>
                                            </p:tgtEl>
                                            <p:attrNameLst>
                                              <p:attrName>style.visibility</p:attrName>
                                            </p:attrNameLst>
                                          </p:cBhvr>
                                          <p:to>
                                            <p:strVal val="visible"/>
                                          </p:to>
                                        </p:set>
                                        <p:anim calcmode="lin" valueType="num">
                                          <p:cBhvr additive="base">
                                            <p:cTn id="77" dur="1000" fill="hold"/>
                                            <p:tgtEl>
                                              <p:spTgt spid="168"/>
                                            </p:tgtEl>
                                            <p:attrNameLst>
                                              <p:attrName>ppt_x</p:attrName>
                                            </p:attrNameLst>
                                          </p:cBhvr>
                                          <p:tavLst>
                                            <p:tav tm="0">
                                              <p:val>
                                                <p:strVal val="#ppt_x"/>
                                              </p:val>
                                            </p:tav>
                                            <p:tav tm="100000">
                                              <p:val>
                                                <p:strVal val="#ppt_x"/>
                                              </p:val>
                                            </p:tav>
                                          </p:tavLst>
                                        </p:anim>
                                        <p:anim calcmode="lin" valueType="num">
                                          <p:cBhvr additive="base">
                                            <p:cTn id="78" dur="1000" fill="hold"/>
                                            <p:tgtEl>
                                              <p:spTgt spid="1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481685" y="1934051"/>
            <a:ext cx="5314553" cy="4286258"/>
            <a:chOff x="1668963" y="2151766"/>
            <a:chExt cx="5314553" cy="4286258"/>
          </a:xfrm>
          <a:solidFill>
            <a:srgbClr val="76A284"/>
          </a:solidFill>
        </p:grpSpPr>
        <p:grpSp>
          <p:nvGrpSpPr>
            <p:cNvPr id="6" name="组合 5"/>
            <p:cNvGrpSpPr/>
            <p:nvPr/>
          </p:nvGrpSpPr>
          <p:grpSpPr>
            <a:xfrm flipH="1">
              <a:off x="1668963" y="2151766"/>
              <a:ext cx="5314553" cy="4286258"/>
              <a:chOff x="1782077" y="1578068"/>
              <a:chExt cx="3947211" cy="3183480"/>
            </a:xfrm>
            <a:grpFill/>
          </p:grpSpPr>
          <p:sp>
            <p:nvSpPr>
              <p:cNvPr id="10" name="Freeform 5"/>
              <p:cNvSpPr/>
              <p:nvPr/>
            </p:nvSpPr>
            <p:spPr bwMode="auto">
              <a:xfrm>
                <a:off x="3186112"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chemeClr val="accent2"/>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grpSp>
            <p:nvGrpSpPr>
              <p:cNvPr id="13" name="Group 5"/>
              <p:cNvGrpSpPr/>
              <p:nvPr/>
            </p:nvGrpSpPr>
            <p:grpSpPr>
              <a:xfrm>
                <a:off x="3313112" y="3231686"/>
                <a:ext cx="293688" cy="1100602"/>
                <a:chOff x="3313112" y="3231686"/>
                <a:chExt cx="293688" cy="1100602"/>
              </a:xfrm>
              <a:grpFill/>
            </p:grpSpPr>
            <p:sp>
              <p:nvSpPr>
                <p:cNvPr id="28" name="Oval 6"/>
                <p:cNvSpPr>
                  <a:spLocks noChangeArrowheads="1"/>
                </p:cNvSpPr>
                <p:nvPr/>
              </p:nvSpPr>
              <p:spPr bwMode="auto">
                <a:xfrm>
                  <a:off x="3313112" y="4046538"/>
                  <a:ext cx="293688" cy="285750"/>
                </a:xfrm>
                <a:prstGeom prst="ellipse">
                  <a:avLst/>
                </a:prstGeom>
                <a:solidFill>
                  <a:schemeClr val="accent2"/>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29" name="Rectangle 7"/>
                <p:cNvSpPr>
                  <a:spLocks noChangeArrowheads="1"/>
                </p:cNvSpPr>
                <p:nvPr/>
              </p:nvSpPr>
              <p:spPr bwMode="auto">
                <a:xfrm>
                  <a:off x="3409664" y="3231686"/>
                  <a:ext cx="100584" cy="876764"/>
                </a:xfrm>
                <a:prstGeom prst="rect">
                  <a:avLst/>
                </a:prstGeom>
                <a:solidFill>
                  <a:schemeClr val="accent2"/>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grpSp>
          <p:sp>
            <p:nvSpPr>
              <p:cNvPr id="14" name="Freeform 28"/>
              <p:cNvSpPr/>
              <p:nvPr/>
            </p:nvSpPr>
            <p:spPr bwMode="auto">
              <a:xfrm rot="5400000">
                <a:off x="3787687"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chemeClr val="accent2"/>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15" name="Text Box 7"/>
              <p:cNvSpPr txBox="1">
                <a:spLocks noChangeArrowheads="1"/>
              </p:cNvSpPr>
              <p:nvPr/>
            </p:nvSpPr>
            <p:spPr bwMode="auto">
              <a:xfrm>
                <a:off x="3908033" y="2832518"/>
                <a:ext cx="386461" cy="262880"/>
              </a:xfrm>
              <a:prstGeom prst="rect">
                <a:avLst/>
              </a:prstGeom>
              <a:noFill/>
              <a:ln w="9525">
                <a:noFill/>
                <a:miter lim="800000"/>
              </a:ln>
            </p:spPr>
            <p:txBody>
              <a:bodyPr wrap="none" lIns="45720" tIns="22860" rIns="45720" bIns="22860">
                <a:spAutoFit/>
              </a:bodyPr>
              <a:lstStyle/>
              <a:p>
                <a:pPr algn="ctr" defTabSz="1087755"/>
                <a:r>
                  <a:rPr lang="en-CA" sz="2000" spc="-150" dirty="0">
                    <a:solidFill>
                      <a:schemeClr val="bg1"/>
                    </a:solidFill>
                    <a:latin typeface="Open Sans Light" pitchFamily="34" charset="0"/>
                    <a:ea typeface="Open Sans Light" pitchFamily="34" charset="0"/>
                    <a:cs typeface="Open Sans Light" pitchFamily="34" charset="0"/>
                  </a:rPr>
                  <a:t>35%</a:t>
                </a:r>
                <a:endParaRPr lang="en-CA" sz="2000" spc="-150" dirty="0">
                  <a:solidFill>
                    <a:schemeClr val="bg1"/>
                  </a:solidFill>
                  <a:latin typeface="Open Sans Light" pitchFamily="34" charset="0"/>
                  <a:ea typeface="Open Sans Light" pitchFamily="34" charset="0"/>
                  <a:cs typeface="Open Sans Light" pitchFamily="34" charset="0"/>
                </a:endParaRPr>
              </a:p>
            </p:txBody>
          </p:sp>
          <p:sp>
            <p:nvSpPr>
              <p:cNvPr id="16" name="Text Box 7"/>
              <p:cNvSpPr txBox="1">
                <a:spLocks noChangeArrowheads="1"/>
              </p:cNvSpPr>
              <p:nvPr/>
            </p:nvSpPr>
            <p:spPr bwMode="auto">
              <a:xfrm>
                <a:off x="3268511" y="4521528"/>
                <a:ext cx="382890" cy="240020"/>
              </a:xfrm>
              <a:prstGeom prst="rect">
                <a:avLst/>
              </a:prstGeom>
              <a:noFill/>
              <a:ln w="9525">
                <a:noFill/>
                <a:miter lim="800000"/>
              </a:ln>
            </p:spPr>
            <p:txBody>
              <a:bodyPr wrap="none" lIns="45720" tIns="22860" rIns="45720" bIns="22860">
                <a:spAutoFit/>
              </a:bodyPr>
              <a:lstStyle/>
              <a:p>
                <a:pPr algn="ctr" defTabSz="1087755"/>
                <a:r>
                  <a:rPr lang="en-CA" spc="-150" dirty="0">
                    <a:solidFill>
                      <a:schemeClr val="bg1">
                        <a:lumMod val="50000"/>
                      </a:schemeClr>
                    </a:solidFill>
                    <a:latin typeface="Open Sans Light" pitchFamily="34" charset="0"/>
                    <a:ea typeface="Open Sans Light" pitchFamily="34" charset="0"/>
                    <a:cs typeface="Open Sans Light" pitchFamily="34" charset="0"/>
                  </a:rPr>
                  <a:t>2018</a:t>
                </a:r>
                <a:endParaRPr lang="en-CA" spc="-15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17" name="Freeform 5"/>
              <p:cNvSpPr/>
              <p:nvPr/>
            </p:nvSpPr>
            <p:spPr bwMode="auto">
              <a:xfrm>
                <a:off x="4572000"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chemeClr val="accent1"/>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grpSp>
            <p:nvGrpSpPr>
              <p:cNvPr id="18" name="Group 6"/>
              <p:cNvGrpSpPr/>
              <p:nvPr/>
            </p:nvGrpSpPr>
            <p:grpSpPr>
              <a:xfrm>
                <a:off x="4699000" y="1811338"/>
                <a:ext cx="293688" cy="2520950"/>
                <a:chOff x="4699000" y="1811338"/>
                <a:chExt cx="293688" cy="2520950"/>
              </a:xfrm>
              <a:grpFill/>
            </p:grpSpPr>
            <p:sp>
              <p:nvSpPr>
                <p:cNvPr id="26" name="Oval 6"/>
                <p:cNvSpPr>
                  <a:spLocks noChangeArrowheads="1"/>
                </p:cNvSpPr>
                <p:nvPr/>
              </p:nvSpPr>
              <p:spPr bwMode="auto">
                <a:xfrm>
                  <a:off x="4699000" y="4046538"/>
                  <a:ext cx="293688" cy="285750"/>
                </a:xfrm>
                <a:prstGeom prst="ellipse">
                  <a:avLst/>
                </a:prstGeom>
                <a:solidFill>
                  <a:schemeClr val="accent1"/>
                </a:solidFill>
                <a:ln>
                  <a:solidFill>
                    <a:schemeClr val="accent1"/>
                  </a:solid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27" name="Rectangle 7"/>
                <p:cNvSpPr>
                  <a:spLocks noChangeArrowheads="1"/>
                </p:cNvSpPr>
                <p:nvPr/>
              </p:nvSpPr>
              <p:spPr bwMode="auto">
                <a:xfrm>
                  <a:off x="4795552" y="1811338"/>
                  <a:ext cx="100584" cy="2297112"/>
                </a:xfrm>
                <a:prstGeom prst="rect">
                  <a:avLst/>
                </a:prstGeom>
                <a:solidFill>
                  <a:schemeClr val="accent1"/>
                </a:solidFill>
                <a:ln>
                  <a:solidFill>
                    <a:schemeClr val="accent1"/>
                  </a:solidFill>
                </a:ln>
              </p:spPr>
              <p:txBody>
                <a:bodyPr vert="horz" wrap="square" lIns="91440" tIns="45720" rIns="91440" bIns="45720" numCol="1" anchor="t" anchorCtr="0" compatLnSpc="1"/>
                <a:lstStyle/>
                <a:p>
                  <a:endParaRPr lang="en-US" sz="2400">
                    <a:solidFill>
                      <a:schemeClr val="bg1">
                        <a:lumMod val="50000"/>
                      </a:schemeClr>
                    </a:solidFill>
                  </a:endParaRPr>
                </a:p>
              </p:txBody>
            </p:sp>
          </p:grpSp>
          <p:sp>
            <p:nvSpPr>
              <p:cNvPr id="19" name="Freeform 28"/>
              <p:cNvSpPr/>
              <p:nvPr/>
            </p:nvSpPr>
            <p:spPr bwMode="auto">
              <a:xfrm rot="5400000">
                <a:off x="5173575"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chemeClr val="accent1"/>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20" name="Text Box 7"/>
              <p:cNvSpPr txBox="1">
                <a:spLocks noChangeArrowheads="1"/>
              </p:cNvSpPr>
              <p:nvPr/>
            </p:nvSpPr>
            <p:spPr bwMode="auto">
              <a:xfrm>
                <a:off x="5293920" y="2832518"/>
                <a:ext cx="386461" cy="262880"/>
              </a:xfrm>
              <a:prstGeom prst="rect">
                <a:avLst/>
              </a:prstGeom>
              <a:noFill/>
              <a:ln w="9525">
                <a:noFill/>
                <a:miter lim="800000"/>
              </a:ln>
            </p:spPr>
            <p:txBody>
              <a:bodyPr wrap="none" lIns="45720" tIns="22860" rIns="45720" bIns="22860">
                <a:spAutoFit/>
              </a:bodyPr>
              <a:lstStyle/>
              <a:p>
                <a:pPr algn="ctr" defTabSz="1087755"/>
                <a:r>
                  <a:rPr lang="en-CA" sz="2000" spc="-150">
                    <a:solidFill>
                      <a:schemeClr val="bg1"/>
                    </a:solidFill>
                    <a:latin typeface="Open Sans Light" pitchFamily="34" charset="0"/>
                    <a:ea typeface="Open Sans Light" pitchFamily="34" charset="0"/>
                    <a:cs typeface="Open Sans Light" pitchFamily="34" charset="0"/>
                  </a:rPr>
                  <a:t>92%</a:t>
                </a:r>
                <a:endParaRPr lang="en-CA" sz="2000" spc="-150">
                  <a:solidFill>
                    <a:schemeClr val="bg1"/>
                  </a:solidFill>
                  <a:latin typeface="Open Sans Light" pitchFamily="34" charset="0"/>
                  <a:ea typeface="Open Sans Light" pitchFamily="34" charset="0"/>
                  <a:cs typeface="Open Sans Light" pitchFamily="34" charset="0"/>
                </a:endParaRPr>
              </a:p>
            </p:txBody>
          </p:sp>
          <p:sp>
            <p:nvSpPr>
              <p:cNvPr id="21" name="Text Box 7"/>
              <p:cNvSpPr txBox="1">
                <a:spLocks noChangeArrowheads="1"/>
              </p:cNvSpPr>
              <p:nvPr/>
            </p:nvSpPr>
            <p:spPr bwMode="auto">
              <a:xfrm>
                <a:off x="4654399" y="4521528"/>
                <a:ext cx="382890" cy="240020"/>
              </a:xfrm>
              <a:prstGeom prst="rect">
                <a:avLst/>
              </a:prstGeom>
              <a:noFill/>
              <a:ln w="9525">
                <a:noFill/>
                <a:miter lim="800000"/>
              </a:ln>
            </p:spPr>
            <p:txBody>
              <a:bodyPr wrap="none" lIns="45720" tIns="22860" rIns="45720" bIns="22860">
                <a:spAutoFit/>
              </a:bodyPr>
              <a:lstStyle/>
              <a:p>
                <a:pPr algn="ctr" defTabSz="1087755"/>
                <a:r>
                  <a:rPr lang="en-CA" spc="-150" dirty="0">
                    <a:solidFill>
                      <a:schemeClr val="bg1">
                        <a:lumMod val="50000"/>
                      </a:schemeClr>
                    </a:solidFill>
                    <a:latin typeface="Open Sans Light" pitchFamily="34" charset="0"/>
                    <a:ea typeface="Open Sans Light" pitchFamily="34" charset="0"/>
                    <a:cs typeface="Open Sans Light" pitchFamily="34" charset="0"/>
                  </a:rPr>
                  <a:t>2017</a:t>
                </a:r>
                <a:endParaRPr lang="en-CA" spc="-150" dirty="0">
                  <a:solidFill>
                    <a:schemeClr val="bg1">
                      <a:lumMod val="50000"/>
                    </a:schemeClr>
                  </a:solidFill>
                  <a:latin typeface="Open Sans Light" pitchFamily="34" charset="0"/>
                  <a:ea typeface="Open Sans Light" pitchFamily="34" charset="0"/>
                  <a:cs typeface="Open Sans Light" pitchFamily="34" charset="0"/>
                </a:endParaRPr>
              </a:p>
            </p:txBody>
          </p:sp>
          <p:sp>
            <p:nvSpPr>
              <p:cNvPr id="22" name="Freeform 5"/>
              <p:cNvSpPr/>
              <p:nvPr/>
            </p:nvSpPr>
            <p:spPr bwMode="auto">
              <a:xfrm>
                <a:off x="1782077" y="1578068"/>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chemeClr val="accent1"/>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23" name="Freeform 28"/>
              <p:cNvSpPr/>
              <p:nvPr/>
            </p:nvSpPr>
            <p:spPr bwMode="auto">
              <a:xfrm rot="5400000">
                <a:off x="2383651" y="2672891"/>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chemeClr val="accent1"/>
              </a:solidFill>
              <a:ln>
                <a:no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24" name="Text Box 7"/>
              <p:cNvSpPr txBox="1">
                <a:spLocks noChangeArrowheads="1"/>
              </p:cNvSpPr>
              <p:nvPr/>
            </p:nvSpPr>
            <p:spPr bwMode="auto">
              <a:xfrm>
                <a:off x="2503998" y="2829437"/>
                <a:ext cx="386462" cy="262880"/>
              </a:xfrm>
              <a:prstGeom prst="rect">
                <a:avLst/>
              </a:prstGeom>
              <a:noFill/>
              <a:ln w="9525">
                <a:noFill/>
                <a:miter lim="800000"/>
              </a:ln>
            </p:spPr>
            <p:txBody>
              <a:bodyPr wrap="none" lIns="45720" tIns="22860" rIns="45720" bIns="22860">
                <a:spAutoFit/>
              </a:bodyPr>
              <a:lstStyle/>
              <a:p>
                <a:pPr algn="ctr" defTabSz="1087755"/>
                <a:r>
                  <a:rPr lang="en-CA" sz="2000" spc="-150" dirty="0">
                    <a:solidFill>
                      <a:schemeClr val="bg1"/>
                    </a:solidFill>
                    <a:latin typeface="Open Sans Light" pitchFamily="34" charset="0"/>
                    <a:ea typeface="Open Sans Light" pitchFamily="34" charset="0"/>
                    <a:cs typeface="Open Sans Light" pitchFamily="34" charset="0"/>
                  </a:rPr>
                  <a:t>50%</a:t>
                </a:r>
                <a:endParaRPr lang="en-CA" sz="2000" spc="-150" dirty="0">
                  <a:solidFill>
                    <a:schemeClr val="bg1"/>
                  </a:solidFill>
                  <a:latin typeface="Open Sans Light" pitchFamily="34" charset="0"/>
                  <a:ea typeface="Open Sans Light" pitchFamily="34" charset="0"/>
                  <a:cs typeface="Open Sans Light" pitchFamily="34" charset="0"/>
                </a:endParaRPr>
              </a:p>
            </p:txBody>
          </p:sp>
          <p:sp>
            <p:nvSpPr>
              <p:cNvPr id="25" name="Text Box 7"/>
              <p:cNvSpPr txBox="1">
                <a:spLocks noChangeArrowheads="1"/>
              </p:cNvSpPr>
              <p:nvPr/>
            </p:nvSpPr>
            <p:spPr bwMode="auto">
              <a:xfrm>
                <a:off x="1864475" y="4518447"/>
                <a:ext cx="382890" cy="240020"/>
              </a:xfrm>
              <a:prstGeom prst="rect">
                <a:avLst/>
              </a:prstGeom>
              <a:noFill/>
              <a:ln w="9525">
                <a:noFill/>
                <a:miter lim="800000"/>
              </a:ln>
            </p:spPr>
            <p:txBody>
              <a:bodyPr wrap="none" lIns="45720" tIns="22860" rIns="45720" bIns="22860">
                <a:spAutoFit/>
              </a:bodyPr>
              <a:lstStyle/>
              <a:p>
                <a:pPr algn="ctr" defTabSz="1087755"/>
                <a:r>
                  <a:rPr lang="en-CA" spc="-150" dirty="0">
                    <a:solidFill>
                      <a:schemeClr val="bg1">
                        <a:lumMod val="50000"/>
                      </a:schemeClr>
                    </a:solidFill>
                    <a:latin typeface="Open Sans Light" pitchFamily="34" charset="0"/>
                    <a:ea typeface="Open Sans Light" pitchFamily="34" charset="0"/>
                    <a:cs typeface="Open Sans Light" pitchFamily="34" charset="0"/>
                  </a:rPr>
                  <a:t>2019</a:t>
                </a:r>
                <a:endParaRPr lang="en-CA" spc="-150" dirty="0">
                  <a:solidFill>
                    <a:schemeClr val="bg1">
                      <a:lumMod val="50000"/>
                    </a:schemeClr>
                  </a:solidFill>
                  <a:latin typeface="Open Sans Light" pitchFamily="34" charset="0"/>
                  <a:ea typeface="Open Sans Light" pitchFamily="34" charset="0"/>
                  <a:cs typeface="Open Sans Light" pitchFamily="34" charset="0"/>
                </a:endParaRPr>
              </a:p>
            </p:txBody>
          </p:sp>
        </p:grpSp>
        <p:sp>
          <p:nvSpPr>
            <p:cNvPr id="7" name="Oval 6"/>
            <p:cNvSpPr>
              <a:spLocks noChangeArrowheads="1"/>
            </p:cNvSpPr>
            <p:nvPr/>
          </p:nvSpPr>
          <p:spPr bwMode="auto">
            <a:xfrm flipH="1">
              <a:off x="6427321" y="5475329"/>
              <a:ext cx="395424" cy="384736"/>
            </a:xfrm>
            <a:prstGeom prst="ellipse">
              <a:avLst/>
            </a:prstGeom>
            <a:solidFill>
              <a:schemeClr val="accent1"/>
            </a:solidFill>
            <a:ln>
              <a:solidFill>
                <a:schemeClr val="accent1"/>
              </a:solidFill>
            </a:ln>
          </p:spPr>
          <p:txBody>
            <a:bodyPr vert="horz" wrap="square" lIns="91440" tIns="45720" rIns="91440" bIns="45720" numCol="1" anchor="t" anchorCtr="0" compatLnSpc="1"/>
            <a:lstStyle/>
            <a:p>
              <a:endParaRPr lang="en-US" sz="2400">
                <a:solidFill>
                  <a:schemeClr val="bg1">
                    <a:lumMod val="50000"/>
                  </a:schemeClr>
                </a:solidFill>
              </a:endParaRPr>
            </a:p>
          </p:txBody>
        </p:sp>
        <p:sp>
          <p:nvSpPr>
            <p:cNvPr id="9" name="Rectangle 7"/>
            <p:cNvSpPr>
              <a:spLocks noChangeArrowheads="1"/>
            </p:cNvSpPr>
            <p:nvPr/>
          </p:nvSpPr>
          <p:spPr bwMode="auto">
            <a:xfrm flipH="1">
              <a:off x="6572780" y="3984171"/>
              <a:ext cx="119965" cy="1574517"/>
            </a:xfrm>
            <a:prstGeom prst="rect">
              <a:avLst/>
            </a:prstGeom>
            <a:solidFill>
              <a:schemeClr val="accent1"/>
            </a:solidFill>
            <a:ln>
              <a:solidFill>
                <a:schemeClr val="accent1"/>
              </a:solidFill>
            </a:ln>
          </p:spPr>
          <p:txBody>
            <a:bodyPr vert="horz" wrap="square" lIns="91440" tIns="45720" rIns="91440" bIns="45720" numCol="1" anchor="t" anchorCtr="0" compatLnSpc="1"/>
            <a:lstStyle/>
            <a:p>
              <a:endParaRPr lang="en-US" sz="2400">
                <a:solidFill>
                  <a:schemeClr val="bg1">
                    <a:lumMod val="50000"/>
                  </a:schemeClr>
                </a:solidFill>
              </a:endParaRPr>
            </a:p>
          </p:txBody>
        </p:sp>
      </p:grpSp>
      <p:sp>
        <p:nvSpPr>
          <p:cNvPr id="30" name="椭圆 51"/>
          <p:cNvSpPr>
            <a:spLocks noChangeArrowheads="1"/>
          </p:cNvSpPr>
          <p:nvPr/>
        </p:nvSpPr>
        <p:spPr bwMode="auto">
          <a:xfrm>
            <a:off x="1403959" y="2658395"/>
            <a:ext cx="447675" cy="447675"/>
          </a:xfrm>
          <a:prstGeom prst="ellipse">
            <a:avLst/>
          </a:prstGeom>
          <a:solidFill>
            <a:schemeClr val="accent1"/>
          </a:solidFill>
          <a:ln>
            <a:noFill/>
          </a:ln>
        </p:spPr>
        <p:txBody>
          <a:bodyPr anchor="ctr"/>
          <a:lstStyle/>
          <a:p>
            <a:pPr algn="ctr" eaLnBrk="1" hangingPunct="1">
              <a:buFont typeface="Arial" panose="020B0604020202020204" pitchFamily="34" charset="0"/>
              <a:buNone/>
            </a:pPr>
            <a:endParaRPr lang="zh-CN" altLang="en-US" sz="1600">
              <a:solidFill>
                <a:srgbClr val="FFFFFF"/>
              </a:solidFill>
              <a:latin typeface="宋体" panose="02010600030101010101" pitchFamily="2" charset="-122"/>
              <a:sym typeface="宋体" panose="02010600030101010101" pitchFamily="2" charset="-122"/>
            </a:endParaRPr>
          </a:p>
        </p:txBody>
      </p:sp>
      <p:sp>
        <p:nvSpPr>
          <p:cNvPr id="31" name="椭圆 52"/>
          <p:cNvSpPr>
            <a:spLocks noChangeArrowheads="1"/>
          </p:cNvSpPr>
          <p:nvPr/>
        </p:nvSpPr>
        <p:spPr bwMode="auto">
          <a:xfrm>
            <a:off x="1403959" y="3855370"/>
            <a:ext cx="447675" cy="447675"/>
          </a:xfrm>
          <a:prstGeom prst="ellipse">
            <a:avLst/>
          </a:prstGeom>
          <a:solidFill>
            <a:schemeClr val="accent2"/>
          </a:solidFill>
          <a:ln>
            <a:noFill/>
          </a:ln>
        </p:spPr>
        <p:txBody>
          <a:bodyPr anchor="ctr"/>
          <a:lstStyle/>
          <a:p>
            <a:pPr algn="ctr" eaLnBrk="1" hangingPunct="1">
              <a:buFont typeface="Arial" panose="020B0604020202020204" pitchFamily="34" charset="0"/>
              <a:buNone/>
            </a:pPr>
            <a:endParaRPr lang="zh-CN" altLang="en-US" sz="1600">
              <a:solidFill>
                <a:srgbClr val="FFFFFF"/>
              </a:solidFill>
              <a:latin typeface="宋体" panose="02010600030101010101" pitchFamily="2" charset="-122"/>
              <a:sym typeface="宋体" panose="02010600030101010101" pitchFamily="2" charset="-122"/>
            </a:endParaRPr>
          </a:p>
        </p:txBody>
      </p:sp>
      <p:sp>
        <p:nvSpPr>
          <p:cNvPr id="32" name="椭圆 53"/>
          <p:cNvSpPr>
            <a:spLocks noChangeArrowheads="1"/>
          </p:cNvSpPr>
          <p:nvPr/>
        </p:nvSpPr>
        <p:spPr bwMode="auto">
          <a:xfrm>
            <a:off x="1403959" y="5052345"/>
            <a:ext cx="447675" cy="447675"/>
          </a:xfrm>
          <a:prstGeom prst="ellipse">
            <a:avLst/>
          </a:prstGeom>
          <a:solidFill>
            <a:schemeClr val="accent1"/>
          </a:solidFill>
          <a:ln>
            <a:noFill/>
          </a:ln>
        </p:spPr>
        <p:txBody>
          <a:bodyPr anchor="ctr"/>
          <a:lstStyle/>
          <a:p>
            <a:pPr algn="ctr" eaLnBrk="1" hangingPunct="1">
              <a:buFont typeface="Arial" panose="020B0604020202020204" pitchFamily="34" charset="0"/>
              <a:buNone/>
            </a:pPr>
            <a:endParaRPr lang="zh-CN" altLang="en-US" sz="1600">
              <a:solidFill>
                <a:srgbClr val="FFFFFF"/>
              </a:solidFill>
              <a:latin typeface="宋体" panose="02010600030101010101" pitchFamily="2" charset="-122"/>
              <a:sym typeface="宋体" panose="02010600030101010101" pitchFamily="2" charset="-122"/>
            </a:endParaRPr>
          </a:p>
        </p:txBody>
      </p:sp>
      <p:sp>
        <p:nvSpPr>
          <p:cNvPr id="33" name="文本框 54"/>
          <p:cNvSpPr>
            <a:spLocks noChangeArrowheads="1"/>
          </p:cNvSpPr>
          <p:nvPr/>
        </p:nvSpPr>
        <p:spPr bwMode="auto">
          <a:xfrm>
            <a:off x="2227872" y="2835797"/>
            <a:ext cx="2921592" cy="681355"/>
          </a:xfrm>
          <a:prstGeom prst="rect">
            <a:avLst/>
          </a:prstGeom>
          <a:noFill/>
          <a:ln>
            <a:noFill/>
          </a:ln>
        </p:spPr>
        <p:txBody>
          <a:bodyPr wrap="square">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34" name="文本框 55"/>
          <p:cNvSpPr>
            <a:spLocks noChangeArrowheads="1"/>
          </p:cNvSpPr>
          <p:nvPr/>
        </p:nvSpPr>
        <p:spPr bwMode="auto">
          <a:xfrm>
            <a:off x="2227872" y="4032772"/>
            <a:ext cx="2921592" cy="681355"/>
          </a:xfrm>
          <a:prstGeom prst="rect">
            <a:avLst/>
          </a:prstGeom>
          <a:noFill/>
          <a:ln>
            <a:noFill/>
          </a:ln>
        </p:spPr>
        <p:txBody>
          <a:bodyPr wrap="square">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35" name="文本框 56"/>
          <p:cNvSpPr>
            <a:spLocks noChangeArrowheads="1"/>
          </p:cNvSpPr>
          <p:nvPr/>
        </p:nvSpPr>
        <p:spPr bwMode="auto">
          <a:xfrm>
            <a:off x="2227872" y="5244034"/>
            <a:ext cx="2921592" cy="681355"/>
          </a:xfrm>
          <a:prstGeom prst="rect">
            <a:avLst/>
          </a:prstGeom>
          <a:noFill/>
          <a:ln>
            <a:noFill/>
          </a:ln>
        </p:spPr>
        <p:txBody>
          <a:bodyPr wrap="square">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36"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37"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250"/>
                                            <p:tgtEl>
                                              <p:spTgt spid="30"/>
                                            </p:tgtEl>
                                          </p:cBhvr>
                                        </p:animEffect>
                                        <p:anim calcmode="lin" valueType="num">
                                          <p:cBhvr>
                                            <p:cTn id="14" dur="250" fill="hold"/>
                                            <p:tgtEl>
                                              <p:spTgt spid="30"/>
                                            </p:tgtEl>
                                            <p:attrNameLst>
                                              <p:attrName>ppt_x</p:attrName>
                                            </p:attrNameLst>
                                          </p:cBhvr>
                                          <p:tavLst>
                                            <p:tav tm="0">
                                              <p:val>
                                                <p:strVal val="#ppt_x"/>
                                              </p:val>
                                            </p:tav>
                                            <p:tav tm="100000">
                                              <p:val>
                                                <p:strVal val="#ppt_x"/>
                                              </p:val>
                                            </p:tav>
                                          </p:tavLst>
                                        </p:anim>
                                        <p:anim calcmode="lin" valueType="num">
                                          <p:cBhvr>
                                            <p:cTn id="15" dur="25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anim calcmode="lin" valueType="num">
                                          <p:cBhvr>
                                            <p:cTn id="20" dur="250" fill="hold"/>
                                            <p:tgtEl>
                                              <p:spTgt spid="31"/>
                                            </p:tgtEl>
                                            <p:attrNameLst>
                                              <p:attrName>ppt_x</p:attrName>
                                            </p:attrNameLst>
                                          </p:cBhvr>
                                          <p:tavLst>
                                            <p:tav tm="0">
                                              <p:val>
                                                <p:strVal val="#ppt_x"/>
                                              </p:val>
                                            </p:tav>
                                            <p:tav tm="100000">
                                              <p:val>
                                                <p:strVal val="#ppt_x"/>
                                              </p:val>
                                            </p:tav>
                                          </p:tavLst>
                                        </p:anim>
                                        <p:anim calcmode="lin" valueType="num">
                                          <p:cBhvr>
                                            <p:cTn id="21" dur="250" fill="hold"/>
                                            <p:tgtEl>
                                              <p:spTgt spid="3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250"/>
                                            <p:tgtEl>
                                              <p:spTgt spid="32"/>
                                            </p:tgtEl>
                                          </p:cBhvr>
                                        </p:animEffect>
                                        <p:anim calcmode="lin" valueType="num">
                                          <p:cBhvr>
                                            <p:cTn id="26" dur="250" fill="hold"/>
                                            <p:tgtEl>
                                              <p:spTgt spid="32"/>
                                            </p:tgtEl>
                                            <p:attrNameLst>
                                              <p:attrName>ppt_x</p:attrName>
                                            </p:attrNameLst>
                                          </p:cBhvr>
                                          <p:tavLst>
                                            <p:tav tm="0">
                                              <p:val>
                                                <p:strVal val="#ppt_x"/>
                                              </p:val>
                                            </p:tav>
                                            <p:tav tm="100000">
                                              <p:val>
                                                <p:strVal val="#ppt_x"/>
                                              </p:val>
                                            </p:tav>
                                          </p:tavLst>
                                        </p:anim>
                                        <p:anim calcmode="lin" valueType="num">
                                          <p:cBhvr>
                                            <p:cTn id="27" dur="250" fill="hold"/>
                                            <p:tgtEl>
                                              <p:spTgt spid="3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anim calcmode="lin" valueType="num">
                                          <p:cBhvr>
                                            <p:cTn id="38" dur="250" fill="hold"/>
                                            <p:tgtEl>
                                              <p:spTgt spid="34"/>
                                            </p:tgtEl>
                                            <p:attrNameLst>
                                              <p:attrName>ppt_x</p:attrName>
                                            </p:attrNameLst>
                                          </p:cBhvr>
                                          <p:tavLst>
                                            <p:tav tm="0">
                                              <p:val>
                                                <p:strVal val="#ppt_x"/>
                                              </p:val>
                                            </p:tav>
                                            <p:tav tm="100000">
                                              <p:val>
                                                <p:strVal val="#ppt_x"/>
                                              </p:val>
                                            </p:tav>
                                          </p:tavLst>
                                        </p:anim>
                                        <p:anim calcmode="lin" valueType="num">
                                          <p:cBhvr>
                                            <p:cTn id="39" dur="25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50"/>
                                            <p:tgtEl>
                                              <p:spTgt spid="35"/>
                                            </p:tgtEl>
                                          </p:cBhvr>
                                        </p:animEffect>
                                        <p:anim calcmode="lin" valueType="num">
                                          <p:cBhvr>
                                            <p:cTn id="44" dur="250" fill="hold"/>
                                            <p:tgtEl>
                                              <p:spTgt spid="35"/>
                                            </p:tgtEl>
                                            <p:attrNameLst>
                                              <p:attrName>ppt_x</p:attrName>
                                            </p:attrNameLst>
                                          </p:cBhvr>
                                          <p:tavLst>
                                            <p:tav tm="0">
                                              <p:val>
                                                <p:strVal val="#ppt_x"/>
                                              </p:val>
                                            </p:tav>
                                            <p:tav tm="100000">
                                              <p:val>
                                                <p:strVal val="#ppt_x"/>
                                              </p:val>
                                            </p:tav>
                                          </p:tavLst>
                                        </p:anim>
                                        <p:anim calcmode="lin" valueType="num">
                                          <p:cBhvr>
                                            <p:cTn id="45" dur="250" fill="hold"/>
                                            <p:tgtEl>
                                              <p:spTgt spid="35"/>
                                            </p:tgtEl>
                                            <p:attrNameLst>
                                              <p:attrName>ppt_y</p:attrName>
                                            </p:attrNameLst>
                                          </p:cBhvr>
                                          <p:tavLst>
                                            <p:tav tm="0">
                                              <p:val>
                                                <p:strVal val="#ppt_y+.1"/>
                                              </p:val>
                                            </p:tav>
                                            <p:tav tm="100000">
                                              <p:val>
                                                <p:strVal val="#ppt_y"/>
                                              </p:val>
                                            </p:tav>
                                          </p:tavLst>
                                        </p:anim>
                                      </p:childTnLst>
                                    </p:cTn>
                                  </p:par>
                                  <p:par>
                                    <p:cTn id="46" presetID="2" presetClass="entr" presetSubtype="1" fill="hold" grpId="0" nodeType="withEffect" p14:presetBounceEnd="81000">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14:bounceEnd="81000">
                                          <p:cBhvr additive="base">
                                            <p:cTn id="48" dur="1000" fill="hold"/>
                                            <p:tgtEl>
                                              <p:spTgt spid="36"/>
                                            </p:tgtEl>
                                            <p:attrNameLst>
                                              <p:attrName>ppt_x</p:attrName>
                                            </p:attrNameLst>
                                          </p:cBhvr>
                                          <p:tavLst>
                                            <p:tav tm="0">
                                              <p:val>
                                                <p:strVal val="#ppt_x"/>
                                              </p:val>
                                            </p:tav>
                                            <p:tav tm="100000">
                                              <p:val>
                                                <p:strVal val="#ppt_x"/>
                                              </p:val>
                                            </p:tav>
                                          </p:tavLst>
                                        </p:anim>
                                        <p:anim calcmode="lin" valueType="num" p14:bounceEnd="81000">
                                          <p:cBhvr additive="base">
                                            <p:cTn id="49" dur="1000" fill="hold"/>
                                            <p:tgtEl>
                                              <p:spTgt spid="36"/>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81000">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14:bounceEnd="81000">
                                          <p:cBhvr additive="base">
                                            <p:cTn id="52" dur="1000" fill="hold"/>
                                            <p:tgtEl>
                                              <p:spTgt spid="37"/>
                                            </p:tgtEl>
                                            <p:attrNameLst>
                                              <p:attrName>ppt_x</p:attrName>
                                            </p:attrNameLst>
                                          </p:cBhvr>
                                          <p:tavLst>
                                            <p:tav tm="0">
                                              <p:val>
                                                <p:strVal val="#ppt_x"/>
                                              </p:val>
                                            </p:tav>
                                            <p:tav tm="100000">
                                              <p:val>
                                                <p:strVal val="#ppt_x"/>
                                              </p:val>
                                            </p:tav>
                                          </p:tavLst>
                                        </p:anim>
                                        <p:anim calcmode="lin" valueType="num" p14:bounceEnd="81000">
                                          <p:cBhvr additive="base">
                                            <p:cTn id="53" dur="10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p:bldP spid="34" grpId="0"/>
          <p:bldP spid="35" grpId="0"/>
          <p:bldP spid="36"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250"/>
                                            <p:tgtEl>
                                              <p:spTgt spid="30"/>
                                            </p:tgtEl>
                                          </p:cBhvr>
                                        </p:animEffect>
                                        <p:anim calcmode="lin" valueType="num">
                                          <p:cBhvr>
                                            <p:cTn id="14" dur="250" fill="hold"/>
                                            <p:tgtEl>
                                              <p:spTgt spid="30"/>
                                            </p:tgtEl>
                                            <p:attrNameLst>
                                              <p:attrName>ppt_x</p:attrName>
                                            </p:attrNameLst>
                                          </p:cBhvr>
                                          <p:tavLst>
                                            <p:tav tm="0">
                                              <p:val>
                                                <p:strVal val="#ppt_x"/>
                                              </p:val>
                                            </p:tav>
                                            <p:tav tm="100000">
                                              <p:val>
                                                <p:strVal val="#ppt_x"/>
                                              </p:val>
                                            </p:tav>
                                          </p:tavLst>
                                        </p:anim>
                                        <p:anim calcmode="lin" valueType="num">
                                          <p:cBhvr>
                                            <p:cTn id="15" dur="25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anim calcmode="lin" valueType="num">
                                          <p:cBhvr>
                                            <p:cTn id="20" dur="250" fill="hold"/>
                                            <p:tgtEl>
                                              <p:spTgt spid="31"/>
                                            </p:tgtEl>
                                            <p:attrNameLst>
                                              <p:attrName>ppt_x</p:attrName>
                                            </p:attrNameLst>
                                          </p:cBhvr>
                                          <p:tavLst>
                                            <p:tav tm="0">
                                              <p:val>
                                                <p:strVal val="#ppt_x"/>
                                              </p:val>
                                            </p:tav>
                                            <p:tav tm="100000">
                                              <p:val>
                                                <p:strVal val="#ppt_x"/>
                                              </p:val>
                                            </p:tav>
                                          </p:tavLst>
                                        </p:anim>
                                        <p:anim calcmode="lin" valueType="num">
                                          <p:cBhvr>
                                            <p:cTn id="21" dur="250" fill="hold"/>
                                            <p:tgtEl>
                                              <p:spTgt spid="3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250"/>
                                            <p:tgtEl>
                                              <p:spTgt spid="32"/>
                                            </p:tgtEl>
                                          </p:cBhvr>
                                        </p:animEffect>
                                        <p:anim calcmode="lin" valueType="num">
                                          <p:cBhvr>
                                            <p:cTn id="26" dur="250" fill="hold"/>
                                            <p:tgtEl>
                                              <p:spTgt spid="32"/>
                                            </p:tgtEl>
                                            <p:attrNameLst>
                                              <p:attrName>ppt_x</p:attrName>
                                            </p:attrNameLst>
                                          </p:cBhvr>
                                          <p:tavLst>
                                            <p:tav tm="0">
                                              <p:val>
                                                <p:strVal val="#ppt_x"/>
                                              </p:val>
                                            </p:tav>
                                            <p:tav tm="100000">
                                              <p:val>
                                                <p:strVal val="#ppt_x"/>
                                              </p:val>
                                            </p:tav>
                                          </p:tavLst>
                                        </p:anim>
                                        <p:anim calcmode="lin" valueType="num">
                                          <p:cBhvr>
                                            <p:cTn id="27" dur="250" fill="hold"/>
                                            <p:tgtEl>
                                              <p:spTgt spid="3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anim calcmode="lin" valueType="num">
                                          <p:cBhvr>
                                            <p:cTn id="38" dur="250" fill="hold"/>
                                            <p:tgtEl>
                                              <p:spTgt spid="34"/>
                                            </p:tgtEl>
                                            <p:attrNameLst>
                                              <p:attrName>ppt_x</p:attrName>
                                            </p:attrNameLst>
                                          </p:cBhvr>
                                          <p:tavLst>
                                            <p:tav tm="0">
                                              <p:val>
                                                <p:strVal val="#ppt_x"/>
                                              </p:val>
                                            </p:tav>
                                            <p:tav tm="100000">
                                              <p:val>
                                                <p:strVal val="#ppt_x"/>
                                              </p:val>
                                            </p:tav>
                                          </p:tavLst>
                                        </p:anim>
                                        <p:anim calcmode="lin" valueType="num">
                                          <p:cBhvr>
                                            <p:cTn id="39" dur="25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50"/>
                                            <p:tgtEl>
                                              <p:spTgt spid="35"/>
                                            </p:tgtEl>
                                          </p:cBhvr>
                                        </p:animEffect>
                                        <p:anim calcmode="lin" valueType="num">
                                          <p:cBhvr>
                                            <p:cTn id="44" dur="250" fill="hold"/>
                                            <p:tgtEl>
                                              <p:spTgt spid="35"/>
                                            </p:tgtEl>
                                            <p:attrNameLst>
                                              <p:attrName>ppt_x</p:attrName>
                                            </p:attrNameLst>
                                          </p:cBhvr>
                                          <p:tavLst>
                                            <p:tav tm="0">
                                              <p:val>
                                                <p:strVal val="#ppt_x"/>
                                              </p:val>
                                            </p:tav>
                                            <p:tav tm="100000">
                                              <p:val>
                                                <p:strVal val="#ppt_x"/>
                                              </p:val>
                                            </p:tav>
                                          </p:tavLst>
                                        </p:anim>
                                        <p:anim calcmode="lin" valueType="num">
                                          <p:cBhvr>
                                            <p:cTn id="45" dur="250" fill="hold"/>
                                            <p:tgtEl>
                                              <p:spTgt spid="35"/>
                                            </p:tgtEl>
                                            <p:attrNameLst>
                                              <p:attrName>ppt_y</p:attrName>
                                            </p:attrNameLst>
                                          </p:cBhvr>
                                          <p:tavLst>
                                            <p:tav tm="0">
                                              <p:val>
                                                <p:strVal val="#ppt_y+.1"/>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1000" fill="hold"/>
                                            <p:tgtEl>
                                              <p:spTgt spid="36"/>
                                            </p:tgtEl>
                                            <p:attrNameLst>
                                              <p:attrName>ppt_x</p:attrName>
                                            </p:attrNameLst>
                                          </p:cBhvr>
                                          <p:tavLst>
                                            <p:tav tm="0">
                                              <p:val>
                                                <p:strVal val="#ppt_x"/>
                                              </p:val>
                                            </p:tav>
                                            <p:tav tm="100000">
                                              <p:val>
                                                <p:strVal val="#ppt_x"/>
                                              </p:val>
                                            </p:tav>
                                          </p:tavLst>
                                        </p:anim>
                                        <p:anim calcmode="lin" valueType="num">
                                          <p:cBhvr additive="base">
                                            <p:cTn id="49" dur="1000" fill="hold"/>
                                            <p:tgtEl>
                                              <p:spTgt spid="36"/>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1000" fill="hold"/>
                                            <p:tgtEl>
                                              <p:spTgt spid="37"/>
                                            </p:tgtEl>
                                            <p:attrNameLst>
                                              <p:attrName>ppt_x</p:attrName>
                                            </p:attrNameLst>
                                          </p:cBhvr>
                                          <p:tavLst>
                                            <p:tav tm="0">
                                              <p:val>
                                                <p:strVal val="#ppt_x"/>
                                              </p:val>
                                            </p:tav>
                                            <p:tav tm="100000">
                                              <p:val>
                                                <p:strVal val="#ppt_x"/>
                                              </p:val>
                                            </p:tav>
                                          </p:tavLst>
                                        </p:anim>
                                        <p:anim calcmode="lin" valueType="num">
                                          <p:cBhvr additive="base">
                                            <p:cTn id="53" dur="10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p:bldP spid="34" grpId="0"/>
          <p:bldP spid="35" grpId="0"/>
          <p:bldP spid="36" grpId="0"/>
          <p:bldP spid="3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4"/>
          <p:cNvGrpSpPr/>
          <p:nvPr/>
        </p:nvGrpSpPr>
        <p:grpSpPr bwMode="auto">
          <a:xfrm>
            <a:off x="1907806" y="1890892"/>
            <a:ext cx="4321544" cy="822026"/>
            <a:chOff x="0" y="0"/>
            <a:chExt cx="3143064" cy="596917"/>
          </a:xfrm>
        </p:grpSpPr>
        <p:sp>
          <p:nvSpPr>
            <p:cNvPr id="6" name="矩形 15"/>
            <p:cNvSpPr>
              <a:spLocks noChangeArrowheads="1"/>
            </p:cNvSpPr>
            <p:nvPr/>
          </p:nvSpPr>
          <p:spPr bwMode="auto">
            <a:xfrm>
              <a:off x="95245" y="72172"/>
              <a:ext cx="358757" cy="229911"/>
            </a:xfrm>
            <a:prstGeom prst="rect">
              <a:avLst/>
            </a:prstGeom>
            <a:solidFill>
              <a:schemeClr val="accent1"/>
            </a:solidFill>
            <a:ln>
              <a:noFill/>
            </a:ln>
          </p:spPr>
          <p:txBody>
            <a:bodyPr anchor="ctr"/>
            <a:lstStyle/>
            <a:p>
              <a:pPr algn="ctr"/>
              <a:endParaRPr lang="zh-CN" altLang="zh-CN">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endParaRPr>
            </a:p>
          </p:txBody>
        </p:sp>
        <p:sp>
          <p:nvSpPr>
            <p:cNvPr id="7" name="TextBox 16"/>
            <p:cNvSpPr>
              <a:spLocks noChangeArrowheads="1"/>
            </p:cNvSpPr>
            <p:nvPr/>
          </p:nvSpPr>
          <p:spPr bwMode="auto">
            <a:xfrm>
              <a:off x="0" y="343308"/>
              <a:ext cx="3143064" cy="253609"/>
            </a:xfrm>
            <a:prstGeom prst="rect">
              <a:avLst/>
            </a:prstGeom>
            <a:noFill/>
            <a:ln>
              <a:noFill/>
            </a:ln>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p:txBody>
        </p:sp>
        <p:sp>
          <p:nvSpPr>
            <p:cNvPr id="9" name="矩形 17"/>
            <p:cNvSpPr>
              <a:spLocks noChangeArrowheads="1"/>
            </p:cNvSpPr>
            <p:nvPr/>
          </p:nvSpPr>
          <p:spPr bwMode="auto">
            <a:xfrm>
              <a:off x="558773" y="0"/>
              <a:ext cx="2020788" cy="267442"/>
            </a:xfrm>
            <a:prstGeom prst="rect">
              <a:avLst/>
            </a:prstGeom>
            <a:noFill/>
            <a:ln>
              <a:noFill/>
            </a:ln>
          </p:spPr>
          <p:txBody>
            <a:bodyPr>
              <a:spAutoFit/>
            </a:bodyPr>
            <a:lstStyle/>
            <a:p>
              <a:r>
                <a:rPr lang="zh-CN" altLang="en-US"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我爱你</a:t>
              </a:r>
              <a:endParaRPr lang="zh-CN" altLang="en-US"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10" name="组合 18"/>
          <p:cNvGrpSpPr/>
          <p:nvPr/>
        </p:nvGrpSpPr>
        <p:grpSpPr bwMode="auto">
          <a:xfrm>
            <a:off x="1907804" y="3251137"/>
            <a:ext cx="4321546" cy="850461"/>
            <a:chOff x="0" y="0"/>
            <a:chExt cx="3143062" cy="618557"/>
          </a:xfrm>
        </p:grpSpPr>
        <p:sp>
          <p:nvSpPr>
            <p:cNvPr id="13" name="矩形 19"/>
            <p:cNvSpPr>
              <a:spLocks noChangeArrowheads="1"/>
            </p:cNvSpPr>
            <p:nvPr/>
          </p:nvSpPr>
          <p:spPr bwMode="auto">
            <a:xfrm>
              <a:off x="95245" y="92989"/>
              <a:ext cx="358757" cy="230264"/>
            </a:xfrm>
            <a:prstGeom prst="rect">
              <a:avLst/>
            </a:prstGeom>
            <a:solidFill>
              <a:schemeClr val="accent2"/>
            </a:solidFill>
            <a:ln>
              <a:noFill/>
            </a:ln>
          </p:spPr>
          <p:txBody>
            <a:bodyPr anchor="ctr"/>
            <a:lstStyle/>
            <a:p>
              <a:pPr algn="ctr"/>
              <a:endParaRPr lang="zh-CN" altLang="zh-CN"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endParaRPr>
            </a:p>
          </p:txBody>
        </p:sp>
        <p:sp>
          <p:nvSpPr>
            <p:cNvPr id="14" name="TextBox 20"/>
            <p:cNvSpPr>
              <a:spLocks noChangeArrowheads="1"/>
            </p:cNvSpPr>
            <p:nvPr/>
          </p:nvSpPr>
          <p:spPr bwMode="auto">
            <a:xfrm>
              <a:off x="0" y="364541"/>
              <a:ext cx="3143062" cy="254016"/>
            </a:xfrm>
            <a:prstGeom prst="rect">
              <a:avLst/>
            </a:prstGeom>
            <a:noFill/>
            <a:ln>
              <a:noFill/>
            </a:ln>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p:txBody>
        </p:sp>
        <p:sp>
          <p:nvSpPr>
            <p:cNvPr id="15" name="矩形 21"/>
            <p:cNvSpPr>
              <a:spLocks noChangeArrowheads="1"/>
            </p:cNvSpPr>
            <p:nvPr/>
          </p:nvSpPr>
          <p:spPr bwMode="auto">
            <a:xfrm>
              <a:off x="558772" y="0"/>
              <a:ext cx="2020787" cy="267872"/>
            </a:xfrm>
            <a:prstGeom prst="rect">
              <a:avLst/>
            </a:prstGeom>
            <a:noFill/>
            <a:ln>
              <a:noFill/>
            </a:ln>
          </p:spPr>
          <p:txBody>
            <a:bodyPr>
              <a:spAutoFit/>
            </a:bodyPr>
            <a:lstStyle/>
            <a:p>
              <a:r>
                <a:rPr lang="zh-CN" altLang="en-US"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我爱你</a:t>
              </a:r>
              <a:endParaRPr lang="zh-CN" altLang="en-US" b="1"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endParaRPr>
            </a:p>
          </p:txBody>
        </p:sp>
      </p:grpSp>
      <p:grpSp>
        <p:nvGrpSpPr>
          <p:cNvPr id="16" name="组合 22"/>
          <p:cNvGrpSpPr/>
          <p:nvPr/>
        </p:nvGrpSpPr>
        <p:grpSpPr bwMode="auto">
          <a:xfrm>
            <a:off x="1907804" y="4660505"/>
            <a:ext cx="4321545" cy="804252"/>
            <a:chOff x="0" y="0"/>
            <a:chExt cx="3143061" cy="584691"/>
          </a:xfrm>
        </p:grpSpPr>
        <p:sp>
          <p:nvSpPr>
            <p:cNvPr id="17" name="矩形 23"/>
            <p:cNvSpPr>
              <a:spLocks noChangeArrowheads="1"/>
            </p:cNvSpPr>
            <p:nvPr/>
          </p:nvSpPr>
          <p:spPr bwMode="auto">
            <a:xfrm>
              <a:off x="95245" y="59234"/>
              <a:ext cx="358757" cy="230264"/>
            </a:xfrm>
            <a:prstGeom prst="rect">
              <a:avLst/>
            </a:prstGeom>
            <a:solidFill>
              <a:schemeClr val="accent1"/>
            </a:solidFill>
            <a:ln>
              <a:noFill/>
            </a:ln>
          </p:spPr>
          <p:txBody>
            <a:bodyPr anchor="ctr"/>
            <a:lstStyle/>
            <a:p>
              <a:pPr algn="ctr"/>
              <a:endParaRPr lang="zh-CN" altLang="zh-CN"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endParaRPr>
            </a:p>
          </p:txBody>
        </p:sp>
        <p:sp>
          <p:nvSpPr>
            <p:cNvPr id="18" name="TextBox 24"/>
            <p:cNvSpPr>
              <a:spLocks noChangeArrowheads="1"/>
            </p:cNvSpPr>
            <p:nvPr/>
          </p:nvSpPr>
          <p:spPr bwMode="auto">
            <a:xfrm>
              <a:off x="0" y="330786"/>
              <a:ext cx="3143061" cy="253905"/>
            </a:xfrm>
            <a:prstGeom prst="rect">
              <a:avLst/>
            </a:prstGeom>
            <a:noFill/>
            <a:ln>
              <a:noFill/>
            </a:ln>
          </p:spPr>
          <p:txBody>
            <a:bodyPr wrap="square">
              <a:spAutoFit/>
            </a:body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p:txBody>
        </p:sp>
        <p:sp>
          <p:nvSpPr>
            <p:cNvPr id="19" name="矩形 25"/>
            <p:cNvSpPr>
              <a:spLocks noChangeArrowheads="1"/>
            </p:cNvSpPr>
            <p:nvPr/>
          </p:nvSpPr>
          <p:spPr bwMode="auto">
            <a:xfrm>
              <a:off x="558772" y="0"/>
              <a:ext cx="2020787" cy="267754"/>
            </a:xfrm>
            <a:prstGeom prst="rect">
              <a:avLst/>
            </a:prstGeom>
            <a:noFill/>
            <a:ln>
              <a:noFill/>
            </a:ln>
          </p:spPr>
          <p:txBody>
            <a:bodyPr>
              <a:spAutoFit/>
            </a:bodyPr>
            <a:lstStyle/>
            <a:p>
              <a:r>
                <a:rPr lang="zh-CN" altLang="en-US"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我爱你</a:t>
              </a:r>
              <a:endParaRPr lang="zh-CN" altLang="en-US" dirty="0">
                <a:solidFill>
                  <a:schemeClr val="tx1">
                    <a:lumMod val="85000"/>
                    <a:lumOff val="15000"/>
                  </a:schemeClr>
                </a:solidFill>
                <a:latin typeface="微软雅黑" panose="020B0503020204020204" charset="-122"/>
                <a:ea typeface="微软雅黑" panose="020B0503020204020204" charset="-122"/>
              </a:endParaRPr>
            </a:p>
          </p:txBody>
        </p:sp>
      </p:grpSp>
      <p:grpSp>
        <p:nvGrpSpPr>
          <p:cNvPr id="20" name="组合 19"/>
          <p:cNvGrpSpPr/>
          <p:nvPr/>
        </p:nvGrpSpPr>
        <p:grpSpPr>
          <a:xfrm>
            <a:off x="6377929" y="2063663"/>
            <a:ext cx="4686868" cy="3467798"/>
            <a:chOff x="1108178" y="2379935"/>
            <a:chExt cx="3750263" cy="2774808"/>
          </a:xfrm>
        </p:grpSpPr>
        <p:sp>
          <p:nvSpPr>
            <p:cNvPr id="21" name="Rectangle 89"/>
            <p:cNvSpPr/>
            <p:nvPr/>
          </p:nvSpPr>
          <p:spPr>
            <a:xfrm>
              <a:off x="1108178" y="47372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2" name="Group 137"/>
            <p:cNvGrpSpPr/>
            <p:nvPr/>
          </p:nvGrpSpPr>
          <p:grpSpPr>
            <a:xfrm>
              <a:off x="1445078" y="2379935"/>
              <a:ext cx="301358" cy="2317121"/>
              <a:chOff x="1074408" y="1485901"/>
              <a:chExt cx="214311" cy="1647821"/>
            </a:xfrm>
            <a:solidFill>
              <a:srgbClr val="71BA9F"/>
            </a:solidFill>
          </p:grpSpPr>
          <p:cxnSp>
            <p:nvCxnSpPr>
              <p:cNvPr id="44"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3" name="Group 138"/>
            <p:cNvGrpSpPr/>
            <p:nvPr/>
          </p:nvGrpSpPr>
          <p:grpSpPr>
            <a:xfrm>
              <a:off x="1978689" y="2379935"/>
              <a:ext cx="301358" cy="2317121"/>
              <a:chOff x="1447800" y="1485901"/>
              <a:chExt cx="214311" cy="1647821"/>
            </a:xfrm>
            <a:solidFill>
              <a:srgbClr val="71BA9F"/>
            </a:solidFill>
          </p:grpSpPr>
          <p:cxnSp>
            <p:nvCxnSpPr>
              <p:cNvPr id="42"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4" name="Group 139"/>
            <p:cNvGrpSpPr/>
            <p:nvPr/>
          </p:nvGrpSpPr>
          <p:grpSpPr>
            <a:xfrm>
              <a:off x="2512301" y="2379935"/>
              <a:ext cx="301358" cy="2317121"/>
              <a:chOff x="1828800" y="1485901"/>
              <a:chExt cx="214311" cy="1647821"/>
            </a:xfrm>
            <a:solidFill>
              <a:srgbClr val="71BA9F"/>
            </a:solidFill>
          </p:grpSpPr>
          <p:cxnSp>
            <p:nvCxnSpPr>
              <p:cNvPr id="40"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106"/>
              <p:cNvSpPr/>
              <p:nvPr/>
            </p:nvSpPr>
            <p:spPr>
              <a:xfrm>
                <a:off x="1828800" y="1809750"/>
                <a:ext cx="214311" cy="1323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5" name="Group 140"/>
            <p:cNvGrpSpPr/>
            <p:nvPr/>
          </p:nvGrpSpPr>
          <p:grpSpPr>
            <a:xfrm>
              <a:off x="3045913" y="2379935"/>
              <a:ext cx="301358" cy="2317121"/>
              <a:chOff x="2209800" y="1485901"/>
              <a:chExt cx="214311" cy="1647821"/>
            </a:xfrm>
            <a:solidFill>
              <a:srgbClr val="71BA9F"/>
            </a:solidFill>
          </p:grpSpPr>
          <p:cxnSp>
            <p:nvCxnSpPr>
              <p:cNvPr id="38" name="Straight Connector 107"/>
              <p:cNvCxnSpPr/>
              <p:nvPr/>
            </p:nvCxnSpPr>
            <p:spPr>
              <a:xfrm rot="16200000" flipV="1">
                <a:off x="1494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ounded Rectangle 120"/>
              <p:cNvSpPr/>
              <p:nvPr/>
            </p:nvSpPr>
            <p:spPr>
              <a:xfrm>
                <a:off x="2209800" y="2419350"/>
                <a:ext cx="214311" cy="7143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6" name="Group 141"/>
            <p:cNvGrpSpPr/>
            <p:nvPr/>
          </p:nvGrpSpPr>
          <p:grpSpPr>
            <a:xfrm>
              <a:off x="3579524" y="2379935"/>
              <a:ext cx="301358" cy="2317121"/>
              <a:chOff x="2667000" y="1485901"/>
              <a:chExt cx="214311" cy="1647821"/>
            </a:xfrm>
            <a:solidFill>
              <a:srgbClr val="71BA9F"/>
            </a:solidFill>
          </p:grpSpPr>
          <p:cxnSp>
            <p:nvCxnSpPr>
              <p:cNvPr id="36"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Rounded Rectangle 128"/>
              <p:cNvSpPr/>
              <p:nvPr/>
            </p:nvSpPr>
            <p:spPr>
              <a:xfrm>
                <a:off x="2667000" y="1962150"/>
                <a:ext cx="214311" cy="11715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7" name="Group 142"/>
            <p:cNvGrpSpPr/>
            <p:nvPr/>
          </p:nvGrpSpPr>
          <p:grpSpPr>
            <a:xfrm>
              <a:off x="4113139" y="2379935"/>
              <a:ext cx="301358" cy="2317121"/>
              <a:chOff x="2971800" y="1485901"/>
              <a:chExt cx="214311" cy="1647821"/>
            </a:xfrm>
            <a:solidFill>
              <a:srgbClr val="71BA9F"/>
            </a:solidFill>
          </p:grpSpPr>
          <p:cxnSp>
            <p:nvCxnSpPr>
              <p:cNvPr id="34"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Rounded Rectangle 136"/>
              <p:cNvSpPr/>
              <p:nvPr/>
            </p:nvSpPr>
            <p:spPr>
              <a:xfrm>
                <a:off x="2971800" y="1809750"/>
                <a:ext cx="214311" cy="13239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28" name="Rectangle 143"/>
            <p:cNvSpPr/>
            <p:nvPr/>
          </p:nvSpPr>
          <p:spPr>
            <a:xfrm>
              <a:off x="1475681"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rPr>
                <a:t>55</a:t>
              </a:r>
              <a:endPar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Rectangle 144"/>
            <p:cNvSpPr/>
            <p:nvPr/>
          </p:nvSpPr>
          <p:spPr>
            <a:xfrm>
              <a:off x="2013952"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rPr>
                <a:t>70</a:t>
              </a:r>
              <a:endPar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Rectangle 145"/>
            <p:cNvSpPr/>
            <p:nvPr/>
          </p:nvSpPr>
          <p:spPr>
            <a:xfrm>
              <a:off x="2552223"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rPr>
                <a:t>85</a:t>
              </a:r>
              <a:endPar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Rectangle 146"/>
            <p:cNvSpPr/>
            <p:nvPr/>
          </p:nvSpPr>
          <p:spPr>
            <a:xfrm>
              <a:off x="3090494"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rPr>
                <a:t>40</a:t>
              </a:r>
              <a:endPar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Rectangle 147"/>
            <p:cNvSpPr/>
            <p:nvPr/>
          </p:nvSpPr>
          <p:spPr>
            <a:xfrm>
              <a:off x="3628765"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rPr>
                <a:t>60</a:t>
              </a:r>
              <a:endPar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3" name="Rectangle 148"/>
            <p:cNvSpPr/>
            <p:nvPr/>
          </p:nvSpPr>
          <p:spPr>
            <a:xfrm>
              <a:off x="4167036"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rPr>
                <a:t>80</a:t>
              </a:r>
              <a:endParaRPr lang="en-US" sz="1600" dirty="0">
                <a:solidFill>
                  <a:schemeClr val="tx1">
                    <a:lumMod val="50000"/>
                    <a:lumOff val="50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46"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47"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p:cBhvr>
                                            <p:cTn id="13" dur="750"/>
                                            <p:tgtEl>
                                              <p:spTgt spid="10"/>
                                            </p:tgtEl>
                                          </p:cBhvr>
                                        </p:animEffect>
                                        <p:anim calcmode="lin" valueType="num">
                                          <p:cBhvr>
                                            <p:cTn id="14" dur="750" fill="hold"/>
                                            <p:tgtEl>
                                              <p:spTgt spid="10"/>
                                            </p:tgtEl>
                                            <p:attrNameLst>
                                              <p:attrName>ppt_x</p:attrName>
                                            </p:attrNameLst>
                                          </p:cBhvr>
                                          <p:tavLst>
                                            <p:tav tm="0">
                                              <p:val>
                                                <p:strVal val="#ppt_x"/>
                                              </p:val>
                                            </p:tav>
                                            <p:tav tm="100000">
                                              <p:val>
                                                <p:strVal val="#ppt_x"/>
                                              </p:val>
                                            </p:tav>
                                          </p:tavLst>
                                        </p:anim>
                                        <p:anim calcmode="lin" valueType="num">
                                          <p:cBhvr>
                                            <p:cTn id="15" dur="7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p:cBhvr>
                                            <p:cTn id="19" dur="750"/>
                                            <p:tgtEl>
                                              <p:spTgt spid="16"/>
                                            </p:tgtEl>
                                          </p:cBhvr>
                                        </p:animEffect>
                                        <p:anim calcmode="lin" valueType="num">
                                          <p:cBhvr>
                                            <p:cTn id="20" dur="750" fill="hold"/>
                                            <p:tgtEl>
                                              <p:spTgt spid="16"/>
                                            </p:tgtEl>
                                            <p:attrNameLst>
                                              <p:attrName>ppt_x</p:attrName>
                                            </p:attrNameLst>
                                          </p:cBhvr>
                                          <p:tavLst>
                                            <p:tav tm="0">
                                              <p:val>
                                                <p:strVal val="#ppt_x"/>
                                              </p:val>
                                            </p:tav>
                                            <p:tav tm="100000">
                                              <p:val>
                                                <p:strVal val="#ppt_x"/>
                                              </p:val>
                                            </p:tav>
                                          </p:tavLst>
                                        </p:anim>
                                        <p:anim calcmode="lin" valueType="num">
                                          <p:cBhvr>
                                            <p:cTn id="21" dur="7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par>
                                    <p:cTn id="28" presetID="2" presetClass="entr" presetSubtype="1" fill="hold" grpId="0" nodeType="withEffect" p14:presetBounceEnd="81000">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14:bounceEnd="81000">
                                          <p:cBhvr additive="base">
                                            <p:cTn id="30" dur="1000" fill="hold"/>
                                            <p:tgtEl>
                                              <p:spTgt spid="46"/>
                                            </p:tgtEl>
                                            <p:attrNameLst>
                                              <p:attrName>ppt_x</p:attrName>
                                            </p:attrNameLst>
                                          </p:cBhvr>
                                          <p:tavLst>
                                            <p:tav tm="0">
                                              <p:val>
                                                <p:strVal val="#ppt_x"/>
                                              </p:val>
                                            </p:tav>
                                            <p:tav tm="100000">
                                              <p:val>
                                                <p:strVal val="#ppt_x"/>
                                              </p:val>
                                            </p:tav>
                                          </p:tavLst>
                                        </p:anim>
                                        <p:anim calcmode="lin" valueType="num" p14:bounceEnd="81000">
                                          <p:cBhvr additive="base">
                                            <p:cTn id="31" dur="1000" fill="hold"/>
                                            <p:tgtEl>
                                              <p:spTgt spid="4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81000">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14:bounceEnd="81000">
                                          <p:cBhvr additive="base">
                                            <p:cTn id="34" dur="1000" fill="hold"/>
                                            <p:tgtEl>
                                              <p:spTgt spid="47"/>
                                            </p:tgtEl>
                                            <p:attrNameLst>
                                              <p:attrName>ppt_x</p:attrName>
                                            </p:attrNameLst>
                                          </p:cBhvr>
                                          <p:tavLst>
                                            <p:tav tm="0">
                                              <p:val>
                                                <p:strVal val="#ppt_x"/>
                                              </p:val>
                                            </p:tav>
                                            <p:tav tm="100000">
                                              <p:val>
                                                <p:strVal val="#ppt_x"/>
                                              </p:val>
                                            </p:tav>
                                          </p:tavLst>
                                        </p:anim>
                                        <p:anim calcmode="lin" valueType="num" p14:bounceEnd="81000">
                                          <p:cBhvr additive="base">
                                            <p:cTn id="35" dur="10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p:cBhvr>
                                            <p:cTn id="13" dur="750"/>
                                            <p:tgtEl>
                                              <p:spTgt spid="10"/>
                                            </p:tgtEl>
                                          </p:cBhvr>
                                        </p:animEffect>
                                        <p:anim calcmode="lin" valueType="num">
                                          <p:cBhvr>
                                            <p:cTn id="14" dur="750" fill="hold"/>
                                            <p:tgtEl>
                                              <p:spTgt spid="10"/>
                                            </p:tgtEl>
                                            <p:attrNameLst>
                                              <p:attrName>ppt_x</p:attrName>
                                            </p:attrNameLst>
                                          </p:cBhvr>
                                          <p:tavLst>
                                            <p:tav tm="0">
                                              <p:val>
                                                <p:strVal val="#ppt_x"/>
                                              </p:val>
                                            </p:tav>
                                            <p:tav tm="100000">
                                              <p:val>
                                                <p:strVal val="#ppt_x"/>
                                              </p:val>
                                            </p:tav>
                                          </p:tavLst>
                                        </p:anim>
                                        <p:anim calcmode="lin" valueType="num">
                                          <p:cBhvr>
                                            <p:cTn id="15" dur="7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p:cBhvr>
                                            <p:cTn id="19" dur="750"/>
                                            <p:tgtEl>
                                              <p:spTgt spid="16"/>
                                            </p:tgtEl>
                                          </p:cBhvr>
                                        </p:animEffect>
                                        <p:anim calcmode="lin" valueType="num">
                                          <p:cBhvr>
                                            <p:cTn id="20" dur="750" fill="hold"/>
                                            <p:tgtEl>
                                              <p:spTgt spid="16"/>
                                            </p:tgtEl>
                                            <p:attrNameLst>
                                              <p:attrName>ppt_x</p:attrName>
                                            </p:attrNameLst>
                                          </p:cBhvr>
                                          <p:tavLst>
                                            <p:tav tm="0">
                                              <p:val>
                                                <p:strVal val="#ppt_x"/>
                                              </p:val>
                                            </p:tav>
                                            <p:tav tm="100000">
                                              <p:val>
                                                <p:strVal val="#ppt_x"/>
                                              </p:val>
                                            </p:tav>
                                          </p:tavLst>
                                        </p:anim>
                                        <p:anim calcmode="lin" valueType="num">
                                          <p:cBhvr>
                                            <p:cTn id="21" dur="7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par>
                                    <p:cTn id="28" presetID="2" presetClass="entr" presetSubtype="1"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additive="base">
                                            <p:cTn id="30" dur="1000" fill="hold"/>
                                            <p:tgtEl>
                                              <p:spTgt spid="46"/>
                                            </p:tgtEl>
                                            <p:attrNameLst>
                                              <p:attrName>ppt_x</p:attrName>
                                            </p:attrNameLst>
                                          </p:cBhvr>
                                          <p:tavLst>
                                            <p:tav tm="0">
                                              <p:val>
                                                <p:strVal val="#ppt_x"/>
                                              </p:val>
                                            </p:tav>
                                            <p:tav tm="100000">
                                              <p:val>
                                                <p:strVal val="#ppt_x"/>
                                              </p:val>
                                            </p:tav>
                                          </p:tavLst>
                                        </p:anim>
                                        <p:anim calcmode="lin" valueType="num">
                                          <p:cBhvr additive="base">
                                            <p:cTn id="31" dur="1000" fill="hold"/>
                                            <p:tgtEl>
                                              <p:spTgt spid="4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1000" fill="hold"/>
                                            <p:tgtEl>
                                              <p:spTgt spid="47"/>
                                            </p:tgtEl>
                                            <p:attrNameLst>
                                              <p:attrName>ppt_x</p:attrName>
                                            </p:attrNameLst>
                                          </p:cBhvr>
                                          <p:tavLst>
                                            <p:tav tm="0">
                                              <p:val>
                                                <p:strVal val="#ppt_x"/>
                                              </p:val>
                                            </p:tav>
                                            <p:tav tm="100000">
                                              <p:val>
                                                <p:strVal val="#ppt_x"/>
                                              </p:val>
                                            </p:tav>
                                          </p:tavLst>
                                        </p:anim>
                                        <p:anim calcmode="lin" valueType="num">
                                          <p:cBhvr additive="base">
                                            <p:cTn id="35" dur="10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4831529" y="1925379"/>
            <a:ext cx="5163376" cy="3902021"/>
            <a:chOff x="1706515" y="1792288"/>
            <a:chExt cx="5739032" cy="4337050"/>
          </a:xfrm>
        </p:grpSpPr>
        <p:cxnSp>
          <p:nvCxnSpPr>
            <p:cNvPr id="6" name="直接连接符 5"/>
            <p:cNvCxnSpPr/>
            <p:nvPr/>
          </p:nvCxnSpPr>
          <p:spPr>
            <a:xfrm>
              <a:off x="4195715" y="2166938"/>
              <a:ext cx="0" cy="360045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3865269" y="3243262"/>
              <a:ext cx="0" cy="147637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4380743" y="5590562"/>
              <a:ext cx="0" cy="36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706515" y="2863850"/>
              <a:ext cx="2193925" cy="21939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sz="2800" noProof="1"/>
                <a:t>我爱你</a:t>
              </a:r>
              <a:endParaRPr lang="zh-CN" altLang="en-US" sz="2800" noProof="1"/>
            </a:p>
          </p:txBody>
        </p:sp>
        <p:sp>
          <p:nvSpPr>
            <p:cNvPr id="13" name="圆角矩形 9"/>
            <p:cNvSpPr/>
            <p:nvPr/>
          </p:nvSpPr>
          <p:spPr>
            <a:xfrm>
              <a:off x="4589634" y="1792288"/>
              <a:ext cx="2855913" cy="7731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4" name="圆角矩形 10"/>
            <p:cNvSpPr/>
            <p:nvPr/>
          </p:nvSpPr>
          <p:spPr>
            <a:xfrm>
              <a:off x="4589634" y="3573463"/>
              <a:ext cx="2855913" cy="7747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5" name="圆角矩形 11"/>
            <p:cNvSpPr/>
            <p:nvPr/>
          </p:nvSpPr>
          <p:spPr>
            <a:xfrm>
              <a:off x="4589634" y="5354638"/>
              <a:ext cx="2855913" cy="7747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6" name="矩形 15"/>
            <p:cNvSpPr/>
            <p:nvPr/>
          </p:nvSpPr>
          <p:spPr>
            <a:xfrm>
              <a:off x="5323088" y="1873251"/>
              <a:ext cx="1389005" cy="580163"/>
            </a:xfrm>
            <a:prstGeom prst="rect">
              <a:avLst/>
            </a:prstGeom>
          </p:spPr>
          <p:txBody>
            <a:bodyPr wrap="none">
              <a:spAutoFit/>
            </a:bodyPr>
            <a:lstStyle/>
            <a:p>
              <a:pPr lvl="0" algn="ctr"/>
              <a:r>
                <a:rPr lang="zh-CN" altLang="en-US" sz="2800" noProof="1">
                  <a:solidFill>
                    <a:srgbClr val="FFFFFF"/>
                  </a:solidFill>
                </a:rPr>
                <a:t>我爱你</a:t>
              </a:r>
              <a:endParaRPr lang="zh-CN" altLang="en-US" sz="2800" noProof="1">
                <a:solidFill>
                  <a:srgbClr val="FFFFFF"/>
                </a:solidFill>
              </a:endParaRPr>
            </a:p>
          </p:txBody>
        </p:sp>
        <p:sp>
          <p:nvSpPr>
            <p:cNvPr id="20" name="矩形 19"/>
            <p:cNvSpPr/>
            <p:nvPr/>
          </p:nvSpPr>
          <p:spPr>
            <a:xfrm>
              <a:off x="5323086" y="3654395"/>
              <a:ext cx="1389005" cy="580163"/>
            </a:xfrm>
            <a:prstGeom prst="rect">
              <a:avLst/>
            </a:prstGeom>
          </p:spPr>
          <p:txBody>
            <a:bodyPr wrap="none">
              <a:spAutoFit/>
            </a:bodyPr>
            <a:lstStyle/>
            <a:p>
              <a:pPr lvl="0" algn="ctr"/>
              <a:r>
                <a:rPr lang="zh-CN" altLang="en-US" sz="2800" noProof="1">
                  <a:solidFill>
                    <a:srgbClr val="FFFFFF"/>
                  </a:solidFill>
                </a:rPr>
                <a:t>我爱你</a:t>
              </a:r>
              <a:endParaRPr lang="zh-CN" altLang="en-US" sz="2800" noProof="1">
                <a:solidFill>
                  <a:srgbClr val="FFFFFF"/>
                </a:solidFill>
              </a:endParaRPr>
            </a:p>
          </p:txBody>
        </p:sp>
        <p:sp>
          <p:nvSpPr>
            <p:cNvPr id="21" name="矩形 20"/>
            <p:cNvSpPr/>
            <p:nvPr/>
          </p:nvSpPr>
          <p:spPr>
            <a:xfrm>
              <a:off x="5323086" y="5440333"/>
              <a:ext cx="1389005" cy="580163"/>
            </a:xfrm>
            <a:prstGeom prst="rect">
              <a:avLst/>
            </a:prstGeom>
          </p:spPr>
          <p:txBody>
            <a:bodyPr wrap="none">
              <a:spAutoFit/>
            </a:bodyPr>
            <a:lstStyle/>
            <a:p>
              <a:pPr lvl="0" algn="ctr"/>
              <a:r>
                <a:rPr lang="zh-CN" altLang="en-US" sz="2800" noProof="1">
                  <a:solidFill>
                    <a:srgbClr val="FFFFFF"/>
                  </a:solidFill>
                </a:rPr>
                <a:t>我爱你</a:t>
              </a:r>
              <a:endParaRPr lang="zh-CN" altLang="en-US" sz="2800" noProof="1">
                <a:solidFill>
                  <a:srgbClr val="FFFFFF"/>
                </a:solidFill>
              </a:endParaRPr>
            </a:p>
          </p:txBody>
        </p:sp>
        <p:cxnSp>
          <p:nvCxnSpPr>
            <p:cNvPr id="22" name="直接连接符 21"/>
            <p:cNvCxnSpPr/>
            <p:nvPr/>
          </p:nvCxnSpPr>
          <p:spPr>
            <a:xfrm rot="5400000">
              <a:off x="4380743" y="1986938"/>
              <a:ext cx="0" cy="36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千图PPT彼岸天：ID 8661124库_组合 123"/>
          <p:cNvGrpSpPr/>
          <p:nvPr>
            <p:custDataLst>
              <p:tags r:id="rId1"/>
            </p:custDataLst>
          </p:nvPr>
        </p:nvGrpSpPr>
        <p:grpSpPr>
          <a:xfrm>
            <a:off x="2363392" y="1713755"/>
            <a:ext cx="2465876" cy="865509"/>
            <a:chOff x="9008667" y="4797738"/>
            <a:chExt cx="2378521" cy="865622"/>
          </a:xfrm>
        </p:grpSpPr>
        <p:sp>
          <p:nvSpPr>
            <p:cNvPr id="24" name="TextBox 115"/>
            <p:cNvSpPr txBox="1"/>
            <p:nvPr/>
          </p:nvSpPr>
          <p:spPr>
            <a:xfrm>
              <a:off x="9008667" y="5040112"/>
              <a:ext cx="1784823" cy="623248"/>
            </a:xfrm>
            <a:prstGeom prst="rect">
              <a:avLst/>
            </a:prstGeom>
            <a:noFill/>
          </p:spPr>
          <p:txBody>
            <a:bodyPr wrap="square" lIns="0" tIns="0" rIns="0" bIns="0" anchor="ctr" anchorCtr="0">
              <a:normAutofit/>
            </a:bodyPr>
            <a:lstStyle/>
            <a:p>
              <a:pPr>
                <a:lnSpc>
                  <a:spcPct val="120000"/>
                </a:lnSpc>
              </a:pPr>
              <a:r>
                <a:rPr lang="zh-CN" altLang="en-US" sz="14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25" name="TextBox 116"/>
            <p:cNvSpPr txBox="1"/>
            <p:nvPr/>
          </p:nvSpPr>
          <p:spPr>
            <a:xfrm>
              <a:off x="9008667" y="4797738"/>
              <a:ext cx="2378521" cy="242374"/>
            </a:xfrm>
            <a:prstGeom prst="rect">
              <a:avLst/>
            </a:prstGeom>
            <a:noFill/>
          </p:spPr>
          <p:txBody>
            <a:bodyPr wrap="none" lIns="0" tIns="0" rIns="0" bIns="0" anchor="ctr" anchorCtr="0">
              <a:noAutofit/>
            </a:bodyPr>
            <a:lstStyle/>
            <a:p>
              <a:pP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26" name="千图PPT彼岸天：ID 8661124库_组合 123"/>
          <p:cNvGrpSpPr/>
          <p:nvPr>
            <p:custDataLst>
              <p:tags r:id="rId2"/>
            </p:custDataLst>
          </p:nvPr>
        </p:nvGrpSpPr>
        <p:grpSpPr>
          <a:xfrm>
            <a:off x="2339659" y="3381776"/>
            <a:ext cx="2465876" cy="865509"/>
            <a:chOff x="9008667" y="4797738"/>
            <a:chExt cx="2378521" cy="865622"/>
          </a:xfrm>
        </p:grpSpPr>
        <p:sp>
          <p:nvSpPr>
            <p:cNvPr id="27" name="TextBox 115"/>
            <p:cNvSpPr txBox="1"/>
            <p:nvPr/>
          </p:nvSpPr>
          <p:spPr>
            <a:xfrm>
              <a:off x="9008667" y="5040112"/>
              <a:ext cx="1784823" cy="623248"/>
            </a:xfrm>
            <a:prstGeom prst="rect">
              <a:avLst/>
            </a:prstGeom>
            <a:noFill/>
          </p:spPr>
          <p:txBody>
            <a:bodyPr wrap="square" lIns="0" tIns="0" rIns="0" bIns="0" anchor="ctr" anchorCtr="0">
              <a:normAutofit/>
            </a:bodyPr>
            <a:lstStyle/>
            <a:p>
              <a:pPr>
                <a:lnSpc>
                  <a:spcPct val="120000"/>
                </a:lnSpc>
              </a:pPr>
              <a:r>
                <a:rPr lang="zh-CN" altLang="en-US" sz="14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28" name="TextBox 116"/>
            <p:cNvSpPr txBox="1"/>
            <p:nvPr/>
          </p:nvSpPr>
          <p:spPr>
            <a:xfrm>
              <a:off x="9008667" y="4797738"/>
              <a:ext cx="2378521" cy="242374"/>
            </a:xfrm>
            <a:prstGeom prst="rect">
              <a:avLst/>
            </a:prstGeom>
            <a:noFill/>
          </p:spPr>
          <p:txBody>
            <a:bodyPr wrap="none" lIns="0" tIns="0" rIns="0" bIns="0" anchor="ctr" anchorCtr="0">
              <a:noAutofit/>
            </a:bodyPr>
            <a:lstStyle/>
            <a:p>
              <a:pP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grpSp>
        <p:nvGrpSpPr>
          <p:cNvPr id="29" name="千图PPT彼岸天：ID 8661124库_组合 123"/>
          <p:cNvGrpSpPr/>
          <p:nvPr>
            <p:custDataLst>
              <p:tags r:id="rId3"/>
            </p:custDataLst>
          </p:nvPr>
        </p:nvGrpSpPr>
        <p:grpSpPr>
          <a:xfrm>
            <a:off x="2372686" y="4863321"/>
            <a:ext cx="2465876" cy="865509"/>
            <a:chOff x="9008667" y="4797738"/>
            <a:chExt cx="2378521" cy="865622"/>
          </a:xfrm>
        </p:grpSpPr>
        <p:sp>
          <p:nvSpPr>
            <p:cNvPr id="30" name="TextBox 115"/>
            <p:cNvSpPr txBox="1"/>
            <p:nvPr/>
          </p:nvSpPr>
          <p:spPr>
            <a:xfrm>
              <a:off x="9008667" y="5040112"/>
              <a:ext cx="1784823" cy="623248"/>
            </a:xfrm>
            <a:prstGeom prst="rect">
              <a:avLst/>
            </a:prstGeom>
            <a:noFill/>
          </p:spPr>
          <p:txBody>
            <a:bodyPr wrap="square" lIns="0" tIns="0" rIns="0" bIns="0" anchor="ctr" anchorCtr="0">
              <a:normAutofit/>
            </a:bodyPr>
            <a:lstStyle/>
            <a:p>
              <a:pPr>
                <a:lnSpc>
                  <a:spcPct val="120000"/>
                </a:lnSpc>
              </a:pPr>
              <a:r>
                <a:rPr lang="zh-CN" altLang="en-US" sz="1400" dirty="0">
                  <a:solidFill>
                    <a:schemeClr val="tx1">
                      <a:lumMod val="75000"/>
                    </a:schemeClr>
                  </a:solidFill>
                  <a:latin typeface="微软雅黑" panose="020B0503020204020204" charset="-122"/>
                  <a:ea typeface="微软雅黑" panose="020B0503020204020204" charset="-122"/>
                </a:rPr>
                <a:t>我爱你给你创意和灵感我爱你给你创意和灵感</a:t>
              </a:r>
              <a:endParaRPr lang="en-US" altLang="zh-CN" sz="1400" dirty="0">
                <a:solidFill>
                  <a:schemeClr val="tx1">
                    <a:lumMod val="75000"/>
                  </a:schemeClr>
                </a:solidFill>
                <a:latin typeface="方正姚体" panose="02010601030101010101" pitchFamily="2" charset="-122"/>
                <a:ea typeface="方正姚体" panose="02010601030101010101" pitchFamily="2" charset="-122"/>
              </a:endParaRPr>
            </a:p>
          </p:txBody>
        </p:sp>
        <p:sp>
          <p:nvSpPr>
            <p:cNvPr id="31" name="TextBox 116"/>
            <p:cNvSpPr txBox="1"/>
            <p:nvPr/>
          </p:nvSpPr>
          <p:spPr>
            <a:xfrm>
              <a:off x="9008667" y="4797738"/>
              <a:ext cx="2378521" cy="242374"/>
            </a:xfrm>
            <a:prstGeom prst="rect">
              <a:avLst/>
            </a:prstGeom>
            <a:noFill/>
          </p:spPr>
          <p:txBody>
            <a:bodyPr wrap="none" lIns="0" tIns="0" rIns="0" bIns="0" anchor="ctr" anchorCtr="0">
              <a:noAutofit/>
            </a:bodyPr>
            <a:lstStyle/>
            <a:p>
              <a:pPr defTabSz="913765">
                <a:defRPr/>
              </a:pPr>
              <a:r>
                <a:rPr lang="zh-CN" altLang="en-US" sz="2000" b="1" dirty="0">
                  <a:solidFill>
                    <a:schemeClr val="tx1">
                      <a:lumMod val="85000"/>
                      <a:lumOff val="15000"/>
                    </a:schemeClr>
                  </a:solidFill>
                  <a:latin typeface="Arial" panose="020B0604020202020204"/>
                  <a:ea typeface="微软雅黑" panose="020B0503020204020204" charset="-122"/>
                </a:rPr>
                <a:t>我爱你</a:t>
              </a:r>
              <a:endParaRPr lang="zh-CN" altLang="en-US" sz="2000" b="1" dirty="0">
                <a:solidFill>
                  <a:schemeClr val="tx1">
                    <a:lumMod val="85000"/>
                    <a:lumOff val="15000"/>
                  </a:schemeClr>
                </a:solidFill>
                <a:latin typeface="Arial" panose="020B0604020202020204"/>
                <a:ea typeface="微软雅黑" panose="020B0503020204020204" charset="-122"/>
              </a:endParaRPr>
            </a:p>
          </p:txBody>
        </p:sp>
      </p:grpSp>
      <p:sp>
        <p:nvSpPr>
          <p:cNvPr id="32"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33"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par>
                                    <p:cTn id="25" presetID="2" presetClass="entr" presetSubtype="1" fill="hold" grpId="0" nodeType="withEffect" p14:presetBounceEnd="81000">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14:bounceEnd="81000">
                                          <p:cBhvr additive="base">
                                            <p:cTn id="27" dur="1000" fill="hold"/>
                                            <p:tgtEl>
                                              <p:spTgt spid="32"/>
                                            </p:tgtEl>
                                            <p:attrNameLst>
                                              <p:attrName>ppt_x</p:attrName>
                                            </p:attrNameLst>
                                          </p:cBhvr>
                                          <p:tavLst>
                                            <p:tav tm="0">
                                              <p:val>
                                                <p:strVal val="#ppt_x"/>
                                              </p:val>
                                            </p:tav>
                                            <p:tav tm="100000">
                                              <p:val>
                                                <p:strVal val="#ppt_x"/>
                                              </p:val>
                                            </p:tav>
                                          </p:tavLst>
                                        </p:anim>
                                        <p:anim calcmode="lin" valueType="num" p14:bounceEnd="81000">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81000">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14:bounceEnd="81000">
                                          <p:cBhvr additive="base">
                                            <p:cTn id="31" dur="1000" fill="hold"/>
                                            <p:tgtEl>
                                              <p:spTgt spid="33"/>
                                            </p:tgtEl>
                                            <p:attrNameLst>
                                              <p:attrName>ppt_x</p:attrName>
                                            </p:attrNameLst>
                                          </p:cBhvr>
                                          <p:tavLst>
                                            <p:tav tm="0">
                                              <p:val>
                                                <p:strVal val="#ppt_x"/>
                                              </p:val>
                                            </p:tav>
                                            <p:tav tm="100000">
                                              <p:val>
                                                <p:strVal val="#ppt_x"/>
                                              </p:val>
                                            </p:tav>
                                          </p:tavLst>
                                        </p:anim>
                                        <p:anim calcmode="lin" valueType="num" p14:bounceEnd="81000">
                                          <p:cBhvr additive="base">
                                            <p:cTn id="32" dur="10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1000" fill="hold"/>
                                            <p:tgtEl>
                                              <p:spTgt spid="33"/>
                                            </p:tgtEl>
                                            <p:attrNameLst>
                                              <p:attrName>ppt_x</p:attrName>
                                            </p:attrNameLst>
                                          </p:cBhvr>
                                          <p:tavLst>
                                            <p:tav tm="0">
                                              <p:val>
                                                <p:strVal val="#ppt_x"/>
                                              </p:val>
                                            </p:tav>
                                            <p:tav tm="100000">
                                              <p:val>
                                                <p:strVal val="#ppt_x"/>
                                              </p:val>
                                            </p:tav>
                                          </p:tavLst>
                                        </p:anim>
                                        <p:anim calcmode="lin" valueType="num">
                                          <p:cBhvr additive="base">
                                            <p:cTn id="32" dur="10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821341.jpg"/>
          <p:cNvPicPr>
            <a:picLocks noChangeAspect="1"/>
          </p:cNvPicPr>
          <p:nvPr/>
        </p:nvPicPr>
        <p:blipFill rotWithShape="1">
          <a:blip r:embed="rId1" cstate="print">
            <a:extLst>
              <a:ext uri="{28A0092B-C50C-407E-A947-70E740481C1C}">
                <a14:useLocalDpi xmlns:a14="http://schemas.microsoft.com/office/drawing/2010/main" val="0"/>
              </a:ext>
            </a:extLst>
          </a:blip>
          <a:srcRect t="5393" b="11020"/>
          <a:stretch>
            <a:fillRect/>
          </a:stretch>
        </p:blipFill>
        <p:spPr>
          <a:xfrm>
            <a:off x="0" y="0"/>
            <a:ext cx="12309738" cy="6859588"/>
          </a:xfrm>
          <a:prstGeom prst="rect">
            <a:avLst/>
          </a:prstGeom>
        </p:spPr>
      </p:pic>
      <p:sp>
        <p:nvSpPr>
          <p:cNvPr id="10" name="矩形 9"/>
          <p:cNvSpPr/>
          <p:nvPr/>
        </p:nvSpPr>
        <p:spPr>
          <a:xfrm>
            <a:off x="0" y="0"/>
            <a:ext cx="12353978"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tx1">
                  <a:lumMod val="85000"/>
                  <a:lumOff val="15000"/>
                </a:schemeClr>
              </a:solidFill>
            </a:endParaRPr>
          </a:p>
        </p:txBody>
      </p:sp>
      <p:pic>
        <p:nvPicPr>
          <p:cNvPr id="5" name="图片 4" descr="菱形"/>
          <p:cNvPicPr>
            <a:picLocks noChangeAspect="1"/>
          </p:cNvPicPr>
          <p:nvPr/>
        </p:nvPicPr>
        <p:blipFill>
          <a:blip r:embed="rId2"/>
          <a:stretch>
            <a:fillRect/>
          </a:stretch>
        </p:blipFill>
        <p:spPr>
          <a:xfrm>
            <a:off x="4738388" y="553649"/>
            <a:ext cx="2713637" cy="1809514"/>
          </a:xfrm>
          <a:prstGeom prst="rect">
            <a:avLst/>
          </a:prstGeom>
        </p:spPr>
      </p:pic>
      <p:sp>
        <p:nvSpPr>
          <p:cNvPr id="6" name="文本框 5"/>
          <p:cNvSpPr txBox="1"/>
          <p:nvPr/>
        </p:nvSpPr>
        <p:spPr>
          <a:xfrm>
            <a:off x="5028545" y="1184121"/>
            <a:ext cx="2052053" cy="523152"/>
          </a:xfrm>
          <a:prstGeom prst="rect">
            <a:avLst/>
          </a:prstGeom>
          <a:noFill/>
        </p:spPr>
        <p:txBody>
          <a:bodyPr wrap="square" rtlCol="0">
            <a:spAutoFit/>
          </a:bodyPr>
          <a:lstStyle/>
          <a:p>
            <a:pPr algn="ctr"/>
            <a:r>
              <a:rPr lang="en-US" altLang="zh-CN" sz="2800" b="1" dirty="0">
                <a:solidFill>
                  <a:schemeClr val="accent2"/>
                </a:solidFill>
                <a:latin typeface="微软雅黑" panose="020B0503020204020204" charset="-122"/>
                <a:ea typeface="微软雅黑" panose="020B0503020204020204" charset="-122"/>
              </a:rPr>
              <a:t>PART.</a:t>
            </a:r>
            <a:r>
              <a:rPr lang="en-US" altLang="zh-CN" sz="2800" b="1" dirty="0" smtClean="0">
                <a:solidFill>
                  <a:schemeClr val="accent2"/>
                </a:solidFill>
                <a:latin typeface="微软雅黑" panose="020B0503020204020204" charset="-122"/>
                <a:ea typeface="微软雅黑" panose="020B0503020204020204" charset="-122"/>
              </a:rPr>
              <a:t>03</a:t>
            </a:r>
            <a:endParaRPr lang="en-US" altLang="zh-CN" sz="2800" b="1" dirty="0">
              <a:solidFill>
                <a:schemeClr val="accent2"/>
              </a:solidFill>
              <a:latin typeface="微软雅黑" panose="020B0503020204020204" charset="-122"/>
              <a:ea typeface="微软雅黑" panose="020B0503020204020204" charset="-122"/>
            </a:endParaRPr>
          </a:p>
        </p:txBody>
      </p:sp>
      <p:sp>
        <p:nvSpPr>
          <p:cNvPr id="7" name="文本框 6"/>
          <p:cNvSpPr txBox="1"/>
          <p:nvPr/>
        </p:nvSpPr>
        <p:spPr>
          <a:xfrm>
            <a:off x="4031725" y="2972168"/>
            <a:ext cx="4126963" cy="523152"/>
          </a:xfrm>
          <a:prstGeom prst="rect">
            <a:avLst/>
          </a:prstGeom>
          <a:noFill/>
        </p:spPr>
        <p:txBody>
          <a:bodyPr wrap="square" rtlCol="0">
            <a:spAutoFit/>
          </a:bodyPr>
          <a:lstStyle/>
          <a:p>
            <a:pPr algn="dist" fontAlgn="auto">
              <a:lnSpc>
                <a:spcPct val="100000"/>
              </a:lnSpc>
            </a:pPr>
            <a:r>
              <a:rPr lang="zh-CN" altLang="en-US" sz="2800" b="1" dirty="0">
                <a:solidFill>
                  <a:srgbClr val="FFFFFF"/>
                </a:solidFill>
                <a:latin typeface="微软雅黑" panose="020B0503020204020204" charset="-122"/>
                <a:ea typeface="微软雅黑" panose="020B0503020204020204" charset="-122"/>
                <a:sym typeface="+mn-ea"/>
              </a:rPr>
              <a:t>单击此处输入标题文本</a:t>
            </a:r>
            <a:endParaRPr lang="zh-CN" altLang="en-US" sz="2800" b="1" dirty="0">
              <a:solidFill>
                <a:srgbClr val="FFFFFF"/>
              </a:solidFill>
              <a:latin typeface="微软雅黑" panose="020B0503020204020204" charset="-122"/>
              <a:ea typeface="微软雅黑" panose="020B0503020204020204" charset="-122"/>
              <a:sym typeface="+mn-ea"/>
            </a:endParaRPr>
          </a:p>
        </p:txBody>
      </p:sp>
      <p:sp>
        <p:nvSpPr>
          <p:cNvPr id="8" name="文本框 7"/>
          <p:cNvSpPr txBox="1"/>
          <p:nvPr/>
        </p:nvSpPr>
        <p:spPr>
          <a:xfrm>
            <a:off x="2791097" y="3619129"/>
            <a:ext cx="6607585" cy="755015"/>
          </a:xfrm>
          <a:prstGeom prst="rect">
            <a:avLst/>
          </a:prstGeom>
          <a:noFill/>
        </p:spPr>
        <p:txBody>
          <a:bodyPr wrap="square" rtlCol="0">
            <a:spAutoFit/>
          </a:bodyPr>
          <a:lstStyle/>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endParaRPr lang="en-US" altLang="zh-CN" sz="1200" dirty="0">
              <a:solidFill>
                <a:srgbClr val="FFFFFF"/>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2" presetClass="entr" presetSubtype="4"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6" grpId="0"/>
      <p:bldP spid="6" grpId="1"/>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decágono 14"/>
          <p:cNvSpPr/>
          <p:nvPr/>
        </p:nvSpPr>
        <p:spPr>
          <a:xfrm>
            <a:off x="3910429" y="2403354"/>
            <a:ext cx="2045736" cy="2045736"/>
          </a:xfrm>
          <a:prstGeom prst="dodec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Dodecágono 29"/>
          <p:cNvSpPr/>
          <p:nvPr/>
        </p:nvSpPr>
        <p:spPr>
          <a:xfrm>
            <a:off x="3985143" y="2475297"/>
            <a:ext cx="1901849" cy="1901849"/>
          </a:xfrm>
          <a:prstGeom prst="dodec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Dodecágono 13"/>
          <p:cNvSpPr/>
          <p:nvPr/>
        </p:nvSpPr>
        <p:spPr>
          <a:xfrm>
            <a:off x="1547252" y="2403354"/>
            <a:ext cx="2045736" cy="2045736"/>
          </a:xfrm>
          <a:prstGeom prst="dodec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Dodecágono 15"/>
          <p:cNvSpPr/>
          <p:nvPr/>
        </p:nvSpPr>
        <p:spPr>
          <a:xfrm>
            <a:off x="8620785" y="2403354"/>
            <a:ext cx="2045736" cy="2045736"/>
          </a:xfrm>
          <a:prstGeom prst="dodec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Dodecágono 16"/>
          <p:cNvSpPr/>
          <p:nvPr/>
        </p:nvSpPr>
        <p:spPr>
          <a:xfrm>
            <a:off x="6257608" y="2403354"/>
            <a:ext cx="2045736" cy="2045736"/>
          </a:xfrm>
          <a:prstGeom prst="dodec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23"/>
          <p:cNvSpPr txBox="1"/>
          <p:nvPr/>
        </p:nvSpPr>
        <p:spPr>
          <a:xfrm>
            <a:off x="1741821" y="3357229"/>
            <a:ext cx="1702318" cy="398780"/>
          </a:xfrm>
          <a:prstGeom prst="rect">
            <a:avLst/>
          </a:prstGeom>
          <a:noFill/>
        </p:spPr>
        <p:txBody>
          <a:bodyPr wrap="square" rtlCol="0">
            <a:spAutoFit/>
          </a:bodyPr>
          <a:lstStyle/>
          <a:p>
            <a:pPr algn="ctr"/>
            <a:r>
              <a:rPr lang="zh-CN" altLang="en-US" sz="2000" dirty="0">
                <a:solidFill>
                  <a:schemeClr val="bg1"/>
                </a:solidFill>
                <a:latin typeface="Roboto Condensed" panose="02000000000000000000" pitchFamily="2" charset="0"/>
                <a:ea typeface="Roboto Condensed" panose="02000000000000000000" pitchFamily="2" charset="0"/>
              </a:rPr>
              <a:t>我爱你</a:t>
            </a:r>
            <a:endParaRPr lang="es-ES" sz="2000" dirty="0">
              <a:solidFill>
                <a:schemeClr val="bg1"/>
              </a:solidFill>
              <a:latin typeface="Roboto Condensed" panose="02000000000000000000" pitchFamily="2" charset="0"/>
              <a:ea typeface="Roboto Condensed" panose="02000000000000000000" pitchFamily="2" charset="0"/>
            </a:endParaRPr>
          </a:p>
        </p:txBody>
      </p:sp>
      <p:sp>
        <p:nvSpPr>
          <p:cNvPr id="14" name="Dodecágono 25"/>
          <p:cNvSpPr/>
          <p:nvPr/>
        </p:nvSpPr>
        <p:spPr>
          <a:xfrm>
            <a:off x="1619195" y="2475297"/>
            <a:ext cx="1901849" cy="1901849"/>
          </a:xfrm>
          <a:prstGeom prst="dodec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28"/>
          <p:cNvSpPr txBox="1"/>
          <p:nvPr/>
        </p:nvSpPr>
        <p:spPr>
          <a:xfrm>
            <a:off x="4104998" y="3357229"/>
            <a:ext cx="1702318" cy="398780"/>
          </a:xfrm>
          <a:prstGeom prst="rect">
            <a:avLst/>
          </a:prstGeom>
          <a:noFill/>
        </p:spPr>
        <p:txBody>
          <a:bodyPr wrap="square" rtlCol="0">
            <a:spAutoFit/>
          </a:bodyPr>
          <a:lstStyle/>
          <a:p>
            <a:pPr algn="ctr"/>
            <a:r>
              <a:rPr lang="zh-CN" altLang="en-US" sz="2000" dirty="0">
                <a:solidFill>
                  <a:schemeClr val="bg1"/>
                </a:solidFill>
                <a:latin typeface="Roboto Condensed" panose="02000000000000000000" pitchFamily="2" charset="0"/>
                <a:ea typeface="Roboto Condensed" panose="02000000000000000000" pitchFamily="2" charset="0"/>
              </a:rPr>
              <a:t>我爱你</a:t>
            </a:r>
            <a:endParaRPr lang="es-ES" altLang="zh-CN" sz="2000" dirty="0">
              <a:solidFill>
                <a:schemeClr val="bg1"/>
              </a:solidFill>
              <a:latin typeface="Roboto Condensed" panose="02000000000000000000" pitchFamily="2" charset="0"/>
              <a:ea typeface="Roboto Condensed" panose="02000000000000000000" pitchFamily="2" charset="0"/>
            </a:endParaRPr>
          </a:p>
        </p:txBody>
      </p:sp>
      <p:sp>
        <p:nvSpPr>
          <p:cNvPr id="16" name="Dodecágono 30"/>
          <p:cNvSpPr/>
          <p:nvPr/>
        </p:nvSpPr>
        <p:spPr>
          <a:xfrm>
            <a:off x="6329551" y="2475297"/>
            <a:ext cx="1901849" cy="1901849"/>
          </a:xfrm>
          <a:prstGeom prst="dodec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Dodecágono 31"/>
          <p:cNvSpPr/>
          <p:nvPr/>
        </p:nvSpPr>
        <p:spPr>
          <a:xfrm>
            <a:off x="8692728" y="2475297"/>
            <a:ext cx="1901849" cy="1901849"/>
          </a:xfrm>
          <a:prstGeom prst="dodec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34"/>
          <p:cNvSpPr txBox="1"/>
          <p:nvPr/>
        </p:nvSpPr>
        <p:spPr>
          <a:xfrm>
            <a:off x="6452176" y="3357229"/>
            <a:ext cx="1702318" cy="398780"/>
          </a:xfrm>
          <a:prstGeom prst="rect">
            <a:avLst/>
          </a:prstGeom>
          <a:noFill/>
        </p:spPr>
        <p:txBody>
          <a:bodyPr wrap="square" rtlCol="0">
            <a:spAutoFit/>
          </a:bodyPr>
          <a:lstStyle/>
          <a:p>
            <a:pPr algn="ctr"/>
            <a:r>
              <a:rPr lang="zh-CN" altLang="en-US" sz="2000" dirty="0">
                <a:solidFill>
                  <a:schemeClr val="bg1"/>
                </a:solidFill>
                <a:latin typeface="Roboto Condensed" panose="02000000000000000000" pitchFamily="2" charset="0"/>
                <a:ea typeface="Roboto Condensed" panose="02000000000000000000" pitchFamily="2" charset="0"/>
              </a:rPr>
              <a:t>我爱你</a:t>
            </a:r>
            <a:endParaRPr lang="es-ES" altLang="zh-CN" sz="2000" dirty="0">
              <a:solidFill>
                <a:schemeClr val="bg1"/>
              </a:solidFill>
              <a:latin typeface="Roboto Condensed" panose="02000000000000000000" pitchFamily="2" charset="0"/>
              <a:ea typeface="Roboto Condensed" panose="02000000000000000000" pitchFamily="2" charset="0"/>
            </a:endParaRPr>
          </a:p>
        </p:txBody>
      </p:sp>
      <p:sp>
        <p:nvSpPr>
          <p:cNvPr id="19" name="CuadroTexto 37"/>
          <p:cNvSpPr txBox="1"/>
          <p:nvPr/>
        </p:nvSpPr>
        <p:spPr>
          <a:xfrm>
            <a:off x="8815353" y="3357229"/>
            <a:ext cx="1702318" cy="398780"/>
          </a:xfrm>
          <a:prstGeom prst="rect">
            <a:avLst/>
          </a:prstGeom>
          <a:noFill/>
        </p:spPr>
        <p:txBody>
          <a:bodyPr wrap="square" rtlCol="0">
            <a:spAutoFit/>
          </a:bodyPr>
          <a:lstStyle/>
          <a:p>
            <a:pPr algn="ctr"/>
            <a:r>
              <a:rPr lang="zh-CN" altLang="en-US" sz="2000" dirty="0">
                <a:solidFill>
                  <a:schemeClr val="bg1"/>
                </a:solidFill>
                <a:latin typeface="Roboto Condensed" panose="02000000000000000000" pitchFamily="2" charset="0"/>
                <a:ea typeface="Roboto Condensed" panose="02000000000000000000" pitchFamily="2" charset="0"/>
              </a:rPr>
              <a:t>我爱你</a:t>
            </a:r>
            <a:endParaRPr lang="es-ES" altLang="zh-CN" sz="2000" dirty="0">
              <a:solidFill>
                <a:schemeClr val="bg1"/>
              </a:solidFill>
              <a:latin typeface="Roboto Condensed" panose="02000000000000000000" pitchFamily="2" charset="0"/>
              <a:ea typeface="Roboto Condensed" panose="02000000000000000000" pitchFamily="2" charset="0"/>
            </a:endParaRPr>
          </a:p>
        </p:txBody>
      </p:sp>
      <p:sp>
        <p:nvSpPr>
          <p:cNvPr id="20" name="CuadroTexto 39"/>
          <p:cNvSpPr txBox="1"/>
          <p:nvPr/>
        </p:nvSpPr>
        <p:spPr>
          <a:xfrm>
            <a:off x="1619193" y="4677301"/>
            <a:ext cx="1901852" cy="461665"/>
          </a:xfrm>
          <a:prstGeom prst="rect">
            <a:avLst/>
          </a:prstGeom>
          <a:noFill/>
        </p:spPr>
        <p:txBody>
          <a:bodyPr wrap="square" rtlCol="0">
            <a:spAutoFit/>
          </a:bodyPr>
          <a:lstStyle/>
          <a:p>
            <a:pPr algn="ctr"/>
            <a:r>
              <a:rPr lang="es-ES" sz="2400" dirty="0">
                <a:solidFill>
                  <a:schemeClr val="bg1">
                    <a:lumMod val="50000"/>
                  </a:schemeClr>
                </a:solidFill>
                <a:latin typeface="Roboto Condensed" panose="02000000000000000000" pitchFamily="2" charset="0"/>
                <a:ea typeface="Roboto Condensed" panose="02000000000000000000" pitchFamily="2" charset="0"/>
              </a:rPr>
              <a:t>2.356.744</a:t>
            </a:r>
            <a:endParaRPr lang="es-ES" sz="2400"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1" name="CuadroTexto 40"/>
          <p:cNvSpPr txBox="1"/>
          <p:nvPr/>
        </p:nvSpPr>
        <p:spPr>
          <a:xfrm>
            <a:off x="3982371" y="4677301"/>
            <a:ext cx="1901852" cy="461665"/>
          </a:xfrm>
          <a:prstGeom prst="rect">
            <a:avLst/>
          </a:prstGeom>
          <a:noFill/>
        </p:spPr>
        <p:txBody>
          <a:bodyPr wrap="square" rtlCol="0">
            <a:spAutoFit/>
          </a:bodyPr>
          <a:lstStyle/>
          <a:p>
            <a:pPr algn="ctr"/>
            <a:r>
              <a:rPr lang="es-ES" sz="2400" dirty="0">
                <a:solidFill>
                  <a:schemeClr val="bg1">
                    <a:lumMod val="50000"/>
                  </a:schemeClr>
                </a:solidFill>
                <a:latin typeface="Roboto Condensed" panose="02000000000000000000" pitchFamily="2" charset="0"/>
                <a:ea typeface="Roboto Condensed" panose="02000000000000000000" pitchFamily="2" charset="0"/>
              </a:rPr>
              <a:t>1.442.897</a:t>
            </a:r>
            <a:endParaRPr lang="es-ES" sz="2400"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2" name="CuadroTexto 41"/>
          <p:cNvSpPr txBox="1"/>
          <p:nvPr/>
        </p:nvSpPr>
        <p:spPr>
          <a:xfrm>
            <a:off x="6329549" y="4677301"/>
            <a:ext cx="1901852" cy="461665"/>
          </a:xfrm>
          <a:prstGeom prst="rect">
            <a:avLst/>
          </a:prstGeom>
          <a:noFill/>
        </p:spPr>
        <p:txBody>
          <a:bodyPr wrap="square" rtlCol="0">
            <a:spAutoFit/>
          </a:bodyPr>
          <a:lstStyle/>
          <a:p>
            <a:pPr algn="ctr"/>
            <a:r>
              <a:rPr lang="es-ES" sz="2400" dirty="0">
                <a:solidFill>
                  <a:schemeClr val="bg1">
                    <a:lumMod val="50000"/>
                  </a:schemeClr>
                </a:solidFill>
                <a:latin typeface="Roboto Condensed" panose="02000000000000000000" pitchFamily="2" charset="0"/>
                <a:ea typeface="Roboto Condensed" panose="02000000000000000000" pitchFamily="2" charset="0"/>
              </a:rPr>
              <a:t>1.891.188</a:t>
            </a:r>
            <a:endParaRPr lang="es-ES" sz="2400"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3" name="CuadroTexto 42"/>
          <p:cNvSpPr txBox="1"/>
          <p:nvPr/>
        </p:nvSpPr>
        <p:spPr>
          <a:xfrm>
            <a:off x="8692726" y="4677300"/>
            <a:ext cx="1901852" cy="461665"/>
          </a:xfrm>
          <a:prstGeom prst="rect">
            <a:avLst/>
          </a:prstGeom>
          <a:noFill/>
        </p:spPr>
        <p:txBody>
          <a:bodyPr wrap="square" rtlCol="0">
            <a:spAutoFit/>
          </a:bodyPr>
          <a:lstStyle/>
          <a:p>
            <a:pPr algn="ctr"/>
            <a:r>
              <a:rPr lang="es-ES" sz="2400" dirty="0">
                <a:solidFill>
                  <a:schemeClr val="bg1">
                    <a:lumMod val="50000"/>
                  </a:schemeClr>
                </a:solidFill>
                <a:latin typeface="Roboto Condensed" panose="02000000000000000000" pitchFamily="2" charset="0"/>
                <a:ea typeface="Roboto Condensed" panose="02000000000000000000" pitchFamily="2" charset="0"/>
              </a:rPr>
              <a:t>3.766.569</a:t>
            </a:r>
            <a:endParaRPr lang="es-ES" sz="2400"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4" name="CuadroTexto 43"/>
          <p:cNvSpPr txBox="1"/>
          <p:nvPr/>
        </p:nvSpPr>
        <p:spPr>
          <a:xfrm>
            <a:off x="1384554" y="5138965"/>
            <a:ext cx="2371128" cy="533400"/>
          </a:xfrm>
          <a:prstGeom prst="rect">
            <a:avLst/>
          </a:prstGeom>
          <a:noFill/>
        </p:spPr>
        <p:txBody>
          <a:bodyPr wrap="square" rtlCol="0">
            <a:spAutoFit/>
          </a:bodyPr>
          <a:lstStyle/>
          <a:p>
            <a:pPr>
              <a:lnSpc>
                <a:spcPct val="120000"/>
              </a:lnSpc>
            </a:pPr>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p:txBody>
      </p:sp>
      <p:sp>
        <p:nvSpPr>
          <p:cNvPr id="25" name="CuadroTexto 44"/>
          <p:cNvSpPr txBox="1"/>
          <p:nvPr/>
        </p:nvSpPr>
        <p:spPr>
          <a:xfrm>
            <a:off x="3747732" y="5138965"/>
            <a:ext cx="2371128" cy="533400"/>
          </a:xfrm>
          <a:prstGeom prst="rect">
            <a:avLst/>
          </a:prstGeom>
          <a:noFill/>
        </p:spPr>
        <p:txBody>
          <a:bodyPr wrap="square" rtlCol="0">
            <a:spAutoFit/>
          </a:bodyPr>
          <a:lstStyle/>
          <a:p>
            <a:pPr>
              <a:lnSpc>
                <a:spcPct val="120000"/>
              </a:lnSpc>
            </a:pPr>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p:txBody>
      </p:sp>
      <p:sp>
        <p:nvSpPr>
          <p:cNvPr id="26" name="CuadroTexto 45"/>
          <p:cNvSpPr txBox="1"/>
          <p:nvPr/>
        </p:nvSpPr>
        <p:spPr>
          <a:xfrm>
            <a:off x="6094910" y="5138965"/>
            <a:ext cx="2371128" cy="533400"/>
          </a:xfrm>
          <a:prstGeom prst="rect">
            <a:avLst/>
          </a:prstGeom>
          <a:noFill/>
        </p:spPr>
        <p:txBody>
          <a:bodyPr wrap="square" rtlCol="0">
            <a:spAutoFit/>
          </a:bodyPr>
          <a:lstStyle/>
          <a:p>
            <a:pPr>
              <a:lnSpc>
                <a:spcPct val="120000"/>
              </a:lnSpc>
            </a:pPr>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p:txBody>
      </p:sp>
      <p:sp>
        <p:nvSpPr>
          <p:cNvPr id="27" name="CuadroTexto 46"/>
          <p:cNvSpPr txBox="1"/>
          <p:nvPr/>
        </p:nvSpPr>
        <p:spPr>
          <a:xfrm>
            <a:off x="8458087" y="5140700"/>
            <a:ext cx="2371128" cy="533400"/>
          </a:xfrm>
          <a:prstGeom prst="rect">
            <a:avLst/>
          </a:prstGeom>
          <a:noFill/>
        </p:spPr>
        <p:txBody>
          <a:bodyPr wrap="square" rtlCol="0">
            <a:spAutoFit/>
          </a:bodyPr>
          <a:lstStyle/>
          <a:p>
            <a:pPr>
              <a:lnSpc>
                <a:spcPct val="120000"/>
              </a:lnSpc>
            </a:pPr>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p:txBody>
      </p:sp>
      <p:sp>
        <p:nvSpPr>
          <p:cNvPr id="28" name="Freeform 90"/>
          <p:cNvSpPr/>
          <p:nvPr/>
        </p:nvSpPr>
        <p:spPr bwMode="auto">
          <a:xfrm>
            <a:off x="2461374" y="2759753"/>
            <a:ext cx="217488" cy="436563"/>
          </a:xfrm>
          <a:custGeom>
            <a:avLst/>
            <a:gdLst>
              <a:gd name="T0" fmla="*/ 32 w 58"/>
              <a:gd name="T1" fmla="*/ 0 h 116"/>
              <a:gd name="T2" fmla="*/ 38 w 58"/>
              <a:gd name="T3" fmla="*/ 1 h 116"/>
              <a:gd name="T4" fmla="*/ 38 w 58"/>
              <a:gd name="T5" fmla="*/ 12 h 116"/>
              <a:gd name="T6" fmla="*/ 44 w 58"/>
              <a:gd name="T7" fmla="*/ 12 h 116"/>
              <a:gd name="T8" fmla="*/ 44 w 58"/>
              <a:gd name="T9" fmla="*/ 4 h 116"/>
              <a:gd name="T10" fmla="*/ 57 w 58"/>
              <a:gd name="T11" fmla="*/ 22 h 116"/>
              <a:gd name="T12" fmla="*/ 43 w 58"/>
              <a:gd name="T13" fmla="*/ 22 h 116"/>
              <a:gd name="T14" fmla="*/ 43 w 58"/>
              <a:gd name="T15" fmla="*/ 31 h 116"/>
              <a:gd name="T16" fmla="*/ 58 w 58"/>
              <a:gd name="T17" fmla="*/ 31 h 116"/>
              <a:gd name="T18" fmla="*/ 58 w 58"/>
              <a:gd name="T19" fmla="*/ 38 h 116"/>
              <a:gd name="T20" fmla="*/ 43 w 58"/>
              <a:gd name="T21" fmla="*/ 38 h 116"/>
              <a:gd name="T22" fmla="*/ 43 w 58"/>
              <a:gd name="T23" fmla="*/ 47 h 116"/>
              <a:gd name="T24" fmla="*/ 58 w 58"/>
              <a:gd name="T25" fmla="*/ 47 h 116"/>
              <a:gd name="T26" fmla="*/ 58 w 58"/>
              <a:gd name="T27" fmla="*/ 55 h 116"/>
              <a:gd name="T28" fmla="*/ 43 w 58"/>
              <a:gd name="T29" fmla="*/ 55 h 116"/>
              <a:gd name="T30" fmla="*/ 43 w 58"/>
              <a:gd name="T31" fmla="*/ 64 h 116"/>
              <a:gd name="T32" fmla="*/ 57 w 58"/>
              <a:gd name="T33" fmla="*/ 64 h 116"/>
              <a:gd name="T34" fmla="*/ 37 w 58"/>
              <a:gd name="T35" fmla="*/ 85 h 116"/>
              <a:gd name="T36" fmla="*/ 37 w 58"/>
              <a:gd name="T37" fmla="*/ 106 h 116"/>
              <a:gd name="T38" fmla="*/ 57 w 58"/>
              <a:gd name="T39" fmla="*/ 106 h 116"/>
              <a:gd name="T40" fmla="*/ 57 w 58"/>
              <a:gd name="T41" fmla="*/ 116 h 116"/>
              <a:gd name="T42" fmla="*/ 1 w 58"/>
              <a:gd name="T43" fmla="*/ 116 h 116"/>
              <a:gd name="T44" fmla="*/ 1 w 58"/>
              <a:gd name="T45" fmla="*/ 106 h 116"/>
              <a:gd name="T46" fmla="*/ 22 w 58"/>
              <a:gd name="T47" fmla="*/ 106 h 116"/>
              <a:gd name="T48" fmla="*/ 22 w 58"/>
              <a:gd name="T49" fmla="*/ 85 h 116"/>
              <a:gd name="T50" fmla="*/ 1 w 58"/>
              <a:gd name="T51" fmla="*/ 64 h 116"/>
              <a:gd name="T52" fmla="*/ 16 w 58"/>
              <a:gd name="T53" fmla="*/ 64 h 116"/>
              <a:gd name="T54" fmla="*/ 16 w 58"/>
              <a:gd name="T55" fmla="*/ 55 h 116"/>
              <a:gd name="T56" fmla="*/ 0 w 58"/>
              <a:gd name="T57" fmla="*/ 55 h 116"/>
              <a:gd name="T58" fmla="*/ 0 w 58"/>
              <a:gd name="T59" fmla="*/ 47 h 116"/>
              <a:gd name="T60" fmla="*/ 16 w 58"/>
              <a:gd name="T61" fmla="*/ 47 h 116"/>
              <a:gd name="T62" fmla="*/ 16 w 58"/>
              <a:gd name="T63" fmla="*/ 38 h 116"/>
              <a:gd name="T64" fmla="*/ 0 w 58"/>
              <a:gd name="T65" fmla="*/ 38 h 116"/>
              <a:gd name="T66" fmla="*/ 0 w 58"/>
              <a:gd name="T67" fmla="*/ 31 h 116"/>
              <a:gd name="T68" fmla="*/ 16 w 58"/>
              <a:gd name="T69" fmla="*/ 31 h 116"/>
              <a:gd name="T70" fmla="*/ 16 w 58"/>
              <a:gd name="T71" fmla="*/ 22 h 116"/>
              <a:gd name="T72" fmla="*/ 1 w 58"/>
              <a:gd name="T73" fmla="*/ 22 h 116"/>
              <a:gd name="T74" fmla="*/ 13 w 58"/>
              <a:gd name="T75" fmla="*/ 4 h 116"/>
              <a:gd name="T76" fmla="*/ 13 w 58"/>
              <a:gd name="T77" fmla="*/ 12 h 116"/>
              <a:gd name="T78" fmla="*/ 20 w 58"/>
              <a:gd name="T79" fmla="*/ 12 h 116"/>
              <a:gd name="T80" fmla="*/ 20 w 58"/>
              <a:gd name="T81" fmla="*/ 1 h 116"/>
              <a:gd name="T82" fmla="*/ 26 w 58"/>
              <a:gd name="T83" fmla="*/ 0 h 116"/>
              <a:gd name="T84" fmla="*/ 26 w 58"/>
              <a:gd name="T85" fmla="*/ 12 h 116"/>
              <a:gd name="T86" fmla="*/ 32 w 58"/>
              <a:gd name="T87" fmla="*/ 12 h 116"/>
              <a:gd name="T88" fmla="*/ 32 w 58"/>
              <a:gd name="T8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 h="116">
                <a:moveTo>
                  <a:pt x="32" y="0"/>
                </a:moveTo>
                <a:cubicBezTo>
                  <a:pt x="34" y="0"/>
                  <a:pt x="36" y="0"/>
                  <a:pt x="38" y="1"/>
                </a:cubicBezTo>
                <a:cubicBezTo>
                  <a:pt x="38" y="12"/>
                  <a:pt x="38" y="12"/>
                  <a:pt x="38" y="12"/>
                </a:cubicBezTo>
                <a:cubicBezTo>
                  <a:pt x="44" y="12"/>
                  <a:pt x="44" y="12"/>
                  <a:pt x="44" y="12"/>
                </a:cubicBezTo>
                <a:cubicBezTo>
                  <a:pt x="44" y="4"/>
                  <a:pt x="44" y="4"/>
                  <a:pt x="44" y="4"/>
                </a:cubicBezTo>
                <a:cubicBezTo>
                  <a:pt x="51" y="8"/>
                  <a:pt x="55" y="15"/>
                  <a:pt x="57" y="22"/>
                </a:cubicBezTo>
                <a:cubicBezTo>
                  <a:pt x="43" y="22"/>
                  <a:pt x="43" y="22"/>
                  <a:pt x="43" y="22"/>
                </a:cubicBezTo>
                <a:cubicBezTo>
                  <a:pt x="43" y="31"/>
                  <a:pt x="43" y="31"/>
                  <a:pt x="43" y="31"/>
                </a:cubicBezTo>
                <a:cubicBezTo>
                  <a:pt x="58" y="31"/>
                  <a:pt x="58" y="31"/>
                  <a:pt x="58" y="31"/>
                </a:cubicBezTo>
                <a:cubicBezTo>
                  <a:pt x="58" y="38"/>
                  <a:pt x="58" y="38"/>
                  <a:pt x="58" y="38"/>
                </a:cubicBezTo>
                <a:cubicBezTo>
                  <a:pt x="43" y="38"/>
                  <a:pt x="43" y="38"/>
                  <a:pt x="43" y="38"/>
                </a:cubicBezTo>
                <a:cubicBezTo>
                  <a:pt x="43" y="47"/>
                  <a:pt x="43" y="47"/>
                  <a:pt x="43" y="47"/>
                </a:cubicBezTo>
                <a:cubicBezTo>
                  <a:pt x="58" y="47"/>
                  <a:pt x="58" y="47"/>
                  <a:pt x="58" y="47"/>
                </a:cubicBezTo>
                <a:cubicBezTo>
                  <a:pt x="58" y="55"/>
                  <a:pt x="58" y="55"/>
                  <a:pt x="58" y="55"/>
                </a:cubicBezTo>
                <a:cubicBezTo>
                  <a:pt x="43" y="55"/>
                  <a:pt x="43" y="55"/>
                  <a:pt x="43" y="55"/>
                </a:cubicBezTo>
                <a:cubicBezTo>
                  <a:pt x="43" y="64"/>
                  <a:pt x="43" y="64"/>
                  <a:pt x="43" y="64"/>
                </a:cubicBezTo>
                <a:cubicBezTo>
                  <a:pt x="57" y="64"/>
                  <a:pt x="57" y="64"/>
                  <a:pt x="57" y="64"/>
                </a:cubicBezTo>
                <a:cubicBezTo>
                  <a:pt x="55" y="74"/>
                  <a:pt x="47" y="82"/>
                  <a:pt x="37" y="85"/>
                </a:cubicBezTo>
                <a:cubicBezTo>
                  <a:pt x="37" y="106"/>
                  <a:pt x="37" y="106"/>
                  <a:pt x="37" y="106"/>
                </a:cubicBezTo>
                <a:cubicBezTo>
                  <a:pt x="57" y="106"/>
                  <a:pt x="57" y="106"/>
                  <a:pt x="57" y="106"/>
                </a:cubicBezTo>
                <a:cubicBezTo>
                  <a:pt x="57" y="116"/>
                  <a:pt x="57" y="116"/>
                  <a:pt x="57" y="116"/>
                </a:cubicBezTo>
                <a:cubicBezTo>
                  <a:pt x="1" y="116"/>
                  <a:pt x="1" y="116"/>
                  <a:pt x="1" y="116"/>
                </a:cubicBezTo>
                <a:cubicBezTo>
                  <a:pt x="1" y="106"/>
                  <a:pt x="1" y="106"/>
                  <a:pt x="1" y="106"/>
                </a:cubicBezTo>
                <a:cubicBezTo>
                  <a:pt x="22" y="106"/>
                  <a:pt x="22" y="106"/>
                  <a:pt x="22" y="106"/>
                </a:cubicBezTo>
                <a:cubicBezTo>
                  <a:pt x="22" y="85"/>
                  <a:pt x="22" y="85"/>
                  <a:pt x="22" y="85"/>
                </a:cubicBezTo>
                <a:cubicBezTo>
                  <a:pt x="11" y="83"/>
                  <a:pt x="3" y="74"/>
                  <a:pt x="1" y="64"/>
                </a:cubicBezTo>
                <a:cubicBezTo>
                  <a:pt x="16" y="64"/>
                  <a:pt x="16" y="64"/>
                  <a:pt x="16" y="64"/>
                </a:cubicBezTo>
                <a:cubicBezTo>
                  <a:pt x="16" y="55"/>
                  <a:pt x="16" y="55"/>
                  <a:pt x="16" y="55"/>
                </a:cubicBezTo>
                <a:cubicBezTo>
                  <a:pt x="0" y="55"/>
                  <a:pt x="0" y="55"/>
                  <a:pt x="0" y="55"/>
                </a:cubicBezTo>
                <a:cubicBezTo>
                  <a:pt x="0" y="47"/>
                  <a:pt x="0" y="47"/>
                  <a:pt x="0" y="47"/>
                </a:cubicBezTo>
                <a:cubicBezTo>
                  <a:pt x="16" y="47"/>
                  <a:pt x="16" y="47"/>
                  <a:pt x="16" y="47"/>
                </a:cubicBezTo>
                <a:cubicBezTo>
                  <a:pt x="16" y="38"/>
                  <a:pt x="16" y="38"/>
                  <a:pt x="16" y="38"/>
                </a:cubicBezTo>
                <a:cubicBezTo>
                  <a:pt x="0" y="38"/>
                  <a:pt x="0" y="38"/>
                  <a:pt x="0" y="38"/>
                </a:cubicBezTo>
                <a:cubicBezTo>
                  <a:pt x="0" y="31"/>
                  <a:pt x="0" y="31"/>
                  <a:pt x="0" y="31"/>
                </a:cubicBezTo>
                <a:cubicBezTo>
                  <a:pt x="16" y="31"/>
                  <a:pt x="16" y="31"/>
                  <a:pt x="16" y="31"/>
                </a:cubicBezTo>
                <a:cubicBezTo>
                  <a:pt x="16" y="22"/>
                  <a:pt x="16" y="22"/>
                  <a:pt x="16" y="22"/>
                </a:cubicBezTo>
                <a:cubicBezTo>
                  <a:pt x="1" y="22"/>
                  <a:pt x="1" y="22"/>
                  <a:pt x="1" y="22"/>
                </a:cubicBezTo>
                <a:cubicBezTo>
                  <a:pt x="2" y="15"/>
                  <a:pt x="7" y="8"/>
                  <a:pt x="13" y="4"/>
                </a:cubicBezTo>
                <a:cubicBezTo>
                  <a:pt x="13" y="12"/>
                  <a:pt x="13" y="12"/>
                  <a:pt x="13" y="12"/>
                </a:cubicBezTo>
                <a:cubicBezTo>
                  <a:pt x="20" y="12"/>
                  <a:pt x="20" y="12"/>
                  <a:pt x="20" y="12"/>
                </a:cubicBezTo>
                <a:cubicBezTo>
                  <a:pt x="20" y="1"/>
                  <a:pt x="20" y="1"/>
                  <a:pt x="20" y="1"/>
                </a:cubicBezTo>
                <a:cubicBezTo>
                  <a:pt x="22" y="0"/>
                  <a:pt x="24" y="0"/>
                  <a:pt x="26" y="0"/>
                </a:cubicBezTo>
                <a:cubicBezTo>
                  <a:pt x="26" y="12"/>
                  <a:pt x="26" y="12"/>
                  <a:pt x="26" y="12"/>
                </a:cubicBezTo>
                <a:cubicBezTo>
                  <a:pt x="32" y="12"/>
                  <a:pt x="32" y="12"/>
                  <a:pt x="32" y="12"/>
                </a:cubicBezTo>
                <a:lnTo>
                  <a:pt x="32" y="0"/>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 name="Freeform 11"/>
          <p:cNvSpPr>
            <a:spLocks noEditPoints="1"/>
          </p:cNvSpPr>
          <p:nvPr/>
        </p:nvSpPr>
        <p:spPr bwMode="auto">
          <a:xfrm>
            <a:off x="7115494" y="2789539"/>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 name="Freeform 91"/>
          <p:cNvSpPr>
            <a:spLocks noEditPoints="1"/>
          </p:cNvSpPr>
          <p:nvPr/>
        </p:nvSpPr>
        <p:spPr bwMode="auto">
          <a:xfrm>
            <a:off x="4741562" y="2793346"/>
            <a:ext cx="383467" cy="31063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 name="Freeform 96"/>
          <p:cNvSpPr>
            <a:spLocks noEditPoints="1"/>
          </p:cNvSpPr>
          <p:nvPr/>
        </p:nvSpPr>
        <p:spPr bwMode="auto">
          <a:xfrm>
            <a:off x="9497993" y="2661060"/>
            <a:ext cx="291316" cy="393872"/>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33"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anim calcmode="lin" valueType="num">
                                          <p:cBhvr>
                                            <p:cTn id="32" dur="250" fill="hold"/>
                                            <p:tgtEl>
                                              <p:spTgt spid="13"/>
                                            </p:tgtEl>
                                            <p:attrNameLst>
                                              <p:attrName>ppt_x</p:attrName>
                                            </p:attrNameLst>
                                          </p:cBhvr>
                                          <p:tavLst>
                                            <p:tav tm="0">
                                              <p:val>
                                                <p:strVal val="#ppt_x"/>
                                              </p:val>
                                            </p:tav>
                                            <p:tav tm="100000">
                                              <p:val>
                                                <p:strVal val="#ppt_x"/>
                                              </p:val>
                                            </p:tav>
                                          </p:tavLst>
                                        </p:anim>
                                        <p:anim calcmode="lin" valueType="num">
                                          <p:cBhvr>
                                            <p:cTn id="33" dur="2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anim calcmode="lin" valueType="num">
                                          <p:cBhvr>
                                            <p:cTn id="44" dur="250" fill="hold"/>
                                            <p:tgtEl>
                                              <p:spTgt spid="15"/>
                                            </p:tgtEl>
                                            <p:attrNameLst>
                                              <p:attrName>ppt_x</p:attrName>
                                            </p:attrNameLst>
                                          </p:cBhvr>
                                          <p:tavLst>
                                            <p:tav tm="0">
                                              <p:val>
                                                <p:strVal val="#ppt_x"/>
                                              </p:val>
                                            </p:tav>
                                            <p:tav tm="100000">
                                              <p:val>
                                                <p:strVal val="#ppt_x"/>
                                              </p:val>
                                            </p:tav>
                                          </p:tavLst>
                                        </p:anim>
                                        <p:anim calcmode="lin" valueType="num">
                                          <p:cBhvr>
                                            <p:cTn id="45" dur="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250"/>
                                            <p:tgtEl>
                                              <p:spTgt spid="6"/>
                                            </p:tgtEl>
                                          </p:cBhvr>
                                        </p:animEffect>
                                        <p:anim calcmode="lin" valueType="num">
                                          <p:cBhvr>
                                            <p:cTn id="50" dur="250" fill="hold"/>
                                            <p:tgtEl>
                                              <p:spTgt spid="6"/>
                                            </p:tgtEl>
                                            <p:attrNameLst>
                                              <p:attrName>ppt_x</p:attrName>
                                            </p:attrNameLst>
                                          </p:cBhvr>
                                          <p:tavLst>
                                            <p:tav tm="0">
                                              <p:val>
                                                <p:strVal val="#ppt_x"/>
                                              </p:val>
                                            </p:tav>
                                            <p:tav tm="100000">
                                              <p:val>
                                                <p:strVal val="#ppt_x"/>
                                              </p:val>
                                            </p:tav>
                                          </p:tavLst>
                                        </p:anim>
                                        <p:anim calcmode="lin" valueType="num">
                                          <p:cBhvr>
                                            <p:cTn id="51" dur="250" fill="hold"/>
                                            <p:tgtEl>
                                              <p:spTgt spid="6"/>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anim calcmode="lin" valueType="num">
                                          <p:cBhvr>
                                            <p:cTn id="74" dur="250" fill="hold"/>
                                            <p:tgtEl>
                                              <p:spTgt spid="19"/>
                                            </p:tgtEl>
                                            <p:attrNameLst>
                                              <p:attrName>ppt_x</p:attrName>
                                            </p:attrNameLst>
                                          </p:cBhvr>
                                          <p:tavLst>
                                            <p:tav tm="0">
                                              <p:val>
                                                <p:strVal val="#ppt_x"/>
                                              </p:val>
                                            </p:tav>
                                            <p:tav tm="100000">
                                              <p:val>
                                                <p:strVal val="#ppt_x"/>
                                              </p:val>
                                            </p:tav>
                                          </p:tavLst>
                                        </p:anim>
                                        <p:anim calcmode="lin" valueType="num">
                                          <p:cBhvr>
                                            <p:cTn id="75" dur="25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250"/>
                                            <p:tgtEl>
                                              <p:spTgt spid="20"/>
                                            </p:tgtEl>
                                          </p:cBhvr>
                                        </p:animEffect>
                                        <p:anim calcmode="lin" valueType="num">
                                          <p:cBhvr>
                                            <p:cTn id="80" dur="250" fill="hold"/>
                                            <p:tgtEl>
                                              <p:spTgt spid="20"/>
                                            </p:tgtEl>
                                            <p:attrNameLst>
                                              <p:attrName>ppt_x</p:attrName>
                                            </p:attrNameLst>
                                          </p:cBhvr>
                                          <p:tavLst>
                                            <p:tav tm="0">
                                              <p:val>
                                                <p:strVal val="#ppt_x"/>
                                              </p:val>
                                            </p:tav>
                                            <p:tav tm="100000">
                                              <p:val>
                                                <p:strVal val="#ppt_x"/>
                                              </p:val>
                                            </p:tav>
                                          </p:tavLst>
                                        </p:anim>
                                        <p:anim calcmode="lin" valueType="num">
                                          <p:cBhvr>
                                            <p:cTn id="81" dur="250" fill="hold"/>
                                            <p:tgtEl>
                                              <p:spTgt spid="20"/>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250"/>
                                            <p:tgtEl>
                                              <p:spTgt spid="21"/>
                                            </p:tgtEl>
                                          </p:cBhvr>
                                        </p:animEffect>
                                        <p:anim calcmode="lin" valueType="num">
                                          <p:cBhvr>
                                            <p:cTn id="86" dur="250" fill="hold"/>
                                            <p:tgtEl>
                                              <p:spTgt spid="21"/>
                                            </p:tgtEl>
                                            <p:attrNameLst>
                                              <p:attrName>ppt_x</p:attrName>
                                            </p:attrNameLst>
                                          </p:cBhvr>
                                          <p:tavLst>
                                            <p:tav tm="0">
                                              <p:val>
                                                <p:strVal val="#ppt_x"/>
                                              </p:val>
                                            </p:tav>
                                            <p:tav tm="100000">
                                              <p:val>
                                                <p:strVal val="#ppt_x"/>
                                              </p:val>
                                            </p:tav>
                                          </p:tavLst>
                                        </p:anim>
                                        <p:anim calcmode="lin" valueType="num">
                                          <p:cBhvr>
                                            <p:cTn id="87" dur="25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250"/>
                                            <p:tgtEl>
                                              <p:spTgt spid="23"/>
                                            </p:tgtEl>
                                          </p:cBhvr>
                                        </p:animEffect>
                                        <p:anim calcmode="lin" valueType="num">
                                          <p:cBhvr>
                                            <p:cTn id="98" dur="250" fill="hold"/>
                                            <p:tgtEl>
                                              <p:spTgt spid="23"/>
                                            </p:tgtEl>
                                            <p:attrNameLst>
                                              <p:attrName>ppt_x</p:attrName>
                                            </p:attrNameLst>
                                          </p:cBhvr>
                                          <p:tavLst>
                                            <p:tav tm="0">
                                              <p:val>
                                                <p:strVal val="#ppt_x"/>
                                              </p:val>
                                            </p:tav>
                                            <p:tav tm="100000">
                                              <p:val>
                                                <p:strVal val="#ppt_x"/>
                                              </p:val>
                                            </p:tav>
                                          </p:tavLst>
                                        </p:anim>
                                        <p:anim calcmode="lin" valueType="num">
                                          <p:cBhvr>
                                            <p:cTn id="99" dur="25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250"/>
                                            <p:tgtEl>
                                              <p:spTgt spid="24"/>
                                            </p:tgtEl>
                                          </p:cBhvr>
                                        </p:animEffect>
                                        <p:anim calcmode="lin" valueType="num">
                                          <p:cBhvr>
                                            <p:cTn id="104" dur="250" fill="hold"/>
                                            <p:tgtEl>
                                              <p:spTgt spid="24"/>
                                            </p:tgtEl>
                                            <p:attrNameLst>
                                              <p:attrName>ppt_x</p:attrName>
                                            </p:attrNameLst>
                                          </p:cBhvr>
                                          <p:tavLst>
                                            <p:tav tm="0">
                                              <p:val>
                                                <p:strVal val="#ppt_x"/>
                                              </p:val>
                                            </p:tav>
                                            <p:tav tm="100000">
                                              <p:val>
                                                <p:strVal val="#ppt_x"/>
                                              </p:val>
                                            </p:tav>
                                          </p:tavLst>
                                        </p:anim>
                                        <p:anim calcmode="lin" valueType="num">
                                          <p:cBhvr>
                                            <p:cTn id="105" dur="250" fill="hold"/>
                                            <p:tgtEl>
                                              <p:spTgt spid="24"/>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250"/>
                                            <p:tgtEl>
                                              <p:spTgt spid="25"/>
                                            </p:tgtEl>
                                          </p:cBhvr>
                                        </p:animEffect>
                                        <p:anim calcmode="lin" valueType="num">
                                          <p:cBhvr>
                                            <p:cTn id="110" dur="250" fill="hold"/>
                                            <p:tgtEl>
                                              <p:spTgt spid="25"/>
                                            </p:tgtEl>
                                            <p:attrNameLst>
                                              <p:attrName>ppt_x</p:attrName>
                                            </p:attrNameLst>
                                          </p:cBhvr>
                                          <p:tavLst>
                                            <p:tav tm="0">
                                              <p:val>
                                                <p:strVal val="#ppt_x"/>
                                              </p:val>
                                            </p:tav>
                                            <p:tav tm="100000">
                                              <p:val>
                                                <p:strVal val="#ppt_x"/>
                                              </p:val>
                                            </p:tav>
                                          </p:tavLst>
                                        </p:anim>
                                        <p:anim calcmode="lin" valueType="num">
                                          <p:cBhvr>
                                            <p:cTn id="111" dur="250" fill="hold"/>
                                            <p:tgtEl>
                                              <p:spTgt spid="25"/>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250"/>
                                            <p:tgtEl>
                                              <p:spTgt spid="26"/>
                                            </p:tgtEl>
                                          </p:cBhvr>
                                        </p:animEffect>
                                        <p:anim calcmode="lin" valueType="num">
                                          <p:cBhvr>
                                            <p:cTn id="116" dur="250" fill="hold"/>
                                            <p:tgtEl>
                                              <p:spTgt spid="26"/>
                                            </p:tgtEl>
                                            <p:attrNameLst>
                                              <p:attrName>ppt_x</p:attrName>
                                            </p:attrNameLst>
                                          </p:cBhvr>
                                          <p:tavLst>
                                            <p:tav tm="0">
                                              <p:val>
                                                <p:strVal val="#ppt_x"/>
                                              </p:val>
                                            </p:tav>
                                            <p:tav tm="100000">
                                              <p:val>
                                                <p:strVal val="#ppt_x"/>
                                              </p:val>
                                            </p:tav>
                                          </p:tavLst>
                                        </p:anim>
                                        <p:anim calcmode="lin" valueType="num">
                                          <p:cBhvr>
                                            <p:cTn id="117" dur="250" fill="hold"/>
                                            <p:tgtEl>
                                              <p:spTgt spid="26"/>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250"/>
                                            <p:tgtEl>
                                              <p:spTgt spid="27"/>
                                            </p:tgtEl>
                                          </p:cBhvr>
                                        </p:animEffect>
                                        <p:anim calcmode="lin" valueType="num">
                                          <p:cBhvr>
                                            <p:cTn id="122" dur="250" fill="hold"/>
                                            <p:tgtEl>
                                              <p:spTgt spid="27"/>
                                            </p:tgtEl>
                                            <p:attrNameLst>
                                              <p:attrName>ppt_x</p:attrName>
                                            </p:attrNameLst>
                                          </p:cBhvr>
                                          <p:tavLst>
                                            <p:tav tm="0">
                                              <p:val>
                                                <p:strVal val="#ppt_x"/>
                                              </p:val>
                                            </p:tav>
                                            <p:tav tm="100000">
                                              <p:val>
                                                <p:strVal val="#ppt_x"/>
                                              </p:val>
                                            </p:tav>
                                          </p:tavLst>
                                        </p:anim>
                                        <p:anim calcmode="lin" valueType="num">
                                          <p:cBhvr>
                                            <p:cTn id="123" dur="250" fill="hold"/>
                                            <p:tgtEl>
                                              <p:spTgt spid="27"/>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250"/>
                                            <p:tgtEl>
                                              <p:spTgt spid="28"/>
                                            </p:tgtEl>
                                          </p:cBhvr>
                                        </p:animEffect>
                                        <p:anim calcmode="lin" valueType="num">
                                          <p:cBhvr>
                                            <p:cTn id="128" dur="250" fill="hold"/>
                                            <p:tgtEl>
                                              <p:spTgt spid="28"/>
                                            </p:tgtEl>
                                            <p:attrNameLst>
                                              <p:attrName>ppt_x</p:attrName>
                                            </p:attrNameLst>
                                          </p:cBhvr>
                                          <p:tavLst>
                                            <p:tav tm="0">
                                              <p:val>
                                                <p:strVal val="#ppt_x"/>
                                              </p:val>
                                            </p:tav>
                                            <p:tav tm="100000">
                                              <p:val>
                                                <p:strVal val="#ppt_x"/>
                                              </p:val>
                                            </p:tav>
                                          </p:tavLst>
                                        </p:anim>
                                        <p:anim calcmode="lin" valueType="num">
                                          <p:cBhvr>
                                            <p:cTn id="129" dur="250" fill="hold"/>
                                            <p:tgtEl>
                                              <p:spTgt spid="28"/>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250"/>
                                            <p:tgtEl>
                                              <p:spTgt spid="29"/>
                                            </p:tgtEl>
                                          </p:cBhvr>
                                        </p:animEffect>
                                        <p:anim calcmode="lin" valueType="num">
                                          <p:cBhvr>
                                            <p:cTn id="134" dur="250" fill="hold"/>
                                            <p:tgtEl>
                                              <p:spTgt spid="29"/>
                                            </p:tgtEl>
                                            <p:attrNameLst>
                                              <p:attrName>ppt_x</p:attrName>
                                            </p:attrNameLst>
                                          </p:cBhvr>
                                          <p:tavLst>
                                            <p:tav tm="0">
                                              <p:val>
                                                <p:strVal val="#ppt_x"/>
                                              </p:val>
                                            </p:tav>
                                            <p:tav tm="100000">
                                              <p:val>
                                                <p:strVal val="#ppt_x"/>
                                              </p:val>
                                            </p:tav>
                                          </p:tavLst>
                                        </p:anim>
                                        <p:anim calcmode="lin" valueType="num">
                                          <p:cBhvr>
                                            <p:cTn id="135" dur="250" fill="hold"/>
                                            <p:tgtEl>
                                              <p:spTgt spid="29"/>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30"/>
                                            </p:tgtEl>
                                            <p:attrNameLst>
                                              <p:attrName>style.visibility</p:attrName>
                                            </p:attrNameLst>
                                          </p:cBhvr>
                                          <p:to>
                                            <p:strVal val="visible"/>
                                          </p:to>
                                        </p:set>
                                        <p:animEffect transition="in" filter="fade">
                                          <p:cBhvr>
                                            <p:cTn id="139" dur="250"/>
                                            <p:tgtEl>
                                              <p:spTgt spid="30"/>
                                            </p:tgtEl>
                                          </p:cBhvr>
                                        </p:animEffect>
                                        <p:anim calcmode="lin" valueType="num">
                                          <p:cBhvr>
                                            <p:cTn id="140" dur="250" fill="hold"/>
                                            <p:tgtEl>
                                              <p:spTgt spid="30"/>
                                            </p:tgtEl>
                                            <p:attrNameLst>
                                              <p:attrName>ppt_x</p:attrName>
                                            </p:attrNameLst>
                                          </p:cBhvr>
                                          <p:tavLst>
                                            <p:tav tm="0">
                                              <p:val>
                                                <p:strVal val="#ppt_x"/>
                                              </p:val>
                                            </p:tav>
                                            <p:tav tm="100000">
                                              <p:val>
                                                <p:strVal val="#ppt_x"/>
                                              </p:val>
                                            </p:tav>
                                          </p:tavLst>
                                        </p:anim>
                                        <p:anim calcmode="lin" valueType="num">
                                          <p:cBhvr>
                                            <p:cTn id="141" dur="250" fill="hold"/>
                                            <p:tgtEl>
                                              <p:spTgt spid="30"/>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250"/>
                                            <p:tgtEl>
                                              <p:spTgt spid="31"/>
                                            </p:tgtEl>
                                          </p:cBhvr>
                                        </p:animEffect>
                                        <p:anim calcmode="lin" valueType="num">
                                          <p:cBhvr>
                                            <p:cTn id="146" dur="250" fill="hold"/>
                                            <p:tgtEl>
                                              <p:spTgt spid="31"/>
                                            </p:tgtEl>
                                            <p:attrNameLst>
                                              <p:attrName>ppt_x</p:attrName>
                                            </p:attrNameLst>
                                          </p:cBhvr>
                                          <p:tavLst>
                                            <p:tav tm="0">
                                              <p:val>
                                                <p:strVal val="#ppt_x"/>
                                              </p:val>
                                            </p:tav>
                                            <p:tav tm="100000">
                                              <p:val>
                                                <p:strVal val="#ppt_x"/>
                                              </p:val>
                                            </p:tav>
                                          </p:tavLst>
                                        </p:anim>
                                        <p:anim calcmode="lin" valueType="num">
                                          <p:cBhvr>
                                            <p:cTn id="147" dur="250" fill="hold"/>
                                            <p:tgtEl>
                                              <p:spTgt spid="31"/>
                                            </p:tgtEl>
                                            <p:attrNameLst>
                                              <p:attrName>ppt_y</p:attrName>
                                            </p:attrNameLst>
                                          </p:cBhvr>
                                          <p:tavLst>
                                            <p:tav tm="0">
                                              <p:val>
                                                <p:strVal val="#ppt_y+.1"/>
                                              </p:val>
                                            </p:tav>
                                            <p:tav tm="100000">
                                              <p:val>
                                                <p:strVal val="#ppt_y"/>
                                              </p:val>
                                            </p:tav>
                                          </p:tavLst>
                                        </p:anim>
                                      </p:childTnLst>
                                    </p:cTn>
                                  </p:par>
                                  <p:par>
                                    <p:cTn id="148" presetID="2" presetClass="entr" presetSubtype="1" fill="hold" grpId="0" nodeType="withEffect" p14:presetBounceEnd="81000">
                                      <p:stCondLst>
                                        <p:cond delay="0"/>
                                      </p:stCondLst>
                                      <p:childTnLst>
                                        <p:set>
                                          <p:cBhvr>
                                            <p:cTn id="149" dur="1" fill="hold">
                                              <p:stCondLst>
                                                <p:cond delay="0"/>
                                              </p:stCondLst>
                                            </p:cTn>
                                            <p:tgtEl>
                                              <p:spTgt spid="32"/>
                                            </p:tgtEl>
                                            <p:attrNameLst>
                                              <p:attrName>style.visibility</p:attrName>
                                            </p:attrNameLst>
                                          </p:cBhvr>
                                          <p:to>
                                            <p:strVal val="visible"/>
                                          </p:to>
                                        </p:set>
                                        <p:anim calcmode="lin" valueType="num" p14:bounceEnd="81000">
                                          <p:cBhvr additive="base">
                                            <p:cTn id="150" dur="1000" fill="hold"/>
                                            <p:tgtEl>
                                              <p:spTgt spid="32"/>
                                            </p:tgtEl>
                                            <p:attrNameLst>
                                              <p:attrName>ppt_x</p:attrName>
                                            </p:attrNameLst>
                                          </p:cBhvr>
                                          <p:tavLst>
                                            <p:tav tm="0">
                                              <p:val>
                                                <p:strVal val="#ppt_x"/>
                                              </p:val>
                                            </p:tav>
                                            <p:tav tm="100000">
                                              <p:val>
                                                <p:strVal val="#ppt_x"/>
                                              </p:val>
                                            </p:tav>
                                          </p:tavLst>
                                        </p:anim>
                                        <p:anim calcmode="lin" valueType="num" p14:bounceEnd="81000">
                                          <p:cBhvr additive="base">
                                            <p:cTn id="151" dur="1000" fill="hold"/>
                                            <p:tgtEl>
                                              <p:spTgt spid="32"/>
                                            </p:tgtEl>
                                            <p:attrNameLst>
                                              <p:attrName>ppt_y</p:attrName>
                                            </p:attrNameLst>
                                          </p:cBhvr>
                                          <p:tavLst>
                                            <p:tav tm="0">
                                              <p:val>
                                                <p:strVal val="0-#ppt_h/2"/>
                                              </p:val>
                                            </p:tav>
                                            <p:tav tm="100000">
                                              <p:val>
                                                <p:strVal val="#ppt_y"/>
                                              </p:val>
                                            </p:tav>
                                          </p:tavLst>
                                        </p:anim>
                                      </p:childTnLst>
                                    </p:cTn>
                                  </p:par>
                                  <p:par>
                                    <p:cTn id="152" presetID="2" presetClass="entr" presetSubtype="1" fill="hold" grpId="0" nodeType="withEffect" p14:presetBounceEnd="81000">
                                      <p:stCondLst>
                                        <p:cond delay="0"/>
                                      </p:stCondLst>
                                      <p:childTnLst>
                                        <p:set>
                                          <p:cBhvr>
                                            <p:cTn id="153" dur="1" fill="hold">
                                              <p:stCondLst>
                                                <p:cond delay="0"/>
                                              </p:stCondLst>
                                            </p:cTn>
                                            <p:tgtEl>
                                              <p:spTgt spid="33"/>
                                            </p:tgtEl>
                                            <p:attrNameLst>
                                              <p:attrName>style.visibility</p:attrName>
                                            </p:attrNameLst>
                                          </p:cBhvr>
                                          <p:to>
                                            <p:strVal val="visible"/>
                                          </p:to>
                                        </p:set>
                                        <p:anim calcmode="lin" valueType="num" p14:bounceEnd="81000">
                                          <p:cBhvr additive="base">
                                            <p:cTn id="154" dur="1000" fill="hold"/>
                                            <p:tgtEl>
                                              <p:spTgt spid="33"/>
                                            </p:tgtEl>
                                            <p:attrNameLst>
                                              <p:attrName>ppt_x</p:attrName>
                                            </p:attrNameLst>
                                          </p:cBhvr>
                                          <p:tavLst>
                                            <p:tav tm="0">
                                              <p:val>
                                                <p:strVal val="#ppt_x"/>
                                              </p:val>
                                            </p:tav>
                                            <p:tav tm="100000">
                                              <p:val>
                                                <p:strVal val="#ppt_x"/>
                                              </p:val>
                                            </p:tav>
                                          </p:tavLst>
                                        </p:anim>
                                        <p:anim calcmode="lin" valueType="num" p14:bounceEnd="81000">
                                          <p:cBhvr additive="base">
                                            <p:cTn id="155" dur="10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p:bldP spid="14" grpId="0" animBg="1"/>
          <p:bldP spid="15" grpId="0"/>
          <p:bldP spid="16" grpId="0" animBg="1"/>
          <p:bldP spid="17" grpId="0" animBg="1"/>
          <p:bldP spid="18" grpId="0"/>
          <p:bldP spid="19" grpId="0"/>
          <p:bldP spid="20" grpId="0"/>
          <p:bldP spid="21" grpId="0"/>
          <p:bldP spid="22" grpId="0"/>
          <p:bldP spid="23" grpId="0"/>
          <p:bldP spid="24" grpId="0"/>
          <p:bldP spid="25" grpId="0"/>
          <p:bldP spid="26" grpId="0"/>
          <p:bldP spid="27" grpId="0"/>
          <p:bldP spid="28" grpId="0" animBg="1"/>
          <p:bldP spid="29" grpId="0" animBg="1"/>
          <p:bldP spid="30" grpId="0" animBg="1"/>
          <p:bldP spid="31" grpId="0" animBg="1"/>
          <p:bldP spid="32" grpId="0"/>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anim calcmode="lin" valueType="num">
                                          <p:cBhvr>
                                            <p:cTn id="32" dur="250" fill="hold"/>
                                            <p:tgtEl>
                                              <p:spTgt spid="13"/>
                                            </p:tgtEl>
                                            <p:attrNameLst>
                                              <p:attrName>ppt_x</p:attrName>
                                            </p:attrNameLst>
                                          </p:cBhvr>
                                          <p:tavLst>
                                            <p:tav tm="0">
                                              <p:val>
                                                <p:strVal val="#ppt_x"/>
                                              </p:val>
                                            </p:tav>
                                            <p:tav tm="100000">
                                              <p:val>
                                                <p:strVal val="#ppt_x"/>
                                              </p:val>
                                            </p:tav>
                                          </p:tavLst>
                                        </p:anim>
                                        <p:anim calcmode="lin" valueType="num">
                                          <p:cBhvr>
                                            <p:cTn id="33" dur="2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anim calcmode="lin" valueType="num">
                                          <p:cBhvr>
                                            <p:cTn id="44" dur="250" fill="hold"/>
                                            <p:tgtEl>
                                              <p:spTgt spid="15"/>
                                            </p:tgtEl>
                                            <p:attrNameLst>
                                              <p:attrName>ppt_x</p:attrName>
                                            </p:attrNameLst>
                                          </p:cBhvr>
                                          <p:tavLst>
                                            <p:tav tm="0">
                                              <p:val>
                                                <p:strVal val="#ppt_x"/>
                                              </p:val>
                                            </p:tav>
                                            <p:tav tm="100000">
                                              <p:val>
                                                <p:strVal val="#ppt_x"/>
                                              </p:val>
                                            </p:tav>
                                          </p:tavLst>
                                        </p:anim>
                                        <p:anim calcmode="lin" valueType="num">
                                          <p:cBhvr>
                                            <p:cTn id="45" dur="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250"/>
                                            <p:tgtEl>
                                              <p:spTgt spid="6"/>
                                            </p:tgtEl>
                                          </p:cBhvr>
                                        </p:animEffect>
                                        <p:anim calcmode="lin" valueType="num">
                                          <p:cBhvr>
                                            <p:cTn id="50" dur="250" fill="hold"/>
                                            <p:tgtEl>
                                              <p:spTgt spid="6"/>
                                            </p:tgtEl>
                                            <p:attrNameLst>
                                              <p:attrName>ppt_x</p:attrName>
                                            </p:attrNameLst>
                                          </p:cBhvr>
                                          <p:tavLst>
                                            <p:tav tm="0">
                                              <p:val>
                                                <p:strVal val="#ppt_x"/>
                                              </p:val>
                                            </p:tav>
                                            <p:tav tm="100000">
                                              <p:val>
                                                <p:strVal val="#ppt_x"/>
                                              </p:val>
                                            </p:tav>
                                          </p:tavLst>
                                        </p:anim>
                                        <p:anim calcmode="lin" valueType="num">
                                          <p:cBhvr>
                                            <p:cTn id="51" dur="250" fill="hold"/>
                                            <p:tgtEl>
                                              <p:spTgt spid="6"/>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anim calcmode="lin" valueType="num">
                                          <p:cBhvr>
                                            <p:cTn id="74" dur="250" fill="hold"/>
                                            <p:tgtEl>
                                              <p:spTgt spid="19"/>
                                            </p:tgtEl>
                                            <p:attrNameLst>
                                              <p:attrName>ppt_x</p:attrName>
                                            </p:attrNameLst>
                                          </p:cBhvr>
                                          <p:tavLst>
                                            <p:tav tm="0">
                                              <p:val>
                                                <p:strVal val="#ppt_x"/>
                                              </p:val>
                                            </p:tav>
                                            <p:tav tm="100000">
                                              <p:val>
                                                <p:strVal val="#ppt_x"/>
                                              </p:val>
                                            </p:tav>
                                          </p:tavLst>
                                        </p:anim>
                                        <p:anim calcmode="lin" valueType="num">
                                          <p:cBhvr>
                                            <p:cTn id="75" dur="25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250"/>
                                            <p:tgtEl>
                                              <p:spTgt spid="20"/>
                                            </p:tgtEl>
                                          </p:cBhvr>
                                        </p:animEffect>
                                        <p:anim calcmode="lin" valueType="num">
                                          <p:cBhvr>
                                            <p:cTn id="80" dur="250" fill="hold"/>
                                            <p:tgtEl>
                                              <p:spTgt spid="20"/>
                                            </p:tgtEl>
                                            <p:attrNameLst>
                                              <p:attrName>ppt_x</p:attrName>
                                            </p:attrNameLst>
                                          </p:cBhvr>
                                          <p:tavLst>
                                            <p:tav tm="0">
                                              <p:val>
                                                <p:strVal val="#ppt_x"/>
                                              </p:val>
                                            </p:tav>
                                            <p:tav tm="100000">
                                              <p:val>
                                                <p:strVal val="#ppt_x"/>
                                              </p:val>
                                            </p:tav>
                                          </p:tavLst>
                                        </p:anim>
                                        <p:anim calcmode="lin" valueType="num">
                                          <p:cBhvr>
                                            <p:cTn id="81" dur="250" fill="hold"/>
                                            <p:tgtEl>
                                              <p:spTgt spid="20"/>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250"/>
                                            <p:tgtEl>
                                              <p:spTgt spid="21"/>
                                            </p:tgtEl>
                                          </p:cBhvr>
                                        </p:animEffect>
                                        <p:anim calcmode="lin" valueType="num">
                                          <p:cBhvr>
                                            <p:cTn id="86" dur="250" fill="hold"/>
                                            <p:tgtEl>
                                              <p:spTgt spid="21"/>
                                            </p:tgtEl>
                                            <p:attrNameLst>
                                              <p:attrName>ppt_x</p:attrName>
                                            </p:attrNameLst>
                                          </p:cBhvr>
                                          <p:tavLst>
                                            <p:tav tm="0">
                                              <p:val>
                                                <p:strVal val="#ppt_x"/>
                                              </p:val>
                                            </p:tav>
                                            <p:tav tm="100000">
                                              <p:val>
                                                <p:strVal val="#ppt_x"/>
                                              </p:val>
                                            </p:tav>
                                          </p:tavLst>
                                        </p:anim>
                                        <p:anim calcmode="lin" valueType="num">
                                          <p:cBhvr>
                                            <p:cTn id="87" dur="25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250"/>
                                            <p:tgtEl>
                                              <p:spTgt spid="23"/>
                                            </p:tgtEl>
                                          </p:cBhvr>
                                        </p:animEffect>
                                        <p:anim calcmode="lin" valueType="num">
                                          <p:cBhvr>
                                            <p:cTn id="98" dur="250" fill="hold"/>
                                            <p:tgtEl>
                                              <p:spTgt spid="23"/>
                                            </p:tgtEl>
                                            <p:attrNameLst>
                                              <p:attrName>ppt_x</p:attrName>
                                            </p:attrNameLst>
                                          </p:cBhvr>
                                          <p:tavLst>
                                            <p:tav tm="0">
                                              <p:val>
                                                <p:strVal val="#ppt_x"/>
                                              </p:val>
                                            </p:tav>
                                            <p:tav tm="100000">
                                              <p:val>
                                                <p:strVal val="#ppt_x"/>
                                              </p:val>
                                            </p:tav>
                                          </p:tavLst>
                                        </p:anim>
                                        <p:anim calcmode="lin" valueType="num">
                                          <p:cBhvr>
                                            <p:cTn id="99" dur="25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250"/>
                                            <p:tgtEl>
                                              <p:spTgt spid="24"/>
                                            </p:tgtEl>
                                          </p:cBhvr>
                                        </p:animEffect>
                                        <p:anim calcmode="lin" valueType="num">
                                          <p:cBhvr>
                                            <p:cTn id="104" dur="250" fill="hold"/>
                                            <p:tgtEl>
                                              <p:spTgt spid="24"/>
                                            </p:tgtEl>
                                            <p:attrNameLst>
                                              <p:attrName>ppt_x</p:attrName>
                                            </p:attrNameLst>
                                          </p:cBhvr>
                                          <p:tavLst>
                                            <p:tav tm="0">
                                              <p:val>
                                                <p:strVal val="#ppt_x"/>
                                              </p:val>
                                            </p:tav>
                                            <p:tav tm="100000">
                                              <p:val>
                                                <p:strVal val="#ppt_x"/>
                                              </p:val>
                                            </p:tav>
                                          </p:tavLst>
                                        </p:anim>
                                        <p:anim calcmode="lin" valueType="num">
                                          <p:cBhvr>
                                            <p:cTn id="105" dur="250" fill="hold"/>
                                            <p:tgtEl>
                                              <p:spTgt spid="24"/>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250"/>
                                            <p:tgtEl>
                                              <p:spTgt spid="25"/>
                                            </p:tgtEl>
                                          </p:cBhvr>
                                        </p:animEffect>
                                        <p:anim calcmode="lin" valueType="num">
                                          <p:cBhvr>
                                            <p:cTn id="110" dur="250" fill="hold"/>
                                            <p:tgtEl>
                                              <p:spTgt spid="25"/>
                                            </p:tgtEl>
                                            <p:attrNameLst>
                                              <p:attrName>ppt_x</p:attrName>
                                            </p:attrNameLst>
                                          </p:cBhvr>
                                          <p:tavLst>
                                            <p:tav tm="0">
                                              <p:val>
                                                <p:strVal val="#ppt_x"/>
                                              </p:val>
                                            </p:tav>
                                            <p:tav tm="100000">
                                              <p:val>
                                                <p:strVal val="#ppt_x"/>
                                              </p:val>
                                            </p:tav>
                                          </p:tavLst>
                                        </p:anim>
                                        <p:anim calcmode="lin" valueType="num">
                                          <p:cBhvr>
                                            <p:cTn id="111" dur="250" fill="hold"/>
                                            <p:tgtEl>
                                              <p:spTgt spid="25"/>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250"/>
                                            <p:tgtEl>
                                              <p:spTgt spid="26"/>
                                            </p:tgtEl>
                                          </p:cBhvr>
                                        </p:animEffect>
                                        <p:anim calcmode="lin" valueType="num">
                                          <p:cBhvr>
                                            <p:cTn id="116" dur="250" fill="hold"/>
                                            <p:tgtEl>
                                              <p:spTgt spid="26"/>
                                            </p:tgtEl>
                                            <p:attrNameLst>
                                              <p:attrName>ppt_x</p:attrName>
                                            </p:attrNameLst>
                                          </p:cBhvr>
                                          <p:tavLst>
                                            <p:tav tm="0">
                                              <p:val>
                                                <p:strVal val="#ppt_x"/>
                                              </p:val>
                                            </p:tav>
                                            <p:tav tm="100000">
                                              <p:val>
                                                <p:strVal val="#ppt_x"/>
                                              </p:val>
                                            </p:tav>
                                          </p:tavLst>
                                        </p:anim>
                                        <p:anim calcmode="lin" valueType="num">
                                          <p:cBhvr>
                                            <p:cTn id="117" dur="250" fill="hold"/>
                                            <p:tgtEl>
                                              <p:spTgt spid="26"/>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250"/>
                                            <p:tgtEl>
                                              <p:spTgt spid="27"/>
                                            </p:tgtEl>
                                          </p:cBhvr>
                                        </p:animEffect>
                                        <p:anim calcmode="lin" valueType="num">
                                          <p:cBhvr>
                                            <p:cTn id="122" dur="250" fill="hold"/>
                                            <p:tgtEl>
                                              <p:spTgt spid="27"/>
                                            </p:tgtEl>
                                            <p:attrNameLst>
                                              <p:attrName>ppt_x</p:attrName>
                                            </p:attrNameLst>
                                          </p:cBhvr>
                                          <p:tavLst>
                                            <p:tav tm="0">
                                              <p:val>
                                                <p:strVal val="#ppt_x"/>
                                              </p:val>
                                            </p:tav>
                                            <p:tav tm="100000">
                                              <p:val>
                                                <p:strVal val="#ppt_x"/>
                                              </p:val>
                                            </p:tav>
                                          </p:tavLst>
                                        </p:anim>
                                        <p:anim calcmode="lin" valueType="num">
                                          <p:cBhvr>
                                            <p:cTn id="123" dur="250" fill="hold"/>
                                            <p:tgtEl>
                                              <p:spTgt spid="27"/>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250"/>
                                            <p:tgtEl>
                                              <p:spTgt spid="28"/>
                                            </p:tgtEl>
                                          </p:cBhvr>
                                        </p:animEffect>
                                        <p:anim calcmode="lin" valueType="num">
                                          <p:cBhvr>
                                            <p:cTn id="128" dur="250" fill="hold"/>
                                            <p:tgtEl>
                                              <p:spTgt spid="28"/>
                                            </p:tgtEl>
                                            <p:attrNameLst>
                                              <p:attrName>ppt_x</p:attrName>
                                            </p:attrNameLst>
                                          </p:cBhvr>
                                          <p:tavLst>
                                            <p:tav tm="0">
                                              <p:val>
                                                <p:strVal val="#ppt_x"/>
                                              </p:val>
                                            </p:tav>
                                            <p:tav tm="100000">
                                              <p:val>
                                                <p:strVal val="#ppt_x"/>
                                              </p:val>
                                            </p:tav>
                                          </p:tavLst>
                                        </p:anim>
                                        <p:anim calcmode="lin" valueType="num">
                                          <p:cBhvr>
                                            <p:cTn id="129" dur="250" fill="hold"/>
                                            <p:tgtEl>
                                              <p:spTgt spid="28"/>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250"/>
                                            <p:tgtEl>
                                              <p:spTgt spid="29"/>
                                            </p:tgtEl>
                                          </p:cBhvr>
                                        </p:animEffect>
                                        <p:anim calcmode="lin" valueType="num">
                                          <p:cBhvr>
                                            <p:cTn id="134" dur="250" fill="hold"/>
                                            <p:tgtEl>
                                              <p:spTgt spid="29"/>
                                            </p:tgtEl>
                                            <p:attrNameLst>
                                              <p:attrName>ppt_x</p:attrName>
                                            </p:attrNameLst>
                                          </p:cBhvr>
                                          <p:tavLst>
                                            <p:tav tm="0">
                                              <p:val>
                                                <p:strVal val="#ppt_x"/>
                                              </p:val>
                                            </p:tav>
                                            <p:tav tm="100000">
                                              <p:val>
                                                <p:strVal val="#ppt_x"/>
                                              </p:val>
                                            </p:tav>
                                          </p:tavLst>
                                        </p:anim>
                                        <p:anim calcmode="lin" valueType="num">
                                          <p:cBhvr>
                                            <p:cTn id="135" dur="250" fill="hold"/>
                                            <p:tgtEl>
                                              <p:spTgt spid="29"/>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30"/>
                                            </p:tgtEl>
                                            <p:attrNameLst>
                                              <p:attrName>style.visibility</p:attrName>
                                            </p:attrNameLst>
                                          </p:cBhvr>
                                          <p:to>
                                            <p:strVal val="visible"/>
                                          </p:to>
                                        </p:set>
                                        <p:animEffect transition="in" filter="fade">
                                          <p:cBhvr>
                                            <p:cTn id="139" dur="250"/>
                                            <p:tgtEl>
                                              <p:spTgt spid="30"/>
                                            </p:tgtEl>
                                          </p:cBhvr>
                                        </p:animEffect>
                                        <p:anim calcmode="lin" valueType="num">
                                          <p:cBhvr>
                                            <p:cTn id="140" dur="250" fill="hold"/>
                                            <p:tgtEl>
                                              <p:spTgt spid="30"/>
                                            </p:tgtEl>
                                            <p:attrNameLst>
                                              <p:attrName>ppt_x</p:attrName>
                                            </p:attrNameLst>
                                          </p:cBhvr>
                                          <p:tavLst>
                                            <p:tav tm="0">
                                              <p:val>
                                                <p:strVal val="#ppt_x"/>
                                              </p:val>
                                            </p:tav>
                                            <p:tav tm="100000">
                                              <p:val>
                                                <p:strVal val="#ppt_x"/>
                                              </p:val>
                                            </p:tav>
                                          </p:tavLst>
                                        </p:anim>
                                        <p:anim calcmode="lin" valueType="num">
                                          <p:cBhvr>
                                            <p:cTn id="141" dur="250" fill="hold"/>
                                            <p:tgtEl>
                                              <p:spTgt spid="30"/>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250"/>
                                            <p:tgtEl>
                                              <p:spTgt spid="31"/>
                                            </p:tgtEl>
                                          </p:cBhvr>
                                        </p:animEffect>
                                        <p:anim calcmode="lin" valueType="num">
                                          <p:cBhvr>
                                            <p:cTn id="146" dur="250" fill="hold"/>
                                            <p:tgtEl>
                                              <p:spTgt spid="31"/>
                                            </p:tgtEl>
                                            <p:attrNameLst>
                                              <p:attrName>ppt_x</p:attrName>
                                            </p:attrNameLst>
                                          </p:cBhvr>
                                          <p:tavLst>
                                            <p:tav tm="0">
                                              <p:val>
                                                <p:strVal val="#ppt_x"/>
                                              </p:val>
                                            </p:tav>
                                            <p:tav tm="100000">
                                              <p:val>
                                                <p:strVal val="#ppt_x"/>
                                              </p:val>
                                            </p:tav>
                                          </p:tavLst>
                                        </p:anim>
                                        <p:anim calcmode="lin" valueType="num">
                                          <p:cBhvr>
                                            <p:cTn id="147" dur="250" fill="hold"/>
                                            <p:tgtEl>
                                              <p:spTgt spid="31"/>
                                            </p:tgtEl>
                                            <p:attrNameLst>
                                              <p:attrName>ppt_y</p:attrName>
                                            </p:attrNameLst>
                                          </p:cBhvr>
                                          <p:tavLst>
                                            <p:tav tm="0">
                                              <p:val>
                                                <p:strVal val="#ppt_y+.1"/>
                                              </p:val>
                                            </p:tav>
                                            <p:tav tm="100000">
                                              <p:val>
                                                <p:strVal val="#ppt_y"/>
                                              </p:val>
                                            </p:tav>
                                          </p:tavLst>
                                        </p:anim>
                                      </p:childTnLst>
                                    </p:cTn>
                                  </p:par>
                                  <p:par>
                                    <p:cTn id="148" presetID="2" presetClass="entr" presetSubtype="1" fill="hold" grpId="0" nodeType="withEffect">
                                      <p:stCondLst>
                                        <p:cond delay="0"/>
                                      </p:stCondLst>
                                      <p:childTnLst>
                                        <p:set>
                                          <p:cBhvr>
                                            <p:cTn id="149" dur="1" fill="hold">
                                              <p:stCondLst>
                                                <p:cond delay="0"/>
                                              </p:stCondLst>
                                            </p:cTn>
                                            <p:tgtEl>
                                              <p:spTgt spid="32"/>
                                            </p:tgtEl>
                                            <p:attrNameLst>
                                              <p:attrName>style.visibility</p:attrName>
                                            </p:attrNameLst>
                                          </p:cBhvr>
                                          <p:to>
                                            <p:strVal val="visible"/>
                                          </p:to>
                                        </p:set>
                                        <p:anim calcmode="lin" valueType="num">
                                          <p:cBhvr additive="base">
                                            <p:cTn id="150" dur="1000" fill="hold"/>
                                            <p:tgtEl>
                                              <p:spTgt spid="32"/>
                                            </p:tgtEl>
                                            <p:attrNameLst>
                                              <p:attrName>ppt_x</p:attrName>
                                            </p:attrNameLst>
                                          </p:cBhvr>
                                          <p:tavLst>
                                            <p:tav tm="0">
                                              <p:val>
                                                <p:strVal val="#ppt_x"/>
                                              </p:val>
                                            </p:tav>
                                            <p:tav tm="100000">
                                              <p:val>
                                                <p:strVal val="#ppt_x"/>
                                              </p:val>
                                            </p:tav>
                                          </p:tavLst>
                                        </p:anim>
                                        <p:anim calcmode="lin" valueType="num">
                                          <p:cBhvr additive="base">
                                            <p:cTn id="151" dur="1000" fill="hold"/>
                                            <p:tgtEl>
                                              <p:spTgt spid="32"/>
                                            </p:tgtEl>
                                            <p:attrNameLst>
                                              <p:attrName>ppt_y</p:attrName>
                                            </p:attrNameLst>
                                          </p:cBhvr>
                                          <p:tavLst>
                                            <p:tav tm="0">
                                              <p:val>
                                                <p:strVal val="0-#ppt_h/2"/>
                                              </p:val>
                                            </p:tav>
                                            <p:tav tm="100000">
                                              <p:val>
                                                <p:strVal val="#ppt_y"/>
                                              </p:val>
                                            </p:tav>
                                          </p:tavLst>
                                        </p:anim>
                                      </p:childTnLst>
                                    </p:cTn>
                                  </p:par>
                                  <p:par>
                                    <p:cTn id="152" presetID="2" presetClass="entr" presetSubtype="1" fill="hold" grpId="0" nodeType="withEffect">
                                      <p:stCondLst>
                                        <p:cond delay="0"/>
                                      </p:stCondLst>
                                      <p:childTnLst>
                                        <p:set>
                                          <p:cBhvr>
                                            <p:cTn id="153" dur="1" fill="hold">
                                              <p:stCondLst>
                                                <p:cond delay="0"/>
                                              </p:stCondLst>
                                            </p:cTn>
                                            <p:tgtEl>
                                              <p:spTgt spid="33"/>
                                            </p:tgtEl>
                                            <p:attrNameLst>
                                              <p:attrName>style.visibility</p:attrName>
                                            </p:attrNameLst>
                                          </p:cBhvr>
                                          <p:to>
                                            <p:strVal val="visible"/>
                                          </p:to>
                                        </p:set>
                                        <p:anim calcmode="lin" valueType="num">
                                          <p:cBhvr additive="base">
                                            <p:cTn id="154" dur="1000" fill="hold"/>
                                            <p:tgtEl>
                                              <p:spTgt spid="33"/>
                                            </p:tgtEl>
                                            <p:attrNameLst>
                                              <p:attrName>ppt_x</p:attrName>
                                            </p:attrNameLst>
                                          </p:cBhvr>
                                          <p:tavLst>
                                            <p:tav tm="0">
                                              <p:val>
                                                <p:strVal val="#ppt_x"/>
                                              </p:val>
                                            </p:tav>
                                            <p:tav tm="100000">
                                              <p:val>
                                                <p:strVal val="#ppt_x"/>
                                              </p:val>
                                            </p:tav>
                                          </p:tavLst>
                                        </p:anim>
                                        <p:anim calcmode="lin" valueType="num">
                                          <p:cBhvr additive="base">
                                            <p:cTn id="155" dur="10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p:bldP spid="14" grpId="0" animBg="1"/>
          <p:bldP spid="15" grpId="0"/>
          <p:bldP spid="16" grpId="0" animBg="1"/>
          <p:bldP spid="17" grpId="0" animBg="1"/>
          <p:bldP spid="18" grpId="0"/>
          <p:bldP spid="19" grpId="0"/>
          <p:bldP spid="20" grpId="0"/>
          <p:bldP spid="21" grpId="0"/>
          <p:bldP spid="22" grpId="0"/>
          <p:bldP spid="23" grpId="0"/>
          <p:bldP spid="24" grpId="0"/>
          <p:bldP spid="25" grpId="0"/>
          <p:bldP spid="26" grpId="0"/>
          <p:bldP spid="27" grpId="0"/>
          <p:bldP spid="28" grpId="0" animBg="1"/>
          <p:bldP spid="29" grpId="0" animBg="1"/>
          <p:bldP spid="30" grpId="0" animBg="1"/>
          <p:bldP spid="31" grpId="0" animBg="1"/>
          <p:bldP spid="32" grpId="0"/>
          <p:bldP spid="3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6616" y="1880583"/>
            <a:ext cx="3920481" cy="4100725"/>
            <a:chOff x="4167189" y="1650653"/>
            <a:chExt cx="3852862" cy="4030000"/>
          </a:xfrm>
        </p:grpSpPr>
        <p:grpSp>
          <p:nvGrpSpPr>
            <p:cNvPr id="6" name="组合 5"/>
            <p:cNvGrpSpPr/>
            <p:nvPr/>
          </p:nvGrpSpPr>
          <p:grpSpPr>
            <a:xfrm>
              <a:off x="4167189" y="1650653"/>
              <a:ext cx="3852862" cy="4030000"/>
              <a:chOff x="4643438" y="2116139"/>
              <a:chExt cx="2900363" cy="3033711"/>
            </a:xfrm>
          </p:grpSpPr>
          <p:sp>
            <p:nvSpPr>
              <p:cNvPr id="16" name="MH_Other_1"/>
              <p:cNvSpPr/>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chemeClr val="accent2"/>
              </a:solid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solidFill>
                  <a:latin typeface="Stencil Std" panose="04020904080802020404" pitchFamily="82" charset="0"/>
                  <a:ea typeface="微软雅黑" panose="020B0503020204020204" charset="-122"/>
                  <a:cs typeface="微软雅黑" panose="020B0503020204020204" charset="-122"/>
                </a:endParaRPr>
              </a:p>
            </p:txBody>
          </p:sp>
          <p:sp>
            <p:nvSpPr>
              <p:cNvPr id="17" name="MH_Other_2"/>
              <p:cNvSpPr/>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chemeClr val="accent1"/>
              </a:solid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anose="04020904080802020404" pitchFamily="82" charset="0"/>
                  <a:ea typeface="微软雅黑" panose="020B0503020204020204" charset="-122"/>
                  <a:cs typeface="微软雅黑" panose="020B0503020204020204" charset="-122"/>
                </a:endParaRPr>
              </a:p>
            </p:txBody>
          </p:sp>
          <p:sp>
            <p:nvSpPr>
              <p:cNvPr id="18" name="MH_Other_3"/>
              <p:cNvSpPr/>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chemeClr val="accent2"/>
              </a:solid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anose="04020904080802020404" pitchFamily="82" charset="0"/>
                  <a:ea typeface="微软雅黑" panose="020B0503020204020204" charset="-122"/>
                  <a:cs typeface="微软雅黑" panose="020B0503020204020204" charset="-122"/>
                </a:endParaRPr>
              </a:p>
            </p:txBody>
          </p:sp>
          <p:sp>
            <p:nvSpPr>
              <p:cNvPr id="19" name="MH_Other_4"/>
              <p:cNvSpPr/>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1"/>
              </a:solid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anose="04020904080802020404" pitchFamily="82" charset="0"/>
                  <a:ea typeface="微软雅黑" panose="020B0503020204020204" charset="-122"/>
                  <a:cs typeface="微软雅黑" panose="020B0503020204020204" charset="-122"/>
                </a:endParaRPr>
              </a:p>
            </p:txBody>
          </p:sp>
          <p:sp>
            <p:nvSpPr>
              <p:cNvPr id="20" name="MH_Other_5"/>
              <p:cNvSpPr/>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2"/>
              </a:solid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anose="04020904080802020404" pitchFamily="82" charset="0"/>
                  <a:ea typeface="微软雅黑" panose="020B0503020204020204" charset="-122"/>
                  <a:cs typeface="微软雅黑" panose="020B0503020204020204" charset="-122"/>
                </a:endParaRPr>
              </a:p>
            </p:txBody>
          </p:sp>
          <p:sp>
            <p:nvSpPr>
              <p:cNvPr id="21" name="MH_Other_6"/>
              <p:cNvSpPr/>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chemeClr val="accent1"/>
              </a:solid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anose="04020904080802020404" pitchFamily="82" charset="0"/>
                  <a:ea typeface="微软雅黑" panose="020B0503020204020204" charset="-122"/>
                  <a:cs typeface="微软雅黑" panose="020B0503020204020204" charset="-122"/>
                </a:endParaRPr>
              </a:p>
            </p:txBody>
          </p:sp>
        </p:grpSp>
        <p:sp>
          <p:nvSpPr>
            <p:cNvPr id="7" name="矩形 6"/>
            <p:cNvSpPr/>
            <p:nvPr/>
          </p:nvSpPr>
          <p:spPr>
            <a:xfrm>
              <a:off x="4778746" y="2481424"/>
              <a:ext cx="595486" cy="816113"/>
            </a:xfrm>
            <a:prstGeom prst="rect">
              <a:avLst/>
            </a:prstGeom>
          </p:spPr>
          <p:txBody>
            <a:bodyPr wrap="none">
              <a:spAutoFit/>
            </a:bodyPr>
            <a:lstStyle/>
            <a:p>
              <a:pPr algn="ctr"/>
              <a:r>
                <a:rPr lang="en-US" altLang="zh-CN" sz="3600" dirty="0">
                  <a:solidFill>
                    <a:schemeClr val="bg1"/>
                  </a:solidFill>
                  <a:latin typeface="微软雅黑" panose="020B0503020204020204" charset="-122"/>
                  <a:ea typeface="微软雅黑" panose="020B0503020204020204" charset="-122"/>
                  <a:cs typeface="微软雅黑" panose="020B0503020204020204" charset="-122"/>
                </a:rPr>
                <a:t>Z</a:t>
              </a:r>
              <a:endParaRPr lang="en-US" altLang="zh-CN" sz="3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9" name="矩形 8"/>
            <p:cNvSpPr/>
            <p:nvPr/>
          </p:nvSpPr>
          <p:spPr>
            <a:xfrm>
              <a:off x="4642842" y="3737206"/>
              <a:ext cx="595486" cy="816113"/>
            </a:xfrm>
            <a:prstGeom prst="rect">
              <a:avLst/>
            </a:prstGeom>
          </p:spPr>
          <p:txBody>
            <a:bodyPr wrap="none">
              <a:spAutoFit/>
            </a:bodyPr>
            <a:lstStyle/>
            <a:p>
              <a:pPr algn="ctr"/>
              <a:r>
                <a:rPr lang="en-US" altLang="zh-CN" sz="3600" dirty="0">
                  <a:solidFill>
                    <a:schemeClr val="bg1"/>
                  </a:solidFill>
                  <a:latin typeface="微软雅黑" panose="020B0503020204020204" charset="-122"/>
                  <a:ea typeface="微软雅黑" panose="020B0503020204020204" charset="-122"/>
                  <a:cs typeface="微软雅黑" panose="020B0503020204020204" charset="-122"/>
                </a:rPr>
                <a:t>Z</a:t>
              </a:r>
              <a:endParaRPr lang="en-US" altLang="zh-CN" sz="3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0" name="矩形 9"/>
            <p:cNvSpPr/>
            <p:nvPr/>
          </p:nvSpPr>
          <p:spPr>
            <a:xfrm>
              <a:off x="5721249" y="4427036"/>
              <a:ext cx="595486" cy="816113"/>
            </a:xfrm>
            <a:prstGeom prst="rect">
              <a:avLst/>
            </a:prstGeom>
          </p:spPr>
          <p:txBody>
            <a:bodyPr wrap="none">
              <a:spAutoFit/>
            </a:bodyPr>
            <a:lstStyle/>
            <a:p>
              <a:pPr algn="ctr"/>
              <a:r>
                <a:rPr lang="en-US" altLang="zh-CN" sz="3600" dirty="0">
                  <a:solidFill>
                    <a:schemeClr val="bg1"/>
                  </a:solidFill>
                  <a:latin typeface="微软雅黑" panose="020B0503020204020204" charset="-122"/>
                  <a:ea typeface="微软雅黑" panose="020B0503020204020204" charset="-122"/>
                  <a:cs typeface="微软雅黑" panose="020B0503020204020204" charset="-122"/>
                </a:rPr>
                <a:t>Z</a:t>
              </a:r>
              <a:endParaRPr lang="en-US" altLang="zh-CN" sz="3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3" name="矩形 12"/>
            <p:cNvSpPr/>
            <p:nvPr/>
          </p:nvSpPr>
          <p:spPr>
            <a:xfrm>
              <a:off x="6873819" y="3880710"/>
              <a:ext cx="595486" cy="816113"/>
            </a:xfrm>
            <a:prstGeom prst="rect">
              <a:avLst/>
            </a:prstGeom>
          </p:spPr>
          <p:txBody>
            <a:bodyPr wrap="none">
              <a:spAutoFit/>
            </a:bodyPr>
            <a:lstStyle/>
            <a:p>
              <a:pPr algn="ctr"/>
              <a:r>
                <a:rPr lang="en-US" altLang="zh-CN" sz="3600" dirty="0">
                  <a:solidFill>
                    <a:schemeClr val="bg1"/>
                  </a:solidFill>
                  <a:latin typeface="微软雅黑" panose="020B0503020204020204" charset="-122"/>
                  <a:ea typeface="微软雅黑" panose="020B0503020204020204" charset="-122"/>
                  <a:cs typeface="微软雅黑" panose="020B0503020204020204" charset="-122"/>
                </a:rPr>
                <a:t>Z</a:t>
              </a:r>
              <a:endParaRPr lang="en-US" altLang="zh-CN" sz="3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4" name="矩形 13"/>
            <p:cNvSpPr/>
            <p:nvPr/>
          </p:nvSpPr>
          <p:spPr>
            <a:xfrm>
              <a:off x="6898482" y="2662477"/>
              <a:ext cx="595486" cy="816113"/>
            </a:xfrm>
            <a:prstGeom prst="rect">
              <a:avLst/>
            </a:prstGeom>
          </p:spPr>
          <p:txBody>
            <a:bodyPr wrap="none">
              <a:spAutoFit/>
            </a:bodyPr>
            <a:lstStyle/>
            <a:p>
              <a:pPr algn="ctr"/>
              <a:r>
                <a:rPr lang="en-US" altLang="zh-CN" sz="3600" dirty="0">
                  <a:solidFill>
                    <a:schemeClr val="bg1"/>
                  </a:solidFill>
                  <a:latin typeface="微软雅黑" panose="020B0503020204020204" charset="-122"/>
                  <a:ea typeface="微软雅黑" panose="020B0503020204020204" charset="-122"/>
                  <a:cs typeface="微软雅黑" panose="020B0503020204020204" charset="-122"/>
                </a:rPr>
                <a:t>Z</a:t>
              </a:r>
              <a:endParaRPr lang="en-US" altLang="zh-CN" sz="3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5" name="矩形 14"/>
            <p:cNvSpPr/>
            <p:nvPr/>
          </p:nvSpPr>
          <p:spPr>
            <a:xfrm>
              <a:off x="5887500" y="1966813"/>
              <a:ext cx="595486" cy="816113"/>
            </a:xfrm>
            <a:prstGeom prst="rect">
              <a:avLst/>
            </a:prstGeom>
          </p:spPr>
          <p:txBody>
            <a:bodyPr wrap="none">
              <a:spAutoFit/>
            </a:bodyPr>
            <a:lstStyle/>
            <a:p>
              <a:pPr algn="ctr"/>
              <a:r>
                <a:rPr lang="en-US" altLang="zh-CN" sz="3600" dirty="0">
                  <a:solidFill>
                    <a:schemeClr val="bg1"/>
                  </a:solidFill>
                  <a:latin typeface="微软雅黑" panose="020B0503020204020204" charset="-122"/>
                  <a:ea typeface="微软雅黑" panose="020B0503020204020204" charset="-122"/>
                  <a:cs typeface="微软雅黑" panose="020B0503020204020204" charset="-122"/>
                </a:rPr>
                <a:t>Z</a:t>
              </a:r>
              <a:endParaRPr lang="en-US" altLang="zh-CN" sz="3600" dirty="0">
                <a:solidFill>
                  <a:schemeClr val="bg1"/>
                </a:solidFill>
                <a:latin typeface="微软雅黑" panose="020B0503020204020204" charset="-122"/>
                <a:ea typeface="微软雅黑" panose="020B0503020204020204" charset="-122"/>
                <a:cs typeface="微软雅黑" panose="020B0503020204020204" charset="-122"/>
              </a:endParaRPr>
            </a:p>
          </p:txBody>
        </p:sp>
      </p:grpSp>
      <p:sp>
        <p:nvSpPr>
          <p:cNvPr id="22" name="Text Box 10"/>
          <p:cNvSpPr txBox="1">
            <a:spLocks noChangeArrowheads="1"/>
          </p:cNvSpPr>
          <p:nvPr/>
        </p:nvSpPr>
        <p:spPr bwMode="auto">
          <a:xfrm>
            <a:off x="5166918" y="2279577"/>
            <a:ext cx="3065230" cy="635635"/>
          </a:xfrm>
          <a:prstGeom prst="rect">
            <a:avLst/>
          </a:prstGeom>
          <a:noFill/>
          <a:ln w="9525">
            <a:noFill/>
            <a:miter lim="800000"/>
          </a:ln>
        </p:spPr>
        <p:txBody>
          <a:bodyPr wrap="square" lIns="45720" tIns="22860" rIns="45720" bIns="2286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3" name="Text Box 10"/>
          <p:cNvSpPr txBox="1">
            <a:spLocks noChangeArrowheads="1"/>
          </p:cNvSpPr>
          <p:nvPr/>
        </p:nvSpPr>
        <p:spPr bwMode="auto">
          <a:xfrm>
            <a:off x="5189484" y="3445662"/>
            <a:ext cx="3065230" cy="635635"/>
          </a:xfrm>
          <a:prstGeom prst="rect">
            <a:avLst/>
          </a:prstGeom>
          <a:noFill/>
          <a:ln w="9525">
            <a:noFill/>
            <a:miter lim="800000"/>
          </a:ln>
        </p:spPr>
        <p:txBody>
          <a:bodyPr wrap="square" lIns="45720" tIns="22860" rIns="45720" bIns="2286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4" name="Text Box 10"/>
          <p:cNvSpPr txBox="1">
            <a:spLocks noChangeArrowheads="1"/>
          </p:cNvSpPr>
          <p:nvPr/>
        </p:nvSpPr>
        <p:spPr bwMode="auto">
          <a:xfrm>
            <a:off x="5189484" y="4839040"/>
            <a:ext cx="3065230" cy="635635"/>
          </a:xfrm>
          <a:prstGeom prst="rect">
            <a:avLst/>
          </a:prstGeom>
          <a:noFill/>
          <a:ln w="9525">
            <a:noFill/>
            <a:miter lim="800000"/>
          </a:ln>
        </p:spPr>
        <p:txBody>
          <a:bodyPr wrap="square" lIns="45720" tIns="22860" rIns="45720" bIns="2286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5" name="Text Box 10"/>
          <p:cNvSpPr txBox="1">
            <a:spLocks noChangeArrowheads="1"/>
          </p:cNvSpPr>
          <p:nvPr/>
        </p:nvSpPr>
        <p:spPr bwMode="auto">
          <a:xfrm>
            <a:off x="8329679" y="2217758"/>
            <a:ext cx="3065230" cy="635635"/>
          </a:xfrm>
          <a:prstGeom prst="rect">
            <a:avLst/>
          </a:prstGeom>
          <a:noFill/>
          <a:ln w="9525">
            <a:noFill/>
            <a:miter lim="800000"/>
          </a:ln>
        </p:spPr>
        <p:txBody>
          <a:bodyPr wrap="square" lIns="45720" tIns="22860" rIns="45720" bIns="2286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6" name="Text Box 10"/>
          <p:cNvSpPr txBox="1">
            <a:spLocks noChangeArrowheads="1"/>
          </p:cNvSpPr>
          <p:nvPr/>
        </p:nvSpPr>
        <p:spPr bwMode="auto">
          <a:xfrm>
            <a:off x="8352245" y="3383843"/>
            <a:ext cx="3065230" cy="635635"/>
          </a:xfrm>
          <a:prstGeom prst="rect">
            <a:avLst/>
          </a:prstGeom>
          <a:noFill/>
          <a:ln w="9525">
            <a:noFill/>
            <a:miter lim="800000"/>
          </a:ln>
        </p:spPr>
        <p:txBody>
          <a:bodyPr wrap="square" lIns="45720" tIns="22860" rIns="45720" bIns="2286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7" name="Text Box 10"/>
          <p:cNvSpPr txBox="1">
            <a:spLocks noChangeArrowheads="1"/>
          </p:cNvSpPr>
          <p:nvPr/>
        </p:nvSpPr>
        <p:spPr bwMode="auto">
          <a:xfrm>
            <a:off x="8352245" y="4777221"/>
            <a:ext cx="3065230" cy="635635"/>
          </a:xfrm>
          <a:prstGeom prst="rect">
            <a:avLst/>
          </a:prstGeom>
          <a:noFill/>
          <a:ln w="9525">
            <a:noFill/>
            <a:miter lim="800000"/>
          </a:ln>
        </p:spPr>
        <p:txBody>
          <a:bodyPr wrap="square" lIns="45720" tIns="22860" rIns="45720" bIns="2286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28"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29"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250" fill="hold"/>
                                            <p:tgtEl>
                                              <p:spTgt spid="22"/>
                                            </p:tgtEl>
                                            <p:attrNameLst>
                                              <p:attrName>ppt_x</p:attrName>
                                            </p:attrNameLst>
                                          </p:cBhvr>
                                          <p:tavLst>
                                            <p:tav tm="0">
                                              <p:val>
                                                <p:strVal val="0-#ppt_w/2"/>
                                              </p:val>
                                            </p:tav>
                                            <p:tav tm="100000">
                                              <p:val>
                                                <p:strVal val="#ppt_x"/>
                                              </p:val>
                                            </p:tav>
                                          </p:tavLst>
                                        </p:anim>
                                        <p:anim calcmode="lin" valueType="num">
                                          <p:cBhvr additive="base">
                                            <p:cTn id="14" dur="25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50" fill="hold"/>
                                            <p:tgtEl>
                                              <p:spTgt spid="23"/>
                                            </p:tgtEl>
                                            <p:attrNameLst>
                                              <p:attrName>ppt_x</p:attrName>
                                            </p:attrNameLst>
                                          </p:cBhvr>
                                          <p:tavLst>
                                            <p:tav tm="0">
                                              <p:val>
                                                <p:strVal val="0-#ppt_w/2"/>
                                              </p:val>
                                            </p:tav>
                                            <p:tav tm="100000">
                                              <p:val>
                                                <p:strVal val="#ppt_x"/>
                                              </p:val>
                                            </p:tav>
                                          </p:tavLst>
                                        </p:anim>
                                        <p:anim calcmode="lin" valueType="num">
                                          <p:cBhvr additive="base">
                                            <p:cTn id="19" dur="25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50" fill="hold"/>
                                            <p:tgtEl>
                                              <p:spTgt spid="24"/>
                                            </p:tgtEl>
                                            <p:attrNameLst>
                                              <p:attrName>ppt_x</p:attrName>
                                            </p:attrNameLst>
                                          </p:cBhvr>
                                          <p:tavLst>
                                            <p:tav tm="0">
                                              <p:val>
                                                <p:strVal val="0-#ppt_w/2"/>
                                              </p:val>
                                            </p:tav>
                                            <p:tav tm="100000">
                                              <p:val>
                                                <p:strVal val="#ppt_x"/>
                                              </p:val>
                                            </p:tav>
                                          </p:tavLst>
                                        </p:anim>
                                        <p:anim calcmode="lin" valueType="num">
                                          <p:cBhvr additive="base">
                                            <p:cTn id="24" dur="25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250" fill="hold"/>
                                            <p:tgtEl>
                                              <p:spTgt spid="25"/>
                                            </p:tgtEl>
                                            <p:attrNameLst>
                                              <p:attrName>ppt_x</p:attrName>
                                            </p:attrNameLst>
                                          </p:cBhvr>
                                          <p:tavLst>
                                            <p:tav tm="0">
                                              <p:val>
                                                <p:strVal val="0-#ppt_w/2"/>
                                              </p:val>
                                            </p:tav>
                                            <p:tav tm="100000">
                                              <p:val>
                                                <p:strVal val="#ppt_x"/>
                                              </p:val>
                                            </p:tav>
                                          </p:tavLst>
                                        </p:anim>
                                        <p:anim calcmode="lin" valueType="num">
                                          <p:cBhvr additive="base">
                                            <p:cTn id="29" dur="250" fill="hold"/>
                                            <p:tgtEl>
                                              <p:spTgt spid="2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250" fill="hold"/>
                                            <p:tgtEl>
                                              <p:spTgt spid="26"/>
                                            </p:tgtEl>
                                            <p:attrNameLst>
                                              <p:attrName>ppt_x</p:attrName>
                                            </p:attrNameLst>
                                          </p:cBhvr>
                                          <p:tavLst>
                                            <p:tav tm="0">
                                              <p:val>
                                                <p:strVal val="0-#ppt_w/2"/>
                                              </p:val>
                                            </p:tav>
                                            <p:tav tm="100000">
                                              <p:val>
                                                <p:strVal val="#ppt_x"/>
                                              </p:val>
                                            </p:tav>
                                          </p:tavLst>
                                        </p:anim>
                                        <p:anim calcmode="lin" valueType="num">
                                          <p:cBhvr additive="base">
                                            <p:cTn id="34" dur="250" fill="hold"/>
                                            <p:tgtEl>
                                              <p:spTgt spid="2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250" fill="hold"/>
                                            <p:tgtEl>
                                              <p:spTgt spid="27"/>
                                            </p:tgtEl>
                                            <p:attrNameLst>
                                              <p:attrName>ppt_x</p:attrName>
                                            </p:attrNameLst>
                                          </p:cBhvr>
                                          <p:tavLst>
                                            <p:tav tm="0">
                                              <p:val>
                                                <p:strVal val="0-#ppt_w/2"/>
                                              </p:val>
                                            </p:tav>
                                            <p:tav tm="100000">
                                              <p:val>
                                                <p:strVal val="#ppt_x"/>
                                              </p:val>
                                            </p:tav>
                                          </p:tavLst>
                                        </p:anim>
                                        <p:anim calcmode="lin" valueType="num">
                                          <p:cBhvr additive="base">
                                            <p:cTn id="39" dur="250" fill="hold"/>
                                            <p:tgtEl>
                                              <p:spTgt spid="27"/>
                                            </p:tgtEl>
                                            <p:attrNameLst>
                                              <p:attrName>ppt_y</p:attrName>
                                            </p:attrNameLst>
                                          </p:cBhvr>
                                          <p:tavLst>
                                            <p:tav tm="0">
                                              <p:val>
                                                <p:strVal val="#ppt_y"/>
                                              </p:val>
                                            </p:tav>
                                            <p:tav tm="100000">
                                              <p:val>
                                                <p:strVal val="#ppt_y"/>
                                              </p:val>
                                            </p:tav>
                                          </p:tavLst>
                                        </p:anim>
                                      </p:childTnLst>
                                    </p:cTn>
                                  </p:par>
                                  <p:par>
                                    <p:cTn id="40" presetID="2" presetClass="entr" presetSubtype="1" fill="hold" grpId="0" nodeType="withEffect" p14:presetBounceEnd="81000">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14:bounceEnd="81000">
                                          <p:cBhvr additive="base">
                                            <p:cTn id="42" dur="1000" fill="hold"/>
                                            <p:tgtEl>
                                              <p:spTgt spid="28"/>
                                            </p:tgtEl>
                                            <p:attrNameLst>
                                              <p:attrName>ppt_x</p:attrName>
                                            </p:attrNameLst>
                                          </p:cBhvr>
                                          <p:tavLst>
                                            <p:tav tm="0">
                                              <p:val>
                                                <p:strVal val="#ppt_x"/>
                                              </p:val>
                                            </p:tav>
                                            <p:tav tm="100000">
                                              <p:val>
                                                <p:strVal val="#ppt_x"/>
                                              </p:val>
                                            </p:tav>
                                          </p:tavLst>
                                        </p:anim>
                                        <p:anim calcmode="lin" valueType="num" p14:bounceEnd="81000">
                                          <p:cBhvr additive="base">
                                            <p:cTn id="43" dur="1000" fill="hold"/>
                                            <p:tgtEl>
                                              <p:spTgt spid="28"/>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81000">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14:bounceEnd="81000">
                                          <p:cBhvr additive="base">
                                            <p:cTn id="46" dur="1000" fill="hold"/>
                                            <p:tgtEl>
                                              <p:spTgt spid="29"/>
                                            </p:tgtEl>
                                            <p:attrNameLst>
                                              <p:attrName>ppt_x</p:attrName>
                                            </p:attrNameLst>
                                          </p:cBhvr>
                                          <p:tavLst>
                                            <p:tav tm="0">
                                              <p:val>
                                                <p:strVal val="#ppt_x"/>
                                              </p:val>
                                            </p:tav>
                                            <p:tav tm="100000">
                                              <p:val>
                                                <p:strVal val="#ppt_x"/>
                                              </p:val>
                                            </p:tav>
                                          </p:tavLst>
                                        </p:anim>
                                        <p:anim calcmode="lin" valueType="num" p14:bounceEnd="81000">
                                          <p:cBhvr additive="base">
                                            <p:cTn id="47" dur="10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250" fill="hold"/>
                                            <p:tgtEl>
                                              <p:spTgt spid="22"/>
                                            </p:tgtEl>
                                            <p:attrNameLst>
                                              <p:attrName>ppt_x</p:attrName>
                                            </p:attrNameLst>
                                          </p:cBhvr>
                                          <p:tavLst>
                                            <p:tav tm="0">
                                              <p:val>
                                                <p:strVal val="0-#ppt_w/2"/>
                                              </p:val>
                                            </p:tav>
                                            <p:tav tm="100000">
                                              <p:val>
                                                <p:strVal val="#ppt_x"/>
                                              </p:val>
                                            </p:tav>
                                          </p:tavLst>
                                        </p:anim>
                                        <p:anim calcmode="lin" valueType="num">
                                          <p:cBhvr additive="base">
                                            <p:cTn id="14" dur="25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50" fill="hold"/>
                                            <p:tgtEl>
                                              <p:spTgt spid="23"/>
                                            </p:tgtEl>
                                            <p:attrNameLst>
                                              <p:attrName>ppt_x</p:attrName>
                                            </p:attrNameLst>
                                          </p:cBhvr>
                                          <p:tavLst>
                                            <p:tav tm="0">
                                              <p:val>
                                                <p:strVal val="0-#ppt_w/2"/>
                                              </p:val>
                                            </p:tav>
                                            <p:tav tm="100000">
                                              <p:val>
                                                <p:strVal val="#ppt_x"/>
                                              </p:val>
                                            </p:tav>
                                          </p:tavLst>
                                        </p:anim>
                                        <p:anim calcmode="lin" valueType="num">
                                          <p:cBhvr additive="base">
                                            <p:cTn id="19" dur="25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50" fill="hold"/>
                                            <p:tgtEl>
                                              <p:spTgt spid="24"/>
                                            </p:tgtEl>
                                            <p:attrNameLst>
                                              <p:attrName>ppt_x</p:attrName>
                                            </p:attrNameLst>
                                          </p:cBhvr>
                                          <p:tavLst>
                                            <p:tav tm="0">
                                              <p:val>
                                                <p:strVal val="0-#ppt_w/2"/>
                                              </p:val>
                                            </p:tav>
                                            <p:tav tm="100000">
                                              <p:val>
                                                <p:strVal val="#ppt_x"/>
                                              </p:val>
                                            </p:tav>
                                          </p:tavLst>
                                        </p:anim>
                                        <p:anim calcmode="lin" valueType="num">
                                          <p:cBhvr additive="base">
                                            <p:cTn id="24" dur="25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250" fill="hold"/>
                                            <p:tgtEl>
                                              <p:spTgt spid="25"/>
                                            </p:tgtEl>
                                            <p:attrNameLst>
                                              <p:attrName>ppt_x</p:attrName>
                                            </p:attrNameLst>
                                          </p:cBhvr>
                                          <p:tavLst>
                                            <p:tav tm="0">
                                              <p:val>
                                                <p:strVal val="0-#ppt_w/2"/>
                                              </p:val>
                                            </p:tav>
                                            <p:tav tm="100000">
                                              <p:val>
                                                <p:strVal val="#ppt_x"/>
                                              </p:val>
                                            </p:tav>
                                          </p:tavLst>
                                        </p:anim>
                                        <p:anim calcmode="lin" valueType="num">
                                          <p:cBhvr additive="base">
                                            <p:cTn id="29" dur="250" fill="hold"/>
                                            <p:tgtEl>
                                              <p:spTgt spid="2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250" fill="hold"/>
                                            <p:tgtEl>
                                              <p:spTgt spid="26"/>
                                            </p:tgtEl>
                                            <p:attrNameLst>
                                              <p:attrName>ppt_x</p:attrName>
                                            </p:attrNameLst>
                                          </p:cBhvr>
                                          <p:tavLst>
                                            <p:tav tm="0">
                                              <p:val>
                                                <p:strVal val="0-#ppt_w/2"/>
                                              </p:val>
                                            </p:tav>
                                            <p:tav tm="100000">
                                              <p:val>
                                                <p:strVal val="#ppt_x"/>
                                              </p:val>
                                            </p:tav>
                                          </p:tavLst>
                                        </p:anim>
                                        <p:anim calcmode="lin" valueType="num">
                                          <p:cBhvr additive="base">
                                            <p:cTn id="34" dur="250" fill="hold"/>
                                            <p:tgtEl>
                                              <p:spTgt spid="2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250" fill="hold"/>
                                            <p:tgtEl>
                                              <p:spTgt spid="27"/>
                                            </p:tgtEl>
                                            <p:attrNameLst>
                                              <p:attrName>ppt_x</p:attrName>
                                            </p:attrNameLst>
                                          </p:cBhvr>
                                          <p:tavLst>
                                            <p:tav tm="0">
                                              <p:val>
                                                <p:strVal val="0-#ppt_w/2"/>
                                              </p:val>
                                            </p:tav>
                                            <p:tav tm="100000">
                                              <p:val>
                                                <p:strVal val="#ppt_x"/>
                                              </p:val>
                                            </p:tav>
                                          </p:tavLst>
                                        </p:anim>
                                        <p:anim calcmode="lin" valueType="num">
                                          <p:cBhvr additive="base">
                                            <p:cTn id="39" dur="250" fill="hold"/>
                                            <p:tgtEl>
                                              <p:spTgt spid="27"/>
                                            </p:tgtEl>
                                            <p:attrNameLst>
                                              <p:attrName>ppt_y</p:attrName>
                                            </p:attrNameLst>
                                          </p:cBhvr>
                                          <p:tavLst>
                                            <p:tav tm="0">
                                              <p:val>
                                                <p:strVal val="#ppt_y"/>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1000" fill="hold"/>
                                            <p:tgtEl>
                                              <p:spTgt spid="28"/>
                                            </p:tgtEl>
                                            <p:attrNameLst>
                                              <p:attrName>ppt_x</p:attrName>
                                            </p:attrNameLst>
                                          </p:cBhvr>
                                          <p:tavLst>
                                            <p:tav tm="0">
                                              <p:val>
                                                <p:strVal val="#ppt_x"/>
                                              </p:val>
                                            </p:tav>
                                            <p:tav tm="100000">
                                              <p:val>
                                                <p:strVal val="#ppt_x"/>
                                              </p:val>
                                            </p:tav>
                                          </p:tavLst>
                                        </p:anim>
                                        <p:anim calcmode="lin" valueType="num">
                                          <p:cBhvr additive="base">
                                            <p:cTn id="43" dur="1000" fill="hold"/>
                                            <p:tgtEl>
                                              <p:spTgt spid="28"/>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1000" fill="hold"/>
                                            <p:tgtEl>
                                              <p:spTgt spid="29"/>
                                            </p:tgtEl>
                                            <p:attrNameLst>
                                              <p:attrName>ppt_x</p:attrName>
                                            </p:attrNameLst>
                                          </p:cBhvr>
                                          <p:tavLst>
                                            <p:tav tm="0">
                                              <p:val>
                                                <p:strVal val="#ppt_x"/>
                                              </p:val>
                                            </p:tav>
                                            <p:tav tm="100000">
                                              <p:val>
                                                <p:strVal val="#ppt_x"/>
                                              </p:val>
                                            </p:tav>
                                          </p:tavLst>
                                        </p:anim>
                                        <p:anim calcmode="lin" valueType="num">
                                          <p:cBhvr additive="base">
                                            <p:cTn id="47" dur="10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6152355" y="1881460"/>
            <a:ext cx="4861015" cy="5207989"/>
            <a:chOff x="7607570" y="4330075"/>
            <a:chExt cx="3443406" cy="4091215"/>
          </a:xfrm>
        </p:grpSpPr>
        <p:grpSp>
          <p:nvGrpSpPr>
            <p:cNvPr id="17" name="组合 16"/>
            <p:cNvGrpSpPr/>
            <p:nvPr/>
          </p:nvGrpSpPr>
          <p:grpSpPr>
            <a:xfrm flipH="1">
              <a:off x="7668011" y="4330075"/>
              <a:ext cx="3375066" cy="1097422"/>
              <a:chOff x="3354122" y="3804699"/>
              <a:chExt cx="2435756" cy="792000"/>
            </a:xfrm>
          </p:grpSpPr>
          <p:sp>
            <p:nvSpPr>
              <p:cNvPr id="20" name="矩形 19"/>
              <p:cNvSpPr/>
              <p:nvPr/>
            </p:nvSpPr>
            <p:spPr>
              <a:xfrm>
                <a:off x="3354122" y="3804699"/>
                <a:ext cx="2435756" cy="79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lumMod val="50000"/>
                    </a:schemeClr>
                  </a:solidFill>
                  <a:latin typeface="微软雅黑" panose="020B0503020204020204" charset="-122"/>
                  <a:ea typeface="微软雅黑" panose="020B0503020204020204" charset="-122"/>
                </a:endParaRPr>
              </a:p>
            </p:txBody>
          </p:sp>
          <p:grpSp>
            <p:nvGrpSpPr>
              <p:cNvPr id="21" name="组合 20"/>
              <p:cNvGrpSpPr/>
              <p:nvPr/>
            </p:nvGrpSpPr>
            <p:grpSpPr>
              <a:xfrm>
                <a:off x="3905523" y="3926323"/>
                <a:ext cx="1394800" cy="558951"/>
                <a:chOff x="6737611" y="823133"/>
                <a:chExt cx="1394800" cy="762170"/>
              </a:xfrm>
            </p:grpSpPr>
            <p:sp>
              <p:nvSpPr>
                <p:cNvPr id="22" name="TextBox 34"/>
                <p:cNvSpPr txBox="1"/>
                <p:nvPr/>
              </p:nvSpPr>
              <p:spPr>
                <a:xfrm>
                  <a:off x="6989834" y="823133"/>
                  <a:ext cx="872601" cy="546362"/>
                </a:xfrm>
                <a:prstGeom prst="rect">
                  <a:avLst/>
                </a:prstGeom>
                <a:noFill/>
              </p:spPr>
              <p:txBody>
                <a:bodyPr wrap="none" rtlCol="0">
                  <a:spAutoFit/>
                </a:bodyPr>
                <a:lstStyle/>
                <a:p>
                  <a:pPr algn="ctr"/>
                  <a:r>
                    <a:rPr lang="zh-CN" altLang="en-US" sz="4000" dirty="0">
                      <a:solidFill>
                        <a:schemeClr val="bg1"/>
                      </a:solidFill>
                      <a:latin typeface="微软雅黑" panose="020B0503020204020204" charset="-122"/>
                      <a:ea typeface="微软雅黑" panose="020B0503020204020204" charset="-122"/>
                    </a:rPr>
                    <a:t>我爱你</a:t>
                  </a:r>
                  <a:endParaRPr lang="zh-CN" altLang="en-US" sz="4000" dirty="0">
                    <a:solidFill>
                      <a:schemeClr val="bg1"/>
                    </a:solidFill>
                    <a:latin typeface="微软雅黑" panose="020B0503020204020204" charset="-122"/>
                    <a:ea typeface="微软雅黑" panose="020B0503020204020204" charset="-122"/>
                  </a:endParaRPr>
                </a:p>
              </p:txBody>
            </p:sp>
            <p:sp>
              <p:nvSpPr>
                <p:cNvPr id="23" name="Rectangle 13" descr="FD1DDF730CE4456e89755B07FE1653D0# #Rectangle 13"/>
                <p:cNvSpPr>
                  <a:spLocks noChangeArrowheads="1"/>
                </p:cNvSpPr>
                <p:nvPr/>
              </p:nvSpPr>
              <p:spPr bwMode="auto">
                <a:xfrm>
                  <a:off x="6737611" y="1347374"/>
                  <a:ext cx="1394800" cy="237929"/>
                </a:xfrm>
                <a:prstGeom prst="rect">
                  <a:avLst/>
                </a:prstGeom>
                <a:noFill/>
                <a:ln>
                  <a:noFill/>
                </a:ln>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None/>
                    <a:defRPr/>
                  </a:pPr>
                  <a:r>
                    <a:rPr lang="zh-CN" altLang="en-US" sz="1400" dirty="0">
                      <a:solidFill>
                        <a:schemeClr val="bg1"/>
                      </a:solidFill>
                      <a:latin typeface="微软雅黑" panose="020B0503020204020204" charset="-122"/>
                      <a:ea typeface="微软雅黑" panose="020B0503020204020204" charset="-122"/>
                    </a:rPr>
                    <a:t>此处添加简短文字说明。</a:t>
                  </a:r>
                  <a:endParaRPr lang="en-US" altLang="zh-CN" sz="1400" dirty="0">
                    <a:solidFill>
                      <a:schemeClr val="bg1"/>
                    </a:solidFill>
                    <a:latin typeface="微软雅黑" panose="020B0503020204020204" charset="-122"/>
                    <a:ea typeface="微软雅黑" panose="020B0503020204020204" charset="-122"/>
                  </a:endParaRPr>
                </a:p>
              </p:txBody>
            </p:sp>
          </p:grpSp>
        </p:grpSp>
        <p:sp>
          <p:nvSpPr>
            <p:cNvPr id="18" name="Footer Text"/>
            <p:cNvSpPr txBox="1"/>
            <p:nvPr/>
          </p:nvSpPr>
          <p:spPr>
            <a:xfrm flipH="1">
              <a:off x="7607570" y="5816379"/>
              <a:ext cx="3375068" cy="2604911"/>
            </a:xfrm>
            <a:prstGeom prst="rect">
              <a:avLst/>
            </a:prstGeom>
            <a:noFill/>
          </p:spPr>
          <p:txBody>
            <a:bodyPr wrap="square" lIns="0" tIns="0" rIns="0" bIns="0" rtlCol="0">
              <a:spAutoFit/>
            </a:body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gn="r"/>
              <a:endParaRPr lang="en-US" altLang="zh-CN" sz="1400" dirty="0">
                <a:solidFill>
                  <a:schemeClr val="bg1">
                    <a:lumMod val="50000"/>
                  </a:schemeClr>
                </a:solidFill>
                <a:latin typeface="微软雅黑" panose="020B0503020204020204" charset="-122"/>
                <a:ea typeface="微软雅黑" panose="020B0503020204020204" charset="-122"/>
                <a:cs typeface="Lato Regular"/>
              </a:endParaRPr>
            </a:p>
          </p:txBody>
        </p:sp>
        <p:cxnSp>
          <p:nvCxnSpPr>
            <p:cNvPr id="19" name="Straight Line buttom"/>
            <p:cNvCxnSpPr/>
            <p:nvPr/>
          </p:nvCxnSpPr>
          <p:spPr>
            <a:xfrm flipH="1">
              <a:off x="7670468" y="5621255"/>
              <a:ext cx="338050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24"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25"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pic>
        <p:nvPicPr>
          <p:cNvPr id="2" name="图片 1" descr="50054477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8046" y="1866423"/>
            <a:ext cx="5026421" cy="33512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14:presetBounceEnd="81000">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14:bounceEnd="81000">
                                          <p:cBhvr additive="base">
                                            <p:cTn id="12" dur="1000" fill="hold"/>
                                            <p:tgtEl>
                                              <p:spTgt spid="24"/>
                                            </p:tgtEl>
                                            <p:attrNameLst>
                                              <p:attrName>ppt_x</p:attrName>
                                            </p:attrNameLst>
                                          </p:cBhvr>
                                          <p:tavLst>
                                            <p:tav tm="0">
                                              <p:val>
                                                <p:strVal val="#ppt_x"/>
                                              </p:val>
                                            </p:tav>
                                            <p:tav tm="100000">
                                              <p:val>
                                                <p:strVal val="#ppt_x"/>
                                              </p:val>
                                            </p:tav>
                                          </p:tavLst>
                                        </p:anim>
                                        <p:anim calcmode="lin" valueType="num" p14:bounceEnd="81000">
                                          <p:cBhvr additive="base">
                                            <p:cTn id="13" dur="1000" fill="hold"/>
                                            <p:tgtEl>
                                              <p:spTgt spid="24"/>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81000">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14:bounceEnd="81000">
                                          <p:cBhvr additive="base">
                                            <p:cTn id="16" dur="1000" fill="hold"/>
                                            <p:tgtEl>
                                              <p:spTgt spid="25"/>
                                            </p:tgtEl>
                                            <p:attrNameLst>
                                              <p:attrName>ppt_x</p:attrName>
                                            </p:attrNameLst>
                                          </p:cBhvr>
                                          <p:tavLst>
                                            <p:tav tm="0">
                                              <p:val>
                                                <p:strVal val="#ppt_x"/>
                                              </p:val>
                                            </p:tav>
                                            <p:tav tm="100000">
                                              <p:val>
                                                <p:strVal val="#ppt_x"/>
                                              </p:val>
                                            </p:tav>
                                          </p:tavLst>
                                        </p:anim>
                                        <p:anim calcmode="lin" valueType="num" p14:bounceEnd="81000">
                                          <p:cBhvr additive="base">
                                            <p:cTn id="17" dur="10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1000" fill="hold"/>
                                            <p:tgtEl>
                                              <p:spTgt spid="24"/>
                                            </p:tgtEl>
                                            <p:attrNameLst>
                                              <p:attrName>ppt_x</p:attrName>
                                            </p:attrNameLst>
                                          </p:cBhvr>
                                          <p:tavLst>
                                            <p:tav tm="0">
                                              <p:val>
                                                <p:strVal val="#ppt_x"/>
                                              </p:val>
                                            </p:tav>
                                            <p:tav tm="100000">
                                              <p:val>
                                                <p:strVal val="#ppt_x"/>
                                              </p:val>
                                            </p:tav>
                                          </p:tavLst>
                                        </p:anim>
                                        <p:anim calcmode="lin" valueType="num">
                                          <p:cBhvr additive="base">
                                            <p:cTn id="13" dur="1000" fill="hold"/>
                                            <p:tgtEl>
                                              <p:spTgt spid="24"/>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1000" fill="hold"/>
                                            <p:tgtEl>
                                              <p:spTgt spid="25"/>
                                            </p:tgtEl>
                                            <p:attrNameLst>
                                              <p:attrName>ppt_x</p:attrName>
                                            </p:attrNameLst>
                                          </p:cBhvr>
                                          <p:tavLst>
                                            <p:tav tm="0">
                                              <p:val>
                                                <p:strVal val="#ppt_x"/>
                                              </p:val>
                                            </p:tav>
                                            <p:tav tm="100000">
                                              <p:val>
                                                <p:strVal val="#ppt_x"/>
                                              </p:val>
                                            </p:tav>
                                          </p:tavLst>
                                        </p:anim>
                                        <p:anim calcmode="lin" valueType="num">
                                          <p:cBhvr additive="base">
                                            <p:cTn id="17" dur="10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606046" y="1725092"/>
            <a:ext cx="5467024" cy="4459377"/>
            <a:chOff x="482600" y="1903736"/>
            <a:chExt cx="5467024" cy="4459377"/>
          </a:xfrm>
        </p:grpSpPr>
        <p:sp>
          <p:nvSpPr>
            <p:cNvPr id="7" name="Rectangle 22"/>
            <p:cNvSpPr>
              <a:spLocks noChangeArrowheads="1"/>
            </p:cNvSpPr>
            <p:nvPr/>
          </p:nvSpPr>
          <p:spPr bwMode="auto">
            <a:xfrm>
              <a:off x="482600" y="1903736"/>
              <a:ext cx="5467024" cy="1130935"/>
            </a:xfrm>
            <a:prstGeom prst="rect">
              <a:avLst/>
            </a:prstGeom>
            <a:noFill/>
            <a:ln>
              <a:noFill/>
            </a:ln>
          </p:spPr>
          <p:txBody>
            <a:bodyPr lIns="0" tIns="0" rIns="0" bIns="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1600" dirty="0">
                <a:solidFill>
                  <a:schemeClr val="bg1">
                    <a:lumMod val="50000"/>
                  </a:schemeClr>
                </a:solidFill>
                <a:latin typeface="微软雅黑" panose="020B0503020204020204" charset="-122"/>
                <a:ea typeface="微软雅黑" panose="020B0503020204020204" charset="-122"/>
                <a:cs typeface="Lato Regular"/>
              </a:endParaRPr>
            </a:p>
          </p:txBody>
        </p:sp>
        <p:sp>
          <p:nvSpPr>
            <p:cNvPr id="9" name="Rectangle 23"/>
            <p:cNvSpPr>
              <a:spLocks noChangeArrowheads="1"/>
            </p:cNvSpPr>
            <p:nvPr/>
          </p:nvSpPr>
          <p:spPr bwMode="auto">
            <a:xfrm>
              <a:off x="482600" y="3018022"/>
              <a:ext cx="5366568" cy="294640"/>
            </a:xfrm>
            <a:prstGeom prst="rect">
              <a:avLst/>
            </a:prstGeom>
            <a:noFill/>
            <a:ln>
              <a:noFill/>
            </a:ln>
          </p:spPr>
          <p:txBody>
            <a:bodyPr lIns="0" tIns="0" rIns="0" bIns="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10" name="Line 24"/>
            <p:cNvSpPr>
              <a:spLocks noChangeShapeType="1"/>
            </p:cNvSpPr>
            <p:nvPr/>
          </p:nvSpPr>
          <p:spPr bwMode="auto">
            <a:xfrm>
              <a:off x="482600" y="3578514"/>
              <a:ext cx="5366568" cy="0"/>
            </a:xfrm>
            <a:prstGeom prst="line">
              <a:avLst/>
            </a:prstGeom>
            <a:noFill/>
            <a:ln w="6350">
              <a:solidFill>
                <a:schemeClr val="bg1">
                  <a:lumMod val="50000"/>
                </a:schemeClr>
              </a:solidFill>
              <a:round/>
            </a:ln>
            <a:effectLst/>
          </p:spPr>
          <p:txBody>
            <a:bodyPr/>
            <a:lstStyle/>
            <a:p>
              <a:endParaRPr lang="zh-CN" altLang="en-US" sz="3600">
                <a:solidFill>
                  <a:schemeClr val="bg1">
                    <a:lumMod val="50000"/>
                  </a:schemeClr>
                </a:solidFill>
              </a:endParaRPr>
            </a:p>
          </p:txBody>
        </p:sp>
        <p:sp>
          <p:nvSpPr>
            <p:cNvPr id="14" name="Rectangle 25"/>
            <p:cNvSpPr>
              <a:spLocks noChangeArrowheads="1"/>
            </p:cNvSpPr>
            <p:nvPr/>
          </p:nvSpPr>
          <p:spPr bwMode="auto">
            <a:xfrm>
              <a:off x="482600" y="3929102"/>
              <a:ext cx="5366568" cy="294640"/>
            </a:xfrm>
            <a:prstGeom prst="rect">
              <a:avLst/>
            </a:prstGeom>
            <a:noFill/>
            <a:ln>
              <a:noFill/>
            </a:ln>
          </p:spPr>
          <p:txBody>
            <a:bodyPr lIns="0" tIns="0" rIns="0" bIns="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15" name="Line 26"/>
            <p:cNvSpPr>
              <a:spLocks noChangeShapeType="1"/>
            </p:cNvSpPr>
            <p:nvPr/>
          </p:nvSpPr>
          <p:spPr bwMode="auto">
            <a:xfrm>
              <a:off x="482600" y="4489594"/>
              <a:ext cx="5366568" cy="0"/>
            </a:xfrm>
            <a:prstGeom prst="line">
              <a:avLst/>
            </a:prstGeom>
            <a:noFill/>
            <a:ln w="6350">
              <a:solidFill>
                <a:schemeClr val="bg1">
                  <a:lumMod val="50000"/>
                </a:schemeClr>
              </a:solidFill>
              <a:round/>
            </a:ln>
            <a:effectLst/>
          </p:spPr>
          <p:txBody>
            <a:bodyPr/>
            <a:lstStyle/>
            <a:p>
              <a:endParaRPr lang="zh-CN" altLang="en-US" sz="3600">
                <a:solidFill>
                  <a:schemeClr val="bg1">
                    <a:lumMod val="50000"/>
                  </a:schemeClr>
                </a:solidFill>
              </a:endParaRPr>
            </a:p>
          </p:txBody>
        </p:sp>
        <p:sp>
          <p:nvSpPr>
            <p:cNvPr id="16" name="Rectangle 27"/>
            <p:cNvSpPr>
              <a:spLocks noChangeArrowheads="1"/>
            </p:cNvSpPr>
            <p:nvPr/>
          </p:nvSpPr>
          <p:spPr bwMode="auto">
            <a:xfrm>
              <a:off x="482600" y="4882608"/>
              <a:ext cx="5366568" cy="294640"/>
            </a:xfrm>
            <a:prstGeom prst="rect">
              <a:avLst/>
            </a:prstGeom>
            <a:noFill/>
            <a:ln>
              <a:noFill/>
            </a:ln>
          </p:spPr>
          <p:txBody>
            <a:bodyPr lIns="0" tIns="0" rIns="0" bIns="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17" name="Line 28"/>
            <p:cNvSpPr>
              <a:spLocks noChangeShapeType="1"/>
            </p:cNvSpPr>
            <p:nvPr/>
          </p:nvSpPr>
          <p:spPr bwMode="auto">
            <a:xfrm>
              <a:off x="482600" y="5443101"/>
              <a:ext cx="5366568" cy="0"/>
            </a:xfrm>
            <a:prstGeom prst="line">
              <a:avLst/>
            </a:prstGeom>
            <a:noFill/>
            <a:ln w="6350">
              <a:solidFill>
                <a:schemeClr val="bg1">
                  <a:lumMod val="50000"/>
                </a:schemeClr>
              </a:solidFill>
              <a:round/>
            </a:ln>
            <a:effectLst/>
          </p:spPr>
          <p:txBody>
            <a:bodyPr/>
            <a:lstStyle/>
            <a:p>
              <a:endParaRPr lang="zh-CN" altLang="en-US" sz="3600">
                <a:solidFill>
                  <a:schemeClr val="bg1">
                    <a:lumMod val="50000"/>
                  </a:schemeClr>
                </a:solidFill>
              </a:endParaRPr>
            </a:p>
          </p:txBody>
        </p:sp>
        <p:sp>
          <p:nvSpPr>
            <p:cNvPr id="18" name="Rectangle 29"/>
            <p:cNvSpPr>
              <a:spLocks noChangeArrowheads="1"/>
            </p:cNvSpPr>
            <p:nvPr/>
          </p:nvSpPr>
          <p:spPr bwMode="auto">
            <a:xfrm>
              <a:off x="482600" y="5802620"/>
              <a:ext cx="5366568" cy="294640"/>
            </a:xfrm>
            <a:prstGeom prst="rect">
              <a:avLst/>
            </a:prstGeom>
            <a:noFill/>
            <a:ln>
              <a:noFill/>
            </a:ln>
          </p:spPr>
          <p:txBody>
            <a:bodyPr lIns="0" tIns="0" rIns="0" bIns="0">
              <a:spAutoFit/>
            </a:bodyPr>
            <a:lstStyle/>
            <a:p>
              <a:pPr>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p:txBody>
        </p:sp>
        <p:sp>
          <p:nvSpPr>
            <p:cNvPr id="19" name="Line 30"/>
            <p:cNvSpPr>
              <a:spLocks noChangeShapeType="1"/>
            </p:cNvSpPr>
            <p:nvPr/>
          </p:nvSpPr>
          <p:spPr bwMode="auto">
            <a:xfrm>
              <a:off x="482600" y="6363113"/>
              <a:ext cx="5366568" cy="0"/>
            </a:xfrm>
            <a:prstGeom prst="line">
              <a:avLst/>
            </a:prstGeom>
            <a:noFill/>
            <a:ln w="6350">
              <a:solidFill>
                <a:schemeClr val="bg1">
                  <a:lumMod val="50000"/>
                </a:schemeClr>
              </a:solidFill>
              <a:round/>
            </a:ln>
            <a:effectLst/>
          </p:spPr>
          <p:txBody>
            <a:bodyPr/>
            <a:lstStyle/>
            <a:p>
              <a:endParaRPr lang="zh-CN" altLang="en-US" sz="3600">
                <a:solidFill>
                  <a:schemeClr val="bg1">
                    <a:lumMod val="50000"/>
                  </a:schemeClr>
                </a:solidFill>
              </a:endParaRPr>
            </a:p>
          </p:txBody>
        </p:sp>
      </p:grpSp>
      <p:grpSp>
        <p:nvGrpSpPr>
          <p:cNvPr id="20" name="组合 19"/>
          <p:cNvGrpSpPr/>
          <p:nvPr/>
        </p:nvGrpSpPr>
        <p:grpSpPr>
          <a:xfrm>
            <a:off x="7697376" y="1778385"/>
            <a:ext cx="3005096" cy="4406084"/>
            <a:chOff x="2129951" y="1770181"/>
            <a:chExt cx="3112539" cy="4563619"/>
          </a:xfrm>
        </p:grpSpPr>
        <p:sp>
          <p:nvSpPr>
            <p:cNvPr id="21" name="任意多边形 4"/>
            <p:cNvSpPr/>
            <p:nvPr/>
          </p:nvSpPr>
          <p:spPr>
            <a:xfrm>
              <a:off x="2129951" y="1770181"/>
              <a:ext cx="2571144" cy="4359655"/>
            </a:xfrm>
            <a:custGeom>
              <a:avLst/>
              <a:gdLst>
                <a:gd name="connsiteX0" fmla="*/ 2151529 w 2151529"/>
                <a:gd name="connsiteY0" fmla="*/ 0 h 4114800"/>
                <a:gd name="connsiteX1" fmla="*/ 2030505 w 2151529"/>
                <a:gd name="connsiteY1" fmla="*/ 228600 h 4114800"/>
                <a:gd name="connsiteX2" fmla="*/ 591670 w 2151529"/>
                <a:gd name="connsiteY2" fmla="*/ 2944905 h 4114800"/>
                <a:gd name="connsiteX3" fmla="*/ 0 w 2151529"/>
                <a:gd name="connsiteY3" fmla="*/ 4114800 h 4114800"/>
                <a:gd name="connsiteX0-1" fmla="*/ 2151529 w 2151529"/>
                <a:gd name="connsiteY0-2" fmla="*/ 0 h 4114800"/>
                <a:gd name="connsiteX1-3" fmla="*/ 2030505 w 2151529"/>
                <a:gd name="connsiteY1-4" fmla="*/ 228600 h 4114800"/>
                <a:gd name="connsiteX2-5" fmla="*/ 591670 w 2151529"/>
                <a:gd name="connsiteY2-6" fmla="*/ 2944905 h 4114800"/>
                <a:gd name="connsiteX3-7" fmla="*/ 0 w 2151529"/>
                <a:gd name="connsiteY3-8" fmla="*/ 4114800 h 4114800"/>
                <a:gd name="connsiteX0-9" fmla="*/ 2435130 w 2435130"/>
                <a:gd name="connsiteY0-10" fmla="*/ 0 h 4114800"/>
                <a:gd name="connsiteX1-11" fmla="*/ 2314106 w 2435130"/>
                <a:gd name="connsiteY1-12" fmla="*/ 228600 h 4114800"/>
                <a:gd name="connsiteX2-13" fmla="*/ 875271 w 2435130"/>
                <a:gd name="connsiteY2-14" fmla="*/ 2944905 h 4114800"/>
                <a:gd name="connsiteX3-15" fmla="*/ 283601 w 2435130"/>
                <a:gd name="connsiteY3-16" fmla="*/ 4114800 h 4114800"/>
                <a:gd name="connsiteX0-17" fmla="*/ 2426739 w 2426739"/>
                <a:gd name="connsiteY0-18" fmla="*/ 0 h 4114800"/>
                <a:gd name="connsiteX1-19" fmla="*/ 2305715 w 2426739"/>
                <a:gd name="connsiteY1-20" fmla="*/ 228600 h 4114800"/>
                <a:gd name="connsiteX2-21" fmla="*/ 866880 w 2426739"/>
                <a:gd name="connsiteY2-22" fmla="*/ 2944905 h 4114800"/>
                <a:gd name="connsiteX3-23" fmla="*/ 275210 w 2426739"/>
                <a:gd name="connsiteY3-24" fmla="*/ 4114800 h 4114800"/>
              </a:gdLst>
              <a:ahLst/>
              <a:cxnLst>
                <a:cxn ang="0">
                  <a:pos x="connsiteX0-1" y="connsiteY0-2"/>
                </a:cxn>
                <a:cxn ang="0">
                  <a:pos x="connsiteX1-3" y="connsiteY1-4"/>
                </a:cxn>
                <a:cxn ang="0">
                  <a:pos x="connsiteX2-5" y="connsiteY2-6"/>
                </a:cxn>
                <a:cxn ang="0">
                  <a:pos x="connsiteX3-7" y="connsiteY3-8"/>
                </a:cxn>
              </a:cxnLst>
              <a:rect l="l" t="t" r="r" b="b"/>
              <a:pathLst>
                <a:path w="2426739" h="4114800">
                  <a:moveTo>
                    <a:pt x="2426739" y="0"/>
                  </a:moveTo>
                  <a:cubicBezTo>
                    <a:pt x="2386398" y="76200"/>
                    <a:pt x="2381122" y="270404"/>
                    <a:pt x="2305715" y="228600"/>
                  </a:cubicBezTo>
                  <a:cubicBezTo>
                    <a:pt x="615868" y="-708213"/>
                    <a:pt x="-1073978" y="1676399"/>
                    <a:pt x="866880" y="2944905"/>
                  </a:cubicBezTo>
                  <a:lnTo>
                    <a:pt x="275210" y="4114800"/>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2" name="任意多边形 6"/>
            <p:cNvSpPr/>
            <p:nvPr/>
          </p:nvSpPr>
          <p:spPr>
            <a:xfrm>
              <a:off x="2398937" y="4040111"/>
              <a:ext cx="2695373" cy="850029"/>
            </a:xfrm>
            <a:custGeom>
              <a:avLst/>
              <a:gdLst>
                <a:gd name="connsiteX0" fmla="*/ 0 w 2543991"/>
                <a:gd name="connsiteY0" fmla="*/ 0 h 802288"/>
                <a:gd name="connsiteX1" fmla="*/ 2543991 w 2543991"/>
                <a:gd name="connsiteY1" fmla="*/ 0 h 802288"/>
                <a:gd name="connsiteX2" fmla="*/ 2513446 w 2543991"/>
                <a:gd name="connsiteY2" fmla="*/ 63407 h 802288"/>
                <a:gd name="connsiteX3" fmla="*/ 1271995 w 2543991"/>
                <a:gd name="connsiteY3" fmla="*/ 802288 h 802288"/>
                <a:gd name="connsiteX4" fmla="*/ 30544 w 2543991"/>
                <a:gd name="connsiteY4" fmla="*/ 63407 h 802288"/>
                <a:gd name="connsiteX5" fmla="*/ 0 w 2543991"/>
                <a:gd name="connsiteY5" fmla="*/ 0 h 80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3991" h="802288">
                  <a:moveTo>
                    <a:pt x="0" y="0"/>
                  </a:moveTo>
                  <a:lnTo>
                    <a:pt x="2543991" y="0"/>
                  </a:lnTo>
                  <a:lnTo>
                    <a:pt x="2513446" y="63407"/>
                  </a:lnTo>
                  <a:cubicBezTo>
                    <a:pt x="2274364" y="503518"/>
                    <a:pt x="1808070" y="802288"/>
                    <a:pt x="1271995" y="802288"/>
                  </a:cubicBezTo>
                  <a:cubicBezTo>
                    <a:pt x="735920" y="802288"/>
                    <a:pt x="269627" y="503518"/>
                    <a:pt x="30544" y="63407"/>
                  </a:cubicBezTo>
                  <a:lnTo>
                    <a:pt x="0" y="0"/>
                  </a:lnTo>
                  <a:close/>
                </a:path>
              </a:pathLst>
            </a:custGeom>
            <a:solidFill>
              <a:schemeClr val="accent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3" name="任意多边形 7"/>
            <p:cNvSpPr/>
            <p:nvPr/>
          </p:nvSpPr>
          <p:spPr>
            <a:xfrm>
              <a:off x="2250755" y="3394272"/>
              <a:ext cx="2991735" cy="645839"/>
            </a:xfrm>
            <a:custGeom>
              <a:avLst/>
              <a:gdLst>
                <a:gd name="connsiteX0" fmla="*/ 0 w 2823708"/>
                <a:gd name="connsiteY0" fmla="*/ 0 h 609566"/>
                <a:gd name="connsiteX1" fmla="*/ 2823708 w 2823708"/>
                <a:gd name="connsiteY1" fmla="*/ 0 h 609566"/>
                <a:gd name="connsiteX2" fmla="*/ 2712757 w 2823708"/>
                <a:gd name="connsiteY2" fmla="*/ 549557 h 609566"/>
                <a:gd name="connsiteX3" fmla="*/ 2683850 w 2823708"/>
                <a:gd name="connsiteY3" fmla="*/ 609566 h 609566"/>
                <a:gd name="connsiteX4" fmla="*/ 139859 w 2823708"/>
                <a:gd name="connsiteY4" fmla="*/ 609566 h 609566"/>
                <a:gd name="connsiteX5" fmla="*/ 110951 w 2823708"/>
                <a:gd name="connsiteY5" fmla="*/ 549557 h 609566"/>
                <a:gd name="connsiteX6" fmla="*/ 0 w 2823708"/>
                <a:gd name="connsiteY6" fmla="*/ 0 h 60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09566">
                  <a:moveTo>
                    <a:pt x="0" y="0"/>
                  </a:moveTo>
                  <a:lnTo>
                    <a:pt x="2823708" y="0"/>
                  </a:lnTo>
                  <a:cubicBezTo>
                    <a:pt x="2823708" y="194936"/>
                    <a:pt x="2784201" y="380645"/>
                    <a:pt x="2712757" y="549557"/>
                  </a:cubicBezTo>
                  <a:lnTo>
                    <a:pt x="2683850" y="609566"/>
                  </a:lnTo>
                  <a:lnTo>
                    <a:pt x="139859" y="609566"/>
                  </a:lnTo>
                  <a:lnTo>
                    <a:pt x="110951" y="549557"/>
                  </a:lnTo>
                  <a:cubicBezTo>
                    <a:pt x="39507" y="380645"/>
                    <a:pt x="0" y="194936"/>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24" name="椭圆 23"/>
            <p:cNvSpPr/>
            <p:nvPr/>
          </p:nvSpPr>
          <p:spPr>
            <a:xfrm>
              <a:off x="2250755" y="5784216"/>
              <a:ext cx="2450340" cy="54958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任意多边形 9"/>
            <p:cNvSpPr/>
            <p:nvPr/>
          </p:nvSpPr>
          <p:spPr>
            <a:xfrm>
              <a:off x="2417211" y="1898405"/>
              <a:ext cx="2658825" cy="812093"/>
            </a:xfrm>
            <a:custGeom>
              <a:avLst/>
              <a:gdLst>
                <a:gd name="connsiteX0" fmla="*/ 1254747 w 2509495"/>
                <a:gd name="connsiteY0" fmla="*/ 0 h 766483"/>
                <a:gd name="connsiteX1" fmla="*/ 2496198 w 2509495"/>
                <a:gd name="connsiteY1" fmla="*/ 738881 h 766483"/>
                <a:gd name="connsiteX2" fmla="*/ 2509495 w 2509495"/>
                <a:gd name="connsiteY2" fmla="*/ 766483 h 766483"/>
                <a:gd name="connsiteX3" fmla="*/ 0 w 2509495"/>
                <a:gd name="connsiteY3" fmla="*/ 766483 h 766483"/>
                <a:gd name="connsiteX4" fmla="*/ 13296 w 2509495"/>
                <a:gd name="connsiteY4" fmla="*/ 738881 h 766483"/>
                <a:gd name="connsiteX5" fmla="*/ 1254747 w 2509495"/>
                <a:gd name="connsiteY5" fmla="*/ 0 h 76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9495" h="766483">
                  <a:moveTo>
                    <a:pt x="1254747" y="0"/>
                  </a:moveTo>
                  <a:cubicBezTo>
                    <a:pt x="1790822" y="0"/>
                    <a:pt x="2257116" y="298770"/>
                    <a:pt x="2496198" y="738881"/>
                  </a:cubicBezTo>
                  <a:lnTo>
                    <a:pt x="2509495" y="766483"/>
                  </a:lnTo>
                  <a:lnTo>
                    <a:pt x="0" y="766483"/>
                  </a:lnTo>
                  <a:lnTo>
                    <a:pt x="13296" y="738881"/>
                  </a:lnTo>
                  <a:cubicBezTo>
                    <a:pt x="252379" y="298770"/>
                    <a:pt x="718672" y="0"/>
                    <a:pt x="12547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26" name="任意多边形 10"/>
            <p:cNvSpPr/>
            <p:nvPr/>
          </p:nvSpPr>
          <p:spPr>
            <a:xfrm>
              <a:off x="2250755" y="2710498"/>
              <a:ext cx="2991735" cy="683774"/>
            </a:xfrm>
            <a:custGeom>
              <a:avLst/>
              <a:gdLst>
                <a:gd name="connsiteX0" fmla="*/ 157107 w 2823708"/>
                <a:gd name="connsiteY0" fmla="*/ 0 h 645371"/>
                <a:gd name="connsiteX1" fmla="*/ 2666602 w 2823708"/>
                <a:gd name="connsiteY1" fmla="*/ 0 h 645371"/>
                <a:gd name="connsiteX2" fmla="*/ 2712757 w 2823708"/>
                <a:gd name="connsiteY2" fmla="*/ 95814 h 645371"/>
                <a:gd name="connsiteX3" fmla="*/ 2823708 w 2823708"/>
                <a:gd name="connsiteY3" fmla="*/ 645371 h 645371"/>
                <a:gd name="connsiteX4" fmla="*/ 0 w 2823708"/>
                <a:gd name="connsiteY4" fmla="*/ 645371 h 645371"/>
                <a:gd name="connsiteX5" fmla="*/ 110951 w 2823708"/>
                <a:gd name="connsiteY5" fmla="*/ 95814 h 645371"/>
                <a:gd name="connsiteX6" fmla="*/ 157107 w 2823708"/>
                <a:gd name="connsiteY6" fmla="*/ 0 h 64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45371">
                  <a:moveTo>
                    <a:pt x="157107" y="0"/>
                  </a:moveTo>
                  <a:lnTo>
                    <a:pt x="2666602" y="0"/>
                  </a:lnTo>
                  <a:lnTo>
                    <a:pt x="2712757" y="95814"/>
                  </a:lnTo>
                  <a:cubicBezTo>
                    <a:pt x="2784201" y="264726"/>
                    <a:pt x="2823708" y="450435"/>
                    <a:pt x="2823708" y="645371"/>
                  </a:cubicBezTo>
                  <a:lnTo>
                    <a:pt x="0" y="645371"/>
                  </a:lnTo>
                  <a:cubicBezTo>
                    <a:pt x="0" y="450435"/>
                    <a:pt x="39507" y="264726"/>
                    <a:pt x="110951" y="95814"/>
                  </a:cubicBezTo>
                  <a:lnTo>
                    <a:pt x="157107" y="0"/>
                  </a:lnTo>
                  <a:close/>
                </a:path>
              </a:pathLst>
            </a:custGeom>
            <a:solidFill>
              <a:schemeClr val="accent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7" name="矩形 26"/>
            <p:cNvSpPr/>
            <p:nvPr/>
          </p:nvSpPr>
          <p:spPr>
            <a:xfrm>
              <a:off x="3301364" y="2034514"/>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charset="-122"/>
                </a:rPr>
                <a:t>01</a:t>
              </a:r>
              <a:endParaRPr lang="zh-CN" altLang="en-US" sz="2400" dirty="0">
                <a:solidFill>
                  <a:prstClr val="white"/>
                </a:solidFill>
                <a:latin typeface="Haettenschweiler" panose="020B0706040902060204" pitchFamily="34" charset="0"/>
                <a:ea typeface="微软雅黑" panose="020B0503020204020204" charset="-122"/>
              </a:endParaRPr>
            </a:p>
          </p:txBody>
        </p:sp>
        <p:sp>
          <p:nvSpPr>
            <p:cNvPr id="28" name="矩形 27"/>
            <p:cNvSpPr/>
            <p:nvPr/>
          </p:nvSpPr>
          <p:spPr>
            <a:xfrm>
              <a:off x="3301364" y="2769736"/>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charset="-122"/>
                </a:rPr>
                <a:t>02</a:t>
              </a:r>
              <a:endParaRPr lang="zh-CN" altLang="en-US" sz="2400" dirty="0">
                <a:solidFill>
                  <a:prstClr val="white"/>
                </a:solidFill>
                <a:latin typeface="Haettenschweiler" panose="020B0706040902060204" pitchFamily="34" charset="0"/>
                <a:ea typeface="微软雅黑" panose="020B0503020204020204" charset="-122"/>
              </a:endParaRPr>
            </a:p>
          </p:txBody>
        </p:sp>
        <p:sp>
          <p:nvSpPr>
            <p:cNvPr id="29" name="矩形 28"/>
            <p:cNvSpPr/>
            <p:nvPr/>
          </p:nvSpPr>
          <p:spPr>
            <a:xfrm>
              <a:off x="3301364" y="3441897"/>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charset="-122"/>
                </a:rPr>
                <a:t>03</a:t>
              </a:r>
              <a:endParaRPr lang="zh-CN" altLang="en-US" sz="2400" dirty="0">
                <a:solidFill>
                  <a:prstClr val="white"/>
                </a:solidFill>
                <a:latin typeface="Haettenschweiler" panose="020B0706040902060204" pitchFamily="34" charset="0"/>
                <a:ea typeface="微软雅黑" panose="020B0503020204020204" charset="-122"/>
              </a:endParaRPr>
            </a:p>
          </p:txBody>
        </p:sp>
        <p:sp>
          <p:nvSpPr>
            <p:cNvPr id="30" name="矩形 29"/>
            <p:cNvSpPr/>
            <p:nvPr/>
          </p:nvSpPr>
          <p:spPr>
            <a:xfrm>
              <a:off x="3415523" y="4159151"/>
              <a:ext cx="68054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charset="-122"/>
                </a:rPr>
                <a:t>04</a:t>
              </a:r>
              <a:endParaRPr lang="zh-CN" altLang="en-US" sz="2400" dirty="0">
                <a:solidFill>
                  <a:prstClr val="white"/>
                </a:solidFill>
                <a:latin typeface="Haettenschweiler" panose="020B0706040902060204" pitchFamily="34" charset="0"/>
                <a:ea typeface="微软雅黑" panose="020B0503020204020204" charset="-122"/>
              </a:endParaRPr>
            </a:p>
          </p:txBody>
        </p:sp>
      </p:grpSp>
      <p:sp>
        <p:nvSpPr>
          <p:cNvPr id="35"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36"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par>
                                    <p:cTn id="16" presetID="2" presetClass="entr" presetSubtype="1" fill="hold" grpId="0" nodeType="withEffect" p14:presetBounceEnd="81000">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14:bounceEnd="81000">
                                          <p:cBhvr additive="base">
                                            <p:cTn id="18" dur="1000" fill="hold"/>
                                            <p:tgtEl>
                                              <p:spTgt spid="35"/>
                                            </p:tgtEl>
                                            <p:attrNameLst>
                                              <p:attrName>ppt_x</p:attrName>
                                            </p:attrNameLst>
                                          </p:cBhvr>
                                          <p:tavLst>
                                            <p:tav tm="0">
                                              <p:val>
                                                <p:strVal val="#ppt_x"/>
                                              </p:val>
                                            </p:tav>
                                            <p:tav tm="100000">
                                              <p:val>
                                                <p:strVal val="#ppt_x"/>
                                              </p:val>
                                            </p:tav>
                                          </p:tavLst>
                                        </p:anim>
                                        <p:anim calcmode="lin" valueType="num" p14:bounceEnd="81000">
                                          <p:cBhvr additive="base">
                                            <p:cTn id="19" dur="1000" fill="hold"/>
                                            <p:tgtEl>
                                              <p:spTgt spid="35"/>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14:presetBounceEnd="81000">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14:bounceEnd="81000">
                                          <p:cBhvr additive="base">
                                            <p:cTn id="22" dur="1000" fill="hold"/>
                                            <p:tgtEl>
                                              <p:spTgt spid="36"/>
                                            </p:tgtEl>
                                            <p:attrNameLst>
                                              <p:attrName>ppt_x</p:attrName>
                                            </p:attrNameLst>
                                          </p:cBhvr>
                                          <p:tavLst>
                                            <p:tav tm="0">
                                              <p:val>
                                                <p:strVal val="#ppt_x"/>
                                              </p:val>
                                            </p:tav>
                                            <p:tav tm="100000">
                                              <p:val>
                                                <p:strVal val="#ppt_x"/>
                                              </p:val>
                                            </p:tav>
                                          </p:tavLst>
                                        </p:anim>
                                        <p:anim calcmode="lin" valueType="num" p14:bounceEnd="81000">
                                          <p:cBhvr additive="base">
                                            <p:cTn id="23" dur="1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1000" fill="hold"/>
                                            <p:tgtEl>
                                              <p:spTgt spid="35"/>
                                            </p:tgtEl>
                                            <p:attrNameLst>
                                              <p:attrName>ppt_x</p:attrName>
                                            </p:attrNameLst>
                                          </p:cBhvr>
                                          <p:tavLst>
                                            <p:tav tm="0">
                                              <p:val>
                                                <p:strVal val="#ppt_x"/>
                                              </p:val>
                                            </p:tav>
                                            <p:tav tm="100000">
                                              <p:val>
                                                <p:strVal val="#ppt_x"/>
                                              </p:val>
                                            </p:tav>
                                          </p:tavLst>
                                        </p:anim>
                                        <p:anim calcmode="lin" valueType="num">
                                          <p:cBhvr additive="base">
                                            <p:cTn id="19" dur="1000" fill="hold"/>
                                            <p:tgtEl>
                                              <p:spTgt spid="35"/>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1000" fill="hold"/>
                                            <p:tgtEl>
                                              <p:spTgt spid="36"/>
                                            </p:tgtEl>
                                            <p:attrNameLst>
                                              <p:attrName>ppt_x</p:attrName>
                                            </p:attrNameLst>
                                          </p:cBhvr>
                                          <p:tavLst>
                                            <p:tav tm="0">
                                              <p:val>
                                                <p:strVal val="#ppt_x"/>
                                              </p:val>
                                            </p:tav>
                                            <p:tav tm="100000">
                                              <p:val>
                                                <p:strVal val="#ppt_x"/>
                                              </p:val>
                                            </p:tav>
                                          </p:tavLst>
                                        </p:anim>
                                        <p:anim calcmode="lin" valueType="num">
                                          <p:cBhvr additive="base">
                                            <p:cTn id="23" dur="1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821341.jpg"/>
          <p:cNvPicPr>
            <a:picLocks noChangeAspect="1"/>
          </p:cNvPicPr>
          <p:nvPr/>
        </p:nvPicPr>
        <p:blipFill rotWithShape="1">
          <a:blip r:embed="rId1" cstate="print">
            <a:extLst>
              <a:ext uri="{28A0092B-C50C-407E-A947-70E740481C1C}">
                <a14:useLocalDpi xmlns:a14="http://schemas.microsoft.com/office/drawing/2010/main" val="0"/>
              </a:ext>
            </a:extLst>
          </a:blip>
          <a:srcRect t="5393" b="11020"/>
          <a:stretch>
            <a:fillRect/>
          </a:stretch>
        </p:blipFill>
        <p:spPr>
          <a:xfrm>
            <a:off x="0" y="0"/>
            <a:ext cx="12309738" cy="6859588"/>
          </a:xfrm>
          <a:prstGeom prst="rect">
            <a:avLst/>
          </a:prstGeom>
        </p:spPr>
      </p:pic>
      <p:sp>
        <p:nvSpPr>
          <p:cNvPr id="10" name="矩形 9"/>
          <p:cNvSpPr/>
          <p:nvPr/>
        </p:nvSpPr>
        <p:spPr>
          <a:xfrm>
            <a:off x="0" y="0"/>
            <a:ext cx="12353978"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tx1">
                  <a:lumMod val="85000"/>
                  <a:lumOff val="15000"/>
                </a:schemeClr>
              </a:solidFill>
            </a:endParaRPr>
          </a:p>
        </p:txBody>
      </p:sp>
      <p:pic>
        <p:nvPicPr>
          <p:cNvPr id="5" name="图片 4" descr="菱形"/>
          <p:cNvPicPr>
            <a:picLocks noChangeAspect="1"/>
          </p:cNvPicPr>
          <p:nvPr/>
        </p:nvPicPr>
        <p:blipFill>
          <a:blip r:embed="rId2"/>
          <a:stretch>
            <a:fillRect/>
          </a:stretch>
        </p:blipFill>
        <p:spPr>
          <a:xfrm>
            <a:off x="4738388" y="553649"/>
            <a:ext cx="2713637" cy="1809514"/>
          </a:xfrm>
          <a:prstGeom prst="rect">
            <a:avLst/>
          </a:prstGeom>
        </p:spPr>
      </p:pic>
      <p:sp>
        <p:nvSpPr>
          <p:cNvPr id="6" name="文本框 5"/>
          <p:cNvSpPr txBox="1"/>
          <p:nvPr/>
        </p:nvSpPr>
        <p:spPr>
          <a:xfrm>
            <a:off x="5028545" y="1184121"/>
            <a:ext cx="2052053" cy="523152"/>
          </a:xfrm>
          <a:prstGeom prst="rect">
            <a:avLst/>
          </a:prstGeom>
          <a:noFill/>
        </p:spPr>
        <p:txBody>
          <a:bodyPr wrap="square" rtlCol="0">
            <a:spAutoFit/>
          </a:bodyPr>
          <a:lstStyle/>
          <a:p>
            <a:pPr algn="ctr"/>
            <a:r>
              <a:rPr lang="en-US" altLang="zh-CN" sz="2800" b="1" dirty="0">
                <a:solidFill>
                  <a:schemeClr val="accent2"/>
                </a:solidFill>
                <a:latin typeface="微软雅黑" panose="020B0503020204020204" charset="-122"/>
                <a:ea typeface="微软雅黑" panose="020B0503020204020204" charset="-122"/>
              </a:rPr>
              <a:t>PART.</a:t>
            </a:r>
            <a:r>
              <a:rPr lang="en-US" altLang="zh-CN" sz="2800" b="1" dirty="0" smtClean="0">
                <a:solidFill>
                  <a:schemeClr val="accent2"/>
                </a:solidFill>
                <a:latin typeface="微软雅黑" panose="020B0503020204020204" charset="-122"/>
                <a:ea typeface="微软雅黑" panose="020B0503020204020204" charset="-122"/>
              </a:rPr>
              <a:t>04</a:t>
            </a:r>
            <a:endParaRPr lang="en-US" altLang="zh-CN" sz="2800" b="1" dirty="0">
              <a:solidFill>
                <a:schemeClr val="accent2"/>
              </a:solidFill>
              <a:latin typeface="微软雅黑" panose="020B0503020204020204" charset="-122"/>
              <a:ea typeface="微软雅黑" panose="020B0503020204020204" charset="-122"/>
            </a:endParaRPr>
          </a:p>
        </p:txBody>
      </p:sp>
      <p:sp>
        <p:nvSpPr>
          <p:cNvPr id="7" name="文本框 6"/>
          <p:cNvSpPr txBox="1"/>
          <p:nvPr/>
        </p:nvSpPr>
        <p:spPr>
          <a:xfrm>
            <a:off x="4031725" y="2972168"/>
            <a:ext cx="4126963" cy="523152"/>
          </a:xfrm>
          <a:prstGeom prst="rect">
            <a:avLst/>
          </a:prstGeom>
          <a:noFill/>
        </p:spPr>
        <p:txBody>
          <a:bodyPr wrap="square" rtlCol="0">
            <a:spAutoFit/>
          </a:bodyPr>
          <a:lstStyle/>
          <a:p>
            <a:pPr algn="dist" fontAlgn="auto">
              <a:lnSpc>
                <a:spcPct val="100000"/>
              </a:lnSpc>
            </a:pPr>
            <a:r>
              <a:rPr lang="zh-CN" altLang="en-US" sz="2800" b="1" dirty="0">
                <a:solidFill>
                  <a:srgbClr val="FFFFFF"/>
                </a:solidFill>
                <a:latin typeface="微软雅黑" panose="020B0503020204020204" charset="-122"/>
                <a:ea typeface="微软雅黑" panose="020B0503020204020204" charset="-122"/>
                <a:sym typeface="+mn-ea"/>
              </a:rPr>
              <a:t>单击此处输入标题文本</a:t>
            </a:r>
            <a:endParaRPr lang="zh-CN" altLang="en-US" sz="2800" b="1" dirty="0">
              <a:solidFill>
                <a:srgbClr val="FFFFFF"/>
              </a:solidFill>
              <a:latin typeface="微软雅黑" panose="020B0503020204020204" charset="-122"/>
              <a:ea typeface="微软雅黑" panose="020B0503020204020204" charset="-122"/>
              <a:sym typeface="+mn-ea"/>
            </a:endParaRPr>
          </a:p>
        </p:txBody>
      </p:sp>
      <p:sp>
        <p:nvSpPr>
          <p:cNvPr id="8" name="文本框 7"/>
          <p:cNvSpPr txBox="1"/>
          <p:nvPr/>
        </p:nvSpPr>
        <p:spPr>
          <a:xfrm>
            <a:off x="2791097" y="3619129"/>
            <a:ext cx="6607585" cy="755015"/>
          </a:xfrm>
          <a:prstGeom prst="rect">
            <a:avLst/>
          </a:prstGeom>
          <a:noFill/>
        </p:spPr>
        <p:txBody>
          <a:bodyPr wrap="square" rtlCol="0">
            <a:spAutoFit/>
          </a:bodyPr>
          <a:lstStyle/>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r>
              <a:rPr lang="zh-CN" altLang="en-US" sz="1200" dirty="0">
                <a:solidFill>
                  <a:srgbClr val="FFFFFF"/>
                </a:solidFill>
                <a:latin typeface="微软雅黑" panose="020B0503020204020204" charset="-122"/>
                <a:ea typeface="微软雅黑" panose="020B0503020204020204" charset="-122"/>
              </a:rPr>
              <a:t>我爱你给你创意和灵感我爱你给你创意和灵感</a:t>
            </a:r>
            <a:endParaRPr lang="en-US" altLang="zh-CN" sz="1200" dirty="0">
              <a:solidFill>
                <a:srgbClr val="FFFFFF"/>
              </a:solidFill>
              <a:latin typeface="方正姚体" panose="02010601030101010101" pitchFamily="2" charset="-122"/>
              <a:ea typeface="方正姚体" panose="02010601030101010101" pitchFamily="2" charset="-122"/>
            </a:endParaRPr>
          </a:p>
          <a:p>
            <a:pPr algn="ctr">
              <a:lnSpc>
                <a:spcPct val="120000"/>
              </a:lnSpc>
            </a:pPr>
            <a:endParaRPr lang="en-US" altLang="zh-CN" sz="1200" dirty="0">
              <a:solidFill>
                <a:srgbClr val="FFFFFF"/>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2" presetClass="entr" presetSubtype="4" fill="hold" grpId="1"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p:tgtEl>
                                          <p:spTgt spid="8"/>
                                        </p:tgtEl>
                                        <p:attrNameLst>
                                          <p:attrName>ppt_y</p:attrName>
                                        </p:attrNameLst>
                                      </p:cBhvr>
                                      <p:tavLst>
                                        <p:tav tm="0">
                                          <p:val>
                                            <p:strVal val="#ppt_y+#ppt_h*1.125000"/>
                                          </p:val>
                                        </p:tav>
                                        <p:tav tm="100000">
                                          <p:val>
                                            <p:strVal val="#ppt_y"/>
                                          </p:val>
                                        </p:tav>
                                      </p:tavLst>
                                    </p:anim>
                                    <p:animEffect transition="in" filter="wipe(u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6" grpId="0"/>
      <p:bldP spid="6" grpId="1"/>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90733" y="2579503"/>
            <a:ext cx="10052416" cy="2787474"/>
            <a:chOff x="827964" y="1717426"/>
            <a:chExt cx="7704476" cy="2136405"/>
          </a:xfrm>
        </p:grpSpPr>
        <p:grpSp>
          <p:nvGrpSpPr>
            <p:cNvPr id="7" name="组合 1"/>
            <p:cNvGrpSpPr/>
            <p:nvPr/>
          </p:nvGrpSpPr>
          <p:grpSpPr>
            <a:xfrm>
              <a:off x="827964" y="1717426"/>
              <a:ext cx="1764006" cy="686474"/>
              <a:chOff x="6278307" y="2195545"/>
              <a:chExt cx="1764006" cy="686474"/>
            </a:xfrm>
          </p:grpSpPr>
          <p:sp>
            <p:nvSpPr>
              <p:cNvPr id="45" name="TextBox 20"/>
              <p:cNvSpPr txBox="1"/>
              <p:nvPr/>
            </p:nvSpPr>
            <p:spPr bwMode="auto">
              <a:xfrm>
                <a:off x="6382171" y="2494098"/>
                <a:ext cx="1526083" cy="38792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46" name="TextBox 19"/>
              <p:cNvSpPr txBox="1">
                <a:spLocks noChangeArrowheads="1"/>
              </p:cNvSpPr>
              <p:nvPr/>
            </p:nvSpPr>
            <p:spPr bwMode="auto">
              <a:xfrm>
                <a:off x="6278307" y="2195545"/>
                <a:ext cx="1764006" cy="31463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rPr>
                  <a:t>我爱你</a:t>
                </a:r>
                <a:endParaRPr lang="zh-CN" altLang="zh-CN"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9" name="组合 1"/>
            <p:cNvGrpSpPr/>
            <p:nvPr/>
          </p:nvGrpSpPr>
          <p:grpSpPr>
            <a:xfrm>
              <a:off x="3276236" y="1717426"/>
              <a:ext cx="1764006" cy="686474"/>
              <a:chOff x="6278307" y="2195545"/>
              <a:chExt cx="1764006" cy="686474"/>
            </a:xfrm>
          </p:grpSpPr>
          <p:sp>
            <p:nvSpPr>
              <p:cNvPr id="43" name="TextBox 20"/>
              <p:cNvSpPr txBox="1"/>
              <p:nvPr/>
            </p:nvSpPr>
            <p:spPr bwMode="auto">
              <a:xfrm>
                <a:off x="6382171" y="2494098"/>
                <a:ext cx="1526083" cy="38792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44" name="TextBox 19"/>
              <p:cNvSpPr txBox="1">
                <a:spLocks noChangeArrowheads="1"/>
              </p:cNvSpPr>
              <p:nvPr/>
            </p:nvSpPr>
            <p:spPr bwMode="auto">
              <a:xfrm>
                <a:off x="6278307" y="2195545"/>
                <a:ext cx="1764006" cy="31463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rPr>
                  <a:t>我爱你</a:t>
                </a:r>
                <a:endParaRPr lang="zh-CN" altLang="zh-CN"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0" name="组合 1"/>
            <p:cNvGrpSpPr/>
            <p:nvPr/>
          </p:nvGrpSpPr>
          <p:grpSpPr>
            <a:xfrm>
              <a:off x="5544298" y="1717426"/>
              <a:ext cx="1764006" cy="686474"/>
              <a:chOff x="6278307" y="2195545"/>
              <a:chExt cx="1764006" cy="686474"/>
            </a:xfrm>
          </p:grpSpPr>
          <p:sp>
            <p:nvSpPr>
              <p:cNvPr id="41" name="TextBox 20"/>
              <p:cNvSpPr txBox="1"/>
              <p:nvPr/>
            </p:nvSpPr>
            <p:spPr bwMode="auto">
              <a:xfrm>
                <a:off x="6382171" y="2494098"/>
                <a:ext cx="1526083" cy="38792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42" name="TextBox 19"/>
              <p:cNvSpPr txBox="1">
                <a:spLocks noChangeArrowheads="1"/>
              </p:cNvSpPr>
              <p:nvPr/>
            </p:nvSpPr>
            <p:spPr bwMode="auto">
              <a:xfrm>
                <a:off x="6278307" y="2195545"/>
                <a:ext cx="1764006" cy="31463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rPr>
                  <a:t>我爱你</a:t>
                </a:r>
                <a:endParaRPr lang="zh-CN" altLang="zh-CN"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4" name="组合 1"/>
            <p:cNvGrpSpPr/>
            <p:nvPr/>
          </p:nvGrpSpPr>
          <p:grpSpPr>
            <a:xfrm>
              <a:off x="2087914" y="3167357"/>
              <a:ext cx="1764006" cy="680113"/>
              <a:chOff x="6278307" y="2195545"/>
              <a:chExt cx="1764006" cy="680113"/>
            </a:xfrm>
          </p:grpSpPr>
          <p:sp>
            <p:nvSpPr>
              <p:cNvPr id="39" name="TextBox 20"/>
              <p:cNvSpPr txBox="1"/>
              <p:nvPr/>
            </p:nvSpPr>
            <p:spPr bwMode="auto">
              <a:xfrm>
                <a:off x="6382171" y="2494098"/>
                <a:ext cx="1526083" cy="381560"/>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40" name="TextBox 19"/>
              <p:cNvSpPr txBox="1">
                <a:spLocks noChangeArrowheads="1"/>
              </p:cNvSpPr>
              <p:nvPr/>
            </p:nvSpPr>
            <p:spPr bwMode="auto">
              <a:xfrm>
                <a:off x="6278307" y="2195545"/>
                <a:ext cx="1764006" cy="306610"/>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rPr>
                  <a:t>我爱你</a:t>
                </a:r>
                <a:endParaRPr lang="zh-CN" altLang="zh-CN"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5" name="组合 1"/>
            <p:cNvGrpSpPr/>
            <p:nvPr/>
          </p:nvGrpSpPr>
          <p:grpSpPr>
            <a:xfrm>
              <a:off x="4460080" y="3167357"/>
              <a:ext cx="1764006" cy="686474"/>
              <a:chOff x="6278307" y="2195545"/>
              <a:chExt cx="1764006" cy="686474"/>
            </a:xfrm>
          </p:grpSpPr>
          <p:sp>
            <p:nvSpPr>
              <p:cNvPr id="37" name="TextBox 20"/>
              <p:cNvSpPr txBox="1"/>
              <p:nvPr/>
            </p:nvSpPr>
            <p:spPr bwMode="auto">
              <a:xfrm>
                <a:off x="6382171" y="2494098"/>
                <a:ext cx="1526083" cy="38792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38" name="TextBox 19"/>
              <p:cNvSpPr txBox="1">
                <a:spLocks noChangeArrowheads="1"/>
              </p:cNvSpPr>
              <p:nvPr/>
            </p:nvSpPr>
            <p:spPr bwMode="auto">
              <a:xfrm>
                <a:off x="6278307" y="2195545"/>
                <a:ext cx="1764006" cy="306610"/>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rPr>
                  <a:t>我爱你</a:t>
                </a:r>
                <a:endParaRPr lang="zh-CN" altLang="zh-CN"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6" name="组合 1"/>
            <p:cNvGrpSpPr/>
            <p:nvPr/>
          </p:nvGrpSpPr>
          <p:grpSpPr>
            <a:xfrm>
              <a:off x="6768434" y="3167357"/>
              <a:ext cx="1764006" cy="686474"/>
              <a:chOff x="6278307" y="2195545"/>
              <a:chExt cx="1764006" cy="686474"/>
            </a:xfrm>
          </p:grpSpPr>
          <p:sp>
            <p:nvSpPr>
              <p:cNvPr id="35" name="TextBox 20"/>
              <p:cNvSpPr txBox="1"/>
              <p:nvPr/>
            </p:nvSpPr>
            <p:spPr bwMode="auto">
              <a:xfrm>
                <a:off x="6382171" y="2494098"/>
                <a:ext cx="1526083" cy="38792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1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36" name="TextBox 19"/>
              <p:cNvSpPr txBox="1">
                <a:spLocks noChangeArrowheads="1"/>
              </p:cNvSpPr>
              <p:nvPr/>
            </p:nvSpPr>
            <p:spPr bwMode="auto">
              <a:xfrm>
                <a:off x="6278307" y="2195545"/>
                <a:ext cx="1764006" cy="31463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rPr>
                  <a:t>我爱你</a:t>
                </a:r>
                <a:endParaRPr lang="zh-CN" altLang="zh-CN" sz="2000" dirty="0">
                  <a:solidFill>
                    <a:schemeClr val="bg1">
                      <a:lumMod val="50000"/>
                    </a:schemeClr>
                  </a:solidFill>
                  <a:latin typeface="微软雅黑" panose="020B0503020204020204" charset="-122"/>
                  <a:ea typeface="微软雅黑" panose="020B0503020204020204" charset="-122"/>
                  <a:cs typeface="宋体" panose="02010600030101010101" pitchFamily="2" charset="-122"/>
                </a:endParaRPr>
              </a:p>
            </p:txBody>
          </p:sp>
        </p:grpSp>
        <p:grpSp>
          <p:nvGrpSpPr>
            <p:cNvPr id="17" name="组合 16"/>
            <p:cNvGrpSpPr/>
            <p:nvPr/>
          </p:nvGrpSpPr>
          <p:grpSpPr>
            <a:xfrm>
              <a:off x="1447336" y="2971177"/>
              <a:ext cx="728363" cy="728363"/>
              <a:chOff x="1302940" y="2971177"/>
              <a:chExt cx="728363" cy="728363"/>
            </a:xfrm>
          </p:grpSpPr>
          <p:sp>
            <p:nvSpPr>
              <p:cNvPr id="33" name="椭圆 32"/>
              <p:cNvSpPr/>
              <p:nvPr/>
            </p:nvSpPr>
            <p:spPr>
              <a:xfrm>
                <a:off x="1302940" y="2971177"/>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lumMod val="50000"/>
                    </a:schemeClr>
                  </a:solidFill>
                </a:endParaRPr>
              </a:p>
            </p:txBody>
          </p:sp>
          <p:sp>
            <p:nvSpPr>
              <p:cNvPr id="34" name="TextBox 19"/>
              <p:cNvSpPr txBox="1">
                <a:spLocks noChangeArrowheads="1"/>
              </p:cNvSpPr>
              <p:nvPr/>
            </p:nvSpPr>
            <p:spPr bwMode="auto">
              <a:xfrm>
                <a:off x="1371764" y="3115228"/>
                <a:ext cx="566214" cy="40967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rPr>
                  <a:t>01</a:t>
                </a:r>
                <a:endPar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8" name="组合 17"/>
            <p:cNvGrpSpPr/>
            <p:nvPr/>
          </p:nvGrpSpPr>
          <p:grpSpPr>
            <a:xfrm>
              <a:off x="3731717" y="2971176"/>
              <a:ext cx="728363" cy="728363"/>
              <a:chOff x="3587321" y="2971176"/>
              <a:chExt cx="728363" cy="728363"/>
            </a:xfrm>
          </p:grpSpPr>
          <p:sp>
            <p:nvSpPr>
              <p:cNvPr id="31" name="椭圆 30"/>
              <p:cNvSpPr/>
              <p:nvPr/>
            </p:nvSpPr>
            <p:spPr>
              <a:xfrm>
                <a:off x="3587321" y="2971176"/>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endParaRPr>
              </a:p>
            </p:txBody>
          </p:sp>
          <p:sp>
            <p:nvSpPr>
              <p:cNvPr id="32" name="TextBox 19"/>
              <p:cNvSpPr txBox="1">
                <a:spLocks noChangeArrowheads="1"/>
              </p:cNvSpPr>
              <p:nvPr/>
            </p:nvSpPr>
            <p:spPr bwMode="auto">
              <a:xfrm>
                <a:off x="3635896" y="3115228"/>
                <a:ext cx="566214" cy="40967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rPr>
                  <a:t>03</a:t>
                </a:r>
                <a:endPar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9" name="组合 18"/>
            <p:cNvGrpSpPr/>
            <p:nvPr/>
          </p:nvGrpSpPr>
          <p:grpSpPr>
            <a:xfrm>
              <a:off x="6042920" y="2971176"/>
              <a:ext cx="728363" cy="728363"/>
              <a:chOff x="5898524" y="2971176"/>
              <a:chExt cx="728363" cy="728363"/>
            </a:xfrm>
          </p:grpSpPr>
          <p:sp>
            <p:nvSpPr>
              <p:cNvPr id="29" name="椭圆 28"/>
              <p:cNvSpPr/>
              <p:nvPr/>
            </p:nvSpPr>
            <p:spPr>
              <a:xfrm>
                <a:off x="5898524" y="2971176"/>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endParaRPr>
              </a:p>
            </p:txBody>
          </p:sp>
          <p:sp>
            <p:nvSpPr>
              <p:cNvPr id="30" name="TextBox 19"/>
              <p:cNvSpPr txBox="1">
                <a:spLocks noChangeArrowheads="1"/>
              </p:cNvSpPr>
              <p:nvPr/>
            </p:nvSpPr>
            <p:spPr bwMode="auto">
              <a:xfrm>
                <a:off x="5979598" y="3115228"/>
                <a:ext cx="566214" cy="40967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rPr>
                  <a:t>05</a:t>
                </a:r>
                <a:endPar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20" name="组合 19"/>
            <p:cNvGrpSpPr/>
            <p:nvPr/>
          </p:nvGrpSpPr>
          <p:grpSpPr>
            <a:xfrm>
              <a:off x="2589927" y="1829388"/>
              <a:ext cx="728363" cy="728363"/>
              <a:chOff x="2445531" y="1829388"/>
              <a:chExt cx="728363" cy="728363"/>
            </a:xfrm>
          </p:grpSpPr>
          <p:sp>
            <p:nvSpPr>
              <p:cNvPr id="27" name="椭圆 26"/>
              <p:cNvSpPr/>
              <p:nvPr/>
            </p:nvSpPr>
            <p:spPr>
              <a:xfrm>
                <a:off x="2445531"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8" name="TextBox 19"/>
              <p:cNvSpPr txBox="1">
                <a:spLocks noChangeArrowheads="1"/>
              </p:cNvSpPr>
              <p:nvPr/>
            </p:nvSpPr>
            <p:spPr bwMode="auto">
              <a:xfrm>
                <a:off x="2527495" y="1980240"/>
                <a:ext cx="566214" cy="40967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rPr>
                  <a:t>02</a:t>
                </a:r>
                <a:endPar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21" name="组合 20"/>
            <p:cNvGrpSpPr/>
            <p:nvPr/>
          </p:nvGrpSpPr>
          <p:grpSpPr>
            <a:xfrm>
              <a:off x="4873506" y="1829388"/>
              <a:ext cx="728363" cy="728363"/>
              <a:chOff x="4729110" y="1829388"/>
              <a:chExt cx="728363" cy="728363"/>
            </a:xfrm>
          </p:grpSpPr>
          <p:sp>
            <p:nvSpPr>
              <p:cNvPr id="25" name="椭圆 24"/>
              <p:cNvSpPr/>
              <p:nvPr/>
            </p:nvSpPr>
            <p:spPr>
              <a:xfrm>
                <a:off x="4729110"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6" name="TextBox 19"/>
              <p:cNvSpPr txBox="1">
                <a:spLocks noChangeArrowheads="1"/>
              </p:cNvSpPr>
              <p:nvPr/>
            </p:nvSpPr>
            <p:spPr bwMode="auto">
              <a:xfrm>
                <a:off x="4833688" y="1980240"/>
                <a:ext cx="566214" cy="40967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rPr>
                  <a:t>04</a:t>
                </a:r>
                <a:endPar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22" name="组合 21"/>
            <p:cNvGrpSpPr/>
            <p:nvPr/>
          </p:nvGrpSpPr>
          <p:grpSpPr>
            <a:xfrm>
              <a:off x="7184709" y="1829388"/>
              <a:ext cx="728363" cy="728363"/>
              <a:chOff x="7040313" y="1829388"/>
              <a:chExt cx="728363" cy="728363"/>
            </a:xfrm>
          </p:grpSpPr>
          <p:sp>
            <p:nvSpPr>
              <p:cNvPr id="23" name="椭圆 22"/>
              <p:cNvSpPr/>
              <p:nvPr/>
            </p:nvSpPr>
            <p:spPr>
              <a:xfrm>
                <a:off x="7040313"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4" name="TextBox 19"/>
              <p:cNvSpPr txBox="1">
                <a:spLocks noChangeArrowheads="1"/>
              </p:cNvSpPr>
              <p:nvPr/>
            </p:nvSpPr>
            <p:spPr bwMode="auto">
              <a:xfrm>
                <a:off x="7143469" y="1980240"/>
                <a:ext cx="566214" cy="409678"/>
              </a:xfrm>
              <a:prstGeom prst="rect">
                <a:avLst/>
              </a:prstGeom>
              <a:noFill/>
              <a:ln>
                <a:noFill/>
              </a:ln>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rPr>
                  <a:t>06</a:t>
                </a:r>
                <a:endParaRPr lang="en-US" altLang="zh-CN" sz="2800"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sp>
        <p:nvSpPr>
          <p:cNvPr id="51"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52"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1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81000">
                                          <p:cBhvr additive="base">
                                            <p:cTn id="11" dur="1000" fill="hold"/>
                                            <p:tgtEl>
                                              <p:spTgt spid="51"/>
                                            </p:tgtEl>
                                            <p:attrNameLst>
                                              <p:attrName>ppt_x</p:attrName>
                                            </p:attrNameLst>
                                          </p:cBhvr>
                                          <p:tavLst>
                                            <p:tav tm="0">
                                              <p:val>
                                                <p:strVal val="#ppt_x"/>
                                              </p:val>
                                            </p:tav>
                                            <p:tav tm="100000">
                                              <p:val>
                                                <p:strVal val="#ppt_x"/>
                                              </p:val>
                                            </p:tav>
                                          </p:tavLst>
                                        </p:anim>
                                        <p:anim calcmode="lin" valueType="num" p14:bounceEnd="81000">
                                          <p:cBhvr additive="base">
                                            <p:cTn id="12" dur="10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1000">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14:bounceEnd="81000">
                                          <p:cBhvr additive="base">
                                            <p:cTn id="15" dur="1000" fill="hold"/>
                                            <p:tgtEl>
                                              <p:spTgt spid="52"/>
                                            </p:tgtEl>
                                            <p:attrNameLst>
                                              <p:attrName>ppt_x</p:attrName>
                                            </p:attrNameLst>
                                          </p:cBhvr>
                                          <p:tavLst>
                                            <p:tav tm="0">
                                              <p:val>
                                                <p:strVal val="#ppt_x"/>
                                              </p:val>
                                            </p:tav>
                                            <p:tav tm="100000">
                                              <p:val>
                                                <p:strVal val="#ppt_x"/>
                                              </p:val>
                                            </p:tav>
                                          </p:tavLst>
                                        </p:anim>
                                        <p:anim calcmode="lin" valueType="num" p14:bounceEnd="81000">
                                          <p:cBhvr additive="base">
                                            <p:cTn id="16" dur="10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000" fill="hold"/>
                                            <p:tgtEl>
                                              <p:spTgt spid="51"/>
                                            </p:tgtEl>
                                            <p:attrNameLst>
                                              <p:attrName>ppt_x</p:attrName>
                                            </p:attrNameLst>
                                          </p:cBhvr>
                                          <p:tavLst>
                                            <p:tav tm="0">
                                              <p:val>
                                                <p:strVal val="#ppt_x"/>
                                              </p:val>
                                            </p:tav>
                                            <p:tav tm="100000">
                                              <p:val>
                                                <p:strVal val="#ppt_x"/>
                                              </p:val>
                                            </p:tav>
                                          </p:tavLst>
                                        </p:anim>
                                        <p:anim calcmode="lin" valueType="num">
                                          <p:cBhvr additive="base">
                                            <p:cTn id="12" dur="10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000" fill="hold"/>
                                            <p:tgtEl>
                                              <p:spTgt spid="52"/>
                                            </p:tgtEl>
                                            <p:attrNameLst>
                                              <p:attrName>ppt_x</p:attrName>
                                            </p:attrNameLst>
                                          </p:cBhvr>
                                          <p:tavLst>
                                            <p:tav tm="0">
                                              <p:val>
                                                <p:strVal val="#ppt_x"/>
                                              </p:val>
                                            </p:tav>
                                            <p:tav tm="100000">
                                              <p:val>
                                                <p:strVal val="#ppt_x"/>
                                              </p:val>
                                            </p:tav>
                                          </p:tavLst>
                                        </p:anim>
                                        <p:anim calcmode="lin" valueType="num">
                                          <p:cBhvr additive="base">
                                            <p:cTn id="16" dur="10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7"/>
          <p:cNvGrpSpPr/>
          <p:nvPr/>
        </p:nvGrpSpPr>
        <p:grpSpPr>
          <a:xfrm flipH="1">
            <a:off x="6053317" y="1984382"/>
            <a:ext cx="4668792" cy="3915530"/>
            <a:chOff x="7845714" y="1736884"/>
            <a:chExt cx="3501814" cy="1942035"/>
          </a:xfrm>
        </p:grpSpPr>
        <p:grpSp>
          <p:nvGrpSpPr>
            <p:cNvPr id="6" name="Group 35"/>
            <p:cNvGrpSpPr/>
            <p:nvPr/>
          </p:nvGrpSpPr>
          <p:grpSpPr>
            <a:xfrm>
              <a:off x="7845714" y="1736884"/>
              <a:ext cx="3501814" cy="1942035"/>
              <a:chOff x="7541909" y="1631854"/>
              <a:chExt cx="4046955" cy="1942035"/>
            </a:xfrm>
          </p:grpSpPr>
          <p:sp>
            <p:nvSpPr>
              <p:cNvPr id="9" name="Rectangle 29"/>
              <p:cNvSpPr/>
              <p:nvPr/>
            </p:nvSpPr>
            <p:spPr>
              <a:xfrm>
                <a:off x="7541909" y="1631854"/>
                <a:ext cx="4046955" cy="194203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10" name="Rectangle 33"/>
              <p:cNvSpPr/>
              <p:nvPr/>
            </p:nvSpPr>
            <p:spPr>
              <a:xfrm>
                <a:off x="7541909" y="1631854"/>
                <a:ext cx="4046955" cy="43529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charset="-122"/>
                    <a:ea typeface="微软雅黑" panose="020B0503020204020204" charset="-122"/>
                    <a:sym typeface="微软雅黑" panose="020B0503020204020204" charset="-122"/>
                  </a:rPr>
                  <a:t>我爱你</a:t>
                </a:r>
                <a:endParaRPr lang="en-GB" b="1"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7" name="Rectangle 34"/>
            <p:cNvSpPr/>
            <p:nvPr/>
          </p:nvSpPr>
          <p:spPr>
            <a:xfrm>
              <a:off x="8039405" y="2409023"/>
              <a:ext cx="3133230" cy="796191"/>
            </a:xfrm>
            <a:prstGeom prst="rect">
              <a:avLst/>
            </a:prstGeom>
          </p:spPr>
          <p:txBody>
            <a:bodyPr wrap="square">
              <a:spAutoFit/>
            </a:bodyPr>
            <a:lstStyle/>
            <a:p>
              <a:pPr>
                <a:lnSpc>
                  <a:spcPct val="120000"/>
                </a:lnSpc>
              </a:pPr>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r>
                <a:rPr lang="zh-CN" altLang="en-US" sz="12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a:t>
              </a:r>
              <a:endParaRPr lang="en-US" altLang="zh-CN" sz="1200" dirty="0">
                <a:solidFill>
                  <a:schemeClr val="tx1">
                    <a:lumMod val="85000"/>
                    <a:lumOff val="15000"/>
                  </a:schemeClr>
                </a:solidFill>
                <a:latin typeface="微软雅黑" panose="020B0503020204020204" charset="-122"/>
                <a:ea typeface="微软雅黑" panose="020B0503020204020204" charset="-122"/>
              </a:endParaRPr>
            </a:p>
            <a:p>
              <a:endParaRPr lang="en-US" altLang="zh-CN" sz="1200" dirty="0">
                <a:solidFill>
                  <a:schemeClr val="bg1">
                    <a:lumMod val="50000"/>
                  </a:schemeClr>
                </a:solidFill>
                <a:latin typeface="微软雅黑" panose="020B0503020204020204" charset="-122"/>
                <a:ea typeface="微软雅黑" panose="020B0503020204020204" charset="-122"/>
                <a:cs typeface="Lato Regular"/>
              </a:endParaRPr>
            </a:p>
          </p:txBody>
        </p:sp>
      </p:grpSp>
      <p:sp>
        <p:nvSpPr>
          <p:cNvPr id="14"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15"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pic>
        <p:nvPicPr>
          <p:cNvPr id="2" name="图片 1" descr="500821341.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8802" y="2212770"/>
            <a:ext cx="4978734" cy="33191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14:presetBounceEnd="81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81000">
                                          <p:cBhvr additive="base">
                                            <p:cTn id="12" dur="1000" fill="hold"/>
                                            <p:tgtEl>
                                              <p:spTgt spid="14"/>
                                            </p:tgtEl>
                                            <p:attrNameLst>
                                              <p:attrName>ppt_x</p:attrName>
                                            </p:attrNameLst>
                                          </p:cBhvr>
                                          <p:tavLst>
                                            <p:tav tm="0">
                                              <p:val>
                                                <p:strVal val="#ppt_x"/>
                                              </p:val>
                                            </p:tav>
                                            <p:tav tm="100000">
                                              <p:val>
                                                <p:strVal val="#ppt_x"/>
                                              </p:val>
                                            </p:tav>
                                          </p:tavLst>
                                        </p:anim>
                                        <p:anim calcmode="lin" valueType="num" p14:bounceEnd="81000">
                                          <p:cBhvr additive="base">
                                            <p:cTn id="13" dur="10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81000">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14:bounceEnd="81000">
                                          <p:cBhvr additive="base">
                                            <p:cTn id="16" dur="1000" fill="hold"/>
                                            <p:tgtEl>
                                              <p:spTgt spid="15"/>
                                            </p:tgtEl>
                                            <p:attrNameLst>
                                              <p:attrName>ppt_x</p:attrName>
                                            </p:attrNameLst>
                                          </p:cBhvr>
                                          <p:tavLst>
                                            <p:tav tm="0">
                                              <p:val>
                                                <p:strVal val="#ppt_x"/>
                                              </p:val>
                                            </p:tav>
                                            <p:tav tm="100000">
                                              <p:val>
                                                <p:strVal val="#ppt_x"/>
                                              </p:val>
                                            </p:tav>
                                          </p:tavLst>
                                        </p:anim>
                                        <p:anim calcmode="lin" valueType="num" p14:bounceEnd="81000">
                                          <p:cBhvr additive="base">
                                            <p:cTn id="17"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ppt_x"/>
                                              </p:val>
                                            </p:tav>
                                            <p:tav tm="100000">
                                              <p:val>
                                                <p:strVal val="#ppt_x"/>
                                              </p:val>
                                            </p:tav>
                                          </p:tavLst>
                                        </p:anim>
                                        <p:anim calcmode="lin" valueType="num">
                                          <p:cBhvr additive="base">
                                            <p:cTn id="13" dur="10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ppt_x"/>
                                              </p:val>
                                            </p:tav>
                                            <p:tav tm="100000">
                                              <p:val>
                                                <p:strVal val="#ppt_x"/>
                                              </p:val>
                                            </p:tav>
                                          </p:tavLst>
                                        </p:anim>
                                        <p:anim calcmode="lin" valueType="num">
                                          <p:cBhvr additive="base">
                                            <p:cTn id="17"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521956" y="2191239"/>
            <a:ext cx="1594497" cy="741951"/>
            <a:chOff x="2948535" y="3672185"/>
            <a:chExt cx="2811555" cy="1281388"/>
          </a:xfrm>
        </p:grpSpPr>
        <p:sp>
          <p:nvSpPr>
            <p:cNvPr id="6" name="Rounded Rectangle 43"/>
            <p:cNvSpPr/>
            <p:nvPr/>
          </p:nvSpPr>
          <p:spPr>
            <a:xfrm>
              <a:off x="2964135" y="3673227"/>
              <a:ext cx="2230265" cy="557566"/>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44"/>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加入标题</a:t>
              </a:r>
              <a:endParaRPr lang="id-ID" sz="1500" dirty="0">
                <a:solidFill>
                  <a:schemeClr val="bg1"/>
                </a:solidFill>
                <a:latin typeface="思源黑体 CN Medium" pitchFamily="34" charset="-122"/>
                <a:ea typeface="思源黑体 CN Medium" pitchFamily="34" charset="-122"/>
              </a:endParaRPr>
            </a:p>
          </p:txBody>
        </p:sp>
        <p:sp>
          <p:nvSpPr>
            <p:cNvPr id="9" name="TextBox 45"/>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10" name="TextBox 46"/>
          <p:cNvSpPr txBox="1"/>
          <p:nvPr/>
        </p:nvSpPr>
        <p:spPr>
          <a:xfrm>
            <a:off x="6526991" y="3061208"/>
            <a:ext cx="4489989" cy="3473450"/>
          </a:xfrm>
          <a:prstGeom prst="rect">
            <a:avLst/>
          </a:prstGeom>
          <a:noFill/>
        </p:spPr>
        <p:txBody>
          <a:bodyPr wrap="square" lIns="49634" tIns="24817" rIns="49634" bIns="24817" rtlCol="0">
            <a:spAutoFit/>
          </a:bodyPr>
          <a:lstStyle/>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20000"/>
              </a:lnSpc>
            </a:pPr>
            <a:endParaRPr lang="en-US" altLang="zh-CN" sz="14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400" dirty="0">
              <a:solidFill>
                <a:schemeClr val="bg1">
                  <a:lumMod val="50000"/>
                </a:schemeClr>
              </a:solidFill>
              <a:latin typeface="微软雅黑" panose="020B0503020204020204" charset="-122"/>
              <a:ea typeface="微软雅黑" panose="020B0503020204020204" charset="-122"/>
            </a:endParaRPr>
          </a:p>
        </p:txBody>
      </p:sp>
      <p:grpSp>
        <p:nvGrpSpPr>
          <p:cNvPr id="13" name="Group 3"/>
          <p:cNvGrpSpPr/>
          <p:nvPr/>
        </p:nvGrpSpPr>
        <p:grpSpPr>
          <a:xfrm>
            <a:off x="1189609" y="1851994"/>
            <a:ext cx="4820540" cy="4167821"/>
            <a:chOff x="524164" y="1385451"/>
            <a:chExt cx="3717636" cy="3214255"/>
          </a:xfrm>
        </p:grpSpPr>
        <p:graphicFrame>
          <p:nvGraphicFramePr>
            <p:cNvPr id="14" name="Chart 6"/>
            <p:cNvGraphicFramePr/>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1"/>
            </a:graphicData>
          </a:graphic>
        </p:graphicFrame>
        <p:sp>
          <p:nvSpPr>
            <p:cNvPr id="15" name="TextBox 16"/>
            <p:cNvSpPr txBox="1"/>
            <p:nvPr/>
          </p:nvSpPr>
          <p:spPr>
            <a:xfrm>
              <a:off x="1393965" y="2336680"/>
              <a:ext cx="953905" cy="297748"/>
            </a:xfrm>
            <a:prstGeom prst="rect">
              <a:avLst/>
            </a:prstGeom>
            <a:noFill/>
          </p:spPr>
          <p:txBody>
            <a:bodyPr wrap="square" rtlCol="0">
              <a:spAutoFit/>
            </a:bodyPr>
            <a:lstStyle/>
            <a:p>
              <a:pPr algn="ctr">
                <a:lnSpc>
                  <a:spcPct val="120000"/>
                </a:lnSpc>
              </a:pPr>
              <a:r>
                <a:rPr lang="zh-CN" altLang="en-US" sz="1600" dirty="0">
                  <a:solidFill>
                    <a:schemeClr val="bg1"/>
                  </a:solidFill>
                  <a:latin typeface="Arial" panose="020B0604020202020204" pitchFamily="34" charset="0"/>
                  <a:ea typeface="微软雅黑" panose="020B0503020204020204" charset="-122"/>
                  <a:cs typeface="+mn-ea"/>
                  <a:sym typeface="Arial" panose="020B0604020202020204" pitchFamily="34" charset="0"/>
                </a:rPr>
                <a:t>我爱你</a:t>
              </a:r>
              <a:endParaRPr lang="en-GB" altLang="zh-CN" sz="16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TextBox 18"/>
            <p:cNvSpPr txBox="1"/>
            <p:nvPr/>
          </p:nvSpPr>
          <p:spPr>
            <a:xfrm>
              <a:off x="2516185" y="2336680"/>
              <a:ext cx="953905" cy="297748"/>
            </a:xfrm>
            <a:prstGeom prst="rect">
              <a:avLst/>
            </a:prstGeom>
            <a:noFill/>
          </p:spPr>
          <p:txBody>
            <a:bodyPr wrap="square" rtlCol="0">
              <a:spAutoFit/>
            </a:bodyPr>
            <a:lstStyle/>
            <a:p>
              <a:pPr algn="ctr">
                <a:lnSpc>
                  <a:spcPct val="120000"/>
                </a:lnSpc>
              </a:pPr>
              <a:r>
                <a:rPr lang="zh-CN" altLang="en-US" sz="1600" dirty="0">
                  <a:solidFill>
                    <a:schemeClr val="bg1"/>
                  </a:solidFill>
                  <a:latin typeface="Arial" panose="020B0604020202020204" pitchFamily="34" charset="0"/>
                  <a:ea typeface="微软雅黑" panose="020B0503020204020204" charset="-122"/>
                  <a:cs typeface="+mn-ea"/>
                  <a:sym typeface="Arial" panose="020B0604020202020204" pitchFamily="34" charset="0"/>
                </a:rPr>
                <a:t>我爱你</a:t>
              </a:r>
              <a:endParaRPr lang="en-GB" sz="16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7" name="TextBox 19"/>
            <p:cNvSpPr txBox="1"/>
            <p:nvPr/>
          </p:nvSpPr>
          <p:spPr>
            <a:xfrm>
              <a:off x="1906027" y="3485403"/>
              <a:ext cx="953905" cy="297748"/>
            </a:xfrm>
            <a:prstGeom prst="rect">
              <a:avLst/>
            </a:prstGeom>
            <a:noFill/>
          </p:spPr>
          <p:txBody>
            <a:bodyPr wrap="square" rtlCol="0">
              <a:spAutoFit/>
            </a:bodyPr>
            <a:lstStyle/>
            <a:p>
              <a:pPr algn="ctr">
                <a:lnSpc>
                  <a:spcPct val="120000"/>
                </a:lnSpc>
              </a:pPr>
              <a:r>
                <a:rPr lang="zh-CN" altLang="en-US" sz="1600" dirty="0">
                  <a:solidFill>
                    <a:schemeClr val="bg1"/>
                  </a:solidFill>
                  <a:latin typeface="Arial" panose="020B0604020202020204" pitchFamily="34" charset="0"/>
                  <a:ea typeface="微软雅黑" panose="020B0503020204020204" charset="-122"/>
                  <a:cs typeface="+mn-ea"/>
                  <a:sym typeface="Arial" panose="020B0604020202020204" pitchFamily="34" charset="0"/>
                </a:rPr>
                <a:t>我爱你</a:t>
              </a:r>
              <a:endParaRPr lang="en-GB" altLang="zh-CN" sz="160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18"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19"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2" presetClass="entr" presetSubtype="1" fill="hold" grpId="0" nodeType="withEffect" p14:presetBounceEnd="81000">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81000">
                                          <p:cBhvr additive="base">
                                            <p:cTn id="23" dur="1000" fill="hold"/>
                                            <p:tgtEl>
                                              <p:spTgt spid="18"/>
                                            </p:tgtEl>
                                            <p:attrNameLst>
                                              <p:attrName>ppt_x</p:attrName>
                                            </p:attrNameLst>
                                          </p:cBhvr>
                                          <p:tavLst>
                                            <p:tav tm="0">
                                              <p:val>
                                                <p:strVal val="#ppt_x"/>
                                              </p:val>
                                            </p:tav>
                                            <p:tav tm="100000">
                                              <p:val>
                                                <p:strVal val="#ppt_x"/>
                                              </p:val>
                                            </p:tav>
                                          </p:tavLst>
                                        </p:anim>
                                        <p:anim calcmode="lin" valueType="num" p14:bounceEnd="81000">
                                          <p:cBhvr additive="base">
                                            <p:cTn id="24" dur="10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81000">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14:bounceEnd="81000">
                                          <p:cBhvr additive="base">
                                            <p:cTn id="27" dur="1000" fill="hold"/>
                                            <p:tgtEl>
                                              <p:spTgt spid="19"/>
                                            </p:tgtEl>
                                            <p:attrNameLst>
                                              <p:attrName>ppt_x</p:attrName>
                                            </p:attrNameLst>
                                          </p:cBhvr>
                                          <p:tavLst>
                                            <p:tav tm="0">
                                              <p:val>
                                                <p:strVal val="#ppt_x"/>
                                              </p:val>
                                            </p:tav>
                                            <p:tav tm="100000">
                                              <p:val>
                                                <p:strVal val="#ppt_x"/>
                                              </p:val>
                                            </p:tav>
                                          </p:tavLst>
                                        </p:anim>
                                        <p:anim calcmode="lin" valueType="num" p14:bounceEnd="81000">
                                          <p:cBhvr additive="base">
                                            <p:cTn id="28" dur="10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ppt_x"/>
                                              </p:val>
                                            </p:tav>
                                            <p:tav tm="100000">
                                              <p:val>
                                                <p:strVal val="#ppt_x"/>
                                              </p:val>
                                            </p:tav>
                                          </p:tavLst>
                                        </p:anim>
                                        <p:anim calcmode="lin" valueType="num">
                                          <p:cBhvr additive="base">
                                            <p:cTn id="24" dur="10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000" fill="hold"/>
                                            <p:tgtEl>
                                              <p:spTgt spid="19"/>
                                            </p:tgtEl>
                                            <p:attrNameLst>
                                              <p:attrName>ppt_x</p:attrName>
                                            </p:attrNameLst>
                                          </p:cBhvr>
                                          <p:tavLst>
                                            <p:tav tm="0">
                                              <p:val>
                                                <p:strVal val="#ppt_x"/>
                                              </p:val>
                                            </p:tav>
                                            <p:tav tm="100000">
                                              <p:val>
                                                <p:strVal val="#ppt_x"/>
                                              </p:val>
                                            </p:tav>
                                          </p:tavLst>
                                        </p:anim>
                                        <p:anim calcmode="lin" valueType="num">
                                          <p:cBhvr additive="base">
                                            <p:cTn id="28" dur="10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1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33"/>
          <p:cNvSpPr/>
          <p:nvPr/>
        </p:nvSpPr>
        <p:spPr>
          <a:xfrm rot="16200000">
            <a:off x="4660465" y="4673758"/>
            <a:ext cx="996450" cy="848445"/>
          </a:xfrm>
          <a:prstGeom prst="homePlate">
            <a:avLst/>
          </a:prstGeom>
          <a:solidFill>
            <a:schemeClr val="accent1"/>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6" name="五边形 34"/>
          <p:cNvSpPr/>
          <p:nvPr/>
        </p:nvSpPr>
        <p:spPr>
          <a:xfrm rot="16200000">
            <a:off x="5508992" y="4562857"/>
            <a:ext cx="1218255" cy="848445"/>
          </a:xfrm>
          <a:prstGeom prst="homePlate">
            <a:avLst/>
          </a:prstGeom>
          <a:solidFill>
            <a:schemeClr val="accent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7" name="五边形 35"/>
          <p:cNvSpPr/>
          <p:nvPr/>
        </p:nvSpPr>
        <p:spPr>
          <a:xfrm rot="16200000">
            <a:off x="6344518" y="4442197"/>
            <a:ext cx="1459571" cy="848445"/>
          </a:xfrm>
          <a:prstGeom prst="homePlate">
            <a:avLst/>
          </a:prstGeom>
          <a:solidFill>
            <a:schemeClr val="accent1"/>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9" name="五边形 36"/>
          <p:cNvSpPr/>
          <p:nvPr/>
        </p:nvSpPr>
        <p:spPr>
          <a:xfrm rot="16200000">
            <a:off x="6953618" y="4095117"/>
            <a:ext cx="2153737" cy="848445"/>
          </a:xfrm>
          <a:prstGeom prst="homePlate">
            <a:avLst/>
          </a:prstGeom>
          <a:solidFill>
            <a:schemeClr val="accent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10" name="五边形 37"/>
          <p:cNvSpPr/>
          <p:nvPr/>
        </p:nvSpPr>
        <p:spPr>
          <a:xfrm rot="16200000">
            <a:off x="8138462" y="4306048"/>
            <a:ext cx="1731874" cy="848445"/>
          </a:xfrm>
          <a:prstGeom prst="homePlate">
            <a:avLst/>
          </a:prstGeom>
          <a:solidFill>
            <a:schemeClr val="accent1"/>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13" name="五边形 38"/>
          <p:cNvSpPr/>
          <p:nvPr/>
        </p:nvSpPr>
        <p:spPr>
          <a:xfrm rot="16200000">
            <a:off x="8874399" y="4095117"/>
            <a:ext cx="2153735" cy="848445"/>
          </a:xfrm>
          <a:prstGeom prst="homePlate">
            <a:avLst/>
          </a:prstGeom>
          <a:solidFill>
            <a:schemeClr val="accent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14" name="五边形 39"/>
          <p:cNvSpPr/>
          <p:nvPr/>
        </p:nvSpPr>
        <p:spPr>
          <a:xfrm rot="16200000">
            <a:off x="9365229" y="3620197"/>
            <a:ext cx="3103577" cy="848445"/>
          </a:xfrm>
          <a:prstGeom prst="homePlate">
            <a:avLst/>
          </a:prstGeom>
          <a:solidFill>
            <a:schemeClr val="accent1"/>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15" name="TextBox 40"/>
          <p:cNvSpPr txBox="1"/>
          <p:nvPr/>
        </p:nvSpPr>
        <p:spPr>
          <a:xfrm>
            <a:off x="4763156" y="4255030"/>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6</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6" name="TextBox 41"/>
          <p:cNvSpPr txBox="1"/>
          <p:nvPr/>
        </p:nvSpPr>
        <p:spPr>
          <a:xfrm>
            <a:off x="5737134" y="3829887"/>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7</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7" name="TextBox 42"/>
          <p:cNvSpPr txBox="1"/>
          <p:nvPr/>
        </p:nvSpPr>
        <p:spPr>
          <a:xfrm>
            <a:off x="6650079" y="3395347"/>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8</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8" name="TextBox 43"/>
          <p:cNvSpPr txBox="1"/>
          <p:nvPr/>
        </p:nvSpPr>
        <p:spPr>
          <a:xfrm>
            <a:off x="7638233" y="2872748"/>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9</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19" name="TextBox 44"/>
          <p:cNvSpPr txBox="1"/>
          <p:nvPr/>
        </p:nvSpPr>
        <p:spPr>
          <a:xfrm>
            <a:off x="8580176" y="3338772"/>
            <a:ext cx="1070917"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10</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20" name="TextBox 45"/>
          <p:cNvSpPr txBox="1"/>
          <p:nvPr/>
        </p:nvSpPr>
        <p:spPr>
          <a:xfrm>
            <a:off x="9501551" y="2817356"/>
            <a:ext cx="983970"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11</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21" name="TextBox 46"/>
          <p:cNvSpPr txBox="1"/>
          <p:nvPr/>
        </p:nvSpPr>
        <p:spPr>
          <a:xfrm>
            <a:off x="10485516" y="2017391"/>
            <a:ext cx="1051001"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12</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rPr>
              <a:t>月</a:t>
            </a:r>
            <a:endPar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22" name="矩形 30"/>
          <p:cNvSpPr>
            <a:spLocks noChangeArrowheads="1"/>
          </p:cNvSpPr>
          <p:nvPr/>
        </p:nvSpPr>
        <p:spPr bwMode="auto">
          <a:xfrm>
            <a:off x="1210896" y="3042380"/>
            <a:ext cx="3415832" cy="1831975"/>
          </a:xfrm>
          <a:prstGeom prst="rect">
            <a:avLst/>
          </a:prstGeom>
          <a:noFill/>
          <a:ln w="9525">
            <a:noFill/>
            <a:miter lim="800000"/>
          </a:ln>
        </p:spPr>
        <p:txBody>
          <a:bodyPr wrap="square" lIns="155537" tIns="77769" rIns="155537" bIns="77769">
            <a:spAutoFit/>
          </a:bodyPr>
          <a:lstStyle/>
          <a:p>
            <a:pPr>
              <a:lnSpc>
                <a:spcPct val="130000"/>
              </a:lnSpc>
              <a:defRPr/>
            </a:pPr>
            <a:r>
              <a:rPr lang="zh-CN" altLang="en-US" sz="1400" dirty="0">
                <a:solidFill>
                  <a:schemeClr val="tx1">
                    <a:lumMod val="85000"/>
                    <a:lumOff val="15000"/>
                  </a:schemeClr>
                </a:solidFill>
                <a:latin typeface="微软雅黑" panose="020B0503020204020204" charset="-122"/>
                <a:ea typeface="微软雅黑" panose="020B0503020204020204" charset="-122"/>
              </a:rPr>
              <a:t>我爱你给你创意和灵感我爱你给你创意和灵感我爱你给你创意和灵感我爱你给你创意和灵感我爱你给你创意和灵感我爱你给你创意和灵感我爱你给你创意和灵感我爱你给你创意和灵感我爱你给你创意和灵感我爱你给你创意和灵感</a:t>
            </a:r>
            <a:endParaRPr lang="en-US" altLang="zh-CN" sz="1400" dirty="0">
              <a:solidFill>
                <a:schemeClr val="tx1">
                  <a:lumMod val="85000"/>
                  <a:lumOff val="15000"/>
                </a:schemeClr>
              </a:solidFill>
              <a:latin typeface="微软雅黑" panose="020B0503020204020204" charset="-122"/>
              <a:ea typeface="微软雅黑" panose="020B0503020204020204" charset="-122"/>
            </a:endParaRPr>
          </a:p>
        </p:txBody>
      </p:sp>
      <p:grpSp>
        <p:nvGrpSpPr>
          <p:cNvPr id="23" name="组合 22"/>
          <p:cNvGrpSpPr/>
          <p:nvPr/>
        </p:nvGrpSpPr>
        <p:grpSpPr>
          <a:xfrm>
            <a:off x="1314226" y="2326566"/>
            <a:ext cx="3312502" cy="560696"/>
            <a:chOff x="1190045" y="1445954"/>
            <a:chExt cx="2213972" cy="364058"/>
          </a:xfrm>
        </p:grpSpPr>
        <p:cxnSp>
          <p:nvCxnSpPr>
            <p:cNvPr id="24" name="Straight Connector 38"/>
            <p:cNvCxnSpPr/>
            <p:nvPr/>
          </p:nvCxnSpPr>
          <p:spPr bwMode="auto">
            <a:xfrm flipV="1">
              <a:off x="1190045" y="1810010"/>
              <a:ext cx="2034652" cy="2"/>
            </a:xfrm>
            <a:prstGeom prst="line">
              <a:avLst/>
            </a:prstGeom>
            <a:noFill/>
            <a:ln w="6350" cap="rnd" cmpd="sng" algn="ctr">
              <a:solidFill>
                <a:sysClr val="windowText" lastClr="000000">
                  <a:lumMod val="50000"/>
                  <a:lumOff val="50000"/>
                </a:sysClr>
              </a:solidFill>
              <a:prstDash val="solid"/>
            </a:ln>
            <a:effectLst/>
          </p:spPr>
        </p:cxnSp>
        <p:grpSp>
          <p:nvGrpSpPr>
            <p:cNvPr id="25" name="组合 24"/>
            <p:cNvGrpSpPr/>
            <p:nvPr/>
          </p:nvGrpSpPr>
          <p:grpSpPr>
            <a:xfrm>
              <a:off x="1244794" y="1445954"/>
              <a:ext cx="2159223" cy="261752"/>
              <a:chOff x="1244794" y="1445954"/>
              <a:chExt cx="2159223" cy="261752"/>
            </a:xfrm>
          </p:grpSpPr>
          <p:sp>
            <p:nvSpPr>
              <p:cNvPr id="26" name="Rounded Rectangle 43"/>
              <p:cNvSpPr/>
              <p:nvPr/>
            </p:nvSpPr>
            <p:spPr>
              <a:xfrm>
                <a:off x="1244794" y="1463818"/>
                <a:ext cx="720000" cy="243888"/>
              </a:xfrm>
              <a:prstGeom prst="roundRect">
                <a:avLst>
                  <a:gd name="adj" fmla="val 46832"/>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charset="-122"/>
                  <a:cs typeface="+mn-cs"/>
                </a:endParaRPr>
              </a:p>
            </p:txBody>
          </p:sp>
          <p:sp>
            <p:nvSpPr>
              <p:cNvPr id="27" name="TextBox 52"/>
              <p:cNvSpPr txBox="1"/>
              <p:nvPr/>
            </p:nvSpPr>
            <p:spPr>
              <a:xfrm>
                <a:off x="1352692" y="1467534"/>
                <a:ext cx="504204" cy="20903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我爱你</a:t>
                </a:r>
                <a:endParaRPr kumimoji="0" lang="id-ID" sz="15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p:txBody>
          </p:sp>
          <p:sp>
            <p:nvSpPr>
              <p:cNvPr id="28" name="TextBox 53"/>
              <p:cNvSpPr txBox="1"/>
              <p:nvPr/>
            </p:nvSpPr>
            <p:spPr>
              <a:xfrm>
                <a:off x="1953945" y="1445954"/>
                <a:ext cx="1450072" cy="25979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chemeClr val="bg1">
                        <a:lumMod val="50000"/>
                      </a:schemeClr>
                    </a:solidFill>
                    <a:effectLst/>
                    <a:uLnTx/>
                    <a:uFillTx/>
                    <a:latin typeface="方正兰亭纤黑_GBK" panose="02000000000000000000" pitchFamily="2" charset="-122"/>
                    <a:ea typeface="方正兰亭纤黑_GBK" panose="02000000000000000000" pitchFamily="2" charset="-122"/>
                  </a:rPr>
                  <a:t>Add Content</a:t>
                </a:r>
                <a:endParaRPr kumimoji="0" lang="zh-CN" altLang="en-US" sz="2000" b="0" i="0" u="none" strike="noStrike" kern="0" cap="none" spc="0" normalizeH="0" baseline="0" noProof="0" dirty="0">
                  <a:ln>
                    <a:noFill/>
                  </a:ln>
                  <a:solidFill>
                    <a:schemeClr val="bg1">
                      <a:lumMod val="50000"/>
                    </a:schemeClr>
                  </a:solidFill>
                  <a:effectLst/>
                  <a:uLnTx/>
                  <a:uFillTx/>
                  <a:latin typeface="方正兰亭纤黑_GBK" panose="02000000000000000000" pitchFamily="2" charset="-122"/>
                  <a:ea typeface="方正兰亭纤黑_GBK" panose="02000000000000000000" pitchFamily="2" charset="-122"/>
                </a:endParaRPr>
              </a:p>
            </p:txBody>
          </p:sp>
        </p:grpSp>
      </p:grpSp>
      <p:sp>
        <p:nvSpPr>
          <p:cNvPr id="29" name="TextBox 54"/>
          <p:cNvSpPr txBox="1"/>
          <p:nvPr/>
        </p:nvSpPr>
        <p:spPr>
          <a:xfrm>
            <a:off x="4734475" y="499406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20%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0" name="TextBox 55"/>
          <p:cNvSpPr txBox="1"/>
          <p:nvPr/>
        </p:nvSpPr>
        <p:spPr>
          <a:xfrm>
            <a:off x="5703488" y="499406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30%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1" name="TextBox 56"/>
          <p:cNvSpPr txBox="1"/>
          <p:nvPr/>
        </p:nvSpPr>
        <p:spPr>
          <a:xfrm>
            <a:off x="6676441" y="499406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40%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2" name="TextBox 57"/>
          <p:cNvSpPr txBox="1"/>
          <p:nvPr/>
        </p:nvSpPr>
        <p:spPr>
          <a:xfrm>
            <a:off x="7660989" y="499406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65%</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3" name="TextBox 58"/>
          <p:cNvSpPr txBox="1"/>
          <p:nvPr/>
        </p:nvSpPr>
        <p:spPr>
          <a:xfrm>
            <a:off x="8634061" y="499406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50%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4" name="TextBox 59"/>
          <p:cNvSpPr txBox="1"/>
          <p:nvPr/>
        </p:nvSpPr>
        <p:spPr>
          <a:xfrm>
            <a:off x="9570183" y="499406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63%</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5" name="Text Box 4"/>
          <p:cNvSpPr txBox="1">
            <a:spLocks noChangeArrowheads="1"/>
          </p:cNvSpPr>
          <p:nvPr/>
        </p:nvSpPr>
        <p:spPr bwMode="auto">
          <a:xfrm>
            <a:off x="3793179" y="386468"/>
            <a:ext cx="4601943" cy="420381"/>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2130" b="1" dirty="0">
                <a:solidFill>
                  <a:schemeClr val="tx1">
                    <a:lumMod val="75000"/>
                  </a:schemeClr>
                </a:solidFill>
                <a:latin typeface="微软雅黑" panose="020B0503020204020204" charset="-122"/>
                <a:ea typeface="微软雅黑" panose="020B0503020204020204" charset="-122"/>
              </a:rPr>
              <a:t>WRITE YOUR GREAT TITLE HERE</a:t>
            </a:r>
            <a:endParaRPr lang="en-US" altLang="zh-CN" sz="2130" b="1" dirty="0">
              <a:solidFill>
                <a:schemeClr val="tx1">
                  <a:lumMod val="75000"/>
                </a:schemeClr>
              </a:solidFill>
              <a:latin typeface="微软雅黑" panose="020B0503020204020204" charset="-122"/>
              <a:ea typeface="微软雅黑" panose="020B0503020204020204" charset="-122"/>
            </a:endParaRPr>
          </a:p>
        </p:txBody>
      </p:sp>
      <p:sp>
        <p:nvSpPr>
          <p:cNvPr id="36" name="Text Box 5"/>
          <p:cNvSpPr txBox="1">
            <a:spLocks noChangeArrowheads="1"/>
          </p:cNvSpPr>
          <p:nvPr/>
        </p:nvSpPr>
        <p:spPr bwMode="auto">
          <a:xfrm>
            <a:off x="4713184" y="773627"/>
            <a:ext cx="2761935" cy="256512"/>
          </a:xfrm>
          <a:prstGeom prst="rect">
            <a:avLst/>
          </a:prstGeom>
          <a:noFill/>
          <a:ln>
            <a:noFill/>
          </a:ln>
          <a:effectLst/>
        </p:spPr>
        <p:txBody>
          <a:bodyPr wrap="none">
            <a:spAutoFit/>
          </a:bodyPr>
          <a:lstStyle/>
          <a:p>
            <a:pPr algn="ctr" fontAlgn="base">
              <a:spcBef>
                <a:spcPct val="0"/>
              </a:spcBef>
              <a:spcAft>
                <a:spcPct val="0"/>
              </a:spcAft>
              <a:buFont typeface="Arial" panose="020B0604020202020204" pitchFamily="34" charset="0"/>
              <a:buNone/>
            </a:pPr>
            <a:r>
              <a:rPr lang="en-US" altLang="zh-CN" sz="1065" dirty="0">
                <a:solidFill>
                  <a:schemeClr val="tx1">
                    <a:lumMod val="75000"/>
                  </a:schemeClr>
                </a:solidFill>
                <a:latin typeface="微软雅黑" panose="020B0503020204020204" charset="-122"/>
                <a:ea typeface="微软雅黑" panose="020B0503020204020204" charset="-122"/>
              </a:rPr>
              <a:t>This is a good space for a short subtitle</a:t>
            </a:r>
            <a:endParaRPr lang="en-US" altLang="zh-CN" sz="1065" dirty="0">
              <a:solidFill>
                <a:schemeClr val="tx1">
                  <a:lumMod val="7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p:tgtEl>
                                              <p:spTgt spid="5"/>
                                            </p:tgtEl>
                                            <p:attrNameLst>
                                              <p:attrName>ppt_y</p:attrName>
                                            </p:attrNameLst>
                                          </p:cBhvr>
                                          <p:tavLst>
                                            <p:tav tm="0">
                                              <p:val>
                                                <p:strVal val="#ppt_y+#ppt_h*1.125000"/>
                                              </p:val>
                                            </p:tav>
                                            <p:tav tm="100000">
                                              <p:val>
                                                <p:strVal val="#ppt_y"/>
                                              </p:val>
                                            </p:tav>
                                          </p:tavLst>
                                        </p:anim>
                                        <p:animEffect transition="in" filter="wipe(up)">
                                          <p:cBhvr>
                                            <p:cTn id="8" dur="300"/>
                                            <p:tgtEl>
                                              <p:spTgt spid="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
                                            <p:tgtEl>
                                              <p:spTgt spid="6"/>
                                            </p:tgtEl>
                                            <p:attrNameLst>
                                              <p:attrName>ppt_y</p:attrName>
                                            </p:attrNameLst>
                                          </p:cBhvr>
                                          <p:tavLst>
                                            <p:tav tm="0">
                                              <p:val>
                                                <p:strVal val="#ppt_y+#ppt_h*1.125000"/>
                                              </p:val>
                                            </p:tav>
                                            <p:tav tm="100000">
                                              <p:val>
                                                <p:strVal val="#ppt_y"/>
                                              </p:val>
                                            </p:tav>
                                          </p:tavLst>
                                        </p:anim>
                                        <p:animEffect transition="in" filter="wipe(up)">
                                          <p:cBhvr>
                                            <p:cTn id="16" dur="3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300"/>
                                            <p:tgtEl>
                                              <p:spTgt spid="7"/>
                                            </p:tgtEl>
                                            <p:attrNameLst>
                                              <p:attrName>ppt_y</p:attrName>
                                            </p:attrNameLst>
                                          </p:cBhvr>
                                          <p:tavLst>
                                            <p:tav tm="0">
                                              <p:val>
                                                <p:strVal val="#ppt_y+#ppt_h*1.125000"/>
                                              </p:val>
                                            </p:tav>
                                            <p:tav tm="100000">
                                              <p:val>
                                                <p:strVal val="#ppt_y"/>
                                              </p:val>
                                            </p:tav>
                                          </p:tavLst>
                                        </p:anim>
                                        <p:animEffect transition="in" filter="wipe(up)">
                                          <p:cBhvr>
                                            <p:cTn id="24" dur="3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300"/>
                                            <p:tgtEl>
                                              <p:spTgt spid="9"/>
                                            </p:tgtEl>
                                            <p:attrNameLst>
                                              <p:attrName>ppt_y</p:attrName>
                                            </p:attrNameLst>
                                          </p:cBhvr>
                                          <p:tavLst>
                                            <p:tav tm="0">
                                              <p:val>
                                                <p:strVal val="#ppt_y+#ppt_h*1.125000"/>
                                              </p:val>
                                            </p:tav>
                                            <p:tav tm="100000">
                                              <p:val>
                                                <p:strVal val="#ppt_y"/>
                                              </p:val>
                                            </p:tav>
                                          </p:tavLst>
                                        </p:anim>
                                        <p:animEffect transition="in" filter="wipe(up)">
                                          <p:cBhvr>
                                            <p:cTn id="32" dur="3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300"/>
                                            <p:tgtEl>
                                              <p:spTgt spid="10"/>
                                            </p:tgtEl>
                                            <p:attrNameLst>
                                              <p:attrName>ppt_y</p:attrName>
                                            </p:attrNameLst>
                                          </p:cBhvr>
                                          <p:tavLst>
                                            <p:tav tm="0">
                                              <p:val>
                                                <p:strVal val="#ppt_y+#ppt_h*1.125000"/>
                                              </p:val>
                                            </p:tav>
                                            <p:tav tm="100000">
                                              <p:val>
                                                <p:strVal val="#ppt_y"/>
                                              </p:val>
                                            </p:tav>
                                          </p:tavLst>
                                        </p:anim>
                                        <p:animEffect transition="in" filter="wipe(up)">
                                          <p:cBhvr>
                                            <p:cTn id="40" dur="300"/>
                                            <p:tgtEl>
                                              <p:spTgt spid="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300"/>
                                            <p:tgtEl>
                                              <p:spTgt spid="13"/>
                                            </p:tgtEl>
                                            <p:attrNameLst>
                                              <p:attrName>ppt_y</p:attrName>
                                            </p:attrNameLst>
                                          </p:cBhvr>
                                          <p:tavLst>
                                            <p:tav tm="0">
                                              <p:val>
                                                <p:strVal val="#ppt_y+#ppt_h*1.125000"/>
                                              </p:val>
                                            </p:tav>
                                            <p:tav tm="100000">
                                              <p:val>
                                                <p:strVal val="#ppt_y"/>
                                              </p:val>
                                            </p:tav>
                                          </p:tavLst>
                                        </p:anim>
                                        <p:animEffect transition="in" filter="wipe(up)">
                                          <p:cBhvr>
                                            <p:cTn id="48" dur="3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300"/>
                                            <p:tgtEl>
                                              <p:spTgt spid="14"/>
                                            </p:tgtEl>
                                            <p:attrNameLst>
                                              <p:attrName>ppt_y</p:attrName>
                                            </p:attrNameLst>
                                          </p:cBhvr>
                                          <p:tavLst>
                                            <p:tav tm="0">
                                              <p:val>
                                                <p:strVal val="#ppt_y+#ppt_h*1.125000"/>
                                              </p:val>
                                            </p:tav>
                                            <p:tav tm="100000">
                                              <p:val>
                                                <p:strVal val="#ppt_y"/>
                                              </p:val>
                                            </p:tav>
                                          </p:tavLst>
                                        </p:anim>
                                        <p:animEffect transition="in" filter="wipe(up)">
                                          <p:cBhvr>
                                            <p:cTn id="56" dur="300"/>
                                            <p:tgtEl>
                                              <p:spTgt spid="14"/>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childTnLst>
                              </p:cTn>
                            </p:par>
                            <p:par>
                              <p:cTn id="79" fill="hold">
                                <p:stCondLst>
                                  <p:cond delay="4000"/>
                                </p:stCondLst>
                                <p:childTnLst>
                                  <p:par>
                                    <p:cTn id="80" presetID="14" presetClass="entr" presetSubtype="1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randombar(horizontal)">
                                          <p:cBhvr>
                                            <p:cTn id="82" dur="500"/>
                                            <p:tgtEl>
                                              <p:spTgt spid="23"/>
                                            </p:tgtEl>
                                          </p:cBhvr>
                                        </p:animEffect>
                                      </p:childTnLst>
                                    </p:cTn>
                                  </p:par>
                                </p:childTnLst>
                              </p:cTn>
                            </p:par>
                            <p:par>
                              <p:cTn id="83" fill="hold">
                                <p:stCondLst>
                                  <p:cond delay="4500"/>
                                </p:stCondLst>
                                <p:childTnLst>
                                  <p:par>
                                    <p:cTn id="84" presetID="12" presetClass="entr" presetSubtype="1"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1000"/>
                                            <p:tgtEl>
                                              <p:spTgt spid="22"/>
                                            </p:tgtEl>
                                            <p:attrNameLst>
                                              <p:attrName>ppt_y</p:attrName>
                                            </p:attrNameLst>
                                          </p:cBhvr>
                                          <p:tavLst>
                                            <p:tav tm="0">
                                              <p:val>
                                                <p:strVal val="#ppt_y-#ppt_h*1.125000"/>
                                              </p:val>
                                            </p:tav>
                                            <p:tav tm="100000">
                                              <p:val>
                                                <p:strVal val="#ppt_y"/>
                                              </p:val>
                                            </p:tav>
                                          </p:tavLst>
                                        </p:anim>
                                        <p:animEffect transition="in" filter="wipe(down)">
                                          <p:cBhvr>
                                            <p:cTn id="87" dur="1000"/>
                                            <p:tgtEl>
                                              <p:spTgt spid="22"/>
                                            </p:tgtEl>
                                          </p:cBhvr>
                                        </p:animEffect>
                                      </p:childTnLst>
                                    </p:cTn>
                                  </p:par>
                                  <p:par>
                                    <p:cTn id="88" presetID="2" presetClass="entr" presetSubtype="1" fill="hold" grpId="0" nodeType="withEffect" p14:presetBounceEnd="81000">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14:bounceEnd="81000">
                                          <p:cBhvr additive="base">
                                            <p:cTn id="90" dur="1000" fill="hold"/>
                                            <p:tgtEl>
                                              <p:spTgt spid="35"/>
                                            </p:tgtEl>
                                            <p:attrNameLst>
                                              <p:attrName>ppt_x</p:attrName>
                                            </p:attrNameLst>
                                          </p:cBhvr>
                                          <p:tavLst>
                                            <p:tav tm="0">
                                              <p:val>
                                                <p:strVal val="#ppt_x"/>
                                              </p:val>
                                            </p:tav>
                                            <p:tav tm="100000">
                                              <p:val>
                                                <p:strVal val="#ppt_x"/>
                                              </p:val>
                                            </p:tav>
                                          </p:tavLst>
                                        </p:anim>
                                        <p:anim calcmode="lin" valueType="num" p14:bounceEnd="81000">
                                          <p:cBhvr additive="base">
                                            <p:cTn id="91" dur="1000" fill="hold"/>
                                            <p:tgtEl>
                                              <p:spTgt spid="35"/>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81000">
                                      <p:stCondLst>
                                        <p:cond delay="0"/>
                                      </p:stCondLst>
                                      <p:childTnLst>
                                        <p:set>
                                          <p:cBhvr>
                                            <p:cTn id="93" dur="1" fill="hold">
                                              <p:stCondLst>
                                                <p:cond delay="0"/>
                                              </p:stCondLst>
                                            </p:cTn>
                                            <p:tgtEl>
                                              <p:spTgt spid="36"/>
                                            </p:tgtEl>
                                            <p:attrNameLst>
                                              <p:attrName>style.visibility</p:attrName>
                                            </p:attrNameLst>
                                          </p:cBhvr>
                                          <p:to>
                                            <p:strVal val="visible"/>
                                          </p:to>
                                        </p:set>
                                        <p:anim calcmode="lin" valueType="num" p14:bounceEnd="81000">
                                          <p:cBhvr additive="base">
                                            <p:cTn id="94" dur="1000" fill="hold"/>
                                            <p:tgtEl>
                                              <p:spTgt spid="36"/>
                                            </p:tgtEl>
                                            <p:attrNameLst>
                                              <p:attrName>ppt_x</p:attrName>
                                            </p:attrNameLst>
                                          </p:cBhvr>
                                          <p:tavLst>
                                            <p:tav tm="0">
                                              <p:val>
                                                <p:strVal val="#ppt_x"/>
                                              </p:val>
                                            </p:tav>
                                            <p:tav tm="100000">
                                              <p:val>
                                                <p:strVal val="#ppt_x"/>
                                              </p:val>
                                            </p:tav>
                                          </p:tavLst>
                                        </p:anim>
                                        <p:anim calcmode="lin" valueType="num" p14:bounceEnd="81000">
                                          <p:cBhvr additive="base">
                                            <p:cTn id="95" dur="1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p:bldP spid="16" grpId="0"/>
          <p:bldP spid="17" grpId="0"/>
          <p:bldP spid="18" grpId="0"/>
          <p:bldP spid="19" grpId="0"/>
          <p:bldP spid="20" grpId="0"/>
          <p:bldP spid="21" grpId="0"/>
          <p:bldP spid="22" grpId="0"/>
          <p:bldP spid="29" grpId="0"/>
          <p:bldP spid="30" grpId="0"/>
          <p:bldP spid="31" grpId="0"/>
          <p:bldP spid="32" grpId="0"/>
          <p:bldP spid="33" grpId="0"/>
          <p:bldP spid="34" grpId="0"/>
          <p:bldP spid="3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p:tgtEl>
                                              <p:spTgt spid="5"/>
                                            </p:tgtEl>
                                            <p:attrNameLst>
                                              <p:attrName>ppt_y</p:attrName>
                                            </p:attrNameLst>
                                          </p:cBhvr>
                                          <p:tavLst>
                                            <p:tav tm="0">
                                              <p:val>
                                                <p:strVal val="#ppt_y+#ppt_h*1.125000"/>
                                              </p:val>
                                            </p:tav>
                                            <p:tav tm="100000">
                                              <p:val>
                                                <p:strVal val="#ppt_y"/>
                                              </p:val>
                                            </p:tav>
                                          </p:tavLst>
                                        </p:anim>
                                        <p:animEffect transition="in" filter="wipe(up)">
                                          <p:cBhvr>
                                            <p:cTn id="8" dur="300"/>
                                            <p:tgtEl>
                                              <p:spTgt spid="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
                                            <p:tgtEl>
                                              <p:spTgt spid="6"/>
                                            </p:tgtEl>
                                            <p:attrNameLst>
                                              <p:attrName>ppt_y</p:attrName>
                                            </p:attrNameLst>
                                          </p:cBhvr>
                                          <p:tavLst>
                                            <p:tav tm="0">
                                              <p:val>
                                                <p:strVal val="#ppt_y+#ppt_h*1.125000"/>
                                              </p:val>
                                            </p:tav>
                                            <p:tav tm="100000">
                                              <p:val>
                                                <p:strVal val="#ppt_y"/>
                                              </p:val>
                                            </p:tav>
                                          </p:tavLst>
                                        </p:anim>
                                        <p:animEffect transition="in" filter="wipe(up)">
                                          <p:cBhvr>
                                            <p:cTn id="16" dur="3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300"/>
                                            <p:tgtEl>
                                              <p:spTgt spid="7"/>
                                            </p:tgtEl>
                                            <p:attrNameLst>
                                              <p:attrName>ppt_y</p:attrName>
                                            </p:attrNameLst>
                                          </p:cBhvr>
                                          <p:tavLst>
                                            <p:tav tm="0">
                                              <p:val>
                                                <p:strVal val="#ppt_y+#ppt_h*1.125000"/>
                                              </p:val>
                                            </p:tav>
                                            <p:tav tm="100000">
                                              <p:val>
                                                <p:strVal val="#ppt_y"/>
                                              </p:val>
                                            </p:tav>
                                          </p:tavLst>
                                        </p:anim>
                                        <p:animEffect transition="in" filter="wipe(up)">
                                          <p:cBhvr>
                                            <p:cTn id="24" dur="3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300"/>
                                            <p:tgtEl>
                                              <p:spTgt spid="9"/>
                                            </p:tgtEl>
                                            <p:attrNameLst>
                                              <p:attrName>ppt_y</p:attrName>
                                            </p:attrNameLst>
                                          </p:cBhvr>
                                          <p:tavLst>
                                            <p:tav tm="0">
                                              <p:val>
                                                <p:strVal val="#ppt_y+#ppt_h*1.125000"/>
                                              </p:val>
                                            </p:tav>
                                            <p:tav tm="100000">
                                              <p:val>
                                                <p:strVal val="#ppt_y"/>
                                              </p:val>
                                            </p:tav>
                                          </p:tavLst>
                                        </p:anim>
                                        <p:animEffect transition="in" filter="wipe(up)">
                                          <p:cBhvr>
                                            <p:cTn id="32" dur="3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300"/>
                                            <p:tgtEl>
                                              <p:spTgt spid="10"/>
                                            </p:tgtEl>
                                            <p:attrNameLst>
                                              <p:attrName>ppt_y</p:attrName>
                                            </p:attrNameLst>
                                          </p:cBhvr>
                                          <p:tavLst>
                                            <p:tav tm="0">
                                              <p:val>
                                                <p:strVal val="#ppt_y+#ppt_h*1.125000"/>
                                              </p:val>
                                            </p:tav>
                                            <p:tav tm="100000">
                                              <p:val>
                                                <p:strVal val="#ppt_y"/>
                                              </p:val>
                                            </p:tav>
                                          </p:tavLst>
                                        </p:anim>
                                        <p:animEffect transition="in" filter="wipe(up)">
                                          <p:cBhvr>
                                            <p:cTn id="40" dur="300"/>
                                            <p:tgtEl>
                                              <p:spTgt spid="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300"/>
                                            <p:tgtEl>
                                              <p:spTgt spid="13"/>
                                            </p:tgtEl>
                                            <p:attrNameLst>
                                              <p:attrName>ppt_y</p:attrName>
                                            </p:attrNameLst>
                                          </p:cBhvr>
                                          <p:tavLst>
                                            <p:tav tm="0">
                                              <p:val>
                                                <p:strVal val="#ppt_y+#ppt_h*1.125000"/>
                                              </p:val>
                                            </p:tav>
                                            <p:tav tm="100000">
                                              <p:val>
                                                <p:strVal val="#ppt_y"/>
                                              </p:val>
                                            </p:tav>
                                          </p:tavLst>
                                        </p:anim>
                                        <p:animEffect transition="in" filter="wipe(up)">
                                          <p:cBhvr>
                                            <p:cTn id="48" dur="3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300"/>
                                            <p:tgtEl>
                                              <p:spTgt spid="14"/>
                                            </p:tgtEl>
                                            <p:attrNameLst>
                                              <p:attrName>ppt_y</p:attrName>
                                            </p:attrNameLst>
                                          </p:cBhvr>
                                          <p:tavLst>
                                            <p:tav tm="0">
                                              <p:val>
                                                <p:strVal val="#ppt_y+#ppt_h*1.125000"/>
                                              </p:val>
                                            </p:tav>
                                            <p:tav tm="100000">
                                              <p:val>
                                                <p:strVal val="#ppt_y"/>
                                              </p:val>
                                            </p:tav>
                                          </p:tavLst>
                                        </p:anim>
                                        <p:animEffect transition="in" filter="wipe(up)">
                                          <p:cBhvr>
                                            <p:cTn id="56" dur="300"/>
                                            <p:tgtEl>
                                              <p:spTgt spid="14"/>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childTnLst>
                              </p:cTn>
                            </p:par>
                            <p:par>
                              <p:cTn id="79" fill="hold">
                                <p:stCondLst>
                                  <p:cond delay="4000"/>
                                </p:stCondLst>
                                <p:childTnLst>
                                  <p:par>
                                    <p:cTn id="80" presetID="14" presetClass="entr" presetSubtype="1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randombar(horizontal)">
                                          <p:cBhvr>
                                            <p:cTn id="82" dur="500"/>
                                            <p:tgtEl>
                                              <p:spTgt spid="23"/>
                                            </p:tgtEl>
                                          </p:cBhvr>
                                        </p:animEffect>
                                      </p:childTnLst>
                                    </p:cTn>
                                  </p:par>
                                </p:childTnLst>
                              </p:cTn>
                            </p:par>
                            <p:par>
                              <p:cTn id="83" fill="hold">
                                <p:stCondLst>
                                  <p:cond delay="4500"/>
                                </p:stCondLst>
                                <p:childTnLst>
                                  <p:par>
                                    <p:cTn id="84" presetID="12" presetClass="entr" presetSubtype="1"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1000"/>
                                            <p:tgtEl>
                                              <p:spTgt spid="22"/>
                                            </p:tgtEl>
                                            <p:attrNameLst>
                                              <p:attrName>ppt_y</p:attrName>
                                            </p:attrNameLst>
                                          </p:cBhvr>
                                          <p:tavLst>
                                            <p:tav tm="0">
                                              <p:val>
                                                <p:strVal val="#ppt_y-#ppt_h*1.125000"/>
                                              </p:val>
                                            </p:tav>
                                            <p:tav tm="100000">
                                              <p:val>
                                                <p:strVal val="#ppt_y"/>
                                              </p:val>
                                            </p:tav>
                                          </p:tavLst>
                                        </p:anim>
                                        <p:animEffect transition="in" filter="wipe(down)">
                                          <p:cBhvr>
                                            <p:cTn id="87" dur="1000"/>
                                            <p:tgtEl>
                                              <p:spTgt spid="22"/>
                                            </p:tgtEl>
                                          </p:cBhvr>
                                        </p:animEffect>
                                      </p:childTnLst>
                                    </p:cTn>
                                  </p:par>
                                  <p:par>
                                    <p:cTn id="88" presetID="2" presetClass="entr" presetSubtype="1" fill="hold" grpId="0" nodeType="with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1000" fill="hold"/>
                                            <p:tgtEl>
                                              <p:spTgt spid="35"/>
                                            </p:tgtEl>
                                            <p:attrNameLst>
                                              <p:attrName>ppt_x</p:attrName>
                                            </p:attrNameLst>
                                          </p:cBhvr>
                                          <p:tavLst>
                                            <p:tav tm="0">
                                              <p:val>
                                                <p:strVal val="#ppt_x"/>
                                              </p:val>
                                            </p:tav>
                                            <p:tav tm="100000">
                                              <p:val>
                                                <p:strVal val="#ppt_x"/>
                                              </p:val>
                                            </p:tav>
                                          </p:tavLst>
                                        </p:anim>
                                        <p:anim calcmode="lin" valueType="num">
                                          <p:cBhvr additive="base">
                                            <p:cTn id="91" dur="1000" fill="hold"/>
                                            <p:tgtEl>
                                              <p:spTgt spid="35"/>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 calcmode="lin" valueType="num">
                                          <p:cBhvr additive="base">
                                            <p:cTn id="94" dur="1000" fill="hold"/>
                                            <p:tgtEl>
                                              <p:spTgt spid="36"/>
                                            </p:tgtEl>
                                            <p:attrNameLst>
                                              <p:attrName>ppt_x</p:attrName>
                                            </p:attrNameLst>
                                          </p:cBhvr>
                                          <p:tavLst>
                                            <p:tav tm="0">
                                              <p:val>
                                                <p:strVal val="#ppt_x"/>
                                              </p:val>
                                            </p:tav>
                                            <p:tav tm="100000">
                                              <p:val>
                                                <p:strVal val="#ppt_x"/>
                                              </p:val>
                                            </p:tav>
                                          </p:tavLst>
                                        </p:anim>
                                        <p:anim calcmode="lin" valueType="num">
                                          <p:cBhvr additive="base">
                                            <p:cTn id="95" dur="1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p:bldP spid="16" grpId="0"/>
          <p:bldP spid="17" grpId="0"/>
          <p:bldP spid="18" grpId="0"/>
          <p:bldP spid="19" grpId="0"/>
          <p:bldP spid="20" grpId="0"/>
          <p:bldP spid="21" grpId="0"/>
          <p:bldP spid="22" grpId="0"/>
          <p:bldP spid="29" grpId="0"/>
          <p:bldP spid="30" grpId="0"/>
          <p:bldP spid="31" grpId="0"/>
          <p:bldP spid="32" grpId="0"/>
          <p:bldP spid="33" grpId="0"/>
          <p:bldP spid="34" grpId="0"/>
          <p:bldP spid="35" grpId="0"/>
          <p:bldP spid="3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821541.jpg"/>
          <p:cNvPicPr>
            <a:picLocks noChangeAspect="1"/>
          </p:cNvPicPr>
          <p:nvPr/>
        </p:nvPicPr>
        <p:blipFill rotWithShape="1">
          <a:blip r:embed="rId1" cstate="print">
            <a:extLst>
              <a:ext uri="{28A0092B-C50C-407E-A947-70E740481C1C}">
                <a14:useLocalDpi xmlns:a14="http://schemas.microsoft.com/office/drawing/2010/main" val="0"/>
              </a:ext>
            </a:extLst>
          </a:blip>
          <a:srcRect b="15821"/>
          <a:stretch>
            <a:fillRect/>
          </a:stretch>
        </p:blipFill>
        <p:spPr>
          <a:xfrm>
            <a:off x="0" y="-15"/>
            <a:ext cx="12223151" cy="6859603"/>
          </a:xfrm>
          <a:prstGeom prst="rect">
            <a:avLst/>
          </a:prstGeom>
        </p:spPr>
      </p:pic>
      <p:sp>
        <p:nvSpPr>
          <p:cNvPr id="3" name="矩形 2"/>
          <p:cNvSpPr/>
          <p:nvPr/>
        </p:nvSpPr>
        <p:spPr>
          <a:xfrm>
            <a:off x="0" y="0"/>
            <a:ext cx="12190413" cy="6859588"/>
          </a:xfrm>
          <a:prstGeom prst="rect">
            <a:avLst/>
          </a:prstGeom>
          <a:gradFill flip="none" rotWithShape="1">
            <a:gsLst>
              <a:gs pos="0">
                <a:schemeClr val="accent1">
                  <a:shade val="51000"/>
                  <a:satMod val="130000"/>
                  <a:alpha val="48000"/>
                </a:schemeClr>
              </a:gs>
              <a:gs pos="80000">
                <a:schemeClr val="accent1">
                  <a:shade val="93000"/>
                  <a:satMod val="130000"/>
                  <a:alpha val="48000"/>
                </a:schemeClr>
              </a:gs>
              <a:gs pos="100000">
                <a:schemeClr val="accent1">
                  <a:shade val="94000"/>
                  <a:satMod val="135000"/>
                  <a:alpha val="4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28" name="圆角矩形 2"/>
          <p:cNvSpPr/>
          <p:nvPr/>
        </p:nvSpPr>
        <p:spPr>
          <a:xfrm>
            <a:off x="1412111" y="1458410"/>
            <a:ext cx="9366194" cy="3942772"/>
          </a:xfrm>
          <a:prstGeom prst="round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77" tIns="43338" rIns="86677" bIns="43338" numCol="1" spcCol="0" rtlCol="0" fromWordArt="0" anchor="ctr" anchorCtr="0" forceAA="0" compatLnSpc="1">
            <a:noAutofit/>
          </a:bodyPr>
          <a:lstStyle/>
          <a:p>
            <a:pPr algn="ctr"/>
            <a:endParaRPr lang="zh-CN" altLang="en-US" sz="1705" dirty="0">
              <a:solidFill>
                <a:schemeClr val="bg1"/>
              </a:solidFill>
            </a:endParaRPr>
          </a:p>
        </p:txBody>
      </p:sp>
      <p:sp>
        <p:nvSpPr>
          <p:cNvPr id="29" name="TextBox 10"/>
          <p:cNvSpPr txBox="1"/>
          <p:nvPr/>
        </p:nvSpPr>
        <p:spPr>
          <a:xfrm>
            <a:off x="3675405" y="2196493"/>
            <a:ext cx="4714524" cy="1173630"/>
          </a:xfrm>
          <a:prstGeom prst="rect">
            <a:avLst/>
          </a:prstGeom>
          <a:noFill/>
        </p:spPr>
        <p:txBody>
          <a:bodyPr wrap="square" lIns="65000" tIns="32500" rIns="65000" bIns="32500">
            <a:spAutoFit/>
          </a:bodyPr>
          <a:lstStyle/>
          <a:p>
            <a:pPr algn="dist">
              <a:buNone/>
            </a:pPr>
            <a:r>
              <a:rPr lang="en-US" altLang="en-US" sz="7200" b="1" dirty="0" smtClean="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谢谢聆听</a:t>
            </a:r>
            <a:endParaRPr lang="zh-CN" altLang="en-US" sz="7200" b="1"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30" name="矩形 29"/>
          <p:cNvSpPr/>
          <p:nvPr/>
        </p:nvSpPr>
        <p:spPr>
          <a:xfrm>
            <a:off x="2537128" y="3963545"/>
            <a:ext cx="7116158" cy="547177"/>
          </a:xfrm>
          <a:prstGeom prst="rect">
            <a:avLst/>
          </a:prstGeom>
        </p:spPr>
        <p:txBody>
          <a:bodyPr wrap="square" lIns="65000" tIns="32500" rIns="65000" bIns="32500">
            <a:spAutoFit/>
          </a:bodyPr>
          <a:lstStyle/>
          <a:p>
            <a:pPr algn="ctr">
              <a:lnSpc>
                <a:spcPct val="150000"/>
              </a:lnSpc>
            </a:pP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1045"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endParaRPr lang="en-US" altLang="zh-CN" sz="1045" dirty="0">
              <a:solidFill>
                <a:schemeClr val="bg1"/>
              </a:solidFill>
              <a:latin typeface="Arial" panose="020B0604020202020204" pitchFamily="34" charset="0"/>
              <a:ea typeface="Source Han Sans ExtraLight" panose="020B0200000000000000" pitchFamily="34" charset="-122"/>
              <a:cs typeface="Arial" panose="020B0604020202020204" pitchFamily="34" charset="0"/>
            </a:endParaRPr>
          </a:p>
        </p:txBody>
      </p:sp>
      <p:sp>
        <p:nvSpPr>
          <p:cNvPr id="31" name="矩形 30"/>
          <p:cNvSpPr/>
          <p:nvPr/>
        </p:nvSpPr>
        <p:spPr>
          <a:xfrm>
            <a:off x="3287561" y="3429794"/>
            <a:ext cx="5615291" cy="474080"/>
          </a:xfrm>
          <a:prstGeom prst="rect">
            <a:avLst/>
          </a:prstGeom>
        </p:spPr>
        <p:txBody>
          <a:bodyPr wrap="square" lIns="65000" tIns="32500" rIns="65000" bIns="32500">
            <a:spAutoFit/>
          </a:bodyPr>
          <a:lstStyle/>
          <a:p>
            <a:pPr algn="ctr"/>
            <a:r>
              <a:rPr lang="en-US" altLang="zh-CN" sz="2655" spc="569" dirty="0">
                <a:solidFill>
                  <a:schemeClr val="bg1"/>
                </a:solidFill>
                <a:latin typeface="Arial" panose="020B0604020202020204" pitchFamily="34" charset="0"/>
                <a:cs typeface="Arial" panose="020B0604020202020204" pitchFamily="34" charset="0"/>
              </a:rPr>
              <a:t>Project financing plan</a:t>
            </a:r>
            <a:endParaRPr lang="en-US" altLang="zh-CN" sz="2655" spc="569"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14:presetBounceEnd="21000">
                                      <p:stCondLst>
                                        <p:cond delay="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14:bounceEnd="21000">
                                          <p:cBhvr additive="base">
                                            <p:cTn id="12" dur="800" fill="hold"/>
                                            <p:tgtEl>
                                              <p:spTgt spid="29"/>
                                            </p:tgtEl>
                                            <p:attrNameLst>
                                              <p:attrName>ppt_x</p:attrName>
                                            </p:attrNameLst>
                                          </p:cBhvr>
                                          <p:tavLst>
                                            <p:tav tm="0">
                                              <p:val>
                                                <p:strVal val="1+#ppt_w/2"/>
                                              </p:val>
                                            </p:tav>
                                            <p:tav tm="100000">
                                              <p:val>
                                                <p:strVal val="#ppt_x"/>
                                              </p:val>
                                            </p:tav>
                                          </p:tavLst>
                                        </p:anim>
                                        <p:anim calcmode="lin" valueType="num" p14:bounceEnd="21000">
                                          <p:cBhvr additive="base">
                                            <p:cTn id="13" dur="8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14:presetBounceEnd="20000">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 calcmode="lin" valueType="num" p14:bounceEnd="20000">
                                          <p:cBhvr additive="base">
                                            <p:cTn id="18" dur="500" fill="hold"/>
                                            <p:tgtEl>
                                              <p:spTgt spid="31"/>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614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800" fill="hold"/>
                                            <p:tgtEl>
                                              <p:spTgt spid="29"/>
                                            </p:tgtEl>
                                            <p:attrNameLst>
                                              <p:attrName>ppt_x</p:attrName>
                                            </p:attrNameLst>
                                          </p:cBhvr>
                                          <p:tavLst>
                                            <p:tav tm="0">
                                              <p:val>
                                                <p:strVal val="1+#ppt_w/2"/>
                                              </p:val>
                                            </p:tav>
                                            <p:tav tm="100000">
                                              <p:val>
                                                <p:strVal val="#ppt_x"/>
                                              </p:val>
                                            </p:tav>
                                          </p:tavLst>
                                        </p:anim>
                                        <p:anim calcmode="lin" valueType="num">
                                          <p:cBhvr additive="base">
                                            <p:cTn id="13" dur="8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1+#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614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Lst>
      </p:timing>
    </mc:Fallback>
  </mc:AlternateContent>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自定义 1200">
      <a:dk1>
        <a:sysClr val="windowText" lastClr="000000"/>
      </a:dk1>
      <a:lt1>
        <a:sysClr val="window" lastClr="FFFFFF"/>
      </a:lt1>
      <a:dk2>
        <a:srgbClr val="444D26"/>
      </a:dk2>
      <a:lt2>
        <a:srgbClr val="FEFAC9"/>
      </a:lt2>
      <a:accent1>
        <a:srgbClr val="CF6B9F"/>
      </a:accent1>
      <a:accent2>
        <a:srgbClr val="6E5379"/>
      </a:accent2>
      <a:accent3>
        <a:srgbClr val="CF6B9F"/>
      </a:accent3>
      <a:accent4>
        <a:srgbClr val="6E5379"/>
      </a:accent4>
      <a:accent5>
        <a:srgbClr val="CF6B9F"/>
      </a:accent5>
      <a:accent6>
        <a:srgbClr val="6E5379"/>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3836</Words>
  <Application>WPS 演示</Application>
  <PresentationFormat>自定义</PresentationFormat>
  <Paragraphs>449</Paragraphs>
  <Slides>23</Slides>
  <Notes>24</Notes>
  <HiddenSlides>0</HiddenSlides>
  <MMClips>0</MMClips>
  <ScaleCrop>false</ScaleCrop>
  <HeadingPairs>
    <vt:vector size="6" baseType="variant">
      <vt:variant>
        <vt:lpstr>已用的字体</vt:lpstr>
      </vt:variant>
      <vt:variant>
        <vt:i4>29</vt:i4>
      </vt:variant>
      <vt:variant>
        <vt:lpstr>主题</vt:lpstr>
      </vt:variant>
      <vt:variant>
        <vt:i4>10</vt:i4>
      </vt:variant>
      <vt:variant>
        <vt:lpstr>幻灯片标题</vt:lpstr>
      </vt:variant>
      <vt:variant>
        <vt:i4>23</vt:i4>
      </vt:variant>
    </vt:vector>
  </HeadingPairs>
  <TitlesOfParts>
    <vt:vector size="62"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思源宋体 Medium</vt:lpstr>
      <vt:lpstr>Source Han Sans ExtraLight</vt:lpstr>
      <vt:lpstr>微软雅黑</vt:lpstr>
      <vt:lpstr>方正姚体</vt:lpstr>
      <vt:lpstr>Segoe UI Light</vt:lpstr>
      <vt:lpstr>Lato Regular</vt:lpstr>
      <vt:lpstr>Arial</vt:lpstr>
      <vt:lpstr>等线</vt:lpstr>
      <vt:lpstr>Open Sans Light</vt:lpstr>
      <vt:lpstr>Arial Unicode MS</vt:lpstr>
      <vt:lpstr>Roboto Condensed</vt:lpstr>
      <vt:lpstr>Stencil Std</vt:lpstr>
      <vt:lpstr>Calibri</vt:lpstr>
      <vt:lpstr>Haettenschweiler</vt:lpstr>
      <vt:lpstr>思源黑体 CN Medium</vt:lpstr>
      <vt:lpstr>方正兰亭纤黑_GBK</vt:lpstr>
      <vt:lpstr>方正正准黑简体</vt:lpstr>
      <vt:lpstr>Zootopia JPosters.com.ar</vt:lpstr>
      <vt:lpstr>黑体</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婚礼3</dc:title>
  <dc:creator>lzj</dc:creator>
  <cp:lastModifiedBy>曼曼</cp:lastModifiedBy>
  <cp:revision>3199</cp:revision>
  <dcterms:created xsi:type="dcterms:W3CDTF">2015-12-01T09:06:00Z</dcterms:created>
  <dcterms:modified xsi:type="dcterms:W3CDTF">2018-03-20T08:46:33Z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