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8" r:id="rId7"/>
    <p:sldId id="269" r:id="rId8"/>
    <p:sldId id="270" r:id="rId9"/>
    <p:sldId id="271" r:id="rId10"/>
    <p:sldId id="272" r:id="rId11"/>
    <p:sldId id="264" r:id="rId12"/>
    <p:sldId id="273" r:id="rId13"/>
    <p:sldId id="274" r:id="rId14"/>
    <p:sldId id="275" r:id="rId15"/>
    <p:sldId id="276" r:id="rId16"/>
    <p:sldId id="265" r:id="rId17"/>
    <p:sldId id="277" r:id="rId18"/>
    <p:sldId id="278" r:id="rId19"/>
    <p:sldId id="279" r:id="rId20"/>
    <p:sldId id="280" r:id="rId21"/>
    <p:sldId id="266" r:id="rId22"/>
    <p:sldId id="281" r:id="rId23"/>
    <p:sldId id="282" r:id="rId24"/>
    <p:sldId id="283" r:id="rId25"/>
    <p:sldId id="284" r:id="rId26"/>
    <p:sldId id="267" r:id="rId27"/>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18" autoAdjust="0"/>
  </p:normalViewPr>
  <p:slideViewPr>
    <p:cSldViewPr snapToGrid="0" showGuides="1">
      <p:cViewPr>
        <p:scale>
          <a:sx n="50" d="100"/>
          <a:sy n="50" d="100"/>
        </p:scale>
        <p:origin x="-1252" y="-448"/>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15.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bg>
      <p:bgPr>
        <a:solidFill>
          <a:schemeClr val="bg1"/>
        </a:solidFill>
        <a:effectLst/>
      </p:bgPr>
    </p:bg>
    <p:spTree>
      <p:nvGrpSpPr>
        <p:cNvPr id="1" name=""/>
        <p:cNvGrpSpPr/>
        <p:nvPr/>
      </p:nvGrpSpPr>
      <p:grpSpPr>
        <a:xfrm>
          <a:off x="0" y="0"/>
          <a:ext cx="0" cy="0"/>
          <a:chOff x="0" y="0"/>
          <a:chExt cx="0" cy="0"/>
        </a:xfrm>
      </p:grpSpPr>
      <p:pic>
        <p:nvPicPr>
          <p:cNvPr id="21" name="图片 20"/>
          <p:cNvPicPr>
            <a:picLocks noChangeAspect="1"/>
          </p:cNvPicPr>
          <p:nvPr userDrawn="1"/>
        </p:nvPicPr>
        <p:blipFill rotWithShape="1">
          <a:blip r:embed="rId2" cstate="screen">
            <a:extLst>
              <a:ext uri="{28A0092B-C50C-407E-A947-70E740481C1C}">
                <a14:useLocalDpi xmlns:a14="http://schemas.microsoft.com/office/drawing/2010/main" val="0"/>
              </a:ext>
            </a:extLst>
          </a:blip>
          <a:srcRect t="7807" b="7807"/>
          <a:stretch>
            <a:fillRect/>
          </a:stretch>
        </p:blipFill>
        <p:spPr>
          <a:xfrm>
            <a:off x="0" y="0"/>
            <a:ext cx="12192000" cy="6858000"/>
          </a:xfrm>
          <a:prstGeom prst="rect">
            <a:avLst/>
          </a:prstGeom>
        </p:spPr>
      </p:pic>
      <p:pic>
        <p:nvPicPr>
          <p:cNvPr id="17" name="图片 16"/>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5208119"/>
            <a:ext cx="12192000" cy="1649881"/>
          </a:xfrm>
          <a:prstGeom prst="rect">
            <a:avLst/>
          </a:prstGeom>
        </p:spPr>
      </p:pic>
      <p:pic>
        <p:nvPicPr>
          <p:cNvPr id="13" name="图片 12"/>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14533" y="3533062"/>
            <a:ext cx="6992138" cy="2972761"/>
          </a:xfrm>
          <a:prstGeom prst="rect">
            <a:avLst/>
          </a:prstGeom>
        </p:spPr>
      </p:pic>
      <p:pic>
        <p:nvPicPr>
          <p:cNvPr id="15" name="图片 14"/>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604867" y="3763966"/>
            <a:ext cx="2976533" cy="3128647"/>
          </a:xfrm>
          <a:prstGeom prst="rect">
            <a:avLst/>
          </a:prstGeom>
        </p:spPr>
      </p:pic>
      <p:pic>
        <p:nvPicPr>
          <p:cNvPr id="19" name="图片 18"/>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7970127" y="1952873"/>
            <a:ext cx="4136544" cy="4552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bg1"/>
        </a:solidFill>
        <a:effectLst/>
      </p:bgPr>
    </p:bg>
    <p:spTree>
      <p:nvGrpSpPr>
        <p:cNvPr id="1" name=""/>
        <p:cNvGrpSpPr/>
        <p:nvPr/>
      </p:nvGrpSpPr>
      <p:grpSpPr>
        <a:xfrm>
          <a:off x="0" y="0"/>
          <a:ext cx="0" cy="0"/>
          <a:chOff x="0" y="0"/>
          <a:chExt cx="0" cy="0"/>
        </a:xfrm>
      </p:grpSpPr>
      <p:grpSp>
        <p:nvGrpSpPr>
          <p:cNvPr id="9" name="组合 8"/>
          <p:cNvGrpSpPr/>
          <p:nvPr userDrawn="1"/>
        </p:nvGrpSpPr>
        <p:grpSpPr>
          <a:xfrm flipH="1">
            <a:off x="0" y="0"/>
            <a:ext cx="12192000" cy="6892613"/>
            <a:chOff x="0" y="0"/>
            <a:chExt cx="12192000" cy="6892613"/>
          </a:xfrm>
        </p:grpSpPr>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val="0"/>
                </a:ext>
              </a:extLst>
            </a:blip>
            <a:srcRect t="7807" b="7807"/>
            <a:stretch>
              <a:fillRect/>
            </a:stretch>
          </p:blipFill>
          <p:spPr>
            <a:xfrm>
              <a:off x="0" y="0"/>
              <a:ext cx="12192000" cy="6858000"/>
            </a:xfrm>
            <a:prstGeom prst="rect">
              <a:avLst/>
            </a:prstGeom>
          </p:spPr>
        </p:pic>
        <p:pic>
          <p:nvPicPr>
            <p:cNvPr id="5" name="图片 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5208119"/>
              <a:ext cx="12192000" cy="1649881"/>
            </a:xfrm>
            <a:prstGeom prst="rect">
              <a:avLst/>
            </a:prstGeom>
          </p:spPr>
        </p:pic>
        <p:pic>
          <p:nvPicPr>
            <p:cNvPr id="6" name="图片 5"/>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14533" y="3533062"/>
              <a:ext cx="6992138" cy="2972761"/>
            </a:xfrm>
            <a:prstGeom prst="rect">
              <a:avLst/>
            </a:prstGeom>
          </p:spPr>
        </p:pic>
        <p:pic>
          <p:nvPicPr>
            <p:cNvPr id="7" name="图片 6"/>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604867" y="3763966"/>
              <a:ext cx="2976533" cy="3128647"/>
            </a:xfrm>
            <a:prstGeom prst="rect">
              <a:avLst/>
            </a:prstGeom>
          </p:spPr>
        </p:pic>
        <p:pic>
          <p:nvPicPr>
            <p:cNvPr id="8" name="图片 7"/>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7970127" y="1952873"/>
              <a:ext cx="4136544" cy="45529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screen">
            <a:extLst>
              <a:ext uri="{28A0092B-C50C-407E-A947-70E740481C1C}">
                <a14:useLocalDpi xmlns:a14="http://schemas.microsoft.com/office/drawing/2010/main" val="0"/>
              </a:ext>
            </a:extLst>
          </a:blip>
          <a:srcRect t="7807" b="7807"/>
          <a:stretch>
            <a:fillRect/>
          </a:stretch>
        </p:blipFill>
        <p:spPr>
          <a:xfrm>
            <a:off x="0" y="0"/>
            <a:ext cx="12192000" cy="6858000"/>
          </a:xfrm>
          <a:prstGeom prst="rect">
            <a:avLst/>
          </a:prstGeom>
        </p:spPr>
      </p:pic>
      <p:pic>
        <p:nvPicPr>
          <p:cNvPr id="6" name="图片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5208119"/>
            <a:ext cx="12192000" cy="1649881"/>
          </a:xfrm>
          <a:prstGeom prst="rect">
            <a:avLst/>
          </a:prstGeom>
        </p:spPr>
      </p:pic>
      <p:pic>
        <p:nvPicPr>
          <p:cNvPr id="7" name="图片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14533" y="3533062"/>
            <a:ext cx="6992138" cy="2972761"/>
          </a:xfrm>
          <a:prstGeom prst="rect">
            <a:avLst/>
          </a:prstGeom>
        </p:spPr>
      </p:pic>
      <p:pic>
        <p:nvPicPr>
          <p:cNvPr id="8" name="图片 7"/>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604867" y="3763966"/>
            <a:ext cx="2976533" cy="3128647"/>
          </a:xfrm>
          <a:prstGeom prst="rect">
            <a:avLst/>
          </a:prstGeom>
        </p:spPr>
      </p:pic>
      <p:pic>
        <p:nvPicPr>
          <p:cNvPr id="9" name="图片 8"/>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7970127" y="1952873"/>
            <a:ext cx="4136544" cy="4552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4013635" y="202781"/>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4013635" y="202781"/>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4013635" y="202781"/>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4013635" y="202781"/>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bg>
      <p:bgPr>
        <a:solidFill>
          <a:schemeClr val="bg1"/>
        </a:solidFill>
        <a:effectLst/>
      </p:bgPr>
    </p:bg>
    <p:spTree>
      <p:nvGrpSpPr>
        <p:cNvPr id="1" name=""/>
        <p:cNvGrpSpPr/>
        <p:nvPr/>
      </p:nvGrpSpPr>
      <p:grpSpPr>
        <a:xfrm>
          <a:off x="0" y="0"/>
          <a:ext cx="0" cy="0"/>
          <a:chOff x="0" y="0"/>
          <a:chExt cx="0" cy="0"/>
        </a:xfrm>
      </p:grpSpPr>
      <p:grpSp>
        <p:nvGrpSpPr>
          <p:cNvPr id="4" name="组合 3"/>
          <p:cNvGrpSpPr/>
          <p:nvPr userDrawn="1"/>
        </p:nvGrpSpPr>
        <p:grpSpPr>
          <a:xfrm flipH="1">
            <a:off x="0" y="0"/>
            <a:ext cx="12192000" cy="6892613"/>
            <a:chOff x="0" y="0"/>
            <a:chExt cx="12192000" cy="6892613"/>
          </a:xfrm>
        </p:grpSpPr>
        <p:pic>
          <p:nvPicPr>
            <p:cNvPr id="5" name="图片 4"/>
            <p:cNvPicPr>
              <a:picLocks noChangeAspect="1"/>
            </p:cNvPicPr>
            <p:nvPr userDrawn="1"/>
          </p:nvPicPr>
          <p:blipFill rotWithShape="1">
            <a:blip r:embed="rId2" cstate="screen">
              <a:extLst>
                <a:ext uri="{28A0092B-C50C-407E-A947-70E740481C1C}">
                  <a14:useLocalDpi xmlns:a14="http://schemas.microsoft.com/office/drawing/2010/main" val="0"/>
                </a:ext>
              </a:extLst>
            </a:blip>
            <a:srcRect t="7807" b="7807"/>
            <a:stretch>
              <a:fillRect/>
            </a:stretch>
          </p:blipFill>
          <p:spPr>
            <a:xfrm>
              <a:off x="0" y="0"/>
              <a:ext cx="12192000" cy="6858000"/>
            </a:xfrm>
            <a:prstGeom prst="rect">
              <a:avLst/>
            </a:prstGeom>
          </p:spPr>
        </p:pic>
        <p:pic>
          <p:nvPicPr>
            <p:cNvPr id="6" name="图片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5208119"/>
              <a:ext cx="12192000" cy="1649881"/>
            </a:xfrm>
            <a:prstGeom prst="rect">
              <a:avLst/>
            </a:prstGeom>
          </p:spPr>
        </p:pic>
        <p:pic>
          <p:nvPicPr>
            <p:cNvPr id="7" name="图片 6"/>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14533" y="3533062"/>
              <a:ext cx="6992138" cy="2972761"/>
            </a:xfrm>
            <a:prstGeom prst="rect">
              <a:avLst/>
            </a:prstGeom>
          </p:spPr>
        </p:pic>
        <p:pic>
          <p:nvPicPr>
            <p:cNvPr id="8" name="图片 7"/>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604867" y="3763966"/>
              <a:ext cx="2976533" cy="3128647"/>
            </a:xfrm>
            <a:prstGeom prst="rect">
              <a:avLst/>
            </a:prstGeom>
          </p:spPr>
        </p:pic>
        <p:pic>
          <p:nvPicPr>
            <p:cNvPr id="9" name="图片 8"/>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7970127" y="1952873"/>
              <a:ext cx="4136544" cy="455295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6.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4" Type="http://schemas.openxmlformats.org/officeDocument/2006/relationships/notesSlide" Target="../notesSlides/notesSlide6.xml"/><Relationship Id="rId13" Type="http://schemas.openxmlformats.org/officeDocument/2006/relationships/slideLayout" Target="../slideLayouts/slideLayout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357448" y="1387324"/>
            <a:ext cx="8983980" cy="1309370"/>
          </a:xfrm>
          <a:prstGeom prst="rect">
            <a:avLst/>
          </a:prstGeom>
          <a:noFill/>
        </p:spPr>
        <p:txBody>
          <a:bodyPr wrap="none" rtlCol="0" anchor="ctr">
            <a:spAutoFit/>
          </a:bodyPr>
          <a:lstStyle/>
          <a:p>
            <a:pPr>
              <a:lnSpc>
                <a:spcPct val="120000"/>
              </a:lnSpc>
            </a:pPr>
            <a:r>
              <a:rPr lang="zh-CN" altLang="en-US" sz="6600" dirty="0" smtClean="0">
                <a:latin typeface="方正有猫在_GBK" panose="02000000000000000000" pitchFamily="2" charset="-122"/>
                <a:ea typeface="方正有猫在_GBK" panose="02000000000000000000" pitchFamily="2" charset="-122"/>
              </a:rPr>
              <a:t>卡通开学第一课课件</a:t>
            </a:r>
            <a:r>
              <a:rPr lang="en-US" altLang="zh-CN" sz="6600" dirty="0">
                <a:latin typeface="方正有猫在_GBK" panose="02000000000000000000" pitchFamily="2" charset="-122"/>
                <a:ea typeface="方正有猫在_GBK" panose="02000000000000000000" pitchFamily="2" charset="-122"/>
              </a:rPr>
              <a:t>PPT</a:t>
            </a:r>
            <a:endParaRPr lang="zh-CN" altLang="en-US" sz="6600" dirty="0">
              <a:latin typeface="方正有猫在_GBK" panose="02000000000000000000" pitchFamily="2" charset="-122"/>
              <a:ea typeface="方正有猫在_GBK" panose="02000000000000000000" pitchFamily="2" charset="-122"/>
            </a:endParaRPr>
          </a:p>
        </p:txBody>
      </p:sp>
      <p:sp>
        <p:nvSpPr>
          <p:cNvPr id="5" name="矩形 4"/>
          <p:cNvSpPr/>
          <p:nvPr/>
        </p:nvSpPr>
        <p:spPr>
          <a:xfrm>
            <a:off x="357448" y="2697082"/>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endParaRPr lang="zh-CN" altLang="en-US" sz="1200" dirty="0">
              <a:latin typeface="汉仪乐喵体简" panose="00020600040101010101" pitchFamily="18" charset="-122"/>
              <a:ea typeface="汉仪乐喵体简" panose="00020600040101010101" pitchFamily="18" charset="-122"/>
            </a:endParaRPr>
          </a:p>
        </p:txBody>
      </p:sp>
      <p:pic>
        <p:nvPicPr>
          <p:cNvPr id="2" name="a5eb">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5959475" y="-29749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65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19" repeatCount="indefinite" fill="remove" display="0">
                  <p:stCondLst>
                    <p:cond delay="indefinite"/>
                  </p:stCondLst>
                  <p:endCondLst>
                    <p:cond evt="onStopAudio" delay="0">
                      <p:tgtEl>
                        <p:sldTgt/>
                      </p:tgtEl>
                    </p:cond>
                  </p:endCondLst>
                </p:cTn>
                <p:tgtEl>
                  <p:spTgt spid="2"/>
                </p:tgtEl>
              </p:cMediaNode>
            </p:vide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12539" y="990937"/>
            <a:ext cx="4517261" cy="988629"/>
            <a:chOff x="3974544" y="1008636"/>
            <a:chExt cx="3387946" cy="741472"/>
          </a:xfrm>
        </p:grpSpPr>
        <p:grpSp>
          <p:nvGrpSpPr>
            <p:cNvPr id="3" name="组合 2"/>
            <p:cNvGrpSpPr/>
            <p:nvPr/>
          </p:nvGrpSpPr>
          <p:grpSpPr>
            <a:xfrm>
              <a:off x="3974544" y="1008636"/>
              <a:ext cx="741472" cy="741472"/>
              <a:chOff x="3059832" y="3339719"/>
              <a:chExt cx="3607562" cy="3607562"/>
            </a:xfrm>
          </p:grpSpPr>
          <p:sp>
            <p:nvSpPr>
              <p:cNvPr id="9" name="椭圆 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1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4" name="Group 5"/>
            <p:cNvGrpSpPr/>
            <p:nvPr/>
          </p:nvGrpSpPr>
          <p:grpSpPr>
            <a:xfrm>
              <a:off x="4039318" y="1094332"/>
              <a:ext cx="3323172" cy="582394"/>
              <a:chOff x="1598044" y="1315972"/>
              <a:chExt cx="4430897" cy="776524"/>
            </a:xfrm>
          </p:grpSpPr>
          <p:sp>
            <p:nvSpPr>
              <p:cNvPr id="5" name="TextBox 6"/>
              <p:cNvSpPr txBox="1"/>
              <p:nvPr/>
            </p:nvSpPr>
            <p:spPr>
              <a:xfrm>
                <a:off x="1598044" y="1315972"/>
                <a:ext cx="655949"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01</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6" name="Group 7"/>
              <p:cNvGrpSpPr/>
              <p:nvPr/>
            </p:nvGrpSpPr>
            <p:grpSpPr>
              <a:xfrm>
                <a:off x="2066367" y="1529264"/>
                <a:ext cx="3962574" cy="563232"/>
                <a:chOff x="3943834" y="704409"/>
                <a:chExt cx="3962574" cy="563232"/>
              </a:xfrm>
            </p:grpSpPr>
            <p:sp>
              <p:nvSpPr>
                <p:cNvPr id="7" name="TextBox 8"/>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文章背景知识</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8" name="TextBox 9"/>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grpSp>
        <p:nvGrpSpPr>
          <p:cNvPr id="11" name="组合 10"/>
          <p:cNvGrpSpPr/>
          <p:nvPr/>
        </p:nvGrpSpPr>
        <p:grpSpPr>
          <a:xfrm>
            <a:off x="5312539" y="2108105"/>
            <a:ext cx="4517261" cy="988629"/>
            <a:chOff x="3974544" y="1846512"/>
            <a:chExt cx="3387946" cy="741472"/>
          </a:xfrm>
        </p:grpSpPr>
        <p:grpSp>
          <p:nvGrpSpPr>
            <p:cNvPr id="12" name="组合 11"/>
            <p:cNvGrpSpPr/>
            <p:nvPr/>
          </p:nvGrpSpPr>
          <p:grpSpPr>
            <a:xfrm>
              <a:off x="3974544" y="1846512"/>
              <a:ext cx="741472" cy="741472"/>
              <a:chOff x="3059832" y="3339719"/>
              <a:chExt cx="3607562" cy="3607562"/>
            </a:xfrm>
          </p:grpSpPr>
          <p:sp>
            <p:nvSpPr>
              <p:cNvPr id="18" name="椭圆 1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1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13" name="Group 10"/>
            <p:cNvGrpSpPr/>
            <p:nvPr/>
          </p:nvGrpSpPr>
          <p:grpSpPr>
            <a:xfrm>
              <a:off x="4018571" y="1932357"/>
              <a:ext cx="3343919" cy="582245"/>
              <a:chOff x="1570382" y="2684322"/>
              <a:chExt cx="4458559" cy="776326"/>
            </a:xfrm>
          </p:grpSpPr>
          <p:sp>
            <p:nvSpPr>
              <p:cNvPr id="14" name="TextBox 11"/>
              <p:cNvSpPr txBox="1"/>
              <p:nvPr/>
            </p:nvSpPr>
            <p:spPr>
              <a:xfrm>
                <a:off x="1570382" y="2684322"/>
                <a:ext cx="718466"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02</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15" name="Group 12"/>
              <p:cNvGrpSpPr/>
              <p:nvPr/>
            </p:nvGrpSpPr>
            <p:grpSpPr>
              <a:xfrm>
                <a:off x="2066367" y="2897416"/>
                <a:ext cx="3962574" cy="563232"/>
                <a:chOff x="3943834" y="704409"/>
                <a:chExt cx="3962574" cy="563232"/>
              </a:xfrm>
            </p:grpSpPr>
            <p:sp>
              <p:nvSpPr>
                <p:cNvPr id="16" name="TextBox 13"/>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认字识词朗诵</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17" name="TextBox 14"/>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grpSp>
        <p:nvGrpSpPr>
          <p:cNvPr id="20" name="组合 19"/>
          <p:cNvGrpSpPr/>
          <p:nvPr/>
        </p:nvGrpSpPr>
        <p:grpSpPr>
          <a:xfrm>
            <a:off x="5312539" y="3225273"/>
            <a:ext cx="4517261" cy="988629"/>
            <a:chOff x="3974544" y="2684388"/>
            <a:chExt cx="3387946" cy="741472"/>
          </a:xfrm>
        </p:grpSpPr>
        <p:grpSp>
          <p:nvGrpSpPr>
            <p:cNvPr id="21" name="组合 20"/>
            <p:cNvGrpSpPr/>
            <p:nvPr/>
          </p:nvGrpSpPr>
          <p:grpSpPr>
            <a:xfrm>
              <a:off x="3974544" y="2684388"/>
              <a:ext cx="741472" cy="741472"/>
              <a:chOff x="3059832" y="3339719"/>
              <a:chExt cx="3607562" cy="3607562"/>
            </a:xfrm>
          </p:grpSpPr>
          <p:sp>
            <p:nvSpPr>
              <p:cNvPr id="27" name="椭圆 26"/>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28"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22" name="Group 15"/>
            <p:cNvGrpSpPr/>
            <p:nvPr/>
          </p:nvGrpSpPr>
          <p:grpSpPr>
            <a:xfrm>
              <a:off x="4039674" y="2760788"/>
              <a:ext cx="3322816" cy="591689"/>
              <a:chOff x="1598519" y="4039882"/>
              <a:chExt cx="4430422" cy="788918"/>
            </a:xfrm>
          </p:grpSpPr>
          <p:sp>
            <p:nvSpPr>
              <p:cNvPr id="23" name="TextBox 16"/>
              <p:cNvSpPr txBox="1"/>
              <p:nvPr/>
            </p:nvSpPr>
            <p:spPr>
              <a:xfrm>
                <a:off x="1598519" y="4039882"/>
                <a:ext cx="732893"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03</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24" name="Group 17"/>
              <p:cNvGrpSpPr/>
              <p:nvPr/>
            </p:nvGrpSpPr>
            <p:grpSpPr>
              <a:xfrm>
                <a:off x="2066367" y="4265568"/>
                <a:ext cx="3962574" cy="563232"/>
                <a:chOff x="3943834" y="704409"/>
                <a:chExt cx="3962574" cy="563232"/>
              </a:xfrm>
            </p:grpSpPr>
            <p:sp>
              <p:nvSpPr>
                <p:cNvPr id="25" name="TextBox 18"/>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课文赏析</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26" name="TextBox 19"/>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grpSp>
        <p:nvGrpSpPr>
          <p:cNvPr id="29" name="组合 28"/>
          <p:cNvGrpSpPr/>
          <p:nvPr/>
        </p:nvGrpSpPr>
        <p:grpSpPr>
          <a:xfrm>
            <a:off x="5312539" y="4342441"/>
            <a:ext cx="4517261" cy="988629"/>
            <a:chOff x="3974544" y="3522264"/>
            <a:chExt cx="3387946" cy="741472"/>
          </a:xfrm>
        </p:grpSpPr>
        <p:grpSp>
          <p:nvGrpSpPr>
            <p:cNvPr id="30" name="组合 29"/>
            <p:cNvGrpSpPr/>
            <p:nvPr/>
          </p:nvGrpSpPr>
          <p:grpSpPr>
            <a:xfrm>
              <a:off x="3974544" y="3522264"/>
              <a:ext cx="741472" cy="741472"/>
              <a:chOff x="3059832" y="3339719"/>
              <a:chExt cx="3607562" cy="3607562"/>
            </a:xfrm>
          </p:grpSpPr>
          <p:sp>
            <p:nvSpPr>
              <p:cNvPr id="36" name="椭圆 35"/>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sp>
            <p:nvSpPr>
              <p:cNvPr id="37"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40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grpSp>
          <p:nvGrpSpPr>
            <p:cNvPr id="31" name="Group 20"/>
            <p:cNvGrpSpPr/>
            <p:nvPr/>
          </p:nvGrpSpPr>
          <p:grpSpPr>
            <a:xfrm>
              <a:off x="4000811" y="3585738"/>
              <a:ext cx="3361679" cy="604621"/>
              <a:chOff x="1546702" y="5390792"/>
              <a:chExt cx="4482239" cy="806160"/>
            </a:xfrm>
          </p:grpSpPr>
          <p:sp>
            <p:nvSpPr>
              <p:cNvPr id="32" name="TextBox 21"/>
              <p:cNvSpPr txBox="1"/>
              <p:nvPr/>
            </p:nvSpPr>
            <p:spPr>
              <a:xfrm>
                <a:off x="1546702" y="5390792"/>
                <a:ext cx="716863" cy="707886"/>
              </a:xfrm>
              <a:prstGeom prst="rect">
                <a:avLst/>
              </a:prstGeom>
              <a:noFill/>
            </p:spPr>
            <p:txBody>
              <a:bodyPr wrap="none" anchor="ctr">
                <a:no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rPr>
                  <a:t>04</a:t>
                </a:r>
                <a:endParaRPr kumimoji="0" lang="en-US" altLang="zh-CN" sz="5400" b="0" i="0" u="none" strike="noStrike" kern="0" cap="none" spc="0" normalizeH="0" baseline="0" noProof="0" dirty="0">
                  <a:ln>
                    <a:noFill/>
                  </a:ln>
                  <a:uLnTx/>
                  <a:uFillTx/>
                  <a:latin typeface="方正卡通简体" panose="02000000000000000000" pitchFamily="2" charset="-122"/>
                  <a:ea typeface="方正卡通简体" panose="02000000000000000000" pitchFamily="2" charset="-122"/>
                  <a:cs typeface="+mn-ea"/>
                  <a:sym typeface="+mn-lt"/>
                </a:endParaRPr>
              </a:p>
            </p:txBody>
          </p:sp>
          <p:grpSp>
            <p:nvGrpSpPr>
              <p:cNvPr id="33" name="Group 22"/>
              <p:cNvGrpSpPr/>
              <p:nvPr/>
            </p:nvGrpSpPr>
            <p:grpSpPr>
              <a:xfrm>
                <a:off x="2066367" y="5633720"/>
                <a:ext cx="3962574" cy="563232"/>
                <a:chOff x="3943834" y="704409"/>
                <a:chExt cx="3962574" cy="563232"/>
              </a:xfrm>
            </p:grpSpPr>
            <p:sp>
              <p:nvSpPr>
                <p:cNvPr id="34" name="TextBox 23"/>
                <p:cNvSpPr txBox="1"/>
                <p:nvPr/>
              </p:nvSpPr>
              <p:spPr>
                <a:xfrm>
                  <a:off x="3943834" y="704409"/>
                  <a:ext cx="3962574" cy="242864"/>
                </a:xfrm>
                <a:prstGeom prst="rect">
                  <a:avLst/>
                </a:prstGeom>
                <a:noFill/>
              </p:spPr>
              <p:txBody>
                <a:bodyPr wrap="none" lIns="480000" tIns="0" rIns="0" bIns="0" anchor="b" anchorCtr="0">
                  <a:noAutofit/>
                </a:bodyPr>
                <a:lstStyle/>
                <a:p>
                  <a:pPr lvl="0">
                    <a:defRPr/>
                  </a:pPr>
                  <a:r>
                    <a:rPr lang="zh-CN" altLang="en-US" sz="2400" b="1" kern="0" dirty="0">
                      <a:latin typeface="方正卡通简体" panose="02000000000000000000" pitchFamily="2" charset="-122"/>
                      <a:ea typeface="方正卡通简体" panose="02000000000000000000" pitchFamily="2" charset="-122"/>
                      <a:cs typeface="+mn-ea"/>
                      <a:sym typeface="+mn-lt"/>
                    </a:rPr>
                    <a:t>拓展训练</a:t>
                  </a:r>
                  <a:r>
                    <a:rPr lang="en-US" altLang="zh-CN" sz="2400" b="1" kern="0" dirty="0">
                      <a:latin typeface="方正卡通简体" panose="02000000000000000000" pitchFamily="2" charset="-122"/>
                      <a:ea typeface="方正卡通简体" panose="02000000000000000000" pitchFamily="2" charset="-122"/>
                      <a:cs typeface="+mn-ea"/>
                      <a:sym typeface="+mn-lt"/>
                    </a:rPr>
                    <a:t>/</a:t>
                  </a:r>
                  <a:r>
                    <a:rPr lang="zh-CN" altLang="en-US" sz="2400" b="1" kern="0" dirty="0">
                      <a:latin typeface="方正卡通简体" panose="02000000000000000000" pitchFamily="2" charset="-122"/>
                      <a:ea typeface="方正卡通简体" panose="02000000000000000000" pitchFamily="2" charset="-122"/>
                      <a:cs typeface="+mn-ea"/>
                      <a:sym typeface="+mn-lt"/>
                    </a:rPr>
                    <a:t>分组练习</a:t>
                  </a:r>
                  <a:endParaRPr lang="zh-CN" altLang="en-US" sz="2400" b="1" kern="0" dirty="0">
                    <a:latin typeface="方正卡通简体" panose="02000000000000000000" pitchFamily="2" charset="-122"/>
                    <a:ea typeface="方正卡通简体" panose="02000000000000000000" pitchFamily="2" charset="-122"/>
                    <a:cs typeface="+mn-ea"/>
                    <a:sym typeface="+mn-lt"/>
                  </a:endParaRPr>
                </a:p>
              </p:txBody>
            </p:sp>
            <p:sp>
              <p:nvSpPr>
                <p:cNvPr id="35" name="TextBox 24"/>
                <p:cNvSpPr txBox="1"/>
                <p:nvPr/>
              </p:nvSpPr>
              <p:spPr>
                <a:xfrm>
                  <a:off x="3943834" y="947273"/>
                  <a:ext cx="3962574" cy="320368"/>
                </a:xfrm>
                <a:prstGeom prst="rect">
                  <a:avLst/>
                </a:prstGeom>
              </p:spPr>
              <p:txBody>
                <a:bodyPr vert="horz" wrap="square" lIns="480000" tIns="0" rIns="0" bIns="0" anchor="ctr" anchorCtr="0">
                  <a:normAutofit fontScale="925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rPr>
                    <a:t>此部分内容作为文字排版占位显示 （建议使用主题字体）</a:t>
                  </a:r>
                  <a:endParaRPr kumimoji="0" lang="zh-CN" altLang="en-US" sz="1200" b="0" i="0" u="none" strike="noStrike" kern="0" cap="none" spc="0" normalizeH="0" baseline="0" noProof="0">
                    <a:ln>
                      <a:noFill/>
                    </a:ln>
                    <a:uLnTx/>
                    <a:uFillTx/>
                    <a:latin typeface="方正卡通简体" panose="02000000000000000000" pitchFamily="2" charset="-122"/>
                    <a:ea typeface="方正卡通简体" panose="02000000000000000000" pitchFamily="2" charset="-122"/>
                    <a:cs typeface="+mn-ea"/>
                    <a:sym typeface="+mn-lt"/>
                  </a:endParaRPr>
                </a:p>
              </p:txBody>
            </p:sp>
          </p:grpSp>
        </p:grpSp>
      </p:grpSp>
      <p:sp>
        <p:nvSpPr>
          <p:cNvPr id="38" name="文本框 37"/>
          <p:cNvSpPr txBox="1"/>
          <p:nvPr/>
        </p:nvSpPr>
        <p:spPr>
          <a:xfrm>
            <a:off x="1435802" y="841873"/>
            <a:ext cx="2300630" cy="1107996"/>
          </a:xfrm>
          <a:prstGeom prst="rect">
            <a:avLst/>
          </a:prstGeom>
          <a:noFill/>
        </p:spPr>
        <p:txBody>
          <a:bodyPr vert="horz" wrap="none" rtlCol="0">
            <a:spAutoFit/>
          </a:bodyPr>
          <a:lstStyle/>
          <a:p>
            <a:r>
              <a:rPr lang="zh-CN" altLang="en-US" sz="6600" dirty="0">
                <a:latin typeface="方正卡通简体" panose="02000000000000000000" pitchFamily="2" charset="-122"/>
                <a:ea typeface="方正卡通简体" panose="02000000000000000000" pitchFamily="2" charset="-122"/>
              </a:rPr>
              <a:t>目 录</a:t>
            </a:r>
            <a:endParaRPr lang="zh-CN" altLang="en-US" sz="6600" dirty="0">
              <a:latin typeface="方正卡通简体" panose="02000000000000000000" pitchFamily="2" charset="-122"/>
              <a:ea typeface="方正卡通简体" panose="02000000000000000000" pitchFamily="2" charset="-122"/>
            </a:endParaRPr>
          </a:p>
        </p:txBody>
      </p:sp>
      <p:sp>
        <p:nvSpPr>
          <p:cNvPr id="39" name="文本框 38"/>
          <p:cNvSpPr txBox="1"/>
          <p:nvPr/>
        </p:nvSpPr>
        <p:spPr>
          <a:xfrm>
            <a:off x="1657016" y="1949009"/>
            <a:ext cx="1946367" cy="523220"/>
          </a:xfrm>
          <a:prstGeom prst="rect">
            <a:avLst/>
          </a:prstGeom>
          <a:noFill/>
        </p:spPr>
        <p:txBody>
          <a:bodyPr vert="horz" wrap="none" rtlCol="0">
            <a:spAutoFit/>
          </a:bodyPr>
          <a:lstStyle/>
          <a:p>
            <a:r>
              <a:rPr lang="en-US" altLang="zh-CN" sz="2800" dirty="0">
                <a:latin typeface="方正卡通简体" panose="02000000000000000000" pitchFamily="2" charset="-122"/>
                <a:ea typeface="方正卡通简体" panose="02000000000000000000" pitchFamily="2" charset="-122"/>
              </a:rPr>
              <a:t>CONTENT</a:t>
            </a:r>
            <a:endParaRPr lang="zh-CN" altLang="en-US" sz="2800" dirty="0">
              <a:latin typeface="方正卡通简体" panose="02000000000000000000" pitchFamily="2" charset="-122"/>
              <a:ea typeface="方正卡通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1+#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fill="hold"/>
                                        <p:tgtEl>
                                          <p:spTgt spid="20"/>
                                        </p:tgtEl>
                                        <p:attrNameLst>
                                          <p:attrName>ppt_x</p:attrName>
                                        </p:attrNameLst>
                                      </p:cBhvr>
                                      <p:tavLst>
                                        <p:tav tm="0">
                                          <p:val>
                                            <p:strVal val="1+#ppt_w/2"/>
                                          </p:val>
                                        </p:tav>
                                        <p:tav tm="100000">
                                          <p:val>
                                            <p:strVal val="#ppt_x"/>
                                          </p:val>
                                        </p:tav>
                                      </p:tavLst>
                                    </p:anim>
                                    <p:anim calcmode="lin" valueType="num">
                                      <p:cBhvr additive="base">
                                        <p:cTn id="25" dur="500" fill="hold"/>
                                        <p:tgtEl>
                                          <p:spTgt spid="20"/>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1+#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835603" y="1787651"/>
            <a:ext cx="1762771" cy="1641349"/>
          </a:xfrm>
          <a:prstGeom prst="rect">
            <a:avLst/>
          </a:prstGeom>
          <a:noFill/>
        </p:spPr>
        <p:txBody>
          <a:bodyPr wrap="square" lIns="0" tIns="0" rIns="0" bIns="0" rtlCol="0">
            <a:spAutoFit/>
          </a:bodyPr>
          <a:lstStyle/>
          <a:p>
            <a:pPr algn="ctr"/>
            <a:r>
              <a:rPr lang="en-US" altLang="zh-CN" sz="10665" dirty="0">
                <a:latin typeface="方正有猫在_GBK" panose="02000000000000000000" pitchFamily="2" charset="-122"/>
                <a:ea typeface="方正有猫在_GBK" panose="02000000000000000000" pitchFamily="2" charset="-122"/>
                <a:cs typeface="+mn-ea"/>
                <a:sym typeface="Arial" panose="020B0604020202020204" pitchFamily="34" charset="0"/>
              </a:rPr>
              <a:t>01</a:t>
            </a:r>
            <a:endParaRPr lang="zh-CN" altLang="en-US" sz="10665" dirty="0">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3546825" y="1968846"/>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文章背景知识</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
        <p:nvSpPr>
          <p:cNvPr id="4" name="TextBox 11"/>
          <p:cNvSpPr txBox="1"/>
          <p:nvPr/>
        </p:nvSpPr>
        <p:spPr>
          <a:xfrm>
            <a:off x="3446192" y="278344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5" name="TextBox 11"/>
          <p:cNvSpPr txBox="1"/>
          <p:nvPr/>
        </p:nvSpPr>
        <p:spPr>
          <a:xfrm>
            <a:off x="5322855" y="2783449"/>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6" name="TextBox 11"/>
          <p:cNvSpPr txBox="1"/>
          <p:nvPr/>
        </p:nvSpPr>
        <p:spPr>
          <a:xfrm>
            <a:off x="3446192" y="313244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7" name="TextBox 11"/>
          <p:cNvSpPr txBox="1"/>
          <p:nvPr/>
        </p:nvSpPr>
        <p:spPr>
          <a:xfrm>
            <a:off x="5322855" y="3132444"/>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004716" y="2444738"/>
            <a:ext cx="0" cy="135879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2004716" y="3803532"/>
            <a:ext cx="225848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263201" y="3803532"/>
            <a:ext cx="22584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263199" y="3803534"/>
            <a:ext cx="0" cy="1356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521683" y="2444738"/>
            <a:ext cx="0" cy="135879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521685" y="3803532"/>
            <a:ext cx="225636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778049" y="3803534"/>
            <a:ext cx="0" cy="13566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778049" y="3803532"/>
            <a:ext cx="2258483" cy="0"/>
          </a:xfrm>
          <a:prstGeom prst="line">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094118" y="1585779"/>
            <a:ext cx="867833" cy="858959"/>
            <a:chOff x="4354514" y="1261342"/>
            <a:chExt cx="650875" cy="644219"/>
          </a:xfrm>
        </p:grpSpPr>
        <p:sp>
          <p:nvSpPr>
            <p:cNvPr id="11" name="椭圆 10"/>
            <p:cNvSpPr/>
            <p:nvPr/>
          </p:nvSpPr>
          <p:spPr>
            <a:xfrm>
              <a:off x="4354514" y="1261342"/>
              <a:ext cx="650875" cy="644219"/>
            </a:xfrm>
            <a:prstGeom prst="ellipse">
              <a:avLst/>
            </a:pr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12" name="KSO_Shape"/>
            <p:cNvSpPr/>
            <p:nvPr/>
          </p:nvSpPr>
          <p:spPr bwMode="auto">
            <a:xfrm>
              <a:off x="4529138" y="1420427"/>
              <a:ext cx="303212" cy="326049"/>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583499" y="1585779"/>
            <a:ext cx="865717" cy="858959"/>
            <a:chOff x="971550" y="1261342"/>
            <a:chExt cx="649288" cy="644219"/>
          </a:xfrm>
        </p:grpSpPr>
        <p:sp>
          <p:nvSpPr>
            <p:cNvPr id="14" name="椭圆 13"/>
            <p:cNvSpPr/>
            <p:nvPr/>
          </p:nvSpPr>
          <p:spPr>
            <a:xfrm>
              <a:off x="971550" y="1261342"/>
              <a:ext cx="649288" cy="644219"/>
            </a:xfrm>
            <a:prstGeom prst="ellipse">
              <a:avLst/>
            </a:pr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15" name="KSO_Shape"/>
            <p:cNvSpPr/>
            <p:nvPr/>
          </p:nvSpPr>
          <p:spPr bwMode="auto">
            <a:xfrm>
              <a:off x="1144588" y="1420427"/>
              <a:ext cx="303212" cy="326049"/>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3829285" y="5160229"/>
            <a:ext cx="865716" cy="861060"/>
            <a:chOff x="2655889" y="3942179"/>
            <a:chExt cx="649287" cy="645795"/>
          </a:xfrm>
        </p:grpSpPr>
        <p:sp>
          <p:nvSpPr>
            <p:cNvPr id="17" name="椭圆 16"/>
            <p:cNvSpPr/>
            <p:nvPr/>
          </p:nvSpPr>
          <p:spPr>
            <a:xfrm>
              <a:off x="2655889" y="3942179"/>
              <a:ext cx="649287" cy="645795"/>
            </a:xfrm>
            <a:prstGeom prst="ellipse">
              <a:avLst/>
            </a:pr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a:p>
          </p:txBody>
        </p:sp>
        <p:sp>
          <p:nvSpPr>
            <p:cNvPr id="18" name="KSO_Shape"/>
            <p:cNvSpPr/>
            <p:nvPr/>
          </p:nvSpPr>
          <p:spPr bwMode="auto">
            <a:xfrm>
              <a:off x="2828926" y="4102840"/>
              <a:ext cx="303213" cy="326047"/>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346251" y="5160229"/>
            <a:ext cx="865716" cy="861060"/>
            <a:chOff x="6043614" y="3942179"/>
            <a:chExt cx="649287" cy="645795"/>
          </a:xfrm>
        </p:grpSpPr>
        <p:sp>
          <p:nvSpPr>
            <p:cNvPr id="20" name="椭圆 19"/>
            <p:cNvSpPr/>
            <p:nvPr/>
          </p:nvSpPr>
          <p:spPr>
            <a:xfrm>
              <a:off x="6043614" y="3942179"/>
              <a:ext cx="649287" cy="645795"/>
            </a:xfrm>
            <a:prstGeom prst="ellipse">
              <a:avLst/>
            </a:pr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810"/>
              <a:endParaRPr lang="zh-CN" altLang="en-US" sz="2255" dirty="0"/>
            </a:p>
          </p:txBody>
        </p:sp>
        <p:sp>
          <p:nvSpPr>
            <p:cNvPr id="21" name="KSO_Shape"/>
            <p:cNvSpPr/>
            <p:nvPr/>
          </p:nvSpPr>
          <p:spPr bwMode="auto">
            <a:xfrm>
              <a:off x="6216651" y="4102840"/>
              <a:ext cx="303213" cy="326047"/>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22" name="文本框 27"/>
          <p:cNvSpPr txBox="1">
            <a:spLocks noChangeArrowheads="1"/>
          </p:cNvSpPr>
          <p:nvPr/>
        </p:nvSpPr>
        <p:spPr bwMode="auto">
          <a:xfrm>
            <a:off x="2004716" y="3879137"/>
            <a:ext cx="2258483"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5" dirty="0">
                <a:solidFill>
                  <a:schemeClr val="accent1"/>
                </a:solidFill>
                <a:latin typeface="Impact" panose="020B0806030902050204" pitchFamily="34" charset="0"/>
                <a:ea typeface="微软雅黑" panose="020B0503020204020204" pitchFamily="34" charset="-122"/>
              </a:rPr>
              <a:t>2015</a:t>
            </a:r>
            <a:endParaRPr lang="zh-CN" altLang="en-US" sz="3735" dirty="0">
              <a:solidFill>
                <a:schemeClr val="accent1"/>
              </a:solidFill>
              <a:latin typeface="Impact" panose="020B0806030902050204" pitchFamily="34" charset="0"/>
              <a:ea typeface="微软雅黑" panose="020B0503020204020204" pitchFamily="34" charset="-122"/>
              <a:cs typeface="汉仪特细等线简"/>
            </a:endParaRPr>
          </a:p>
        </p:txBody>
      </p:sp>
      <p:sp>
        <p:nvSpPr>
          <p:cNvPr id="23" name="文本框 29"/>
          <p:cNvSpPr txBox="1">
            <a:spLocks noChangeArrowheads="1"/>
          </p:cNvSpPr>
          <p:nvPr/>
        </p:nvSpPr>
        <p:spPr bwMode="auto">
          <a:xfrm>
            <a:off x="4263201" y="3051680"/>
            <a:ext cx="225848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5" dirty="0">
                <a:solidFill>
                  <a:schemeClr val="accent2"/>
                </a:solidFill>
                <a:latin typeface="Impact" panose="020B0806030902050204" pitchFamily="34" charset="0"/>
                <a:ea typeface="微软雅黑" panose="020B0503020204020204" pitchFamily="34" charset="-122"/>
              </a:rPr>
              <a:t>2016</a:t>
            </a:r>
            <a:endParaRPr lang="zh-CN" altLang="en-US" sz="3735" dirty="0">
              <a:solidFill>
                <a:schemeClr val="accent2"/>
              </a:solidFill>
              <a:latin typeface="Impact" panose="020B0806030902050204" pitchFamily="34" charset="0"/>
              <a:ea typeface="微软雅黑" panose="020B0503020204020204" pitchFamily="34" charset="-122"/>
              <a:cs typeface="汉仪特细等线简"/>
            </a:endParaRPr>
          </a:p>
        </p:txBody>
      </p:sp>
      <p:sp>
        <p:nvSpPr>
          <p:cNvPr id="24" name="文本框 35"/>
          <p:cNvSpPr txBox="1">
            <a:spLocks noChangeArrowheads="1"/>
          </p:cNvSpPr>
          <p:nvPr/>
        </p:nvSpPr>
        <p:spPr bwMode="auto">
          <a:xfrm>
            <a:off x="6521685" y="3879137"/>
            <a:ext cx="225636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5" dirty="0">
                <a:solidFill>
                  <a:schemeClr val="accent3"/>
                </a:solidFill>
                <a:latin typeface="Impact" panose="020B0806030902050204" pitchFamily="34" charset="0"/>
                <a:ea typeface="微软雅黑" panose="020B0503020204020204" pitchFamily="34" charset="-122"/>
              </a:rPr>
              <a:t>2017</a:t>
            </a:r>
            <a:endParaRPr lang="zh-CN" altLang="en-US" sz="3735" dirty="0">
              <a:solidFill>
                <a:schemeClr val="accent3"/>
              </a:solidFill>
              <a:latin typeface="Impact" panose="020B0806030902050204" pitchFamily="34" charset="0"/>
              <a:ea typeface="微软雅黑" panose="020B0503020204020204" pitchFamily="34" charset="-122"/>
              <a:cs typeface="汉仪特细等线简"/>
            </a:endParaRPr>
          </a:p>
        </p:txBody>
      </p:sp>
      <p:sp>
        <p:nvSpPr>
          <p:cNvPr id="25" name="文本框 36"/>
          <p:cNvSpPr txBox="1">
            <a:spLocks noChangeArrowheads="1"/>
          </p:cNvSpPr>
          <p:nvPr/>
        </p:nvSpPr>
        <p:spPr bwMode="auto">
          <a:xfrm>
            <a:off x="8629883" y="3051680"/>
            <a:ext cx="2258483"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735" dirty="0">
                <a:solidFill>
                  <a:schemeClr val="accent4"/>
                </a:solidFill>
                <a:latin typeface="Impact" panose="020B0806030902050204" pitchFamily="34" charset="0"/>
                <a:ea typeface="微软雅黑" panose="020B0503020204020204" pitchFamily="34" charset="-122"/>
              </a:rPr>
              <a:t>2018</a:t>
            </a:r>
            <a:endParaRPr lang="zh-CN" altLang="en-US" sz="3735" dirty="0">
              <a:solidFill>
                <a:schemeClr val="accent4"/>
              </a:solidFill>
              <a:latin typeface="Impact" panose="020B0806030902050204" pitchFamily="34" charset="0"/>
              <a:ea typeface="微软雅黑" panose="020B0503020204020204" pitchFamily="34" charset="-122"/>
              <a:cs typeface="汉仪特细等线简"/>
            </a:endParaRPr>
          </a:p>
        </p:txBody>
      </p:sp>
      <p:grpSp>
        <p:nvGrpSpPr>
          <p:cNvPr id="26" name="组合 25"/>
          <p:cNvGrpSpPr/>
          <p:nvPr/>
        </p:nvGrpSpPr>
        <p:grpSpPr>
          <a:xfrm>
            <a:off x="2155003" y="2492068"/>
            <a:ext cx="2555862" cy="1156619"/>
            <a:chOff x="448680" y="4399916"/>
            <a:chExt cx="2555862" cy="1156619"/>
          </a:xfrm>
        </p:grpSpPr>
        <p:sp>
          <p:nvSpPr>
            <p:cNvPr id="27"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8" name="TextBox 24"/>
            <p:cNvSpPr txBox="1"/>
            <p:nvPr/>
          </p:nvSpPr>
          <p:spPr>
            <a:xfrm>
              <a:off x="836509" y="4399916"/>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endParaRPr lang="zh-CN" altLang="en-US" b="1" dirty="0">
                <a:solidFill>
                  <a:schemeClr val="accent1"/>
                </a:solidFill>
                <a:ea typeface="微软雅黑" panose="020B0503020204020204" pitchFamily="34" charset="-122"/>
              </a:endParaRPr>
            </a:p>
          </p:txBody>
        </p:sp>
      </p:grpSp>
      <p:grpSp>
        <p:nvGrpSpPr>
          <p:cNvPr id="29" name="组合 28"/>
          <p:cNvGrpSpPr/>
          <p:nvPr/>
        </p:nvGrpSpPr>
        <p:grpSpPr>
          <a:xfrm>
            <a:off x="4271882" y="4059131"/>
            <a:ext cx="2555862" cy="1156619"/>
            <a:chOff x="448680" y="4399916"/>
            <a:chExt cx="2555862" cy="1156619"/>
          </a:xfrm>
        </p:grpSpPr>
        <p:sp>
          <p:nvSpPr>
            <p:cNvPr id="30"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31"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endParaRPr lang="zh-CN" altLang="en-US" b="1" dirty="0">
                <a:solidFill>
                  <a:schemeClr val="accent2"/>
                </a:solidFill>
                <a:ea typeface="微软雅黑" panose="020B0503020204020204" pitchFamily="34" charset="-122"/>
              </a:endParaRPr>
            </a:p>
          </p:txBody>
        </p:sp>
      </p:grpSp>
      <p:grpSp>
        <p:nvGrpSpPr>
          <p:cNvPr id="32" name="组合 31"/>
          <p:cNvGrpSpPr/>
          <p:nvPr/>
        </p:nvGrpSpPr>
        <p:grpSpPr>
          <a:xfrm>
            <a:off x="6601807" y="2515861"/>
            <a:ext cx="2555862" cy="1156619"/>
            <a:chOff x="448680" y="4399916"/>
            <a:chExt cx="2555862" cy="1156619"/>
          </a:xfrm>
        </p:grpSpPr>
        <p:sp>
          <p:nvSpPr>
            <p:cNvPr id="33" name="TextBox 23"/>
            <p:cNvSpPr txBox="1"/>
            <p:nvPr/>
          </p:nvSpPr>
          <p:spPr>
            <a:xfrm>
              <a:off x="448680" y="4753238"/>
              <a:ext cx="2555862" cy="803297"/>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836509"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endParaRPr lang="zh-CN" altLang="en-US" b="1" dirty="0">
                <a:solidFill>
                  <a:schemeClr val="accent3"/>
                </a:solidFill>
                <a:ea typeface="微软雅黑" panose="020B0503020204020204" pitchFamily="34" charset="-122"/>
              </a:endParaRPr>
            </a:p>
          </p:txBody>
        </p:sp>
      </p:grpSp>
      <p:grpSp>
        <p:nvGrpSpPr>
          <p:cNvPr id="35" name="组合 34"/>
          <p:cNvGrpSpPr/>
          <p:nvPr/>
        </p:nvGrpSpPr>
        <p:grpSpPr>
          <a:xfrm>
            <a:off x="8839533" y="4076972"/>
            <a:ext cx="2555862" cy="1139691"/>
            <a:chOff x="448680" y="4399916"/>
            <a:chExt cx="2555862" cy="1139691"/>
          </a:xfrm>
        </p:grpSpPr>
        <p:sp>
          <p:nvSpPr>
            <p:cNvPr id="36" name="TextBox 23"/>
            <p:cNvSpPr txBox="1"/>
            <p:nvPr/>
          </p:nvSpPr>
          <p:spPr>
            <a:xfrm>
              <a:off x="448680" y="4753238"/>
              <a:ext cx="2555862" cy="786369"/>
            </a:xfrm>
            <a:prstGeom prst="rect">
              <a:avLst/>
            </a:prstGeom>
            <a:noFill/>
          </p:spPr>
          <p:txBody>
            <a:bodyPr wrap="square" rtlCol="0">
              <a:spAutoFit/>
            </a:bodyPr>
            <a:lstStyle/>
            <a:p>
              <a:pPr algn="ct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37" name="TextBox 24"/>
            <p:cNvSpPr txBox="1"/>
            <p:nvPr/>
          </p:nvSpPr>
          <p:spPr>
            <a:xfrm>
              <a:off x="836509" y="4399916"/>
              <a:ext cx="1800493" cy="375359"/>
            </a:xfrm>
            <a:prstGeom prst="rect">
              <a:avLst/>
            </a:prstGeom>
            <a:noFill/>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endParaRPr lang="zh-CN" altLang="en-US" b="1" dirty="0">
                <a:solidFill>
                  <a:schemeClr val="accent4"/>
                </a:solidFill>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ppt_w</p:attrName>
                                            </p:attrNameLst>
                                          </p:cBhvr>
                                          <p:tavLst>
                                            <p:tav tm="0" fmla="#ppt_w*sin(2.5*pi*$)">
                                              <p:val>
                                                <p:fltVal val="0"/>
                                              </p:val>
                                            </p:tav>
                                            <p:tav tm="100000">
                                              <p:val>
                                                <p:fltVal val="1"/>
                                              </p:val>
                                            </p:tav>
                                          </p:tavLst>
                                        </p:anim>
                                        <p:anim calcmode="lin" valueType="num">
                                          <p:cBhvr>
                                            <p:cTn id="9" dur="750" fill="hold"/>
                                            <p:tgtEl>
                                              <p:spTgt spid="13"/>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par>
                              <p:cTn id="26" fill="hold">
                                <p:stCondLst>
                                  <p:cond delay="3000"/>
                                </p:stCondLst>
                                <p:childTnLst>
                                  <p:par>
                                    <p:cTn id="27" presetID="45"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750"/>
                                            <p:tgtEl>
                                              <p:spTgt spid="16"/>
                                            </p:tgtEl>
                                          </p:cBhvr>
                                        </p:animEffect>
                                        <p:anim calcmode="lin" valueType="num">
                                          <p:cBhvr>
                                            <p:cTn id="30" dur="750" fill="hold"/>
                                            <p:tgtEl>
                                              <p:spTgt spid="16"/>
                                            </p:tgtEl>
                                            <p:attrNameLst>
                                              <p:attrName>ppt_w</p:attrName>
                                            </p:attrNameLst>
                                          </p:cBhvr>
                                          <p:tavLst>
                                            <p:tav tm="0" fmla="#ppt_w*sin(2.5*pi*$)">
                                              <p:val>
                                                <p:fltVal val="0"/>
                                              </p:val>
                                            </p:tav>
                                            <p:tav tm="100000">
                                              <p:val>
                                                <p:fltVal val="1"/>
                                              </p:val>
                                            </p:tav>
                                          </p:tavLst>
                                        </p:anim>
                                        <p:anim calcmode="lin" valueType="num">
                                          <p:cBhvr>
                                            <p:cTn id="31" dur="750" fill="hold"/>
                                            <p:tgtEl>
                                              <p:spTgt spid="16"/>
                                            </p:tgtEl>
                                            <p:attrNameLst>
                                              <p:attrName>ppt_h</p:attrName>
                                            </p:attrNameLst>
                                          </p:cBhvr>
                                          <p:tavLst>
                                            <p:tav tm="0">
                                              <p:val>
                                                <p:strVal val="#ppt_h"/>
                                              </p:val>
                                            </p:tav>
                                            <p:tav tm="100000">
                                              <p:val>
                                                <p:strVal val="#ppt_h"/>
                                              </p:val>
                                            </p:tav>
                                          </p:tavLst>
                                        </p:anim>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par>
                              <p:cTn id="36" fill="hold">
                                <p:stCondLst>
                                  <p:cond delay="4500"/>
                                </p:stCondLst>
                                <p:childTnLst>
                                  <p:par>
                                    <p:cTn id="37" presetID="1"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par>
                              <p:cTn id="39" fill="hold">
                                <p:stCondLst>
                                  <p:cond delay="4500"/>
                                </p:stCondLst>
                                <p:childTnLst>
                                  <p:par>
                                    <p:cTn id="40" presetID="22" presetClass="entr" presetSubtype="4"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childTnLst>
                              </p:cTn>
                            </p:par>
                            <p:par>
                              <p:cTn id="43" fill="hold">
                                <p:stCondLst>
                                  <p:cond delay="5000"/>
                                </p:stCondLst>
                                <p:childTnLst>
                                  <p:par>
                                    <p:cTn id="44" presetID="45" presetClass="entr" presetSubtype="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750"/>
                                            <p:tgtEl>
                                              <p:spTgt spid="10"/>
                                            </p:tgtEl>
                                          </p:cBhvr>
                                        </p:animEffect>
                                        <p:anim calcmode="lin" valueType="num">
                                          <p:cBhvr>
                                            <p:cTn id="47" dur="750" fill="hold"/>
                                            <p:tgtEl>
                                              <p:spTgt spid="10"/>
                                            </p:tgtEl>
                                            <p:attrNameLst>
                                              <p:attrName>ppt_w</p:attrName>
                                            </p:attrNameLst>
                                          </p:cBhvr>
                                          <p:tavLst>
                                            <p:tav tm="0" fmla="#ppt_w*sin(2.5*pi*$)">
                                              <p:val>
                                                <p:fltVal val="0"/>
                                              </p:val>
                                            </p:tav>
                                            <p:tav tm="100000">
                                              <p:val>
                                                <p:fltVal val="1"/>
                                              </p:val>
                                            </p:tav>
                                          </p:tavLst>
                                        </p:anim>
                                        <p:anim calcmode="lin" valueType="num">
                                          <p:cBhvr>
                                            <p:cTn id="48" dur="750" fill="hold"/>
                                            <p:tgtEl>
                                              <p:spTgt spid="10"/>
                                            </p:tgtEl>
                                            <p:attrNameLst>
                                              <p:attrName>ppt_h</p:attrName>
                                            </p:attrNameLst>
                                          </p:cBhvr>
                                          <p:tavLst>
                                            <p:tav tm="0">
                                              <p:val>
                                                <p:strVal val="#ppt_h"/>
                                              </p:val>
                                            </p:tav>
                                            <p:tav tm="100000">
                                              <p:val>
                                                <p:strVal val="#ppt_h"/>
                                              </p:val>
                                            </p:tav>
                                          </p:tavLst>
                                        </p:anim>
                                      </p:childTnLst>
                                    </p:cTn>
                                  </p:par>
                                </p:childTnLst>
                              </p:cTn>
                            </p:par>
                            <p:par>
                              <p:cTn id="49" fill="hold">
                                <p:stCondLst>
                                  <p:cond delay="6000"/>
                                </p:stCondLst>
                                <p:childTnLst>
                                  <p:par>
                                    <p:cTn id="50" presetID="22" presetClass="entr" presetSubtype="8"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par>
                              <p:cTn id="53" fill="hold">
                                <p:stCondLst>
                                  <p:cond delay="6500"/>
                                </p:stCondLst>
                                <p:childTnLst>
                                  <p:par>
                                    <p:cTn id="54" presetID="1"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500"/>
                                            <p:tgtEl>
                                              <p:spTgt spid="8"/>
                                            </p:tgtEl>
                                          </p:cBhvr>
                                        </p:animEffect>
                                      </p:childTnLst>
                                    </p:cTn>
                                  </p:par>
                                </p:childTnLst>
                              </p:cTn>
                            </p:par>
                            <p:par>
                              <p:cTn id="60" fill="hold">
                                <p:stCondLst>
                                  <p:cond delay="7000"/>
                                </p:stCondLst>
                                <p:childTnLst>
                                  <p:par>
                                    <p:cTn id="61" presetID="45"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750"/>
                                            <p:tgtEl>
                                              <p:spTgt spid="19"/>
                                            </p:tgtEl>
                                          </p:cBhvr>
                                        </p:animEffect>
                                        <p:anim calcmode="lin" valueType="num">
                                          <p:cBhvr>
                                            <p:cTn id="64" dur="750" fill="hold"/>
                                            <p:tgtEl>
                                              <p:spTgt spid="19"/>
                                            </p:tgtEl>
                                            <p:attrNameLst>
                                              <p:attrName>ppt_w</p:attrName>
                                            </p:attrNameLst>
                                          </p:cBhvr>
                                          <p:tavLst>
                                            <p:tav tm="0" fmla="#ppt_w*sin(2.5*pi*$)">
                                              <p:val>
                                                <p:fltVal val="0"/>
                                              </p:val>
                                            </p:tav>
                                            <p:tav tm="100000">
                                              <p:val>
                                                <p:fltVal val="1"/>
                                              </p:val>
                                            </p:tav>
                                          </p:tavLst>
                                        </p:anim>
                                        <p:anim calcmode="lin" valueType="num">
                                          <p:cBhvr>
                                            <p:cTn id="65" dur="750" fill="hold"/>
                                            <p:tgtEl>
                                              <p:spTgt spid="19"/>
                                            </p:tgtEl>
                                            <p:attrNameLst>
                                              <p:attrName>ppt_h</p:attrName>
                                            </p:attrNameLst>
                                          </p:cBhvr>
                                          <p:tavLst>
                                            <p:tav tm="0">
                                              <p:val>
                                                <p:strVal val="#ppt_h"/>
                                              </p:val>
                                            </p:tav>
                                            <p:tav tm="100000">
                                              <p:val>
                                                <p:strVal val="#ppt_h"/>
                                              </p:val>
                                            </p:tav>
                                          </p:tavLst>
                                        </p:anim>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par>
                              <p:cTn id="70" fill="hold">
                                <p:stCondLst>
                                  <p:cond delay="8500"/>
                                </p:stCondLst>
                                <p:childTnLst>
                                  <p:par>
                                    <p:cTn id="71" presetID="1"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childTnLst>
                              </p:cTn>
                            </p:par>
                            <p:par>
                              <p:cTn id="73" fill="hold">
                                <p:stCondLst>
                                  <p:cond delay="8500"/>
                                </p:stCondLst>
                                <p:childTnLst>
                                  <p:par>
                                    <p:cTn id="74" presetID="2" presetClass="entr" presetSubtype="1" fill="hold" nodeType="afterEffect" p14:presetBounceEnd="46000">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14:bounceEnd="46000">
                                          <p:cBhvr additive="base">
                                            <p:cTn id="76" dur="1000" fill="hold"/>
                                            <p:tgtEl>
                                              <p:spTgt spid="26"/>
                                            </p:tgtEl>
                                            <p:attrNameLst>
                                              <p:attrName>ppt_x</p:attrName>
                                            </p:attrNameLst>
                                          </p:cBhvr>
                                          <p:tavLst>
                                            <p:tav tm="0">
                                              <p:val>
                                                <p:strVal val="#ppt_x"/>
                                              </p:val>
                                            </p:tav>
                                            <p:tav tm="100000">
                                              <p:val>
                                                <p:strVal val="#ppt_x"/>
                                              </p:val>
                                            </p:tav>
                                          </p:tavLst>
                                        </p:anim>
                                        <p:anim calcmode="lin" valueType="num" p14:bounceEnd="46000">
                                          <p:cBhvr additive="base">
                                            <p:cTn id="77" dur="1000" fill="hold"/>
                                            <p:tgtEl>
                                              <p:spTgt spid="26"/>
                                            </p:tgtEl>
                                            <p:attrNameLst>
                                              <p:attrName>ppt_y</p:attrName>
                                            </p:attrNameLst>
                                          </p:cBhvr>
                                          <p:tavLst>
                                            <p:tav tm="0">
                                              <p:val>
                                                <p:strVal val="0-#ppt_h/2"/>
                                              </p:val>
                                            </p:tav>
                                            <p:tav tm="100000">
                                              <p:val>
                                                <p:strVal val="#ppt_y"/>
                                              </p:val>
                                            </p:tav>
                                          </p:tavLst>
                                        </p:anim>
                                      </p:childTnLst>
                                    </p:cTn>
                                  </p:par>
                                  <p:par>
                                    <p:cTn id="78" presetID="2" presetClass="entr" presetSubtype="4" fill="hold" nodeType="withEffect" p14:presetBounceEnd="46000">
                                      <p:stCondLst>
                                        <p:cond delay="250"/>
                                      </p:stCondLst>
                                      <p:childTnLst>
                                        <p:set>
                                          <p:cBhvr>
                                            <p:cTn id="79" dur="1" fill="hold">
                                              <p:stCondLst>
                                                <p:cond delay="0"/>
                                              </p:stCondLst>
                                            </p:cTn>
                                            <p:tgtEl>
                                              <p:spTgt spid="29"/>
                                            </p:tgtEl>
                                            <p:attrNameLst>
                                              <p:attrName>style.visibility</p:attrName>
                                            </p:attrNameLst>
                                          </p:cBhvr>
                                          <p:to>
                                            <p:strVal val="visible"/>
                                          </p:to>
                                        </p:set>
                                        <p:anim calcmode="lin" valueType="num" p14:bounceEnd="46000">
                                          <p:cBhvr additive="base">
                                            <p:cTn id="80" dur="1000" fill="hold"/>
                                            <p:tgtEl>
                                              <p:spTgt spid="29"/>
                                            </p:tgtEl>
                                            <p:attrNameLst>
                                              <p:attrName>ppt_x</p:attrName>
                                            </p:attrNameLst>
                                          </p:cBhvr>
                                          <p:tavLst>
                                            <p:tav tm="0">
                                              <p:val>
                                                <p:strVal val="#ppt_x"/>
                                              </p:val>
                                            </p:tav>
                                            <p:tav tm="100000">
                                              <p:val>
                                                <p:strVal val="#ppt_x"/>
                                              </p:val>
                                            </p:tav>
                                          </p:tavLst>
                                        </p:anim>
                                        <p:anim calcmode="lin" valueType="num" p14:bounceEnd="46000">
                                          <p:cBhvr additive="base">
                                            <p:cTn id="81" dur="1000" fill="hold"/>
                                            <p:tgtEl>
                                              <p:spTgt spid="29"/>
                                            </p:tgtEl>
                                            <p:attrNameLst>
                                              <p:attrName>ppt_y</p:attrName>
                                            </p:attrNameLst>
                                          </p:cBhvr>
                                          <p:tavLst>
                                            <p:tav tm="0">
                                              <p:val>
                                                <p:strVal val="1+#ppt_h/2"/>
                                              </p:val>
                                            </p:tav>
                                            <p:tav tm="100000">
                                              <p:val>
                                                <p:strVal val="#ppt_y"/>
                                              </p:val>
                                            </p:tav>
                                          </p:tavLst>
                                        </p:anim>
                                      </p:childTnLst>
                                    </p:cTn>
                                  </p:par>
                                  <p:par>
                                    <p:cTn id="82" presetID="2" presetClass="entr" presetSubtype="1" fill="hold" nodeType="withEffect" p14:presetBounceEnd="46000">
                                      <p:stCondLst>
                                        <p:cond delay="500"/>
                                      </p:stCondLst>
                                      <p:childTnLst>
                                        <p:set>
                                          <p:cBhvr>
                                            <p:cTn id="83" dur="1" fill="hold">
                                              <p:stCondLst>
                                                <p:cond delay="0"/>
                                              </p:stCondLst>
                                            </p:cTn>
                                            <p:tgtEl>
                                              <p:spTgt spid="32"/>
                                            </p:tgtEl>
                                            <p:attrNameLst>
                                              <p:attrName>style.visibility</p:attrName>
                                            </p:attrNameLst>
                                          </p:cBhvr>
                                          <p:to>
                                            <p:strVal val="visible"/>
                                          </p:to>
                                        </p:set>
                                        <p:anim calcmode="lin" valueType="num" p14:bounceEnd="46000">
                                          <p:cBhvr additive="base">
                                            <p:cTn id="84" dur="1000" fill="hold"/>
                                            <p:tgtEl>
                                              <p:spTgt spid="32"/>
                                            </p:tgtEl>
                                            <p:attrNameLst>
                                              <p:attrName>ppt_x</p:attrName>
                                            </p:attrNameLst>
                                          </p:cBhvr>
                                          <p:tavLst>
                                            <p:tav tm="0">
                                              <p:val>
                                                <p:strVal val="#ppt_x"/>
                                              </p:val>
                                            </p:tav>
                                            <p:tav tm="100000">
                                              <p:val>
                                                <p:strVal val="#ppt_x"/>
                                              </p:val>
                                            </p:tav>
                                          </p:tavLst>
                                        </p:anim>
                                        <p:anim calcmode="lin" valueType="num" p14:bounceEnd="46000">
                                          <p:cBhvr additive="base">
                                            <p:cTn id="85" dur="1000" fill="hold"/>
                                            <p:tgtEl>
                                              <p:spTgt spid="32"/>
                                            </p:tgtEl>
                                            <p:attrNameLst>
                                              <p:attrName>ppt_y</p:attrName>
                                            </p:attrNameLst>
                                          </p:cBhvr>
                                          <p:tavLst>
                                            <p:tav tm="0">
                                              <p:val>
                                                <p:strVal val="0-#ppt_h/2"/>
                                              </p:val>
                                            </p:tav>
                                            <p:tav tm="100000">
                                              <p:val>
                                                <p:strVal val="#ppt_y"/>
                                              </p:val>
                                            </p:tav>
                                          </p:tavLst>
                                        </p:anim>
                                      </p:childTnLst>
                                    </p:cTn>
                                  </p:par>
                                  <p:par>
                                    <p:cTn id="86" presetID="2" presetClass="entr" presetSubtype="4" fill="hold" nodeType="withEffect" p14:presetBounceEnd="46000">
                                      <p:stCondLst>
                                        <p:cond delay="750"/>
                                      </p:stCondLst>
                                      <p:childTnLst>
                                        <p:set>
                                          <p:cBhvr>
                                            <p:cTn id="87" dur="1" fill="hold">
                                              <p:stCondLst>
                                                <p:cond delay="0"/>
                                              </p:stCondLst>
                                            </p:cTn>
                                            <p:tgtEl>
                                              <p:spTgt spid="35"/>
                                            </p:tgtEl>
                                            <p:attrNameLst>
                                              <p:attrName>style.visibility</p:attrName>
                                            </p:attrNameLst>
                                          </p:cBhvr>
                                          <p:to>
                                            <p:strVal val="visible"/>
                                          </p:to>
                                        </p:set>
                                        <p:anim calcmode="lin" valueType="num" p14:bounceEnd="46000">
                                          <p:cBhvr additive="base">
                                            <p:cTn id="88" dur="10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89"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anim calcmode="lin" valueType="num">
                                          <p:cBhvr>
                                            <p:cTn id="8" dur="750" fill="hold"/>
                                            <p:tgtEl>
                                              <p:spTgt spid="13"/>
                                            </p:tgtEl>
                                            <p:attrNameLst>
                                              <p:attrName>ppt_w</p:attrName>
                                            </p:attrNameLst>
                                          </p:cBhvr>
                                          <p:tavLst>
                                            <p:tav tm="0" fmla="#ppt_w*sin(2.5*pi*$)">
                                              <p:val>
                                                <p:fltVal val="0"/>
                                              </p:val>
                                            </p:tav>
                                            <p:tav tm="100000">
                                              <p:val>
                                                <p:fltVal val="1"/>
                                              </p:val>
                                            </p:tav>
                                          </p:tavLst>
                                        </p:anim>
                                        <p:anim calcmode="lin" valueType="num">
                                          <p:cBhvr>
                                            <p:cTn id="9" dur="750" fill="hold"/>
                                            <p:tgtEl>
                                              <p:spTgt spid="13"/>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par>
                              <p:cTn id="26" fill="hold">
                                <p:stCondLst>
                                  <p:cond delay="3000"/>
                                </p:stCondLst>
                                <p:childTnLst>
                                  <p:par>
                                    <p:cTn id="27" presetID="45"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750"/>
                                            <p:tgtEl>
                                              <p:spTgt spid="16"/>
                                            </p:tgtEl>
                                          </p:cBhvr>
                                        </p:animEffect>
                                        <p:anim calcmode="lin" valueType="num">
                                          <p:cBhvr>
                                            <p:cTn id="30" dur="750" fill="hold"/>
                                            <p:tgtEl>
                                              <p:spTgt spid="16"/>
                                            </p:tgtEl>
                                            <p:attrNameLst>
                                              <p:attrName>ppt_w</p:attrName>
                                            </p:attrNameLst>
                                          </p:cBhvr>
                                          <p:tavLst>
                                            <p:tav tm="0" fmla="#ppt_w*sin(2.5*pi*$)">
                                              <p:val>
                                                <p:fltVal val="0"/>
                                              </p:val>
                                            </p:tav>
                                            <p:tav tm="100000">
                                              <p:val>
                                                <p:fltVal val="1"/>
                                              </p:val>
                                            </p:tav>
                                          </p:tavLst>
                                        </p:anim>
                                        <p:anim calcmode="lin" valueType="num">
                                          <p:cBhvr>
                                            <p:cTn id="31" dur="750" fill="hold"/>
                                            <p:tgtEl>
                                              <p:spTgt spid="16"/>
                                            </p:tgtEl>
                                            <p:attrNameLst>
                                              <p:attrName>ppt_h</p:attrName>
                                            </p:attrNameLst>
                                          </p:cBhvr>
                                          <p:tavLst>
                                            <p:tav tm="0">
                                              <p:val>
                                                <p:strVal val="#ppt_h"/>
                                              </p:val>
                                            </p:tav>
                                            <p:tav tm="100000">
                                              <p:val>
                                                <p:strVal val="#ppt_h"/>
                                              </p:val>
                                            </p:tav>
                                          </p:tavLst>
                                        </p:anim>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par>
                              <p:cTn id="36" fill="hold">
                                <p:stCondLst>
                                  <p:cond delay="4500"/>
                                </p:stCondLst>
                                <p:childTnLst>
                                  <p:par>
                                    <p:cTn id="37" presetID="1"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par>
                              <p:cTn id="39" fill="hold">
                                <p:stCondLst>
                                  <p:cond delay="4500"/>
                                </p:stCondLst>
                                <p:childTnLst>
                                  <p:par>
                                    <p:cTn id="40" presetID="22" presetClass="entr" presetSubtype="4"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down)">
                                          <p:cBhvr>
                                            <p:cTn id="42" dur="500"/>
                                            <p:tgtEl>
                                              <p:spTgt spid="6"/>
                                            </p:tgtEl>
                                          </p:cBhvr>
                                        </p:animEffect>
                                      </p:childTnLst>
                                    </p:cTn>
                                  </p:par>
                                </p:childTnLst>
                              </p:cTn>
                            </p:par>
                            <p:par>
                              <p:cTn id="43" fill="hold">
                                <p:stCondLst>
                                  <p:cond delay="5000"/>
                                </p:stCondLst>
                                <p:childTnLst>
                                  <p:par>
                                    <p:cTn id="44" presetID="45" presetClass="entr" presetSubtype="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750"/>
                                            <p:tgtEl>
                                              <p:spTgt spid="10"/>
                                            </p:tgtEl>
                                          </p:cBhvr>
                                        </p:animEffect>
                                        <p:anim calcmode="lin" valueType="num">
                                          <p:cBhvr>
                                            <p:cTn id="47" dur="750" fill="hold"/>
                                            <p:tgtEl>
                                              <p:spTgt spid="10"/>
                                            </p:tgtEl>
                                            <p:attrNameLst>
                                              <p:attrName>ppt_w</p:attrName>
                                            </p:attrNameLst>
                                          </p:cBhvr>
                                          <p:tavLst>
                                            <p:tav tm="0" fmla="#ppt_w*sin(2.5*pi*$)">
                                              <p:val>
                                                <p:fltVal val="0"/>
                                              </p:val>
                                            </p:tav>
                                            <p:tav tm="100000">
                                              <p:val>
                                                <p:fltVal val="1"/>
                                              </p:val>
                                            </p:tav>
                                          </p:tavLst>
                                        </p:anim>
                                        <p:anim calcmode="lin" valueType="num">
                                          <p:cBhvr>
                                            <p:cTn id="48" dur="750" fill="hold"/>
                                            <p:tgtEl>
                                              <p:spTgt spid="10"/>
                                            </p:tgtEl>
                                            <p:attrNameLst>
                                              <p:attrName>ppt_h</p:attrName>
                                            </p:attrNameLst>
                                          </p:cBhvr>
                                          <p:tavLst>
                                            <p:tav tm="0">
                                              <p:val>
                                                <p:strVal val="#ppt_h"/>
                                              </p:val>
                                            </p:tav>
                                            <p:tav tm="100000">
                                              <p:val>
                                                <p:strVal val="#ppt_h"/>
                                              </p:val>
                                            </p:tav>
                                          </p:tavLst>
                                        </p:anim>
                                      </p:childTnLst>
                                    </p:cTn>
                                  </p:par>
                                </p:childTnLst>
                              </p:cTn>
                            </p:par>
                            <p:par>
                              <p:cTn id="49" fill="hold">
                                <p:stCondLst>
                                  <p:cond delay="6000"/>
                                </p:stCondLst>
                                <p:childTnLst>
                                  <p:par>
                                    <p:cTn id="50" presetID="22" presetClass="entr" presetSubtype="8"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par>
                              <p:cTn id="53" fill="hold">
                                <p:stCondLst>
                                  <p:cond delay="6500"/>
                                </p:stCondLst>
                                <p:childTnLst>
                                  <p:par>
                                    <p:cTn id="54" presetID="1"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500"/>
                                            <p:tgtEl>
                                              <p:spTgt spid="8"/>
                                            </p:tgtEl>
                                          </p:cBhvr>
                                        </p:animEffect>
                                      </p:childTnLst>
                                    </p:cTn>
                                  </p:par>
                                </p:childTnLst>
                              </p:cTn>
                            </p:par>
                            <p:par>
                              <p:cTn id="60" fill="hold">
                                <p:stCondLst>
                                  <p:cond delay="7000"/>
                                </p:stCondLst>
                                <p:childTnLst>
                                  <p:par>
                                    <p:cTn id="61" presetID="45"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750"/>
                                            <p:tgtEl>
                                              <p:spTgt spid="19"/>
                                            </p:tgtEl>
                                          </p:cBhvr>
                                        </p:animEffect>
                                        <p:anim calcmode="lin" valueType="num">
                                          <p:cBhvr>
                                            <p:cTn id="64" dur="750" fill="hold"/>
                                            <p:tgtEl>
                                              <p:spTgt spid="19"/>
                                            </p:tgtEl>
                                            <p:attrNameLst>
                                              <p:attrName>ppt_w</p:attrName>
                                            </p:attrNameLst>
                                          </p:cBhvr>
                                          <p:tavLst>
                                            <p:tav tm="0" fmla="#ppt_w*sin(2.5*pi*$)">
                                              <p:val>
                                                <p:fltVal val="0"/>
                                              </p:val>
                                            </p:tav>
                                            <p:tav tm="100000">
                                              <p:val>
                                                <p:fltVal val="1"/>
                                              </p:val>
                                            </p:tav>
                                          </p:tavLst>
                                        </p:anim>
                                        <p:anim calcmode="lin" valueType="num">
                                          <p:cBhvr>
                                            <p:cTn id="65" dur="750" fill="hold"/>
                                            <p:tgtEl>
                                              <p:spTgt spid="19"/>
                                            </p:tgtEl>
                                            <p:attrNameLst>
                                              <p:attrName>ppt_h</p:attrName>
                                            </p:attrNameLst>
                                          </p:cBhvr>
                                          <p:tavLst>
                                            <p:tav tm="0">
                                              <p:val>
                                                <p:strVal val="#ppt_h"/>
                                              </p:val>
                                            </p:tav>
                                            <p:tav tm="100000">
                                              <p:val>
                                                <p:strVal val="#ppt_h"/>
                                              </p:val>
                                            </p:tav>
                                          </p:tavLst>
                                        </p:anim>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wipe(left)">
                                          <p:cBhvr>
                                            <p:cTn id="69" dur="500"/>
                                            <p:tgtEl>
                                              <p:spTgt spid="9"/>
                                            </p:tgtEl>
                                          </p:cBhvr>
                                        </p:animEffect>
                                      </p:childTnLst>
                                    </p:cTn>
                                  </p:par>
                                </p:childTnLst>
                              </p:cTn>
                            </p:par>
                            <p:par>
                              <p:cTn id="70" fill="hold">
                                <p:stCondLst>
                                  <p:cond delay="8500"/>
                                </p:stCondLst>
                                <p:childTnLst>
                                  <p:par>
                                    <p:cTn id="71" presetID="1"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childTnLst>
                                    </p:cTn>
                                  </p:par>
                                </p:childTnLst>
                              </p:cTn>
                            </p:par>
                            <p:par>
                              <p:cTn id="73" fill="hold">
                                <p:stCondLst>
                                  <p:cond delay="8500"/>
                                </p:stCondLst>
                                <p:childTnLst>
                                  <p:par>
                                    <p:cTn id="74" presetID="2" presetClass="entr" presetSubtype="1" fill="hold" nodeType="after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additive="base">
                                            <p:cTn id="76" dur="1000" fill="hold"/>
                                            <p:tgtEl>
                                              <p:spTgt spid="26"/>
                                            </p:tgtEl>
                                            <p:attrNameLst>
                                              <p:attrName>ppt_x</p:attrName>
                                            </p:attrNameLst>
                                          </p:cBhvr>
                                          <p:tavLst>
                                            <p:tav tm="0">
                                              <p:val>
                                                <p:strVal val="#ppt_x"/>
                                              </p:val>
                                            </p:tav>
                                            <p:tav tm="100000">
                                              <p:val>
                                                <p:strVal val="#ppt_x"/>
                                              </p:val>
                                            </p:tav>
                                          </p:tavLst>
                                        </p:anim>
                                        <p:anim calcmode="lin" valueType="num">
                                          <p:cBhvr additive="base">
                                            <p:cTn id="77" dur="1000" fill="hold"/>
                                            <p:tgtEl>
                                              <p:spTgt spid="26"/>
                                            </p:tgtEl>
                                            <p:attrNameLst>
                                              <p:attrName>ppt_y</p:attrName>
                                            </p:attrNameLst>
                                          </p:cBhvr>
                                          <p:tavLst>
                                            <p:tav tm="0">
                                              <p:val>
                                                <p:strVal val="0-#ppt_h/2"/>
                                              </p:val>
                                            </p:tav>
                                            <p:tav tm="100000">
                                              <p:val>
                                                <p:strVal val="#ppt_y"/>
                                              </p:val>
                                            </p:tav>
                                          </p:tavLst>
                                        </p:anim>
                                      </p:childTnLst>
                                    </p:cTn>
                                  </p:par>
                                  <p:par>
                                    <p:cTn id="78" presetID="2" presetClass="entr" presetSubtype="4" fill="hold" nodeType="withEffect">
                                      <p:stCondLst>
                                        <p:cond delay="250"/>
                                      </p:stCondLst>
                                      <p:childTnLst>
                                        <p:set>
                                          <p:cBhvr>
                                            <p:cTn id="79" dur="1" fill="hold">
                                              <p:stCondLst>
                                                <p:cond delay="0"/>
                                              </p:stCondLst>
                                            </p:cTn>
                                            <p:tgtEl>
                                              <p:spTgt spid="29"/>
                                            </p:tgtEl>
                                            <p:attrNameLst>
                                              <p:attrName>style.visibility</p:attrName>
                                            </p:attrNameLst>
                                          </p:cBhvr>
                                          <p:to>
                                            <p:strVal val="visible"/>
                                          </p:to>
                                        </p:set>
                                        <p:anim calcmode="lin" valueType="num">
                                          <p:cBhvr additive="base">
                                            <p:cTn id="80" dur="1000" fill="hold"/>
                                            <p:tgtEl>
                                              <p:spTgt spid="29"/>
                                            </p:tgtEl>
                                            <p:attrNameLst>
                                              <p:attrName>ppt_x</p:attrName>
                                            </p:attrNameLst>
                                          </p:cBhvr>
                                          <p:tavLst>
                                            <p:tav tm="0">
                                              <p:val>
                                                <p:strVal val="#ppt_x"/>
                                              </p:val>
                                            </p:tav>
                                            <p:tav tm="100000">
                                              <p:val>
                                                <p:strVal val="#ppt_x"/>
                                              </p:val>
                                            </p:tav>
                                          </p:tavLst>
                                        </p:anim>
                                        <p:anim calcmode="lin" valueType="num">
                                          <p:cBhvr additive="base">
                                            <p:cTn id="81" dur="1000" fill="hold"/>
                                            <p:tgtEl>
                                              <p:spTgt spid="29"/>
                                            </p:tgtEl>
                                            <p:attrNameLst>
                                              <p:attrName>ppt_y</p:attrName>
                                            </p:attrNameLst>
                                          </p:cBhvr>
                                          <p:tavLst>
                                            <p:tav tm="0">
                                              <p:val>
                                                <p:strVal val="1+#ppt_h/2"/>
                                              </p:val>
                                            </p:tav>
                                            <p:tav tm="100000">
                                              <p:val>
                                                <p:strVal val="#ppt_y"/>
                                              </p:val>
                                            </p:tav>
                                          </p:tavLst>
                                        </p:anim>
                                      </p:childTnLst>
                                    </p:cTn>
                                  </p:par>
                                  <p:par>
                                    <p:cTn id="82" presetID="2" presetClass="entr" presetSubtype="1" fill="hold" nodeType="withEffect">
                                      <p:stCondLst>
                                        <p:cond delay="500"/>
                                      </p:stCondLst>
                                      <p:childTnLst>
                                        <p:set>
                                          <p:cBhvr>
                                            <p:cTn id="83" dur="1" fill="hold">
                                              <p:stCondLst>
                                                <p:cond delay="0"/>
                                              </p:stCondLst>
                                            </p:cTn>
                                            <p:tgtEl>
                                              <p:spTgt spid="32"/>
                                            </p:tgtEl>
                                            <p:attrNameLst>
                                              <p:attrName>style.visibility</p:attrName>
                                            </p:attrNameLst>
                                          </p:cBhvr>
                                          <p:to>
                                            <p:strVal val="visible"/>
                                          </p:to>
                                        </p:set>
                                        <p:anim calcmode="lin" valueType="num">
                                          <p:cBhvr additive="base">
                                            <p:cTn id="84" dur="1000" fill="hold"/>
                                            <p:tgtEl>
                                              <p:spTgt spid="32"/>
                                            </p:tgtEl>
                                            <p:attrNameLst>
                                              <p:attrName>ppt_x</p:attrName>
                                            </p:attrNameLst>
                                          </p:cBhvr>
                                          <p:tavLst>
                                            <p:tav tm="0">
                                              <p:val>
                                                <p:strVal val="#ppt_x"/>
                                              </p:val>
                                            </p:tav>
                                            <p:tav tm="100000">
                                              <p:val>
                                                <p:strVal val="#ppt_x"/>
                                              </p:val>
                                            </p:tav>
                                          </p:tavLst>
                                        </p:anim>
                                        <p:anim calcmode="lin" valueType="num">
                                          <p:cBhvr additive="base">
                                            <p:cTn id="85" dur="1000" fill="hold"/>
                                            <p:tgtEl>
                                              <p:spTgt spid="32"/>
                                            </p:tgtEl>
                                            <p:attrNameLst>
                                              <p:attrName>ppt_y</p:attrName>
                                            </p:attrNameLst>
                                          </p:cBhvr>
                                          <p:tavLst>
                                            <p:tav tm="0">
                                              <p:val>
                                                <p:strVal val="0-#ppt_h/2"/>
                                              </p:val>
                                            </p:tav>
                                            <p:tav tm="100000">
                                              <p:val>
                                                <p:strVal val="#ppt_y"/>
                                              </p:val>
                                            </p:tav>
                                          </p:tavLst>
                                        </p:anim>
                                      </p:childTnLst>
                                    </p:cTn>
                                  </p:par>
                                  <p:par>
                                    <p:cTn id="86" presetID="2" presetClass="entr" presetSubtype="4" fill="hold" nodeType="withEffect">
                                      <p:stCondLst>
                                        <p:cond delay="750"/>
                                      </p:stCondLst>
                                      <p:childTnLst>
                                        <p:set>
                                          <p:cBhvr>
                                            <p:cTn id="87" dur="1" fill="hold">
                                              <p:stCondLst>
                                                <p:cond delay="0"/>
                                              </p:stCondLst>
                                            </p:cTn>
                                            <p:tgtEl>
                                              <p:spTgt spid="35"/>
                                            </p:tgtEl>
                                            <p:attrNameLst>
                                              <p:attrName>style.visibility</p:attrName>
                                            </p:attrNameLst>
                                          </p:cBhvr>
                                          <p:to>
                                            <p:strVal val="visible"/>
                                          </p:to>
                                        </p:set>
                                        <p:anim calcmode="lin" valueType="num">
                                          <p:cBhvr additive="base">
                                            <p:cTn id="88" dur="1000" fill="hold"/>
                                            <p:tgtEl>
                                              <p:spTgt spid="35"/>
                                            </p:tgtEl>
                                            <p:attrNameLst>
                                              <p:attrName>ppt_x</p:attrName>
                                            </p:attrNameLst>
                                          </p:cBhvr>
                                          <p:tavLst>
                                            <p:tav tm="0">
                                              <p:val>
                                                <p:strVal val="#ppt_x"/>
                                              </p:val>
                                            </p:tav>
                                            <p:tav tm="100000">
                                              <p:val>
                                                <p:strVal val="#ppt_x"/>
                                              </p:val>
                                            </p:tav>
                                          </p:tavLst>
                                        </p:anim>
                                        <p:anim calcmode="lin" valueType="num">
                                          <p:cBhvr additive="base">
                                            <p:cTn id="89" dur="10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5"/>
          <p:cNvSpPr>
            <a:spLocks noChangeArrowheads="1"/>
          </p:cNvSpPr>
          <p:nvPr/>
        </p:nvSpPr>
        <p:spPr bwMode="auto">
          <a:xfrm>
            <a:off x="4819425" y="3331936"/>
            <a:ext cx="1352550" cy="1746250"/>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chemeClr val="accent3"/>
          </a:solidFill>
          <a:ln w="25400" algn="ctr">
            <a:noFill/>
            <a:miter lim="800000"/>
          </a:ln>
          <a:effectLst>
            <a:outerShdw blurRad="63500" algn="ctr" rotWithShape="0">
              <a:prstClr val="black">
                <a:alpha val="40000"/>
              </a:prstClr>
            </a:outerShdw>
          </a:effectLst>
        </p:spPr>
        <p:txBody>
          <a:bodyPr anchor="ctr"/>
          <a:lstStyle/>
          <a:p>
            <a:pPr algn="ctr" defTabSz="1146810"/>
            <a:r>
              <a:rPr lang="zh-CN" altLang="en-US" sz="2255">
                <a:solidFill>
                  <a:schemeClr val="bg1"/>
                </a:solidFill>
                <a:latin typeface="微软雅黑" panose="020B0503020204020204" pitchFamily="34" charset="-122"/>
                <a:ea typeface="微软雅黑" panose="020B0503020204020204" pitchFamily="34" charset="-122"/>
              </a:rPr>
              <a:t>标题</a:t>
            </a:r>
            <a:endParaRPr lang="zh-CN" altLang="en-US" sz="2255">
              <a:solidFill>
                <a:schemeClr val="bg1"/>
              </a:solidFill>
              <a:latin typeface="微软雅黑" panose="020B0503020204020204" pitchFamily="34" charset="-122"/>
              <a:ea typeface="微软雅黑" panose="020B0503020204020204" pitchFamily="34" charset="-122"/>
            </a:endParaRPr>
          </a:p>
        </p:txBody>
      </p:sp>
      <p:sp>
        <p:nvSpPr>
          <p:cNvPr id="3" name="任意多边形 36"/>
          <p:cNvSpPr>
            <a:spLocks noChangeArrowheads="1"/>
          </p:cNvSpPr>
          <p:nvPr/>
        </p:nvSpPr>
        <p:spPr bwMode="auto">
          <a:xfrm>
            <a:off x="4851175" y="2371499"/>
            <a:ext cx="1749425" cy="1344612"/>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accent1"/>
          </a:solidFill>
          <a:ln w="25400" algn="ctr">
            <a:noFill/>
            <a:miter lim="800000"/>
          </a:ln>
          <a:effectLst>
            <a:outerShdw blurRad="63500" algn="ctr" rotWithShape="0">
              <a:prstClr val="black">
                <a:alpha val="40000"/>
              </a:prstClr>
            </a:outerShdw>
          </a:effectLst>
        </p:spPr>
        <p:txBody>
          <a:bodyPr anchor="ctr"/>
          <a:lstStyle/>
          <a:p>
            <a:pPr algn="ctr" defTabSz="1146810"/>
            <a:r>
              <a:rPr lang="zh-CN" altLang="en-US" sz="2255" dirty="0">
                <a:solidFill>
                  <a:schemeClr val="bg1"/>
                </a:solidFill>
                <a:latin typeface="微软雅黑" panose="020B0503020204020204" pitchFamily="34" charset="-122"/>
                <a:ea typeface="微软雅黑" panose="020B0503020204020204" pitchFamily="34" charset="-122"/>
              </a:rPr>
              <a:t>标题</a:t>
            </a:r>
            <a:endParaRPr lang="zh-CN" altLang="en-US" sz="2255" dirty="0">
              <a:solidFill>
                <a:schemeClr val="bg1"/>
              </a:solidFill>
              <a:latin typeface="微软雅黑" panose="020B0503020204020204" pitchFamily="34" charset="-122"/>
              <a:ea typeface="微软雅黑" panose="020B0503020204020204" pitchFamily="34" charset="-122"/>
            </a:endParaRPr>
          </a:p>
        </p:txBody>
      </p:sp>
      <p:sp>
        <p:nvSpPr>
          <p:cNvPr id="4" name="任意多边形 37"/>
          <p:cNvSpPr>
            <a:spLocks noChangeArrowheads="1"/>
          </p:cNvSpPr>
          <p:nvPr/>
        </p:nvSpPr>
        <p:spPr bwMode="auto">
          <a:xfrm>
            <a:off x="6216425" y="2403249"/>
            <a:ext cx="1352550" cy="1747837"/>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chemeClr val="accent2"/>
          </a:solidFill>
          <a:ln w="25400" algn="ctr">
            <a:noFill/>
            <a:miter lim="800000"/>
          </a:ln>
          <a:effectLst>
            <a:outerShdw blurRad="63500" algn="ctr" rotWithShape="0">
              <a:prstClr val="black">
                <a:alpha val="40000"/>
              </a:prstClr>
            </a:outerShdw>
          </a:effectLst>
        </p:spPr>
        <p:txBody>
          <a:bodyPr anchor="ctr"/>
          <a:lstStyle/>
          <a:p>
            <a:pPr algn="ctr" defTabSz="1146810"/>
            <a:r>
              <a:rPr lang="zh-CN" altLang="en-US" sz="2255">
                <a:solidFill>
                  <a:schemeClr val="bg1"/>
                </a:solidFill>
                <a:latin typeface="微软雅黑" panose="020B0503020204020204" pitchFamily="34" charset="-122"/>
                <a:ea typeface="微软雅黑" panose="020B0503020204020204" pitchFamily="34" charset="-122"/>
              </a:rPr>
              <a:t>标题</a:t>
            </a:r>
            <a:endParaRPr lang="zh-CN" altLang="en-US" sz="2255">
              <a:solidFill>
                <a:schemeClr val="bg1"/>
              </a:solidFill>
              <a:latin typeface="微软雅黑" panose="020B0503020204020204" pitchFamily="34" charset="-122"/>
              <a:ea typeface="微软雅黑" panose="020B0503020204020204" pitchFamily="34" charset="-122"/>
            </a:endParaRPr>
          </a:p>
        </p:txBody>
      </p:sp>
      <p:sp>
        <p:nvSpPr>
          <p:cNvPr id="5" name="任意多边形 38"/>
          <p:cNvSpPr>
            <a:spLocks noChangeArrowheads="1"/>
          </p:cNvSpPr>
          <p:nvPr/>
        </p:nvSpPr>
        <p:spPr bwMode="auto">
          <a:xfrm>
            <a:off x="5781450" y="3770086"/>
            <a:ext cx="1749425" cy="1352550"/>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chemeClr val="accent4"/>
          </a:solidFill>
          <a:ln w="25400" algn="ctr">
            <a:noFill/>
            <a:miter lim="800000"/>
          </a:ln>
          <a:effectLst>
            <a:outerShdw blurRad="63500" algn="ctr" rotWithShape="0">
              <a:prstClr val="black">
                <a:alpha val="40000"/>
              </a:prstClr>
            </a:outerShdw>
          </a:effectLst>
        </p:spPr>
        <p:txBody>
          <a:bodyPr anchor="ctr"/>
          <a:lstStyle/>
          <a:p>
            <a:pPr algn="ctr" defTabSz="1146810"/>
            <a:r>
              <a:rPr lang="zh-CN" altLang="en-US" sz="2255">
                <a:solidFill>
                  <a:schemeClr val="bg1"/>
                </a:solidFill>
                <a:latin typeface="微软雅黑" panose="020B0503020204020204" pitchFamily="34" charset="-122"/>
                <a:ea typeface="微软雅黑" panose="020B0503020204020204" pitchFamily="34" charset="-122"/>
              </a:rPr>
              <a:t>标题</a:t>
            </a:r>
            <a:endParaRPr lang="zh-CN" altLang="en-US" sz="2255">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714403" y="2274236"/>
            <a:ext cx="2555862" cy="1156619"/>
            <a:chOff x="448680" y="4399916"/>
            <a:chExt cx="2555862" cy="1156619"/>
          </a:xfrm>
        </p:grpSpPr>
        <p:sp>
          <p:nvSpPr>
            <p:cNvPr id="7"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8"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endParaRPr lang="zh-CN" altLang="en-US" b="1" dirty="0">
                <a:solidFill>
                  <a:schemeClr val="accent1"/>
                </a:solidFill>
                <a:ea typeface="微软雅黑" panose="020B0503020204020204" pitchFamily="34" charset="-122"/>
              </a:endParaRPr>
            </a:p>
          </p:txBody>
        </p:sp>
      </p:grpSp>
      <p:grpSp>
        <p:nvGrpSpPr>
          <p:cNvPr id="9" name="组合 8"/>
          <p:cNvGrpSpPr/>
          <p:nvPr/>
        </p:nvGrpSpPr>
        <p:grpSpPr>
          <a:xfrm>
            <a:off x="1959403" y="4463986"/>
            <a:ext cx="2555862" cy="1156619"/>
            <a:chOff x="448680" y="4399916"/>
            <a:chExt cx="2555862" cy="1156619"/>
          </a:xfrm>
        </p:grpSpPr>
        <p:sp>
          <p:nvSpPr>
            <p:cNvPr id="10"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1"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endParaRPr lang="zh-CN" altLang="en-US" b="1" dirty="0">
                <a:solidFill>
                  <a:schemeClr val="accent3"/>
                </a:solidFill>
                <a:ea typeface="微软雅黑" panose="020B0503020204020204" pitchFamily="34" charset="-122"/>
              </a:endParaRPr>
            </a:p>
          </p:txBody>
        </p:sp>
      </p:grpSp>
      <p:grpSp>
        <p:nvGrpSpPr>
          <p:cNvPr id="12" name="组合 11"/>
          <p:cNvGrpSpPr/>
          <p:nvPr/>
        </p:nvGrpSpPr>
        <p:grpSpPr>
          <a:xfrm>
            <a:off x="8090252" y="2882283"/>
            <a:ext cx="2555862" cy="1156619"/>
            <a:chOff x="448680" y="4399916"/>
            <a:chExt cx="2555862" cy="1156619"/>
          </a:xfrm>
        </p:grpSpPr>
        <p:sp>
          <p:nvSpPr>
            <p:cNvPr id="13"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4"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endParaRPr lang="zh-CN" altLang="en-US" b="1" dirty="0">
                <a:solidFill>
                  <a:schemeClr val="accent2"/>
                </a:solidFill>
                <a:ea typeface="微软雅黑" panose="020B0503020204020204" pitchFamily="34" charset="-122"/>
              </a:endParaRPr>
            </a:p>
          </p:txBody>
        </p:sp>
      </p:grpSp>
      <p:grpSp>
        <p:nvGrpSpPr>
          <p:cNvPr id="15" name="组合 14"/>
          <p:cNvGrpSpPr/>
          <p:nvPr/>
        </p:nvGrpSpPr>
        <p:grpSpPr>
          <a:xfrm>
            <a:off x="7334883" y="5042295"/>
            <a:ext cx="2555862" cy="1156619"/>
            <a:chOff x="448680" y="4399916"/>
            <a:chExt cx="2555862" cy="1156619"/>
          </a:xfrm>
        </p:grpSpPr>
        <p:sp>
          <p:nvSpPr>
            <p:cNvPr id="16"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7"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endParaRPr lang="zh-CN" altLang="en-US" b="1" dirty="0">
                <a:solidFill>
                  <a:schemeClr val="accent4"/>
                </a:solidFill>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style.rotation</p:attrName>
                                            </p:attrNameLst>
                                          </p:cBhvr>
                                          <p:tavLst>
                                            <p:tav tm="0">
                                              <p:val>
                                                <p:fltVal val="360"/>
                                              </p:val>
                                            </p:tav>
                                            <p:tav tm="100000">
                                              <p:val>
                                                <p:fltVal val="0"/>
                                              </p:val>
                                            </p:tav>
                                          </p:tavLst>
                                        </p:anim>
                                        <p:animEffect transition="in" filter="fade">
                                          <p:cBhvr>
                                            <p:cTn id="22" dur="500"/>
                                            <p:tgtEl>
                                              <p:spTgt spid="2"/>
                                            </p:tgtEl>
                                          </p:cBhvr>
                                        </p:animEffect>
                                      </p:childTnLst>
                                    </p:cTn>
                                  </p:par>
                                  <p:par>
                                    <p:cTn id="23" presetID="49" presetClass="entr" presetSubtype="0" decel="100000"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childTnLst>
                              </p:cTn>
                            </p:par>
                            <p:par>
                              <p:cTn id="29" fill="hold">
                                <p:stCondLst>
                                  <p:cond delay="500"/>
                                </p:stCondLst>
                                <p:childTnLst>
                                  <p:par>
                                    <p:cTn id="30" presetID="2" presetClass="entr" presetSubtype="8" fill="hold" nodeType="afterEffect" p14:presetBounceEnd="46000">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14:bounceEnd="46000">
                                          <p:cBhvr additive="base">
                                            <p:cTn id="32" dur="1000" fill="hold"/>
                                            <p:tgtEl>
                                              <p:spTgt spid="6"/>
                                            </p:tgtEl>
                                            <p:attrNameLst>
                                              <p:attrName>ppt_x</p:attrName>
                                            </p:attrNameLst>
                                          </p:cBhvr>
                                          <p:tavLst>
                                            <p:tav tm="0">
                                              <p:val>
                                                <p:strVal val="0-#ppt_w/2"/>
                                              </p:val>
                                            </p:tav>
                                            <p:tav tm="100000">
                                              <p:val>
                                                <p:strVal val="#ppt_x"/>
                                              </p:val>
                                            </p:tav>
                                          </p:tavLst>
                                        </p:anim>
                                        <p:anim calcmode="lin" valueType="num" p14:bounceEnd="46000">
                                          <p:cBhvr additive="base">
                                            <p:cTn id="33" dur="10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46000">
                                      <p:stCondLst>
                                        <p:cond delay="250"/>
                                      </p:stCondLst>
                                      <p:childTnLst>
                                        <p:set>
                                          <p:cBhvr>
                                            <p:cTn id="35" dur="1" fill="hold">
                                              <p:stCondLst>
                                                <p:cond delay="0"/>
                                              </p:stCondLst>
                                            </p:cTn>
                                            <p:tgtEl>
                                              <p:spTgt spid="9"/>
                                            </p:tgtEl>
                                            <p:attrNameLst>
                                              <p:attrName>style.visibility</p:attrName>
                                            </p:attrNameLst>
                                          </p:cBhvr>
                                          <p:to>
                                            <p:strVal val="visible"/>
                                          </p:to>
                                        </p:set>
                                        <p:anim calcmode="lin" valueType="num" p14:bounceEnd="46000">
                                          <p:cBhvr additive="base">
                                            <p:cTn id="36" dur="1000" fill="hold"/>
                                            <p:tgtEl>
                                              <p:spTgt spid="9"/>
                                            </p:tgtEl>
                                            <p:attrNameLst>
                                              <p:attrName>ppt_x</p:attrName>
                                            </p:attrNameLst>
                                          </p:cBhvr>
                                          <p:tavLst>
                                            <p:tav tm="0">
                                              <p:val>
                                                <p:strVal val="0-#ppt_w/2"/>
                                              </p:val>
                                            </p:tav>
                                            <p:tav tm="100000">
                                              <p:val>
                                                <p:strVal val="#ppt_x"/>
                                              </p:val>
                                            </p:tav>
                                          </p:tavLst>
                                        </p:anim>
                                        <p:anim calcmode="lin" valueType="num" p14:bounceEnd="46000">
                                          <p:cBhvr additive="base">
                                            <p:cTn id="37" dur="10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14:presetBounceEnd="46000">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14:bounceEnd="46000">
                                          <p:cBhvr additive="base">
                                            <p:cTn id="40" dur="1000" fill="hold"/>
                                            <p:tgtEl>
                                              <p:spTgt spid="12"/>
                                            </p:tgtEl>
                                            <p:attrNameLst>
                                              <p:attrName>ppt_x</p:attrName>
                                            </p:attrNameLst>
                                          </p:cBhvr>
                                          <p:tavLst>
                                            <p:tav tm="0">
                                              <p:val>
                                                <p:strVal val="1+#ppt_w/2"/>
                                              </p:val>
                                            </p:tav>
                                            <p:tav tm="100000">
                                              <p:val>
                                                <p:strVal val="#ppt_x"/>
                                              </p:val>
                                            </p:tav>
                                          </p:tavLst>
                                        </p:anim>
                                        <p:anim calcmode="lin" valueType="num" p14:bounceEnd="46000">
                                          <p:cBhvr additive="base">
                                            <p:cTn id="41" dur="10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14:presetBounceEnd="46000">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14:bounceEnd="46000">
                                          <p:cBhvr additive="base">
                                            <p:cTn id="44" dur="1000" fill="hold"/>
                                            <p:tgtEl>
                                              <p:spTgt spid="15"/>
                                            </p:tgtEl>
                                            <p:attrNameLst>
                                              <p:attrName>ppt_x</p:attrName>
                                            </p:attrNameLst>
                                          </p:cBhvr>
                                          <p:tavLst>
                                            <p:tav tm="0">
                                              <p:val>
                                                <p:strVal val="1+#ppt_w/2"/>
                                              </p:val>
                                            </p:tav>
                                            <p:tav tm="100000">
                                              <p:val>
                                                <p:strVal val="#ppt_x"/>
                                              </p:val>
                                            </p:tav>
                                          </p:tavLst>
                                        </p:anim>
                                        <p:anim calcmode="lin" valueType="num" p14:bounceEnd="46000">
                                          <p:cBhvr additive="base">
                                            <p:cTn id="45"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style.rotation</p:attrName>
                                            </p:attrNameLst>
                                          </p:cBhvr>
                                          <p:tavLst>
                                            <p:tav tm="0">
                                              <p:val>
                                                <p:fltVal val="360"/>
                                              </p:val>
                                            </p:tav>
                                            <p:tav tm="100000">
                                              <p:val>
                                                <p:fltVal val="0"/>
                                              </p:val>
                                            </p:tav>
                                          </p:tavLst>
                                        </p:anim>
                                        <p:animEffect transition="in" filter="fade">
                                          <p:cBhvr>
                                            <p:cTn id="22" dur="500"/>
                                            <p:tgtEl>
                                              <p:spTgt spid="2"/>
                                            </p:tgtEl>
                                          </p:cBhvr>
                                        </p:animEffect>
                                      </p:childTnLst>
                                    </p:cTn>
                                  </p:par>
                                  <p:par>
                                    <p:cTn id="23" presetID="49" presetClass="entr" presetSubtype="0" decel="100000" fill="hold" grpId="0" nodeType="withEffect">
                                      <p:stCondLst>
                                        <p:cond delay="75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style.rotation</p:attrName>
                                            </p:attrNameLst>
                                          </p:cBhvr>
                                          <p:tavLst>
                                            <p:tav tm="0">
                                              <p:val>
                                                <p:fltVal val="360"/>
                                              </p:val>
                                            </p:tav>
                                            <p:tav tm="100000">
                                              <p:val>
                                                <p:fltVal val="0"/>
                                              </p:val>
                                            </p:tav>
                                          </p:tavLst>
                                        </p:anim>
                                        <p:animEffect transition="in" filter="fade">
                                          <p:cBhvr>
                                            <p:cTn id="28" dur="500"/>
                                            <p:tgtEl>
                                              <p:spTgt spid="5"/>
                                            </p:tgtEl>
                                          </p:cBhvr>
                                        </p:animEffect>
                                      </p:childTnLst>
                                    </p:cTn>
                                  </p:par>
                                </p:childTnLst>
                              </p:cTn>
                            </p:par>
                            <p:par>
                              <p:cTn id="29" fill="hold">
                                <p:stCondLst>
                                  <p:cond delay="500"/>
                                </p:stCondLst>
                                <p:childTnLst>
                                  <p:par>
                                    <p:cTn id="30" presetID="2" presetClass="entr" presetSubtype="8"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000" fill="hold"/>
                                            <p:tgtEl>
                                              <p:spTgt spid="6"/>
                                            </p:tgtEl>
                                            <p:attrNameLst>
                                              <p:attrName>ppt_x</p:attrName>
                                            </p:attrNameLst>
                                          </p:cBhvr>
                                          <p:tavLst>
                                            <p:tav tm="0">
                                              <p:val>
                                                <p:strVal val="0-#ppt_w/2"/>
                                              </p:val>
                                            </p:tav>
                                            <p:tav tm="100000">
                                              <p:val>
                                                <p:strVal val="#ppt_x"/>
                                              </p:val>
                                            </p:tav>
                                          </p:tavLst>
                                        </p:anim>
                                        <p:anim calcmode="lin" valueType="num">
                                          <p:cBhvr additive="base">
                                            <p:cTn id="33" dur="10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25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1000" fill="hold"/>
                                            <p:tgtEl>
                                              <p:spTgt spid="9"/>
                                            </p:tgtEl>
                                            <p:attrNameLst>
                                              <p:attrName>ppt_x</p:attrName>
                                            </p:attrNameLst>
                                          </p:cBhvr>
                                          <p:tavLst>
                                            <p:tav tm="0">
                                              <p:val>
                                                <p:strVal val="0-#ppt_w/2"/>
                                              </p:val>
                                            </p:tav>
                                            <p:tav tm="100000">
                                              <p:val>
                                                <p:strVal val="#ppt_x"/>
                                              </p:val>
                                            </p:tav>
                                          </p:tavLst>
                                        </p:anim>
                                        <p:anim calcmode="lin" valueType="num">
                                          <p:cBhvr additive="base">
                                            <p:cTn id="37" dur="1000" fill="hold"/>
                                            <p:tgtEl>
                                              <p:spTgt spid="9"/>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5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1000" fill="hold"/>
                                            <p:tgtEl>
                                              <p:spTgt spid="12"/>
                                            </p:tgtEl>
                                            <p:attrNameLst>
                                              <p:attrName>ppt_x</p:attrName>
                                            </p:attrNameLst>
                                          </p:cBhvr>
                                          <p:tavLst>
                                            <p:tav tm="0">
                                              <p:val>
                                                <p:strVal val="1+#ppt_w/2"/>
                                              </p:val>
                                            </p:tav>
                                            <p:tav tm="100000">
                                              <p:val>
                                                <p:strVal val="#ppt_x"/>
                                              </p:val>
                                            </p:tav>
                                          </p:tavLst>
                                        </p:anim>
                                        <p:anim calcmode="lin" valueType="num">
                                          <p:cBhvr additive="base">
                                            <p:cTn id="41" dur="10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75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1000" fill="hold"/>
                                            <p:tgtEl>
                                              <p:spTgt spid="15"/>
                                            </p:tgtEl>
                                            <p:attrNameLst>
                                              <p:attrName>ppt_x</p:attrName>
                                            </p:attrNameLst>
                                          </p:cBhvr>
                                          <p:tavLst>
                                            <p:tav tm="0">
                                              <p:val>
                                                <p:strVal val="1+#ppt_w/2"/>
                                              </p:val>
                                            </p:tav>
                                            <p:tav tm="100000">
                                              <p:val>
                                                <p:strVal val="#ppt_x"/>
                                              </p:val>
                                            </p:tav>
                                          </p:tavLst>
                                        </p:anim>
                                        <p:anim calcmode="lin" valueType="num">
                                          <p:cBhvr additive="base">
                                            <p:cTn id="45"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4206441" y="2805598"/>
            <a:ext cx="1507067" cy="1274380"/>
          </a:xfrm>
          <a:prstGeom prst="pie">
            <a:avLst>
              <a:gd name="adj1" fmla="val 5364922"/>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720000" bIns="60960" numCol="1" spcCol="0" rtlCol="0" fromWordArt="0" anchor="ctr" anchorCtr="0" forceAA="0" compatLnSpc="1">
            <a:noAutofit/>
          </a:bodyPr>
          <a:lstStyle/>
          <a:p>
            <a:pPr algn="ctr"/>
            <a:r>
              <a:rPr lang="en-US" altLang="zh-CN" sz="3735" dirty="0">
                <a:solidFill>
                  <a:srgbClr val="FFFFFF"/>
                </a:solidFill>
                <a:latin typeface="Impact" panose="020B0806030902050204" pitchFamily="34" charset="0"/>
                <a:ea typeface="幼圆" panose="02010509060101010101" pitchFamily="49" charset="-122"/>
              </a:rPr>
              <a:t>A</a:t>
            </a:r>
            <a:endParaRPr lang="zh-CN" altLang="en-US" sz="3735" dirty="0">
              <a:solidFill>
                <a:srgbClr val="FFFFFF"/>
              </a:solidFill>
              <a:latin typeface="Impact" panose="020B0806030902050204" pitchFamily="34" charset="0"/>
              <a:ea typeface="幼圆" panose="02010509060101010101" pitchFamily="49" charset="-122"/>
            </a:endParaRPr>
          </a:p>
        </p:txBody>
      </p:sp>
      <p:sp>
        <p:nvSpPr>
          <p:cNvPr id="3" name="MH_Other_2"/>
          <p:cNvSpPr/>
          <p:nvPr>
            <p:custDataLst>
              <p:tags r:id="rId2"/>
            </p:custDataLst>
          </p:nvPr>
        </p:nvSpPr>
        <p:spPr>
          <a:xfrm>
            <a:off x="5008217" y="2805598"/>
            <a:ext cx="897467" cy="1274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000" tIns="0" rIns="0" bIns="60960" numCol="1" spcCol="0" rtlCol="0" fromWordArt="0" anchor="ctr" anchorCtr="0" forceAA="0" compatLnSpc="1">
            <a:noAutofit/>
          </a:bodyPr>
          <a:lstStyle/>
          <a:p>
            <a:pPr algn="ctr"/>
            <a:r>
              <a:rPr lang="en-US" altLang="zh-CN" sz="3735" dirty="0">
                <a:solidFill>
                  <a:srgbClr val="FFFFFF"/>
                </a:solidFill>
                <a:latin typeface="Impact" panose="020B0806030902050204" pitchFamily="34" charset="0"/>
                <a:ea typeface="幼圆" panose="02010509060101010101" pitchFamily="49" charset="-122"/>
              </a:rPr>
              <a:t>B</a:t>
            </a:r>
            <a:endParaRPr lang="zh-CN" altLang="en-US" sz="3735" dirty="0">
              <a:solidFill>
                <a:srgbClr val="FFFFFF"/>
              </a:solidFill>
              <a:latin typeface="Impact" panose="020B0806030902050204" pitchFamily="34" charset="0"/>
              <a:ea typeface="幼圆" panose="02010509060101010101" pitchFamily="49" charset="-122"/>
            </a:endParaRPr>
          </a:p>
        </p:txBody>
      </p:sp>
      <p:sp>
        <p:nvSpPr>
          <p:cNvPr id="4" name="MH_Other_3"/>
          <p:cNvSpPr/>
          <p:nvPr>
            <p:custDataLst>
              <p:tags r:id="rId3"/>
            </p:custDataLst>
          </p:nvPr>
        </p:nvSpPr>
        <p:spPr>
          <a:xfrm>
            <a:off x="5959637" y="2805598"/>
            <a:ext cx="897467" cy="12743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8000" tIns="0" rIns="0" bIns="60960" numCol="1" spcCol="0" rtlCol="0" fromWordArt="0" anchor="ctr" anchorCtr="0" forceAA="0" compatLnSpc="1">
            <a:noAutofit/>
          </a:bodyPr>
          <a:lstStyle/>
          <a:p>
            <a:pPr algn="ctr"/>
            <a:r>
              <a:rPr lang="en-US" altLang="zh-CN" sz="3735" dirty="0">
                <a:solidFill>
                  <a:srgbClr val="FFFFFF"/>
                </a:solidFill>
                <a:latin typeface="Impact" panose="020B0806030902050204" pitchFamily="34" charset="0"/>
                <a:ea typeface="幼圆" panose="02010509060101010101" pitchFamily="49" charset="-122"/>
              </a:rPr>
              <a:t>C</a:t>
            </a:r>
            <a:endParaRPr lang="zh-CN" altLang="en-US" sz="3735" dirty="0">
              <a:solidFill>
                <a:srgbClr val="FFFFFF"/>
              </a:solidFill>
              <a:latin typeface="Impact" panose="020B0806030902050204" pitchFamily="34" charset="0"/>
              <a:ea typeface="幼圆" panose="02010509060101010101" pitchFamily="49" charset="-122"/>
            </a:endParaRPr>
          </a:p>
        </p:txBody>
      </p:sp>
      <p:sp>
        <p:nvSpPr>
          <p:cNvPr id="5" name="MH_Other_4"/>
          <p:cNvSpPr/>
          <p:nvPr>
            <p:custDataLst>
              <p:tags r:id="rId4"/>
            </p:custDataLst>
          </p:nvPr>
        </p:nvSpPr>
        <p:spPr>
          <a:xfrm flipH="1">
            <a:off x="6148218" y="2805598"/>
            <a:ext cx="1507067" cy="1274380"/>
          </a:xfrm>
          <a:prstGeom prst="pie">
            <a:avLst>
              <a:gd name="adj1" fmla="val 5364922"/>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0" tIns="0" rIns="0" bIns="60960" numCol="1" spcCol="0" rtlCol="0" fromWordArt="0" anchor="ctr" anchorCtr="0" forceAA="0" compatLnSpc="1">
            <a:noAutofit/>
          </a:bodyPr>
          <a:lstStyle/>
          <a:p>
            <a:pPr algn="ctr"/>
            <a:r>
              <a:rPr lang="en-US" altLang="zh-CN" sz="3735" dirty="0">
                <a:solidFill>
                  <a:srgbClr val="FFFFFF"/>
                </a:solidFill>
                <a:latin typeface="Impact" panose="020B0806030902050204" pitchFamily="34" charset="0"/>
                <a:ea typeface="幼圆" panose="02010509060101010101" pitchFamily="49" charset="-122"/>
              </a:rPr>
              <a:t>D</a:t>
            </a:r>
            <a:endParaRPr lang="zh-CN" altLang="en-US" sz="3735" dirty="0">
              <a:solidFill>
                <a:srgbClr val="FFFFFF"/>
              </a:solidFill>
              <a:latin typeface="Impact" panose="020B0806030902050204" pitchFamily="34" charset="0"/>
              <a:ea typeface="幼圆" panose="02010509060101010101" pitchFamily="49" charset="-122"/>
            </a:endParaRPr>
          </a:p>
        </p:txBody>
      </p:sp>
      <p:grpSp>
        <p:nvGrpSpPr>
          <p:cNvPr id="6" name="组合 5"/>
          <p:cNvGrpSpPr/>
          <p:nvPr/>
        </p:nvGrpSpPr>
        <p:grpSpPr>
          <a:xfrm>
            <a:off x="1337804" y="2455261"/>
            <a:ext cx="3340413" cy="1271823"/>
            <a:chOff x="1337804" y="2455261"/>
            <a:chExt cx="3340413" cy="1271823"/>
          </a:xfrm>
        </p:grpSpPr>
        <p:grpSp>
          <p:nvGrpSpPr>
            <p:cNvPr id="7" name="组合 6"/>
            <p:cNvGrpSpPr/>
            <p:nvPr/>
          </p:nvGrpSpPr>
          <p:grpSpPr>
            <a:xfrm>
              <a:off x="1337804" y="2455261"/>
              <a:ext cx="3340413" cy="638053"/>
              <a:chOff x="1057781" y="1897564"/>
              <a:chExt cx="2505310" cy="478540"/>
            </a:xfrm>
          </p:grpSpPr>
          <p:cxnSp>
            <p:nvCxnSpPr>
              <p:cNvPr id="11" name="MH_Other_9"/>
              <p:cNvCxnSpPr/>
              <p:nvPr>
                <p:custDataLst>
                  <p:tags r:id="rId5"/>
                </p:custDataLst>
              </p:nvPr>
            </p:nvCxnSpPr>
            <p:spPr>
              <a:xfrm flipH="1" flipV="1">
                <a:off x="3308871" y="1910754"/>
                <a:ext cx="254220" cy="46535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2" name="MH_Other_10"/>
              <p:cNvCxnSpPr/>
              <p:nvPr>
                <p:custDataLst>
                  <p:tags r:id="rId6"/>
                </p:custDataLst>
              </p:nvPr>
            </p:nvCxnSpPr>
            <p:spPr>
              <a:xfrm flipH="1">
                <a:off x="1057781" y="1897564"/>
                <a:ext cx="2243470" cy="0"/>
              </a:xfrm>
              <a:prstGeom prst="line">
                <a:avLst/>
              </a:prstGeom>
              <a:ln>
                <a:solidFill>
                  <a:schemeClr val="accent1"/>
                </a:solidFill>
                <a:prstDash val="dash"/>
                <a:headEnd type="none"/>
                <a:tailEnd type="diamond"/>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1650932" y="2570465"/>
              <a:ext cx="2555862" cy="1156619"/>
              <a:chOff x="448680" y="4399916"/>
              <a:chExt cx="2555862" cy="1156619"/>
            </a:xfrm>
          </p:grpSpPr>
          <p:sp>
            <p:nvSpPr>
              <p:cNvPr id="9"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0"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1"/>
                    </a:solidFill>
                    <a:ea typeface="微软雅黑" panose="020B0503020204020204" pitchFamily="34" charset="-122"/>
                  </a:rPr>
                  <a:t>请替换文字内容</a:t>
                </a:r>
                <a:endParaRPr lang="zh-CN" altLang="en-US" b="1" dirty="0">
                  <a:solidFill>
                    <a:schemeClr val="accent1"/>
                  </a:solidFill>
                  <a:ea typeface="微软雅黑" panose="020B0503020204020204" pitchFamily="34" charset="-122"/>
                </a:endParaRPr>
              </a:p>
            </p:txBody>
          </p:sp>
        </p:grpSp>
      </p:grpSp>
      <p:grpSp>
        <p:nvGrpSpPr>
          <p:cNvPr id="13" name="组合 12"/>
          <p:cNvGrpSpPr/>
          <p:nvPr/>
        </p:nvGrpSpPr>
        <p:grpSpPr>
          <a:xfrm>
            <a:off x="1385583" y="3912324"/>
            <a:ext cx="4065927" cy="1937946"/>
            <a:chOff x="1385583" y="3912324"/>
            <a:chExt cx="4065927" cy="1937946"/>
          </a:xfrm>
        </p:grpSpPr>
        <p:grpSp>
          <p:nvGrpSpPr>
            <p:cNvPr id="14" name="组合 13"/>
            <p:cNvGrpSpPr/>
            <p:nvPr/>
          </p:nvGrpSpPr>
          <p:grpSpPr>
            <a:xfrm>
              <a:off x="1385583" y="3912324"/>
              <a:ext cx="4065927" cy="620473"/>
              <a:chOff x="1093615" y="2990361"/>
              <a:chExt cx="3049445" cy="465355"/>
            </a:xfrm>
          </p:grpSpPr>
          <p:cxnSp>
            <p:nvCxnSpPr>
              <p:cNvPr id="18" name="MH_Other_11"/>
              <p:cNvCxnSpPr/>
              <p:nvPr>
                <p:custDataLst>
                  <p:tags r:id="rId7"/>
                </p:custDataLst>
              </p:nvPr>
            </p:nvCxnSpPr>
            <p:spPr>
              <a:xfrm flipH="1">
                <a:off x="3888840" y="2990361"/>
                <a:ext cx="254220" cy="46535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19" name="MH_Other_12"/>
              <p:cNvCxnSpPr/>
              <p:nvPr>
                <p:custDataLst>
                  <p:tags r:id="rId8"/>
                </p:custDataLst>
              </p:nvPr>
            </p:nvCxnSpPr>
            <p:spPr>
              <a:xfrm flipH="1">
                <a:off x="1093615" y="3455716"/>
                <a:ext cx="2769180" cy="0"/>
              </a:xfrm>
              <a:prstGeom prst="line">
                <a:avLst/>
              </a:prstGeom>
              <a:ln>
                <a:solidFill>
                  <a:schemeClr val="accent2"/>
                </a:solidFill>
                <a:prstDash val="dash"/>
                <a:headEnd type="none"/>
                <a:tailEnd type="diamond"/>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2323143" y="4693651"/>
              <a:ext cx="2555862" cy="1156619"/>
              <a:chOff x="448680" y="4399916"/>
              <a:chExt cx="2555862" cy="1156619"/>
            </a:xfrm>
          </p:grpSpPr>
          <p:sp>
            <p:nvSpPr>
              <p:cNvPr id="16"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7"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2"/>
                    </a:solidFill>
                    <a:ea typeface="微软雅黑" panose="020B0503020204020204" pitchFamily="34" charset="-122"/>
                  </a:rPr>
                  <a:t>请替换文字内容</a:t>
                </a:r>
                <a:endParaRPr lang="zh-CN" altLang="en-US" b="1" dirty="0">
                  <a:solidFill>
                    <a:schemeClr val="accent2"/>
                  </a:solidFill>
                  <a:ea typeface="微软雅黑" panose="020B0503020204020204" pitchFamily="34" charset="-122"/>
                </a:endParaRPr>
              </a:p>
            </p:txBody>
          </p:sp>
        </p:grpSp>
      </p:grpSp>
      <p:grpSp>
        <p:nvGrpSpPr>
          <p:cNvPr id="20" name="组合 19"/>
          <p:cNvGrpSpPr/>
          <p:nvPr/>
        </p:nvGrpSpPr>
        <p:grpSpPr>
          <a:xfrm>
            <a:off x="7088122" y="2455261"/>
            <a:ext cx="3792755" cy="1271803"/>
            <a:chOff x="7088122" y="2455261"/>
            <a:chExt cx="3792755" cy="1271803"/>
          </a:xfrm>
        </p:grpSpPr>
        <p:grpSp>
          <p:nvGrpSpPr>
            <p:cNvPr id="21" name="组合 20"/>
            <p:cNvGrpSpPr/>
            <p:nvPr/>
          </p:nvGrpSpPr>
          <p:grpSpPr>
            <a:xfrm>
              <a:off x="7088122" y="2455261"/>
              <a:ext cx="3792755" cy="638053"/>
              <a:chOff x="5370520" y="1897564"/>
              <a:chExt cx="2844566" cy="478540"/>
            </a:xfrm>
          </p:grpSpPr>
          <p:cxnSp>
            <p:nvCxnSpPr>
              <p:cNvPr id="25" name="MH_Other_5"/>
              <p:cNvCxnSpPr/>
              <p:nvPr>
                <p:custDataLst>
                  <p:tags r:id="rId9"/>
                </p:custDataLst>
              </p:nvPr>
            </p:nvCxnSpPr>
            <p:spPr>
              <a:xfrm flipV="1">
                <a:off x="5370520" y="1910754"/>
                <a:ext cx="254220" cy="46535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6" name="MH_Other_6"/>
              <p:cNvCxnSpPr/>
              <p:nvPr>
                <p:custDataLst>
                  <p:tags r:id="rId10"/>
                </p:custDataLst>
              </p:nvPr>
            </p:nvCxnSpPr>
            <p:spPr>
              <a:xfrm>
                <a:off x="5632360" y="1897564"/>
                <a:ext cx="2582726" cy="0"/>
              </a:xfrm>
              <a:prstGeom prst="line">
                <a:avLst/>
              </a:prstGeom>
              <a:ln>
                <a:solidFill>
                  <a:schemeClr val="accent4"/>
                </a:solidFill>
                <a:prstDash val="dash"/>
                <a:tailEnd type="diamo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7989078" y="2570445"/>
              <a:ext cx="2555862" cy="1156619"/>
              <a:chOff x="448680" y="4399916"/>
              <a:chExt cx="2555862" cy="1156619"/>
            </a:xfrm>
          </p:grpSpPr>
          <p:sp>
            <p:nvSpPr>
              <p:cNvPr id="23"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24"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4"/>
                    </a:solidFill>
                    <a:ea typeface="微软雅黑" panose="020B0503020204020204" pitchFamily="34" charset="-122"/>
                  </a:rPr>
                  <a:t>请替换文字内容</a:t>
                </a:r>
                <a:endParaRPr lang="zh-CN" altLang="en-US" b="1" dirty="0">
                  <a:solidFill>
                    <a:schemeClr val="accent4"/>
                  </a:solidFill>
                  <a:ea typeface="微软雅黑" panose="020B0503020204020204" pitchFamily="34" charset="-122"/>
                </a:endParaRPr>
              </a:p>
            </p:txBody>
          </p:sp>
        </p:grpSp>
      </p:grpSp>
      <p:grpSp>
        <p:nvGrpSpPr>
          <p:cNvPr id="27" name="组合 26"/>
          <p:cNvGrpSpPr/>
          <p:nvPr/>
        </p:nvGrpSpPr>
        <p:grpSpPr>
          <a:xfrm>
            <a:off x="6408371" y="3912323"/>
            <a:ext cx="4472513" cy="1937947"/>
            <a:chOff x="6408371" y="3912323"/>
            <a:chExt cx="4472513" cy="1937947"/>
          </a:xfrm>
        </p:grpSpPr>
        <p:grpSp>
          <p:nvGrpSpPr>
            <p:cNvPr id="28" name="组合 27"/>
            <p:cNvGrpSpPr/>
            <p:nvPr/>
          </p:nvGrpSpPr>
          <p:grpSpPr>
            <a:xfrm>
              <a:off x="6408371" y="3912323"/>
              <a:ext cx="4472513" cy="620477"/>
              <a:chOff x="4860706" y="2990361"/>
              <a:chExt cx="3354385" cy="465358"/>
            </a:xfrm>
          </p:grpSpPr>
          <p:cxnSp>
            <p:nvCxnSpPr>
              <p:cNvPr id="32" name="MH_Other_7"/>
              <p:cNvCxnSpPr/>
              <p:nvPr>
                <p:custDataLst>
                  <p:tags r:id="rId11"/>
                </p:custDataLst>
              </p:nvPr>
            </p:nvCxnSpPr>
            <p:spPr>
              <a:xfrm>
                <a:off x="4860706" y="2990361"/>
                <a:ext cx="254220" cy="465350"/>
              </a:xfrm>
              <a:prstGeom prst="line">
                <a:avLst/>
              </a:prstGeom>
              <a:ln>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33" name="MH_Other_8"/>
              <p:cNvCxnSpPr/>
              <p:nvPr>
                <p:custDataLst>
                  <p:tags r:id="rId12"/>
                </p:custDataLst>
              </p:nvPr>
            </p:nvCxnSpPr>
            <p:spPr>
              <a:xfrm flipV="1">
                <a:off x="5140976" y="3455710"/>
                <a:ext cx="3074115" cy="9"/>
              </a:xfrm>
              <a:prstGeom prst="line">
                <a:avLst/>
              </a:prstGeom>
              <a:ln>
                <a:solidFill>
                  <a:schemeClr val="accent3"/>
                </a:solidFill>
                <a:prstDash val="dash"/>
                <a:tailEnd type="diamond"/>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7553543" y="4693651"/>
              <a:ext cx="2555862" cy="1156619"/>
              <a:chOff x="448680" y="4399916"/>
              <a:chExt cx="2555862" cy="1156619"/>
            </a:xfrm>
          </p:grpSpPr>
          <p:sp>
            <p:nvSpPr>
              <p:cNvPr id="30" name="TextBox 23"/>
              <p:cNvSpPr txBox="1"/>
              <p:nvPr/>
            </p:nvSpPr>
            <p:spPr>
              <a:xfrm>
                <a:off x="448680" y="4753238"/>
                <a:ext cx="2555862" cy="803297"/>
              </a:xfrm>
              <a:prstGeom prst="rect">
                <a:avLst/>
              </a:prstGeom>
              <a:noFill/>
            </p:spPr>
            <p:txBody>
              <a:bodyPr wrap="square" rtlCol="0">
                <a:spAutoFit/>
              </a:bodyPr>
              <a:lstStyle/>
              <a:p>
                <a:pPr>
                  <a:lnSpc>
                    <a:spcPct val="110000"/>
                  </a:lnSpc>
                </a:pPr>
                <a:r>
                  <a:rPr lang="zh-CN" altLang="en-US"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a:t>
                </a:r>
                <a:endParaRPr lang="en-GB" altLang="zh-CN" sz="1400"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31" name="TextBox 24"/>
              <p:cNvSpPr txBox="1"/>
              <p:nvPr/>
            </p:nvSpPr>
            <p:spPr>
              <a:xfrm>
                <a:off x="448680" y="4399916"/>
                <a:ext cx="1800493" cy="397032"/>
              </a:xfrm>
              <a:prstGeom prst="rect">
                <a:avLst/>
              </a:prstGeom>
              <a:noFill/>
            </p:spPr>
            <p:txBody>
              <a:bodyPr wrap="none" rtlCol="0">
                <a:spAutoFit/>
              </a:bodyPr>
              <a:lstStyle/>
              <a:p>
                <a:pPr>
                  <a:lnSpc>
                    <a:spcPct val="110000"/>
                  </a:lnSpc>
                </a:pPr>
                <a:r>
                  <a:rPr lang="zh-CN" altLang="en-US" b="1" dirty="0">
                    <a:solidFill>
                      <a:schemeClr val="accent3"/>
                    </a:solidFill>
                    <a:ea typeface="微软雅黑" panose="020B0503020204020204" pitchFamily="34" charset="-122"/>
                  </a:rPr>
                  <a:t>请替换文字内容</a:t>
                </a:r>
                <a:endParaRPr lang="zh-CN" altLang="en-US" b="1" dirty="0">
                  <a:solidFill>
                    <a:schemeClr val="accent3"/>
                  </a:solidFill>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4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4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44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4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4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44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4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44000">
                                          <p:cBhvr additive="base">
                                            <p:cTn id="15" dur="1000" fill="hold"/>
                                            <p:tgtEl>
                                              <p:spTgt spid="4"/>
                                            </p:tgtEl>
                                            <p:attrNameLst>
                                              <p:attrName>ppt_x</p:attrName>
                                            </p:attrNameLst>
                                          </p:cBhvr>
                                          <p:tavLst>
                                            <p:tav tm="0">
                                              <p:val>
                                                <p:strVal val="1+#ppt_w/2"/>
                                              </p:val>
                                            </p:tav>
                                            <p:tav tm="100000">
                                              <p:val>
                                                <p:strVal val="#ppt_x"/>
                                              </p:val>
                                            </p:tav>
                                          </p:tavLst>
                                        </p:anim>
                                        <p:anim calcmode="lin" valueType="num" p14:bounceEnd="44000">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4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44000">
                                          <p:cBhvr additive="base">
                                            <p:cTn id="19" dur="1000" fill="hold"/>
                                            <p:tgtEl>
                                              <p:spTgt spid="5"/>
                                            </p:tgtEl>
                                            <p:attrNameLst>
                                              <p:attrName>ppt_x</p:attrName>
                                            </p:attrNameLst>
                                          </p:cBhvr>
                                          <p:tavLst>
                                            <p:tav tm="0">
                                              <p:val>
                                                <p:strVal val="1+#ppt_w/2"/>
                                              </p:val>
                                            </p:tav>
                                            <p:tav tm="100000">
                                              <p:val>
                                                <p:strVal val="#ppt_x"/>
                                              </p:val>
                                            </p:tav>
                                          </p:tavLst>
                                        </p:anim>
                                        <p:anim calcmode="lin" valueType="num" p14:bounceEnd="44000">
                                          <p:cBhvr additive="base">
                                            <p:cTn id="20" dur="10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1" fill="hold" nodeType="afterEffect" p14:presetBounceEnd="46000">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14:bounceEnd="46000">
                                          <p:cBhvr additive="base">
                                            <p:cTn id="24" dur="1000" fill="hold"/>
                                            <p:tgtEl>
                                              <p:spTgt spid="6"/>
                                            </p:tgtEl>
                                            <p:attrNameLst>
                                              <p:attrName>ppt_x</p:attrName>
                                            </p:attrNameLst>
                                          </p:cBhvr>
                                          <p:tavLst>
                                            <p:tav tm="0">
                                              <p:val>
                                                <p:strVal val="#ppt_x"/>
                                              </p:val>
                                            </p:tav>
                                            <p:tav tm="100000">
                                              <p:val>
                                                <p:strVal val="#ppt_x"/>
                                              </p:val>
                                            </p:tav>
                                          </p:tavLst>
                                        </p:anim>
                                        <p:anim calcmode="lin" valueType="num" p14:bounceEnd="46000">
                                          <p:cBhvr additive="base">
                                            <p:cTn id="25" dur="1000" fill="hold"/>
                                            <p:tgtEl>
                                              <p:spTgt spid="6"/>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14:presetBounceEnd="46000">
                                      <p:stCondLst>
                                        <p:cond delay="250"/>
                                      </p:stCondLst>
                                      <p:childTnLst>
                                        <p:set>
                                          <p:cBhvr>
                                            <p:cTn id="27" dur="1" fill="hold">
                                              <p:stCondLst>
                                                <p:cond delay="0"/>
                                              </p:stCondLst>
                                            </p:cTn>
                                            <p:tgtEl>
                                              <p:spTgt spid="13"/>
                                            </p:tgtEl>
                                            <p:attrNameLst>
                                              <p:attrName>style.visibility</p:attrName>
                                            </p:attrNameLst>
                                          </p:cBhvr>
                                          <p:to>
                                            <p:strVal val="visible"/>
                                          </p:to>
                                        </p:set>
                                        <p:anim calcmode="lin" valueType="num" p14:bounceEnd="46000">
                                          <p:cBhvr additive="base">
                                            <p:cTn id="28" dur="1000" fill="hold"/>
                                            <p:tgtEl>
                                              <p:spTgt spid="13"/>
                                            </p:tgtEl>
                                            <p:attrNameLst>
                                              <p:attrName>ppt_x</p:attrName>
                                            </p:attrNameLst>
                                          </p:cBhvr>
                                          <p:tavLst>
                                            <p:tav tm="0">
                                              <p:val>
                                                <p:strVal val="#ppt_x"/>
                                              </p:val>
                                            </p:tav>
                                            <p:tav tm="100000">
                                              <p:val>
                                                <p:strVal val="#ppt_x"/>
                                              </p:val>
                                            </p:tav>
                                          </p:tavLst>
                                        </p:anim>
                                        <p:anim calcmode="lin" valueType="num" p14:bounceEnd="46000">
                                          <p:cBhvr additive="base">
                                            <p:cTn id="29" dur="10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6000">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14:bounceEnd="46000">
                                          <p:cBhvr additive="base">
                                            <p:cTn id="32" dur="1000" fill="hold"/>
                                            <p:tgtEl>
                                              <p:spTgt spid="27"/>
                                            </p:tgtEl>
                                            <p:attrNameLst>
                                              <p:attrName>ppt_x</p:attrName>
                                            </p:attrNameLst>
                                          </p:cBhvr>
                                          <p:tavLst>
                                            <p:tav tm="0">
                                              <p:val>
                                                <p:strVal val="#ppt_x"/>
                                              </p:val>
                                            </p:tav>
                                            <p:tav tm="100000">
                                              <p:val>
                                                <p:strVal val="#ppt_x"/>
                                              </p:val>
                                            </p:tav>
                                          </p:tavLst>
                                        </p:anim>
                                        <p:anim calcmode="lin" valueType="num" p14:bounceEnd="46000">
                                          <p:cBhvr additive="base">
                                            <p:cTn id="33" dur="1000" fill="hold"/>
                                            <p:tgtEl>
                                              <p:spTgt spid="27"/>
                                            </p:tgtEl>
                                            <p:attrNameLst>
                                              <p:attrName>ppt_y</p:attrName>
                                            </p:attrNameLst>
                                          </p:cBhvr>
                                          <p:tavLst>
                                            <p:tav tm="0">
                                              <p:val>
                                                <p:strVal val="1+#ppt_h/2"/>
                                              </p:val>
                                            </p:tav>
                                            <p:tav tm="100000">
                                              <p:val>
                                                <p:strVal val="#ppt_y"/>
                                              </p:val>
                                            </p:tav>
                                          </p:tavLst>
                                        </p:anim>
                                      </p:childTnLst>
                                    </p:cTn>
                                  </p:par>
                                  <p:par>
                                    <p:cTn id="34" presetID="2" presetClass="entr" presetSubtype="2" fill="hold" nodeType="withEffect" p14:presetBounceEnd="46000">
                                      <p:stCondLst>
                                        <p:cond delay="750"/>
                                      </p:stCondLst>
                                      <p:childTnLst>
                                        <p:set>
                                          <p:cBhvr>
                                            <p:cTn id="35" dur="1" fill="hold">
                                              <p:stCondLst>
                                                <p:cond delay="0"/>
                                              </p:stCondLst>
                                            </p:cTn>
                                            <p:tgtEl>
                                              <p:spTgt spid="20"/>
                                            </p:tgtEl>
                                            <p:attrNameLst>
                                              <p:attrName>style.visibility</p:attrName>
                                            </p:attrNameLst>
                                          </p:cBhvr>
                                          <p:to>
                                            <p:strVal val="visible"/>
                                          </p:to>
                                        </p:set>
                                        <p:anim calcmode="lin" valueType="num" p14:bounceEnd="46000">
                                          <p:cBhvr additive="base">
                                            <p:cTn id="36" dur="1000" fill="hold"/>
                                            <p:tgtEl>
                                              <p:spTgt spid="20"/>
                                            </p:tgtEl>
                                            <p:attrNameLst>
                                              <p:attrName>ppt_x</p:attrName>
                                            </p:attrNameLst>
                                          </p:cBhvr>
                                          <p:tavLst>
                                            <p:tav tm="0">
                                              <p:val>
                                                <p:strVal val="1+#ppt_w/2"/>
                                              </p:val>
                                            </p:tav>
                                            <p:tav tm="100000">
                                              <p:val>
                                                <p:strVal val="#ppt_x"/>
                                              </p:val>
                                            </p:tav>
                                          </p:tavLst>
                                        </p:anim>
                                        <p:anim calcmode="lin" valueType="num" p14:bounceEnd="46000">
                                          <p:cBhvr additive="base">
                                            <p:cTn id="37"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1+#ppt_w/2"/>
                                              </p:val>
                                            </p:tav>
                                            <p:tav tm="100000">
                                              <p:val>
                                                <p:strVal val="#ppt_x"/>
                                              </p:val>
                                            </p:tav>
                                          </p:tavLst>
                                        </p:anim>
                                        <p:anim calcmode="lin" valueType="num">
                                          <p:cBhvr additive="base">
                                            <p:cTn id="20" dur="10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1"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25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1000" fill="hold"/>
                                            <p:tgtEl>
                                              <p:spTgt spid="13"/>
                                            </p:tgtEl>
                                            <p:attrNameLst>
                                              <p:attrName>ppt_x</p:attrName>
                                            </p:attrNameLst>
                                          </p:cBhvr>
                                          <p:tavLst>
                                            <p:tav tm="0">
                                              <p:val>
                                                <p:strVal val="#ppt_x"/>
                                              </p:val>
                                            </p:tav>
                                            <p:tav tm="100000">
                                              <p:val>
                                                <p:strVal val="#ppt_x"/>
                                              </p:val>
                                            </p:tav>
                                          </p:tavLst>
                                        </p:anim>
                                        <p:anim calcmode="lin" valueType="num">
                                          <p:cBhvr additive="base">
                                            <p:cTn id="29" dur="10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50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1000" fill="hold"/>
                                            <p:tgtEl>
                                              <p:spTgt spid="27"/>
                                            </p:tgtEl>
                                            <p:attrNameLst>
                                              <p:attrName>ppt_x</p:attrName>
                                            </p:attrNameLst>
                                          </p:cBhvr>
                                          <p:tavLst>
                                            <p:tav tm="0">
                                              <p:val>
                                                <p:strVal val="#ppt_x"/>
                                              </p:val>
                                            </p:tav>
                                            <p:tav tm="100000">
                                              <p:val>
                                                <p:strVal val="#ppt_x"/>
                                              </p:val>
                                            </p:tav>
                                          </p:tavLst>
                                        </p:anim>
                                        <p:anim calcmode="lin" valueType="num">
                                          <p:cBhvr additive="base">
                                            <p:cTn id="33" dur="1000" fill="hold"/>
                                            <p:tgtEl>
                                              <p:spTgt spid="27"/>
                                            </p:tgtEl>
                                            <p:attrNameLst>
                                              <p:attrName>ppt_y</p:attrName>
                                            </p:attrNameLst>
                                          </p:cBhvr>
                                          <p:tavLst>
                                            <p:tav tm="0">
                                              <p:val>
                                                <p:strVal val="1+#ppt_h/2"/>
                                              </p:val>
                                            </p:tav>
                                            <p:tav tm="100000">
                                              <p:val>
                                                <p:strVal val="#ppt_y"/>
                                              </p:val>
                                            </p:tav>
                                          </p:tavLst>
                                        </p:anim>
                                      </p:childTnLst>
                                    </p:cTn>
                                  </p:par>
                                  <p:par>
                                    <p:cTn id="34" presetID="2" presetClass="entr" presetSubtype="2" fill="hold" nodeType="withEffect">
                                      <p:stCondLst>
                                        <p:cond delay="75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1000" fill="hold"/>
                                            <p:tgtEl>
                                              <p:spTgt spid="20"/>
                                            </p:tgtEl>
                                            <p:attrNameLst>
                                              <p:attrName>ppt_x</p:attrName>
                                            </p:attrNameLst>
                                          </p:cBhvr>
                                          <p:tavLst>
                                            <p:tav tm="0">
                                              <p:val>
                                                <p:strVal val="1+#ppt_w/2"/>
                                              </p:val>
                                            </p:tav>
                                            <p:tav tm="100000">
                                              <p:val>
                                                <p:strVal val="#ppt_x"/>
                                              </p:val>
                                            </p:tav>
                                          </p:tavLst>
                                        </p:anim>
                                        <p:anim calcmode="lin" valueType="num">
                                          <p:cBhvr additive="base">
                                            <p:cTn id="37" dur="1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9"/>
          <p:cNvSpPr/>
          <p:nvPr/>
        </p:nvSpPr>
        <p:spPr bwMode="auto">
          <a:xfrm rot="16200000">
            <a:off x="5187157" y="2866912"/>
            <a:ext cx="1817687" cy="2378075"/>
          </a:xfrm>
          <a:custGeom>
            <a:avLst/>
            <a:gdLst>
              <a:gd name="T0" fmla="*/ 1240636 w 170"/>
              <a:gd name="T1" fmla="*/ 1189148 h 224"/>
              <a:gd name="T2" fmla="*/ 1486625 w 170"/>
              <a:gd name="T3" fmla="*/ 1475818 h 224"/>
              <a:gd name="T4" fmla="*/ 1775393 w 170"/>
              <a:gd name="T5" fmla="*/ 1327174 h 224"/>
              <a:gd name="T6" fmla="*/ 1818174 w 170"/>
              <a:gd name="T7" fmla="*/ 1348409 h 224"/>
              <a:gd name="T8" fmla="*/ 1818174 w 170"/>
              <a:gd name="T9" fmla="*/ 1804957 h 224"/>
              <a:gd name="T10" fmla="*/ 1486625 w 170"/>
              <a:gd name="T11" fmla="*/ 1762487 h 224"/>
              <a:gd name="T12" fmla="*/ 1336892 w 170"/>
              <a:gd name="T13" fmla="*/ 1858044 h 224"/>
              <a:gd name="T14" fmla="*/ 1486625 w 170"/>
              <a:gd name="T15" fmla="*/ 2144713 h 224"/>
              <a:gd name="T16" fmla="*/ 1197856 w 170"/>
              <a:gd name="T17" fmla="*/ 2378296 h 224"/>
              <a:gd name="T18" fmla="*/ 909087 w 170"/>
              <a:gd name="T19" fmla="*/ 2144713 h 224"/>
              <a:gd name="T20" fmla="*/ 1058819 w 170"/>
              <a:gd name="T21" fmla="*/ 1858044 h 224"/>
              <a:gd name="T22" fmla="*/ 909087 w 170"/>
              <a:gd name="T23" fmla="*/ 1762487 h 224"/>
              <a:gd name="T24" fmla="*/ 577538 w 170"/>
              <a:gd name="T25" fmla="*/ 1804957 h 224"/>
              <a:gd name="T26" fmla="*/ 620318 w 170"/>
              <a:gd name="T27" fmla="*/ 1475818 h 224"/>
              <a:gd name="T28" fmla="*/ 524062 w 170"/>
              <a:gd name="T29" fmla="*/ 1327174 h 224"/>
              <a:gd name="T30" fmla="*/ 235293 w 170"/>
              <a:gd name="T31" fmla="*/ 1475818 h 224"/>
              <a:gd name="T32" fmla="*/ 0 w 170"/>
              <a:gd name="T33" fmla="*/ 1189148 h 224"/>
              <a:gd name="T34" fmla="*/ 235293 w 170"/>
              <a:gd name="T35" fmla="*/ 902478 h 224"/>
              <a:gd name="T36" fmla="*/ 524062 w 170"/>
              <a:gd name="T37" fmla="*/ 1051122 h 224"/>
              <a:gd name="T38" fmla="*/ 620318 w 170"/>
              <a:gd name="T39" fmla="*/ 902478 h 224"/>
              <a:gd name="T40" fmla="*/ 577538 w 170"/>
              <a:gd name="T41" fmla="*/ 573339 h 224"/>
              <a:gd name="T42" fmla="*/ 909087 w 170"/>
              <a:gd name="T43" fmla="*/ 615809 h 224"/>
              <a:gd name="T44" fmla="*/ 1058819 w 170"/>
              <a:gd name="T45" fmla="*/ 520252 h 224"/>
              <a:gd name="T46" fmla="*/ 909087 w 170"/>
              <a:gd name="T47" fmla="*/ 233583 h 224"/>
              <a:gd name="T48" fmla="*/ 1197856 w 170"/>
              <a:gd name="T49" fmla="*/ 0 h 224"/>
              <a:gd name="T50" fmla="*/ 1486625 w 170"/>
              <a:gd name="T51" fmla="*/ 233583 h 224"/>
              <a:gd name="T52" fmla="*/ 1336892 w 170"/>
              <a:gd name="T53" fmla="*/ 520252 h 224"/>
              <a:gd name="T54" fmla="*/ 1486625 w 170"/>
              <a:gd name="T55" fmla="*/ 615809 h 224"/>
              <a:gd name="T56" fmla="*/ 1818174 w 170"/>
              <a:gd name="T57" fmla="*/ 573339 h 224"/>
              <a:gd name="T58" fmla="*/ 1818174 w 170"/>
              <a:gd name="T59" fmla="*/ 1029887 h 224"/>
              <a:gd name="T60" fmla="*/ 1775393 w 170"/>
              <a:gd name="T61" fmla="*/ 1051122 h 224"/>
              <a:gd name="T62" fmla="*/ 1486625 w 170"/>
              <a:gd name="T63" fmla="*/ 902478 h 224"/>
              <a:gd name="T64" fmla="*/ 1240636 w 170"/>
              <a:gd name="T65" fmla="*/ 1189148 h 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224"/>
              <a:gd name="T101" fmla="*/ 170 w 170"/>
              <a:gd name="T102" fmla="*/ 224 h 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224">
                <a:moveTo>
                  <a:pt x="116" y="112"/>
                </a:moveTo>
                <a:cubicBezTo>
                  <a:pt x="116" y="121"/>
                  <a:pt x="121" y="139"/>
                  <a:pt x="139" y="139"/>
                </a:cubicBezTo>
                <a:cubicBezTo>
                  <a:pt x="157" y="139"/>
                  <a:pt x="161" y="125"/>
                  <a:pt x="166" y="125"/>
                </a:cubicBezTo>
                <a:cubicBezTo>
                  <a:pt x="167" y="125"/>
                  <a:pt x="169" y="126"/>
                  <a:pt x="170" y="127"/>
                </a:cubicBezTo>
                <a:cubicBezTo>
                  <a:pt x="170" y="170"/>
                  <a:pt x="170" y="170"/>
                  <a:pt x="170" y="170"/>
                </a:cubicBezTo>
                <a:cubicBezTo>
                  <a:pt x="170" y="170"/>
                  <a:pt x="148" y="166"/>
                  <a:pt x="139" y="166"/>
                </a:cubicBezTo>
                <a:cubicBezTo>
                  <a:pt x="130" y="166"/>
                  <a:pt x="125" y="170"/>
                  <a:pt x="125" y="175"/>
                </a:cubicBezTo>
                <a:cubicBezTo>
                  <a:pt x="125" y="179"/>
                  <a:pt x="139" y="184"/>
                  <a:pt x="139" y="202"/>
                </a:cubicBezTo>
                <a:cubicBezTo>
                  <a:pt x="139" y="220"/>
                  <a:pt x="121" y="224"/>
                  <a:pt x="112" y="224"/>
                </a:cubicBezTo>
                <a:cubicBezTo>
                  <a:pt x="103" y="224"/>
                  <a:pt x="85" y="220"/>
                  <a:pt x="85" y="202"/>
                </a:cubicBezTo>
                <a:cubicBezTo>
                  <a:pt x="85" y="184"/>
                  <a:pt x="99" y="179"/>
                  <a:pt x="99" y="175"/>
                </a:cubicBezTo>
                <a:cubicBezTo>
                  <a:pt x="99" y="170"/>
                  <a:pt x="94" y="166"/>
                  <a:pt x="85" y="166"/>
                </a:cubicBezTo>
                <a:cubicBezTo>
                  <a:pt x="76" y="166"/>
                  <a:pt x="54" y="170"/>
                  <a:pt x="54" y="170"/>
                </a:cubicBezTo>
                <a:cubicBezTo>
                  <a:pt x="54" y="170"/>
                  <a:pt x="58" y="148"/>
                  <a:pt x="58" y="139"/>
                </a:cubicBezTo>
                <a:cubicBezTo>
                  <a:pt x="58" y="130"/>
                  <a:pt x="54" y="125"/>
                  <a:pt x="49" y="125"/>
                </a:cubicBezTo>
                <a:cubicBezTo>
                  <a:pt x="45" y="125"/>
                  <a:pt x="40" y="139"/>
                  <a:pt x="22" y="139"/>
                </a:cubicBezTo>
                <a:cubicBezTo>
                  <a:pt x="4" y="139"/>
                  <a:pt x="0" y="121"/>
                  <a:pt x="0" y="112"/>
                </a:cubicBezTo>
                <a:cubicBezTo>
                  <a:pt x="0" y="103"/>
                  <a:pt x="4" y="85"/>
                  <a:pt x="22" y="85"/>
                </a:cubicBezTo>
                <a:cubicBezTo>
                  <a:pt x="40" y="85"/>
                  <a:pt x="45" y="99"/>
                  <a:pt x="49" y="99"/>
                </a:cubicBezTo>
                <a:cubicBezTo>
                  <a:pt x="54" y="99"/>
                  <a:pt x="58" y="94"/>
                  <a:pt x="58" y="85"/>
                </a:cubicBezTo>
                <a:cubicBezTo>
                  <a:pt x="58" y="76"/>
                  <a:pt x="54" y="54"/>
                  <a:pt x="54" y="54"/>
                </a:cubicBezTo>
                <a:cubicBezTo>
                  <a:pt x="54" y="54"/>
                  <a:pt x="76" y="58"/>
                  <a:pt x="85" y="58"/>
                </a:cubicBezTo>
                <a:cubicBezTo>
                  <a:pt x="94" y="58"/>
                  <a:pt x="99" y="54"/>
                  <a:pt x="99" y="49"/>
                </a:cubicBezTo>
                <a:cubicBezTo>
                  <a:pt x="99" y="45"/>
                  <a:pt x="85" y="40"/>
                  <a:pt x="85" y="22"/>
                </a:cubicBezTo>
                <a:cubicBezTo>
                  <a:pt x="85" y="4"/>
                  <a:pt x="103" y="0"/>
                  <a:pt x="112" y="0"/>
                </a:cubicBezTo>
                <a:cubicBezTo>
                  <a:pt x="121" y="0"/>
                  <a:pt x="139" y="4"/>
                  <a:pt x="139" y="22"/>
                </a:cubicBezTo>
                <a:cubicBezTo>
                  <a:pt x="139" y="40"/>
                  <a:pt x="125" y="45"/>
                  <a:pt x="125" y="49"/>
                </a:cubicBezTo>
                <a:cubicBezTo>
                  <a:pt x="125" y="54"/>
                  <a:pt x="130" y="58"/>
                  <a:pt x="139" y="58"/>
                </a:cubicBezTo>
                <a:cubicBezTo>
                  <a:pt x="148" y="58"/>
                  <a:pt x="170" y="54"/>
                  <a:pt x="170" y="54"/>
                </a:cubicBezTo>
                <a:cubicBezTo>
                  <a:pt x="170" y="97"/>
                  <a:pt x="170" y="97"/>
                  <a:pt x="170" y="97"/>
                </a:cubicBezTo>
                <a:cubicBezTo>
                  <a:pt x="169" y="98"/>
                  <a:pt x="167" y="99"/>
                  <a:pt x="166" y="99"/>
                </a:cubicBezTo>
                <a:cubicBezTo>
                  <a:pt x="161" y="99"/>
                  <a:pt x="157" y="85"/>
                  <a:pt x="139" y="85"/>
                </a:cubicBezTo>
                <a:cubicBezTo>
                  <a:pt x="121" y="85"/>
                  <a:pt x="116" y="103"/>
                  <a:pt x="116" y="112"/>
                </a:cubicBezTo>
                <a:close/>
              </a:path>
            </a:pathLst>
          </a:cu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3" name="Freeform 49"/>
          <p:cNvSpPr/>
          <p:nvPr/>
        </p:nvSpPr>
        <p:spPr bwMode="auto">
          <a:xfrm rot="16200000">
            <a:off x="5187157" y="4078174"/>
            <a:ext cx="1817688" cy="2378075"/>
          </a:xfrm>
          <a:custGeom>
            <a:avLst/>
            <a:gdLst>
              <a:gd name="T0" fmla="*/ 1240636 w 170"/>
              <a:gd name="T1" fmla="*/ 1189148 h 224"/>
              <a:gd name="T2" fmla="*/ 1486625 w 170"/>
              <a:gd name="T3" fmla="*/ 1475818 h 224"/>
              <a:gd name="T4" fmla="*/ 1775393 w 170"/>
              <a:gd name="T5" fmla="*/ 1327174 h 224"/>
              <a:gd name="T6" fmla="*/ 1818174 w 170"/>
              <a:gd name="T7" fmla="*/ 1348409 h 224"/>
              <a:gd name="T8" fmla="*/ 1818174 w 170"/>
              <a:gd name="T9" fmla="*/ 1804957 h 224"/>
              <a:gd name="T10" fmla="*/ 1486625 w 170"/>
              <a:gd name="T11" fmla="*/ 1762487 h 224"/>
              <a:gd name="T12" fmla="*/ 1336892 w 170"/>
              <a:gd name="T13" fmla="*/ 1858044 h 224"/>
              <a:gd name="T14" fmla="*/ 1486625 w 170"/>
              <a:gd name="T15" fmla="*/ 2144713 h 224"/>
              <a:gd name="T16" fmla="*/ 1197856 w 170"/>
              <a:gd name="T17" fmla="*/ 2378296 h 224"/>
              <a:gd name="T18" fmla="*/ 909087 w 170"/>
              <a:gd name="T19" fmla="*/ 2144713 h 224"/>
              <a:gd name="T20" fmla="*/ 1058819 w 170"/>
              <a:gd name="T21" fmla="*/ 1858044 h 224"/>
              <a:gd name="T22" fmla="*/ 909087 w 170"/>
              <a:gd name="T23" fmla="*/ 1762487 h 224"/>
              <a:gd name="T24" fmla="*/ 577538 w 170"/>
              <a:gd name="T25" fmla="*/ 1804957 h 224"/>
              <a:gd name="T26" fmla="*/ 620318 w 170"/>
              <a:gd name="T27" fmla="*/ 1475818 h 224"/>
              <a:gd name="T28" fmla="*/ 524062 w 170"/>
              <a:gd name="T29" fmla="*/ 1327174 h 224"/>
              <a:gd name="T30" fmla="*/ 235293 w 170"/>
              <a:gd name="T31" fmla="*/ 1475818 h 224"/>
              <a:gd name="T32" fmla="*/ 0 w 170"/>
              <a:gd name="T33" fmla="*/ 1189148 h 224"/>
              <a:gd name="T34" fmla="*/ 235293 w 170"/>
              <a:gd name="T35" fmla="*/ 902478 h 224"/>
              <a:gd name="T36" fmla="*/ 524062 w 170"/>
              <a:gd name="T37" fmla="*/ 1051122 h 224"/>
              <a:gd name="T38" fmla="*/ 620318 w 170"/>
              <a:gd name="T39" fmla="*/ 902478 h 224"/>
              <a:gd name="T40" fmla="*/ 577538 w 170"/>
              <a:gd name="T41" fmla="*/ 573339 h 224"/>
              <a:gd name="T42" fmla="*/ 909087 w 170"/>
              <a:gd name="T43" fmla="*/ 615809 h 224"/>
              <a:gd name="T44" fmla="*/ 1058819 w 170"/>
              <a:gd name="T45" fmla="*/ 520252 h 224"/>
              <a:gd name="T46" fmla="*/ 909087 w 170"/>
              <a:gd name="T47" fmla="*/ 233583 h 224"/>
              <a:gd name="T48" fmla="*/ 1197856 w 170"/>
              <a:gd name="T49" fmla="*/ 0 h 224"/>
              <a:gd name="T50" fmla="*/ 1486625 w 170"/>
              <a:gd name="T51" fmla="*/ 233583 h 224"/>
              <a:gd name="T52" fmla="*/ 1336892 w 170"/>
              <a:gd name="T53" fmla="*/ 520252 h 224"/>
              <a:gd name="T54" fmla="*/ 1486625 w 170"/>
              <a:gd name="T55" fmla="*/ 615809 h 224"/>
              <a:gd name="T56" fmla="*/ 1818174 w 170"/>
              <a:gd name="T57" fmla="*/ 573339 h 224"/>
              <a:gd name="T58" fmla="*/ 1818174 w 170"/>
              <a:gd name="T59" fmla="*/ 1029887 h 224"/>
              <a:gd name="T60" fmla="*/ 1775393 w 170"/>
              <a:gd name="T61" fmla="*/ 1051122 h 224"/>
              <a:gd name="T62" fmla="*/ 1486625 w 170"/>
              <a:gd name="T63" fmla="*/ 902478 h 224"/>
              <a:gd name="T64" fmla="*/ 1240636 w 170"/>
              <a:gd name="T65" fmla="*/ 1189148 h 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224"/>
              <a:gd name="T101" fmla="*/ 170 w 170"/>
              <a:gd name="T102" fmla="*/ 224 h 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224">
                <a:moveTo>
                  <a:pt x="116" y="112"/>
                </a:moveTo>
                <a:cubicBezTo>
                  <a:pt x="116" y="121"/>
                  <a:pt x="121" y="139"/>
                  <a:pt x="139" y="139"/>
                </a:cubicBezTo>
                <a:cubicBezTo>
                  <a:pt x="157" y="139"/>
                  <a:pt x="161" y="125"/>
                  <a:pt x="166" y="125"/>
                </a:cubicBezTo>
                <a:cubicBezTo>
                  <a:pt x="167" y="125"/>
                  <a:pt x="169" y="126"/>
                  <a:pt x="170" y="127"/>
                </a:cubicBezTo>
                <a:cubicBezTo>
                  <a:pt x="170" y="170"/>
                  <a:pt x="170" y="170"/>
                  <a:pt x="170" y="170"/>
                </a:cubicBezTo>
                <a:cubicBezTo>
                  <a:pt x="170" y="170"/>
                  <a:pt x="148" y="166"/>
                  <a:pt x="139" y="166"/>
                </a:cubicBezTo>
                <a:cubicBezTo>
                  <a:pt x="130" y="166"/>
                  <a:pt x="125" y="170"/>
                  <a:pt x="125" y="175"/>
                </a:cubicBezTo>
                <a:cubicBezTo>
                  <a:pt x="125" y="179"/>
                  <a:pt x="139" y="184"/>
                  <a:pt x="139" y="202"/>
                </a:cubicBezTo>
                <a:cubicBezTo>
                  <a:pt x="139" y="220"/>
                  <a:pt x="121" y="224"/>
                  <a:pt x="112" y="224"/>
                </a:cubicBezTo>
                <a:cubicBezTo>
                  <a:pt x="103" y="224"/>
                  <a:pt x="85" y="220"/>
                  <a:pt x="85" y="202"/>
                </a:cubicBezTo>
                <a:cubicBezTo>
                  <a:pt x="85" y="184"/>
                  <a:pt x="99" y="179"/>
                  <a:pt x="99" y="175"/>
                </a:cubicBezTo>
                <a:cubicBezTo>
                  <a:pt x="99" y="170"/>
                  <a:pt x="94" y="166"/>
                  <a:pt x="85" y="166"/>
                </a:cubicBezTo>
                <a:cubicBezTo>
                  <a:pt x="76" y="166"/>
                  <a:pt x="54" y="170"/>
                  <a:pt x="54" y="170"/>
                </a:cubicBezTo>
                <a:cubicBezTo>
                  <a:pt x="54" y="170"/>
                  <a:pt x="58" y="148"/>
                  <a:pt x="58" y="139"/>
                </a:cubicBezTo>
                <a:cubicBezTo>
                  <a:pt x="58" y="130"/>
                  <a:pt x="54" y="125"/>
                  <a:pt x="49" y="125"/>
                </a:cubicBezTo>
                <a:cubicBezTo>
                  <a:pt x="45" y="125"/>
                  <a:pt x="40" y="139"/>
                  <a:pt x="22" y="139"/>
                </a:cubicBezTo>
                <a:cubicBezTo>
                  <a:pt x="4" y="139"/>
                  <a:pt x="0" y="121"/>
                  <a:pt x="0" y="112"/>
                </a:cubicBezTo>
                <a:cubicBezTo>
                  <a:pt x="0" y="103"/>
                  <a:pt x="4" y="85"/>
                  <a:pt x="22" y="85"/>
                </a:cubicBezTo>
                <a:cubicBezTo>
                  <a:pt x="40" y="85"/>
                  <a:pt x="45" y="99"/>
                  <a:pt x="49" y="99"/>
                </a:cubicBezTo>
                <a:cubicBezTo>
                  <a:pt x="54" y="99"/>
                  <a:pt x="58" y="94"/>
                  <a:pt x="58" y="85"/>
                </a:cubicBezTo>
                <a:cubicBezTo>
                  <a:pt x="58" y="76"/>
                  <a:pt x="54" y="54"/>
                  <a:pt x="54" y="54"/>
                </a:cubicBezTo>
                <a:cubicBezTo>
                  <a:pt x="54" y="54"/>
                  <a:pt x="76" y="58"/>
                  <a:pt x="85" y="58"/>
                </a:cubicBezTo>
                <a:cubicBezTo>
                  <a:pt x="94" y="58"/>
                  <a:pt x="99" y="54"/>
                  <a:pt x="99" y="49"/>
                </a:cubicBezTo>
                <a:cubicBezTo>
                  <a:pt x="99" y="45"/>
                  <a:pt x="85" y="40"/>
                  <a:pt x="85" y="22"/>
                </a:cubicBezTo>
                <a:cubicBezTo>
                  <a:pt x="85" y="4"/>
                  <a:pt x="103" y="0"/>
                  <a:pt x="112" y="0"/>
                </a:cubicBezTo>
                <a:cubicBezTo>
                  <a:pt x="121" y="0"/>
                  <a:pt x="139" y="4"/>
                  <a:pt x="139" y="22"/>
                </a:cubicBezTo>
                <a:cubicBezTo>
                  <a:pt x="139" y="40"/>
                  <a:pt x="125" y="45"/>
                  <a:pt x="125" y="49"/>
                </a:cubicBezTo>
                <a:cubicBezTo>
                  <a:pt x="125" y="54"/>
                  <a:pt x="130" y="58"/>
                  <a:pt x="139" y="58"/>
                </a:cubicBezTo>
                <a:cubicBezTo>
                  <a:pt x="148" y="58"/>
                  <a:pt x="170" y="54"/>
                  <a:pt x="170" y="54"/>
                </a:cubicBezTo>
                <a:cubicBezTo>
                  <a:pt x="170" y="97"/>
                  <a:pt x="170" y="97"/>
                  <a:pt x="170" y="97"/>
                </a:cubicBezTo>
                <a:cubicBezTo>
                  <a:pt x="169" y="98"/>
                  <a:pt x="167" y="99"/>
                  <a:pt x="166" y="99"/>
                </a:cubicBezTo>
                <a:cubicBezTo>
                  <a:pt x="161" y="99"/>
                  <a:pt x="157" y="85"/>
                  <a:pt x="139" y="85"/>
                </a:cubicBezTo>
                <a:cubicBezTo>
                  <a:pt x="121" y="85"/>
                  <a:pt x="116" y="103"/>
                  <a:pt x="116" y="112"/>
                </a:cubicBezTo>
                <a:close/>
              </a:path>
            </a:pathLst>
          </a:cu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4" name="Freeform 49"/>
          <p:cNvSpPr/>
          <p:nvPr/>
        </p:nvSpPr>
        <p:spPr bwMode="auto">
          <a:xfrm rot="16200000">
            <a:off x="5187157" y="1655649"/>
            <a:ext cx="1817688" cy="2378075"/>
          </a:xfrm>
          <a:custGeom>
            <a:avLst/>
            <a:gdLst>
              <a:gd name="T0" fmla="*/ 1240636 w 170"/>
              <a:gd name="T1" fmla="*/ 1189148 h 224"/>
              <a:gd name="T2" fmla="*/ 1486625 w 170"/>
              <a:gd name="T3" fmla="*/ 1475818 h 224"/>
              <a:gd name="T4" fmla="*/ 1775393 w 170"/>
              <a:gd name="T5" fmla="*/ 1327174 h 224"/>
              <a:gd name="T6" fmla="*/ 1818174 w 170"/>
              <a:gd name="T7" fmla="*/ 1348409 h 224"/>
              <a:gd name="T8" fmla="*/ 1818174 w 170"/>
              <a:gd name="T9" fmla="*/ 1804957 h 224"/>
              <a:gd name="T10" fmla="*/ 1486625 w 170"/>
              <a:gd name="T11" fmla="*/ 1762487 h 224"/>
              <a:gd name="T12" fmla="*/ 1336892 w 170"/>
              <a:gd name="T13" fmla="*/ 1858044 h 224"/>
              <a:gd name="T14" fmla="*/ 1486625 w 170"/>
              <a:gd name="T15" fmla="*/ 2144713 h 224"/>
              <a:gd name="T16" fmla="*/ 1197856 w 170"/>
              <a:gd name="T17" fmla="*/ 2378296 h 224"/>
              <a:gd name="T18" fmla="*/ 909087 w 170"/>
              <a:gd name="T19" fmla="*/ 2144713 h 224"/>
              <a:gd name="T20" fmla="*/ 1058819 w 170"/>
              <a:gd name="T21" fmla="*/ 1858044 h 224"/>
              <a:gd name="T22" fmla="*/ 909087 w 170"/>
              <a:gd name="T23" fmla="*/ 1762487 h 224"/>
              <a:gd name="T24" fmla="*/ 577538 w 170"/>
              <a:gd name="T25" fmla="*/ 1804957 h 224"/>
              <a:gd name="T26" fmla="*/ 620318 w 170"/>
              <a:gd name="T27" fmla="*/ 1475818 h 224"/>
              <a:gd name="T28" fmla="*/ 524062 w 170"/>
              <a:gd name="T29" fmla="*/ 1327174 h 224"/>
              <a:gd name="T30" fmla="*/ 235293 w 170"/>
              <a:gd name="T31" fmla="*/ 1475818 h 224"/>
              <a:gd name="T32" fmla="*/ 0 w 170"/>
              <a:gd name="T33" fmla="*/ 1189148 h 224"/>
              <a:gd name="T34" fmla="*/ 235293 w 170"/>
              <a:gd name="T35" fmla="*/ 902478 h 224"/>
              <a:gd name="T36" fmla="*/ 524062 w 170"/>
              <a:gd name="T37" fmla="*/ 1051122 h 224"/>
              <a:gd name="T38" fmla="*/ 620318 w 170"/>
              <a:gd name="T39" fmla="*/ 902478 h 224"/>
              <a:gd name="T40" fmla="*/ 577538 w 170"/>
              <a:gd name="T41" fmla="*/ 573339 h 224"/>
              <a:gd name="T42" fmla="*/ 909087 w 170"/>
              <a:gd name="T43" fmla="*/ 615809 h 224"/>
              <a:gd name="T44" fmla="*/ 1058819 w 170"/>
              <a:gd name="T45" fmla="*/ 520252 h 224"/>
              <a:gd name="T46" fmla="*/ 909087 w 170"/>
              <a:gd name="T47" fmla="*/ 233583 h 224"/>
              <a:gd name="T48" fmla="*/ 1197856 w 170"/>
              <a:gd name="T49" fmla="*/ 0 h 224"/>
              <a:gd name="T50" fmla="*/ 1486625 w 170"/>
              <a:gd name="T51" fmla="*/ 233583 h 224"/>
              <a:gd name="T52" fmla="*/ 1336892 w 170"/>
              <a:gd name="T53" fmla="*/ 520252 h 224"/>
              <a:gd name="T54" fmla="*/ 1486625 w 170"/>
              <a:gd name="T55" fmla="*/ 615809 h 224"/>
              <a:gd name="T56" fmla="*/ 1818174 w 170"/>
              <a:gd name="T57" fmla="*/ 573339 h 224"/>
              <a:gd name="T58" fmla="*/ 1818174 w 170"/>
              <a:gd name="T59" fmla="*/ 1029887 h 224"/>
              <a:gd name="T60" fmla="*/ 1775393 w 170"/>
              <a:gd name="T61" fmla="*/ 1051122 h 224"/>
              <a:gd name="T62" fmla="*/ 1486625 w 170"/>
              <a:gd name="T63" fmla="*/ 902478 h 224"/>
              <a:gd name="T64" fmla="*/ 1240636 w 170"/>
              <a:gd name="T65" fmla="*/ 1189148 h 22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0"/>
              <a:gd name="T100" fmla="*/ 0 h 224"/>
              <a:gd name="T101" fmla="*/ 170 w 170"/>
              <a:gd name="T102" fmla="*/ 224 h 22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0" h="224">
                <a:moveTo>
                  <a:pt x="116" y="112"/>
                </a:moveTo>
                <a:cubicBezTo>
                  <a:pt x="116" y="121"/>
                  <a:pt x="121" y="139"/>
                  <a:pt x="139" y="139"/>
                </a:cubicBezTo>
                <a:cubicBezTo>
                  <a:pt x="157" y="139"/>
                  <a:pt x="161" y="125"/>
                  <a:pt x="166" y="125"/>
                </a:cubicBezTo>
                <a:cubicBezTo>
                  <a:pt x="167" y="125"/>
                  <a:pt x="169" y="126"/>
                  <a:pt x="170" y="127"/>
                </a:cubicBezTo>
                <a:cubicBezTo>
                  <a:pt x="170" y="170"/>
                  <a:pt x="170" y="170"/>
                  <a:pt x="170" y="170"/>
                </a:cubicBezTo>
                <a:cubicBezTo>
                  <a:pt x="170" y="170"/>
                  <a:pt x="148" y="166"/>
                  <a:pt x="139" y="166"/>
                </a:cubicBezTo>
                <a:cubicBezTo>
                  <a:pt x="130" y="166"/>
                  <a:pt x="125" y="170"/>
                  <a:pt x="125" y="175"/>
                </a:cubicBezTo>
                <a:cubicBezTo>
                  <a:pt x="125" y="179"/>
                  <a:pt x="139" y="184"/>
                  <a:pt x="139" y="202"/>
                </a:cubicBezTo>
                <a:cubicBezTo>
                  <a:pt x="139" y="220"/>
                  <a:pt x="121" y="224"/>
                  <a:pt x="112" y="224"/>
                </a:cubicBezTo>
                <a:cubicBezTo>
                  <a:pt x="103" y="224"/>
                  <a:pt x="85" y="220"/>
                  <a:pt x="85" y="202"/>
                </a:cubicBezTo>
                <a:cubicBezTo>
                  <a:pt x="85" y="184"/>
                  <a:pt x="99" y="179"/>
                  <a:pt x="99" y="175"/>
                </a:cubicBezTo>
                <a:cubicBezTo>
                  <a:pt x="99" y="170"/>
                  <a:pt x="94" y="166"/>
                  <a:pt x="85" y="166"/>
                </a:cubicBezTo>
                <a:cubicBezTo>
                  <a:pt x="76" y="166"/>
                  <a:pt x="54" y="170"/>
                  <a:pt x="54" y="170"/>
                </a:cubicBezTo>
                <a:cubicBezTo>
                  <a:pt x="54" y="170"/>
                  <a:pt x="58" y="148"/>
                  <a:pt x="58" y="139"/>
                </a:cubicBezTo>
                <a:cubicBezTo>
                  <a:pt x="58" y="130"/>
                  <a:pt x="54" y="125"/>
                  <a:pt x="49" y="125"/>
                </a:cubicBezTo>
                <a:cubicBezTo>
                  <a:pt x="45" y="125"/>
                  <a:pt x="40" y="139"/>
                  <a:pt x="22" y="139"/>
                </a:cubicBezTo>
                <a:cubicBezTo>
                  <a:pt x="4" y="139"/>
                  <a:pt x="0" y="121"/>
                  <a:pt x="0" y="112"/>
                </a:cubicBezTo>
                <a:cubicBezTo>
                  <a:pt x="0" y="103"/>
                  <a:pt x="4" y="85"/>
                  <a:pt x="22" y="85"/>
                </a:cubicBezTo>
                <a:cubicBezTo>
                  <a:pt x="40" y="85"/>
                  <a:pt x="45" y="99"/>
                  <a:pt x="49" y="99"/>
                </a:cubicBezTo>
                <a:cubicBezTo>
                  <a:pt x="54" y="99"/>
                  <a:pt x="58" y="94"/>
                  <a:pt x="58" y="85"/>
                </a:cubicBezTo>
                <a:cubicBezTo>
                  <a:pt x="58" y="76"/>
                  <a:pt x="54" y="54"/>
                  <a:pt x="54" y="54"/>
                </a:cubicBezTo>
                <a:cubicBezTo>
                  <a:pt x="54" y="54"/>
                  <a:pt x="76" y="58"/>
                  <a:pt x="85" y="58"/>
                </a:cubicBezTo>
                <a:cubicBezTo>
                  <a:pt x="94" y="58"/>
                  <a:pt x="99" y="54"/>
                  <a:pt x="99" y="49"/>
                </a:cubicBezTo>
                <a:cubicBezTo>
                  <a:pt x="99" y="45"/>
                  <a:pt x="85" y="40"/>
                  <a:pt x="85" y="22"/>
                </a:cubicBezTo>
                <a:cubicBezTo>
                  <a:pt x="85" y="4"/>
                  <a:pt x="103" y="0"/>
                  <a:pt x="112" y="0"/>
                </a:cubicBezTo>
                <a:cubicBezTo>
                  <a:pt x="121" y="0"/>
                  <a:pt x="139" y="4"/>
                  <a:pt x="139" y="22"/>
                </a:cubicBezTo>
                <a:cubicBezTo>
                  <a:pt x="139" y="40"/>
                  <a:pt x="125" y="45"/>
                  <a:pt x="125" y="49"/>
                </a:cubicBezTo>
                <a:cubicBezTo>
                  <a:pt x="125" y="54"/>
                  <a:pt x="130" y="58"/>
                  <a:pt x="139" y="58"/>
                </a:cubicBezTo>
                <a:cubicBezTo>
                  <a:pt x="148" y="58"/>
                  <a:pt x="170" y="54"/>
                  <a:pt x="170" y="54"/>
                </a:cubicBezTo>
                <a:cubicBezTo>
                  <a:pt x="170" y="97"/>
                  <a:pt x="170" y="97"/>
                  <a:pt x="170" y="97"/>
                </a:cubicBezTo>
                <a:cubicBezTo>
                  <a:pt x="169" y="98"/>
                  <a:pt x="167" y="99"/>
                  <a:pt x="166" y="99"/>
                </a:cubicBezTo>
                <a:cubicBezTo>
                  <a:pt x="161" y="99"/>
                  <a:pt x="157" y="85"/>
                  <a:pt x="139" y="85"/>
                </a:cubicBezTo>
                <a:cubicBezTo>
                  <a:pt x="121" y="85"/>
                  <a:pt x="116" y="103"/>
                  <a:pt x="116" y="112"/>
                </a:cubicBez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5" name="Freeform 73"/>
          <p:cNvSpPr/>
          <p:nvPr/>
        </p:nvSpPr>
        <p:spPr bwMode="auto">
          <a:xfrm>
            <a:off x="7450138" y="2396218"/>
            <a:ext cx="314325" cy="312738"/>
          </a:xfrm>
          <a:custGeom>
            <a:avLst/>
            <a:gdLst>
              <a:gd name="T0" fmla="*/ 149834 w 193"/>
              <a:gd name="T1" fmla="*/ 181485 h 193"/>
              <a:gd name="T2" fmla="*/ 40716 w 193"/>
              <a:gd name="T3" fmla="*/ 290051 h 193"/>
              <a:gd name="T4" fmla="*/ 35830 w 193"/>
              <a:gd name="T5" fmla="*/ 299774 h 193"/>
              <a:gd name="T6" fmla="*/ 48859 w 193"/>
              <a:gd name="T7" fmla="*/ 312737 h 193"/>
              <a:gd name="T8" fmla="*/ 55373 w 193"/>
              <a:gd name="T9" fmla="*/ 311117 h 193"/>
              <a:gd name="T10" fmla="*/ 241037 w 193"/>
              <a:gd name="T11" fmla="*/ 231717 h 193"/>
              <a:gd name="T12" fmla="*/ 249180 w 193"/>
              <a:gd name="T13" fmla="*/ 220374 h 193"/>
              <a:gd name="T14" fmla="*/ 280124 w 193"/>
              <a:gd name="T15" fmla="*/ 113428 h 193"/>
              <a:gd name="T16" fmla="*/ 285010 w 193"/>
              <a:gd name="T17" fmla="*/ 119910 h 193"/>
              <a:gd name="T18" fmla="*/ 307810 w 193"/>
              <a:gd name="T19" fmla="*/ 119910 h 193"/>
              <a:gd name="T20" fmla="*/ 307810 w 193"/>
              <a:gd name="T21" fmla="*/ 97224 h 193"/>
              <a:gd name="T22" fmla="*/ 216607 w 193"/>
              <a:gd name="T23" fmla="*/ 6482 h 193"/>
              <a:gd name="T24" fmla="*/ 193807 w 193"/>
              <a:gd name="T25" fmla="*/ 6482 h 193"/>
              <a:gd name="T26" fmla="*/ 193807 w 193"/>
              <a:gd name="T27" fmla="*/ 29167 h 193"/>
              <a:gd name="T28" fmla="*/ 200321 w 193"/>
              <a:gd name="T29" fmla="*/ 34028 h 193"/>
              <a:gd name="T30" fmla="*/ 92832 w 193"/>
              <a:gd name="T31" fmla="*/ 64816 h 193"/>
              <a:gd name="T32" fmla="*/ 81431 w 193"/>
              <a:gd name="T33" fmla="*/ 72918 h 193"/>
              <a:gd name="T34" fmla="*/ 1629 w 193"/>
              <a:gd name="T35" fmla="*/ 259264 h 193"/>
              <a:gd name="T36" fmla="*/ 0 w 193"/>
              <a:gd name="T37" fmla="*/ 264125 h 193"/>
              <a:gd name="T38" fmla="*/ 13029 w 193"/>
              <a:gd name="T39" fmla="*/ 277088 h 193"/>
              <a:gd name="T40" fmla="*/ 22801 w 193"/>
              <a:gd name="T41" fmla="*/ 272227 h 193"/>
              <a:gd name="T42" fmla="*/ 131919 w 193"/>
              <a:gd name="T43" fmla="*/ 163660 h 193"/>
              <a:gd name="T44" fmla="*/ 130290 w 193"/>
              <a:gd name="T45" fmla="*/ 150697 h 193"/>
              <a:gd name="T46" fmla="*/ 162863 w 193"/>
              <a:gd name="T47" fmla="*/ 118289 h 193"/>
              <a:gd name="T48" fmla="*/ 195435 w 193"/>
              <a:gd name="T49" fmla="*/ 150697 h 193"/>
              <a:gd name="T50" fmla="*/ 162863 w 193"/>
              <a:gd name="T51" fmla="*/ 183105 h 193"/>
              <a:gd name="T52" fmla="*/ 149834 w 193"/>
              <a:gd name="T53" fmla="*/ 181485 h 1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3"/>
              <a:gd name="T82" fmla="*/ 0 h 193"/>
              <a:gd name="T83" fmla="*/ 193 w 193"/>
              <a:gd name="T84" fmla="*/ 193 h 1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3" h="193">
                <a:moveTo>
                  <a:pt x="92" y="112"/>
                </a:moveTo>
                <a:cubicBezTo>
                  <a:pt x="25" y="179"/>
                  <a:pt x="25" y="179"/>
                  <a:pt x="25" y="179"/>
                </a:cubicBezTo>
                <a:cubicBezTo>
                  <a:pt x="23" y="181"/>
                  <a:pt x="22" y="183"/>
                  <a:pt x="22" y="185"/>
                </a:cubicBezTo>
                <a:cubicBezTo>
                  <a:pt x="22" y="189"/>
                  <a:pt x="26" y="193"/>
                  <a:pt x="30" y="193"/>
                </a:cubicBezTo>
                <a:cubicBezTo>
                  <a:pt x="31" y="193"/>
                  <a:pt x="33" y="193"/>
                  <a:pt x="34" y="192"/>
                </a:cubicBezTo>
                <a:cubicBezTo>
                  <a:pt x="34" y="192"/>
                  <a:pt x="147" y="143"/>
                  <a:pt x="148" y="143"/>
                </a:cubicBezTo>
                <a:cubicBezTo>
                  <a:pt x="150" y="142"/>
                  <a:pt x="152" y="139"/>
                  <a:pt x="153" y="136"/>
                </a:cubicBezTo>
                <a:cubicBezTo>
                  <a:pt x="172" y="70"/>
                  <a:pt x="172" y="70"/>
                  <a:pt x="172" y="70"/>
                </a:cubicBezTo>
                <a:cubicBezTo>
                  <a:pt x="175" y="74"/>
                  <a:pt x="175" y="74"/>
                  <a:pt x="175" y="74"/>
                </a:cubicBezTo>
                <a:cubicBezTo>
                  <a:pt x="179" y="78"/>
                  <a:pt x="185" y="78"/>
                  <a:pt x="189" y="74"/>
                </a:cubicBezTo>
                <a:cubicBezTo>
                  <a:pt x="193" y="70"/>
                  <a:pt x="193" y="64"/>
                  <a:pt x="189" y="60"/>
                </a:cubicBezTo>
                <a:cubicBezTo>
                  <a:pt x="133" y="4"/>
                  <a:pt x="133" y="4"/>
                  <a:pt x="133" y="4"/>
                </a:cubicBezTo>
                <a:cubicBezTo>
                  <a:pt x="129" y="0"/>
                  <a:pt x="123" y="0"/>
                  <a:pt x="119" y="4"/>
                </a:cubicBezTo>
                <a:cubicBezTo>
                  <a:pt x="115" y="8"/>
                  <a:pt x="115" y="14"/>
                  <a:pt x="119" y="18"/>
                </a:cubicBezTo>
                <a:cubicBezTo>
                  <a:pt x="123" y="21"/>
                  <a:pt x="123" y="21"/>
                  <a:pt x="123" y="21"/>
                </a:cubicBezTo>
                <a:cubicBezTo>
                  <a:pt x="57" y="40"/>
                  <a:pt x="57" y="40"/>
                  <a:pt x="57" y="40"/>
                </a:cubicBezTo>
                <a:cubicBezTo>
                  <a:pt x="54" y="41"/>
                  <a:pt x="51" y="43"/>
                  <a:pt x="50" y="45"/>
                </a:cubicBezTo>
                <a:cubicBezTo>
                  <a:pt x="1" y="160"/>
                  <a:pt x="1" y="160"/>
                  <a:pt x="1" y="160"/>
                </a:cubicBezTo>
                <a:cubicBezTo>
                  <a:pt x="0" y="161"/>
                  <a:pt x="0" y="162"/>
                  <a:pt x="0" y="163"/>
                </a:cubicBezTo>
                <a:cubicBezTo>
                  <a:pt x="0" y="167"/>
                  <a:pt x="4" y="171"/>
                  <a:pt x="8" y="171"/>
                </a:cubicBezTo>
                <a:cubicBezTo>
                  <a:pt x="10" y="171"/>
                  <a:pt x="12" y="170"/>
                  <a:pt x="14" y="168"/>
                </a:cubicBezTo>
                <a:cubicBezTo>
                  <a:pt x="81" y="101"/>
                  <a:pt x="81" y="101"/>
                  <a:pt x="81" y="101"/>
                </a:cubicBezTo>
                <a:cubicBezTo>
                  <a:pt x="81" y="98"/>
                  <a:pt x="80" y="96"/>
                  <a:pt x="80" y="93"/>
                </a:cubicBezTo>
                <a:cubicBezTo>
                  <a:pt x="80" y="82"/>
                  <a:pt x="89" y="73"/>
                  <a:pt x="100" y="73"/>
                </a:cubicBezTo>
                <a:cubicBezTo>
                  <a:pt x="111" y="73"/>
                  <a:pt x="120" y="82"/>
                  <a:pt x="120" y="93"/>
                </a:cubicBezTo>
                <a:cubicBezTo>
                  <a:pt x="120" y="104"/>
                  <a:pt x="111" y="113"/>
                  <a:pt x="100" y="113"/>
                </a:cubicBezTo>
                <a:cubicBezTo>
                  <a:pt x="97" y="113"/>
                  <a:pt x="95" y="112"/>
                  <a:pt x="92" y="112"/>
                </a:cubicBezTo>
                <a:close/>
              </a:path>
            </a:pathLst>
          </a:cu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 name="Freeform 101"/>
          <p:cNvSpPr>
            <a:spLocks noEditPoints="1"/>
          </p:cNvSpPr>
          <p:nvPr/>
        </p:nvSpPr>
        <p:spPr bwMode="auto">
          <a:xfrm>
            <a:off x="4389438" y="2402568"/>
            <a:ext cx="306387" cy="306388"/>
          </a:xfrm>
          <a:custGeom>
            <a:avLst/>
            <a:gdLst>
              <a:gd name="T0" fmla="*/ 136897 w 188"/>
              <a:gd name="T1" fmla="*/ 16297 h 188"/>
              <a:gd name="T2" fmla="*/ 110821 w 188"/>
              <a:gd name="T3" fmla="*/ 47262 h 188"/>
              <a:gd name="T4" fmla="*/ 76597 w 188"/>
              <a:gd name="T5" fmla="*/ 21186 h 188"/>
              <a:gd name="T6" fmla="*/ 83116 w 188"/>
              <a:gd name="T7" fmla="*/ 63559 h 188"/>
              <a:gd name="T8" fmla="*/ 42373 w 188"/>
              <a:gd name="T9" fmla="*/ 70078 h 188"/>
              <a:gd name="T10" fmla="*/ 26076 w 188"/>
              <a:gd name="T11" fmla="*/ 99413 h 188"/>
              <a:gd name="T12" fmla="*/ 40743 w 188"/>
              <a:gd name="T13" fmla="*/ 136896 h 188"/>
              <a:gd name="T14" fmla="*/ 0 w 188"/>
              <a:gd name="T15" fmla="*/ 153194 h 188"/>
              <a:gd name="T16" fmla="*/ 40743 w 188"/>
              <a:gd name="T17" fmla="*/ 169491 h 188"/>
              <a:gd name="T18" fmla="*/ 26076 w 188"/>
              <a:gd name="T19" fmla="*/ 206974 h 188"/>
              <a:gd name="T20" fmla="*/ 42373 w 188"/>
              <a:gd name="T21" fmla="*/ 236309 h 188"/>
              <a:gd name="T22" fmla="*/ 83116 w 188"/>
              <a:gd name="T23" fmla="*/ 242828 h 188"/>
              <a:gd name="T24" fmla="*/ 76597 w 188"/>
              <a:gd name="T25" fmla="*/ 285201 h 188"/>
              <a:gd name="T26" fmla="*/ 110821 w 188"/>
              <a:gd name="T27" fmla="*/ 259125 h 188"/>
              <a:gd name="T28" fmla="*/ 136897 w 188"/>
              <a:gd name="T29" fmla="*/ 290090 h 188"/>
              <a:gd name="T30" fmla="*/ 169491 w 188"/>
              <a:gd name="T31" fmla="*/ 290090 h 188"/>
              <a:gd name="T32" fmla="*/ 195567 w 188"/>
              <a:gd name="T33" fmla="*/ 259125 h 188"/>
              <a:gd name="T34" fmla="*/ 229791 w 188"/>
              <a:gd name="T35" fmla="*/ 285201 h 188"/>
              <a:gd name="T36" fmla="*/ 223272 w 188"/>
              <a:gd name="T37" fmla="*/ 242828 h 188"/>
              <a:gd name="T38" fmla="*/ 264015 w 188"/>
              <a:gd name="T39" fmla="*/ 236309 h 188"/>
              <a:gd name="T40" fmla="*/ 280312 w 188"/>
              <a:gd name="T41" fmla="*/ 206974 h 188"/>
              <a:gd name="T42" fmla="*/ 265645 w 188"/>
              <a:gd name="T43" fmla="*/ 169491 h 188"/>
              <a:gd name="T44" fmla="*/ 306388 w 188"/>
              <a:gd name="T45" fmla="*/ 153194 h 188"/>
              <a:gd name="T46" fmla="*/ 265645 w 188"/>
              <a:gd name="T47" fmla="*/ 136896 h 188"/>
              <a:gd name="T48" fmla="*/ 280312 w 188"/>
              <a:gd name="T49" fmla="*/ 99413 h 188"/>
              <a:gd name="T50" fmla="*/ 264015 w 188"/>
              <a:gd name="T51" fmla="*/ 70078 h 188"/>
              <a:gd name="T52" fmla="*/ 223272 w 188"/>
              <a:gd name="T53" fmla="*/ 63559 h 188"/>
              <a:gd name="T54" fmla="*/ 229791 w 188"/>
              <a:gd name="T55" fmla="*/ 21186 h 188"/>
              <a:gd name="T56" fmla="*/ 195567 w 188"/>
              <a:gd name="T57" fmla="*/ 47262 h 188"/>
              <a:gd name="T58" fmla="*/ 169491 w 188"/>
              <a:gd name="T59" fmla="*/ 16297 h 188"/>
              <a:gd name="T60" fmla="*/ 110821 w 188"/>
              <a:gd name="T61" fmla="*/ 189047 h 188"/>
              <a:gd name="T62" fmla="*/ 176010 w 188"/>
              <a:gd name="T63" fmla="*/ 189047 h 188"/>
              <a:gd name="T64" fmla="*/ 110821 w 188"/>
              <a:gd name="T65" fmla="*/ 189047 h 188"/>
              <a:gd name="T66" fmla="*/ 198826 w 188"/>
              <a:gd name="T67" fmla="*/ 104302 h 188"/>
              <a:gd name="T68" fmla="*/ 198826 w 188"/>
              <a:gd name="T69" fmla="*/ 149934 h 188"/>
              <a:gd name="T70" fmla="*/ 123859 w 188"/>
              <a:gd name="T71" fmla="*/ 94524 h 188"/>
              <a:gd name="T72" fmla="*/ 156453 w 188"/>
              <a:gd name="T73" fmla="*/ 94524 h 188"/>
              <a:gd name="T74" fmla="*/ 123859 w 188"/>
              <a:gd name="T75" fmla="*/ 94524 h 1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88"/>
              <a:gd name="T115" fmla="*/ 0 h 188"/>
              <a:gd name="T116" fmla="*/ 188 w 188"/>
              <a:gd name="T117" fmla="*/ 188 h 1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88" h="188">
                <a:moveTo>
                  <a:pt x="94" y="0"/>
                </a:moveTo>
                <a:cubicBezTo>
                  <a:pt x="88" y="0"/>
                  <a:pt x="84" y="4"/>
                  <a:pt x="84" y="10"/>
                </a:cubicBezTo>
                <a:cubicBezTo>
                  <a:pt x="84" y="25"/>
                  <a:pt x="84" y="25"/>
                  <a:pt x="84" y="25"/>
                </a:cubicBezTo>
                <a:cubicBezTo>
                  <a:pt x="78" y="25"/>
                  <a:pt x="73" y="27"/>
                  <a:pt x="68" y="29"/>
                </a:cubicBezTo>
                <a:cubicBezTo>
                  <a:pt x="61" y="16"/>
                  <a:pt x="61" y="16"/>
                  <a:pt x="61" y="16"/>
                </a:cubicBezTo>
                <a:cubicBezTo>
                  <a:pt x="58" y="11"/>
                  <a:pt x="52" y="10"/>
                  <a:pt x="47" y="13"/>
                </a:cubicBezTo>
                <a:cubicBezTo>
                  <a:pt x="42" y="15"/>
                  <a:pt x="41" y="21"/>
                  <a:pt x="43" y="26"/>
                </a:cubicBezTo>
                <a:cubicBezTo>
                  <a:pt x="51" y="39"/>
                  <a:pt x="51" y="39"/>
                  <a:pt x="51" y="39"/>
                </a:cubicBezTo>
                <a:cubicBezTo>
                  <a:pt x="46" y="42"/>
                  <a:pt x="42" y="46"/>
                  <a:pt x="39" y="51"/>
                </a:cubicBezTo>
                <a:cubicBezTo>
                  <a:pt x="26" y="43"/>
                  <a:pt x="26" y="43"/>
                  <a:pt x="26" y="43"/>
                </a:cubicBezTo>
                <a:cubicBezTo>
                  <a:pt x="21" y="41"/>
                  <a:pt x="15" y="42"/>
                  <a:pt x="13" y="47"/>
                </a:cubicBezTo>
                <a:cubicBezTo>
                  <a:pt x="10" y="52"/>
                  <a:pt x="11" y="58"/>
                  <a:pt x="16" y="61"/>
                </a:cubicBezTo>
                <a:cubicBezTo>
                  <a:pt x="29" y="68"/>
                  <a:pt x="29" y="68"/>
                  <a:pt x="29" y="68"/>
                </a:cubicBezTo>
                <a:cubicBezTo>
                  <a:pt x="27" y="73"/>
                  <a:pt x="25" y="78"/>
                  <a:pt x="25" y="84"/>
                </a:cubicBezTo>
                <a:cubicBezTo>
                  <a:pt x="10" y="84"/>
                  <a:pt x="10" y="84"/>
                  <a:pt x="10" y="84"/>
                </a:cubicBezTo>
                <a:cubicBezTo>
                  <a:pt x="4" y="84"/>
                  <a:pt x="0" y="88"/>
                  <a:pt x="0" y="94"/>
                </a:cubicBezTo>
                <a:cubicBezTo>
                  <a:pt x="0" y="100"/>
                  <a:pt x="4" y="104"/>
                  <a:pt x="10" y="104"/>
                </a:cubicBezTo>
                <a:cubicBezTo>
                  <a:pt x="25" y="104"/>
                  <a:pt x="25" y="104"/>
                  <a:pt x="25" y="104"/>
                </a:cubicBezTo>
                <a:cubicBezTo>
                  <a:pt x="25" y="110"/>
                  <a:pt x="27" y="115"/>
                  <a:pt x="29" y="120"/>
                </a:cubicBezTo>
                <a:cubicBezTo>
                  <a:pt x="16" y="127"/>
                  <a:pt x="16" y="127"/>
                  <a:pt x="16" y="127"/>
                </a:cubicBezTo>
                <a:cubicBezTo>
                  <a:pt x="11" y="130"/>
                  <a:pt x="10" y="136"/>
                  <a:pt x="13" y="141"/>
                </a:cubicBezTo>
                <a:cubicBezTo>
                  <a:pt x="15" y="146"/>
                  <a:pt x="21" y="147"/>
                  <a:pt x="26" y="145"/>
                </a:cubicBezTo>
                <a:cubicBezTo>
                  <a:pt x="39" y="137"/>
                  <a:pt x="39" y="137"/>
                  <a:pt x="39" y="137"/>
                </a:cubicBezTo>
                <a:cubicBezTo>
                  <a:pt x="42" y="142"/>
                  <a:pt x="46" y="146"/>
                  <a:pt x="51" y="149"/>
                </a:cubicBezTo>
                <a:cubicBezTo>
                  <a:pt x="43" y="162"/>
                  <a:pt x="43" y="162"/>
                  <a:pt x="43" y="162"/>
                </a:cubicBezTo>
                <a:cubicBezTo>
                  <a:pt x="41" y="167"/>
                  <a:pt x="42" y="173"/>
                  <a:pt x="47" y="175"/>
                </a:cubicBezTo>
                <a:cubicBezTo>
                  <a:pt x="52" y="178"/>
                  <a:pt x="58" y="177"/>
                  <a:pt x="61" y="172"/>
                </a:cubicBezTo>
                <a:cubicBezTo>
                  <a:pt x="68" y="159"/>
                  <a:pt x="68" y="159"/>
                  <a:pt x="68" y="159"/>
                </a:cubicBezTo>
                <a:cubicBezTo>
                  <a:pt x="73" y="161"/>
                  <a:pt x="78" y="163"/>
                  <a:pt x="84" y="163"/>
                </a:cubicBezTo>
                <a:cubicBezTo>
                  <a:pt x="84" y="178"/>
                  <a:pt x="84" y="178"/>
                  <a:pt x="84" y="178"/>
                </a:cubicBezTo>
                <a:cubicBezTo>
                  <a:pt x="84" y="184"/>
                  <a:pt x="88" y="188"/>
                  <a:pt x="94" y="188"/>
                </a:cubicBezTo>
                <a:cubicBezTo>
                  <a:pt x="100" y="188"/>
                  <a:pt x="104" y="184"/>
                  <a:pt x="104" y="178"/>
                </a:cubicBezTo>
                <a:cubicBezTo>
                  <a:pt x="104" y="163"/>
                  <a:pt x="104" y="163"/>
                  <a:pt x="104" y="163"/>
                </a:cubicBezTo>
                <a:cubicBezTo>
                  <a:pt x="110" y="163"/>
                  <a:pt x="115" y="161"/>
                  <a:pt x="120" y="159"/>
                </a:cubicBezTo>
                <a:cubicBezTo>
                  <a:pt x="127" y="172"/>
                  <a:pt x="127" y="172"/>
                  <a:pt x="127" y="172"/>
                </a:cubicBezTo>
                <a:cubicBezTo>
                  <a:pt x="130" y="177"/>
                  <a:pt x="136" y="178"/>
                  <a:pt x="141" y="175"/>
                </a:cubicBezTo>
                <a:cubicBezTo>
                  <a:pt x="146" y="173"/>
                  <a:pt x="147" y="167"/>
                  <a:pt x="145" y="162"/>
                </a:cubicBezTo>
                <a:cubicBezTo>
                  <a:pt x="137" y="149"/>
                  <a:pt x="137" y="149"/>
                  <a:pt x="137" y="149"/>
                </a:cubicBezTo>
                <a:cubicBezTo>
                  <a:pt x="142" y="146"/>
                  <a:pt x="146" y="142"/>
                  <a:pt x="149" y="137"/>
                </a:cubicBezTo>
                <a:cubicBezTo>
                  <a:pt x="162" y="145"/>
                  <a:pt x="162" y="145"/>
                  <a:pt x="162" y="145"/>
                </a:cubicBezTo>
                <a:cubicBezTo>
                  <a:pt x="167" y="147"/>
                  <a:pt x="173" y="146"/>
                  <a:pt x="175" y="141"/>
                </a:cubicBezTo>
                <a:cubicBezTo>
                  <a:pt x="178" y="136"/>
                  <a:pt x="177" y="130"/>
                  <a:pt x="172" y="127"/>
                </a:cubicBezTo>
                <a:cubicBezTo>
                  <a:pt x="159" y="120"/>
                  <a:pt x="159" y="120"/>
                  <a:pt x="159" y="120"/>
                </a:cubicBezTo>
                <a:cubicBezTo>
                  <a:pt x="161" y="115"/>
                  <a:pt x="163" y="110"/>
                  <a:pt x="163" y="104"/>
                </a:cubicBezTo>
                <a:cubicBezTo>
                  <a:pt x="178" y="104"/>
                  <a:pt x="178" y="104"/>
                  <a:pt x="178" y="104"/>
                </a:cubicBezTo>
                <a:cubicBezTo>
                  <a:pt x="184" y="104"/>
                  <a:pt x="188" y="100"/>
                  <a:pt x="188" y="94"/>
                </a:cubicBezTo>
                <a:cubicBezTo>
                  <a:pt x="188" y="88"/>
                  <a:pt x="184" y="84"/>
                  <a:pt x="178" y="84"/>
                </a:cubicBezTo>
                <a:cubicBezTo>
                  <a:pt x="163" y="84"/>
                  <a:pt x="163" y="84"/>
                  <a:pt x="163" y="84"/>
                </a:cubicBezTo>
                <a:cubicBezTo>
                  <a:pt x="163" y="78"/>
                  <a:pt x="161" y="73"/>
                  <a:pt x="159" y="68"/>
                </a:cubicBezTo>
                <a:cubicBezTo>
                  <a:pt x="172" y="61"/>
                  <a:pt x="172" y="61"/>
                  <a:pt x="172" y="61"/>
                </a:cubicBezTo>
                <a:cubicBezTo>
                  <a:pt x="177" y="58"/>
                  <a:pt x="178" y="52"/>
                  <a:pt x="175" y="47"/>
                </a:cubicBezTo>
                <a:cubicBezTo>
                  <a:pt x="173" y="42"/>
                  <a:pt x="167" y="41"/>
                  <a:pt x="162" y="43"/>
                </a:cubicBezTo>
                <a:cubicBezTo>
                  <a:pt x="149" y="51"/>
                  <a:pt x="149" y="51"/>
                  <a:pt x="149" y="51"/>
                </a:cubicBezTo>
                <a:cubicBezTo>
                  <a:pt x="146" y="46"/>
                  <a:pt x="142" y="42"/>
                  <a:pt x="137" y="39"/>
                </a:cubicBezTo>
                <a:cubicBezTo>
                  <a:pt x="145" y="26"/>
                  <a:pt x="145" y="26"/>
                  <a:pt x="145" y="26"/>
                </a:cubicBezTo>
                <a:cubicBezTo>
                  <a:pt x="147" y="21"/>
                  <a:pt x="146" y="15"/>
                  <a:pt x="141" y="13"/>
                </a:cubicBezTo>
                <a:cubicBezTo>
                  <a:pt x="136" y="10"/>
                  <a:pt x="130" y="11"/>
                  <a:pt x="127" y="16"/>
                </a:cubicBezTo>
                <a:cubicBezTo>
                  <a:pt x="120" y="29"/>
                  <a:pt x="120" y="29"/>
                  <a:pt x="120" y="29"/>
                </a:cubicBezTo>
                <a:cubicBezTo>
                  <a:pt x="115" y="27"/>
                  <a:pt x="110" y="25"/>
                  <a:pt x="104" y="25"/>
                </a:cubicBezTo>
                <a:cubicBezTo>
                  <a:pt x="104" y="10"/>
                  <a:pt x="104" y="10"/>
                  <a:pt x="104" y="10"/>
                </a:cubicBezTo>
                <a:cubicBezTo>
                  <a:pt x="104" y="4"/>
                  <a:pt x="100" y="0"/>
                  <a:pt x="94" y="0"/>
                </a:cubicBezTo>
                <a:close/>
                <a:moveTo>
                  <a:pt x="68" y="116"/>
                </a:moveTo>
                <a:cubicBezTo>
                  <a:pt x="68" y="105"/>
                  <a:pt x="77" y="96"/>
                  <a:pt x="88" y="96"/>
                </a:cubicBezTo>
                <a:cubicBezTo>
                  <a:pt x="99" y="96"/>
                  <a:pt x="108" y="105"/>
                  <a:pt x="108" y="116"/>
                </a:cubicBezTo>
                <a:cubicBezTo>
                  <a:pt x="108" y="127"/>
                  <a:pt x="99" y="136"/>
                  <a:pt x="88" y="136"/>
                </a:cubicBezTo>
                <a:cubicBezTo>
                  <a:pt x="77" y="136"/>
                  <a:pt x="68" y="127"/>
                  <a:pt x="68" y="116"/>
                </a:cubicBezTo>
                <a:close/>
                <a:moveTo>
                  <a:pt x="108" y="78"/>
                </a:moveTo>
                <a:cubicBezTo>
                  <a:pt x="108" y="70"/>
                  <a:pt x="114" y="64"/>
                  <a:pt x="122" y="64"/>
                </a:cubicBezTo>
                <a:cubicBezTo>
                  <a:pt x="130" y="64"/>
                  <a:pt x="136" y="70"/>
                  <a:pt x="136" y="78"/>
                </a:cubicBezTo>
                <a:cubicBezTo>
                  <a:pt x="136" y="86"/>
                  <a:pt x="130" y="92"/>
                  <a:pt x="122" y="92"/>
                </a:cubicBezTo>
                <a:cubicBezTo>
                  <a:pt x="114" y="92"/>
                  <a:pt x="108" y="86"/>
                  <a:pt x="108" y="78"/>
                </a:cubicBezTo>
                <a:close/>
                <a:moveTo>
                  <a:pt x="76" y="58"/>
                </a:moveTo>
                <a:cubicBezTo>
                  <a:pt x="76" y="52"/>
                  <a:pt x="80" y="48"/>
                  <a:pt x="86" y="48"/>
                </a:cubicBezTo>
                <a:cubicBezTo>
                  <a:pt x="92" y="48"/>
                  <a:pt x="96" y="52"/>
                  <a:pt x="96" y="58"/>
                </a:cubicBezTo>
                <a:cubicBezTo>
                  <a:pt x="96" y="64"/>
                  <a:pt x="92" y="68"/>
                  <a:pt x="86" y="68"/>
                </a:cubicBezTo>
                <a:cubicBezTo>
                  <a:pt x="80" y="68"/>
                  <a:pt x="76" y="64"/>
                  <a:pt x="76" y="58"/>
                </a:cubicBezTo>
                <a:close/>
              </a:path>
            </a:pathLst>
          </a:cu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7" name="Freeform 88"/>
          <p:cNvSpPr>
            <a:spLocks noEditPoints="1"/>
          </p:cNvSpPr>
          <p:nvPr/>
        </p:nvSpPr>
        <p:spPr bwMode="auto">
          <a:xfrm>
            <a:off x="7507288" y="3597956"/>
            <a:ext cx="201612" cy="312737"/>
          </a:xfrm>
          <a:custGeom>
            <a:avLst/>
            <a:gdLst>
              <a:gd name="T0" fmla="*/ 84547 w 124"/>
              <a:gd name="T1" fmla="*/ 100988 h 192"/>
              <a:gd name="T2" fmla="*/ 100807 w 124"/>
              <a:gd name="T3" fmla="*/ 84700 h 192"/>
              <a:gd name="T4" fmla="*/ 117066 w 124"/>
              <a:gd name="T5" fmla="*/ 100988 h 192"/>
              <a:gd name="T6" fmla="*/ 100807 w 124"/>
              <a:gd name="T7" fmla="*/ 117276 h 192"/>
              <a:gd name="T8" fmla="*/ 84547 w 124"/>
              <a:gd name="T9" fmla="*/ 100988 h 192"/>
              <a:gd name="T10" fmla="*/ 100807 w 124"/>
              <a:gd name="T11" fmla="*/ 58638 h 192"/>
              <a:gd name="T12" fmla="*/ 58533 w 124"/>
              <a:gd name="T13" fmla="*/ 100988 h 192"/>
              <a:gd name="T14" fmla="*/ 100807 w 124"/>
              <a:gd name="T15" fmla="*/ 143338 h 192"/>
              <a:gd name="T16" fmla="*/ 143080 w 124"/>
              <a:gd name="T17" fmla="*/ 100988 h 192"/>
              <a:gd name="T18" fmla="*/ 100807 w 124"/>
              <a:gd name="T19" fmla="*/ 58638 h 192"/>
              <a:gd name="T20" fmla="*/ 0 w 124"/>
              <a:gd name="T21" fmla="*/ 99359 h 192"/>
              <a:gd name="T22" fmla="*/ 84547 w 124"/>
              <a:gd name="T23" fmla="*/ 293191 h 192"/>
              <a:gd name="T24" fmla="*/ 84547 w 124"/>
              <a:gd name="T25" fmla="*/ 296449 h 192"/>
              <a:gd name="T26" fmla="*/ 100807 w 124"/>
              <a:gd name="T27" fmla="*/ 312737 h 192"/>
              <a:gd name="T28" fmla="*/ 117066 w 124"/>
              <a:gd name="T29" fmla="*/ 296449 h 192"/>
              <a:gd name="T30" fmla="*/ 117066 w 124"/>
              <a:gd name="T31" fmla="*/ 293191 h 192"/>
              <a:gd name="T32" fmla="*/ 201613 w 124"/>
              <a:gd name="T33" fmla="*/ 99359 h 192"/>
              <a:gd name="T34" fmla="*/ 100807 w 124"/>
              <a:gd name="T35" fmla="*/ 0 h 192"/>
              <a:gd name="T36" fmla="*/ 0 w 124"/>
              <a:gd name="T37" fmla="*/ 99359 h 192"/>
              <a:gd name="T38" fmla="*/ 100807 w 124"/>
              <a:gd name="T39" fmla="*/ 32577 h 192"/>
              <a:gd name="T40" fmla="*/ 169095 w 124"/>
              <a:gd name="T41" fmla="*/ 100988 h 192"/>
              <a:gd name="T42" fmla="*/ 100807 w 124"/>
              <a:gd name="T43" fmla="*/ 169399 h 192"/>
              <a:gd name="T44" fmla="*/ 32518 w 124"/>
              <a:gd name="T45" fmla="*/ 100988 h 192"/>
              <a:gd name="T46" fmla="*/ 100807 w 124"/>
              <a:gd name="T47" fmla="*/ 32577 h 19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4"/>
              <a:gd name="T73" fmla="*/ 0 h 192"/>
              <a:gd name="T74" fmla="*/ 124 w 124"/>
              <a:gd name="T75" fmla="*/ 192 h 19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4" h="192">
                <a:moveTo>
                  <a:pt x="52" y="62"/>
                </a:moveTo>
                <a:cubicBezTo>
                  <a:pt x="52" y="56"/>
                  <a:pt x="56" y="52"/>
                  <a:pt x="62" y="52"/>
                </a:cubicBezTo>
                <a:cubicBezTo>
                  <a:pt x="68" y="52"/>
                  <a:pt x="72" y="56"/>
                  <a:pt x="72" y="62"/>
                </a:cubicBezTo>
                <a:cubicBezTo>
                  <a:pt x="72" y="68"/>
                  <a:pt x="68" y="72"/>
                  <a:pt x="62" y="72"/>
                </a:cubicBezTo>
                <a:cubicBezTo>
                  <a:pt x="56" y="72"/>
                  <a:pt x="52" y="68"/>
                  <a:pt x="52" y="62"/>
                </a:cubicBezTo>
                <a:close/>
                <a:moveTo>
                  <a:pt x="62" y="36"/>
                </a:moveTo>
                <a:cubicBezTo>
                  <a:pt x="48" y="36"/>
                  <a:pt x="36" y="48"/>
                  <a:pt x="36" y="62"/>
                </a:cubicBezTo>
                <a:cubicBezTo>
                  <a:pt x="36" y="76"/>
                  <a:pt x="48" y="88"/>
                  <a:pt x="62" y="88"/>
                </a:cubicBezTo>
                <a:cubicBezTo>
                  <a:pt x="76" y="88"/>
                  <a:pt x="88" y="76"/>
                  <a:pt x="88" y="62"/>
                </a:cubicBezTo>
                <a:cubicBezTo>
                  <a:pt x="88" y="48"/>
                  <a:pt x="76" y="36"/>
                  <a:pt x="62" y="36"/>
                </a:cubicBezTo>
                <a:close/>
                <a:moveTo>
                  <a:pt x="0" y="61"/>
                </a:moveTo>
                <a:cubicBezTo>
                  <a:pt x="0" y="102"/>
                  <a:pt x="48" y="133"/>
                  <a:pt x="52" y="180"/>
                </a:cubicBezTo>
                <a:cubicBezTo>
                  <a:pt x="52" y="182"/>
                  <a:pt x="52" y="182"/>
                  <a:pt x="52" y="182"/>
                </a:cubicBezTo>
                <a:cubicBezTo>
                  <a:pt x="52" y="188"/>
                  <a:pt x="56" y="192"/>
                  <a:pt x="62" y="192"/>
                </a:cubicBezTo>
                <a:cubicBezTo>
                  <a:pt x="68" y="192"/>
                  <a:pt x="72" y="188"/>
                  <a:pt x="72" y="182"/>
                </a:cubicBezTo>
                <a:cubicBezTo>
                  <a:pt x="72" y="180"/>
                  <a:pt x="72" y="180"/>
                  <a:pt x="72" y="180"/>
                </a:cubicBezTo>
                <a:cubicBezTo>
                  <a:pt x="76" y="133"/>
                  <a:pt x="124" y="102"/>
                  <a:pt x="124" y="61"/>
                </a:cubicBezTo>
                <a:cubicBezTo>
                  <a:pt x="124" y="27"/>
                  <a:pt x="96" y="0"/>
                  <a:pt x="62" y="0"/>
                </a:cubicBezTo>
                <a:cubicBezTo>
                  <a:pt x="28" y="0"/>
                  <a:pt x="0" y="27"/>
                  <a:pt x="0" y="61"/>
                </a:cubicBezTo>
                <a:close/>
                <a:moveTo>
                  <a:pt x="62" y="20"/>
                </a:moveTo>
                <a:cubicBezTo>
                  <a:pt x="85" y="20"/>
                  <a:pt x="104" y="39"/>
                  <a:pt x="104" y="62"/>
                </a:cubicBezTo>
                <a:cubicBezTo>
                  <a:pt x="104" y="85"/>
                  <a:pt x="85" y="104"/>
                  <a:pt x="62" y="104"/>
                </a:cubicBezTo>
                <a:cubicBezTo>
                  <a:pt x="39" y="104"/>
                  <a:pt x="20" y="85"/>
                  <a:pt x="20" y="62"/>
                </a:cubicBezTo>
                <a:cubicBezTo>
                  <a:pt x="20" y="39"/>
                  <a:pt x="39" y="20"/>
                  <a:pt x="62" y="20"/>
                </a:cubicBezTo>
                <a:close/>
              </a:path>
            </a:pathLst>
          </a:cu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8" name="Freeform 22"/>
          <p:cNvSpPr/>
          <p:nvPr/>
        </p:nvSpPr>
        <p:spPr bwMode="auto">
          <a:xfrm>
            <a:off x="4384675" y="3621768"/>
            <a:ext cx="314325" cy="312738"/>
          </a:xfrm>
          <a:custGeom>
            <a:avLst/>
            <a:gdLst>
              <a:gd name="T0" fmla="*/ 0 w 194"/>
              <a:gd name="T1" fmla="*/ 169399 h 192"/>
              <a:gd name="T2" fmla="*/ 25924 w 194"/>
              <a:gd name="T3" fmla="*/ 195461 h 192"/>
              <a:gd name="T4" fmla="*/ 90733 w 194"/>
              <a:gd name="T5" fmla="*/ 195461 h 192"/>
              <a:gd name="T6" fmla="*/ 90733 w 194"/>
              <a:gd name="T7" fmla="*/ 286676 h 192"/>
              <a:gd name="T8" fmla="*/ 116657 w 194"/>
              <a:gd name="T9" fmla="*/ 312737 h 192"/>
              <a:gd name="T10" fmla="*/ 142580 w 194"/>
              <a:gd name="T11" fmla="*/ 286676 h 192"/>
              <a:gd name="T12" fmla="*/ 142580 w 194"/>
              <a:gd name="T13" fmla="*/ 195461 h 192"/>
              <a:gd name="T14" fmla="*/ 233313 w 194"/>
              <a:gd name="T15" fmla="*/ 195461 h 192"/>
              <a:gd name="T16" fmla="*/ 255997 w 194"/>
              <a:gd name="T17" fmla="*/ 185688 h 192"/>
              <a:gd name="T18" fmla="*/ 301363 w 194"/>
              <a:gd name="T19" fmla="*/ 140080 h 192"/>
              <a:gd name="T20" fmla="*/ 301363 w 194"/>
              <a:gd name="T21" fmla="*/ 94473 h 192"/>
              <a:gd name="T22" fmla="*/ 255997 w 194"/>
              <a:gd name="T23" fmla="*/ 48865 h 192"/>
              <a:gd name="T24" fmla="*/ 233313 w 194"/>
              <a:gd name="T25" fmla="*/ 39092 h 192"/>
              <a:gd name="T26" fmla="*/ 142580 w 194"/>
              <a:gd name="T27" fmla="*/ 39092 h 192"/>
              <a:gd name="T28" fmla="*/ 142580 w 194"/>
              <a:gd name="T29" fmla="*/ 26061 h 192"/>
              <a:gd name="T30" fmla="*/ 116657 w 194"/>
              <a:gd name="T31" fmla="*/ 0 h 192"/>
              <a:gd name="T32" fmla="*/ 90733 w 194"/>
              <a:gd name="T33" fmla="*/ 26061 h 192"/>
              <a:gd name="T34" fmla="*/ 90733 w 194"/>
              <a:gd name="T35" fmla="*/ 39092 h 192"/>
              <a:gd name="T36" fmla="*/ 25924 w 194"/>
              <a:gd name="T37" fmla="*/ 39092 h 192"/>
              <a:gd name="T38" fmla="*/ 0 w 194"/>
              <a:gd name="T39" fmla="*/ 65154 h 192"/>
              <a:gd name="T40" fmla="*/ 0 w 194"/>
              <a:gd name="T41" fmla="*/ 169399 h 1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4"/>
              <a:gd name="T64" fmla="*/ 0 h 192"/>
              <a:gd name="T65" fmla="*/ 194 w 194"/>
              <a:gd name="T66" fmla="*/ 192 h 1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4" h="192">
                <a:moveTo>
                  <a:pt x="0" y="104"/>
                </a:moveTo>
                <a:cubicBezTo>
                  <a:pt x="0" y="113"/>
                  <a:pt x="7" y="120"/>
                  <a:pt x="16" y="120"/>
                </a:cubicBezTo>
                <a:cubicBezTo>
                  <a:pt x="56" y="120"/>
                  <a:pt x="56" y="120"/>
                  <a:pt x="56" y="120"/>
                </a:cubicBezTo>
                <a:cubicBezTo>
                  <a:pt x="56" y="176"/>
                  <a:pt x="56" y="176"/>
                  <a:pt x="56" y="176"/>
                </a:cubicBezTo>
                <a:cubicBezTo>
                  <a:pt x="56" y="185"/>
                  <a:pt x="63" y="192"/>
                  <a:pt x="72" y="192"/>
                </a:cubicBezTo>
                <a:cubicBezTo>
                  <a:pt x="81" y="192"/>
                  <a:pt x="88" y="185"/>
                  <a:pt x="88" y="176"/>
                </a:cubicBezTo>
                <a:cubicBezTo>
                  <a:pt x="88" y="120"/>
                  <a:pt x="88" y="120"/>
                  <a:pt x="88" y="120"/>
                </a:cubicBezTo>
                <a:cubicBezTo>
                  <a:pt x="144" y="120"/>
                  <a:pt x="144" y="120"/>
                  <a:pt x="144" y="120"/>
                </a:cubicBezTo>
                <a:cubicBezTo>
                  <a:pt x="150" y="120"/>
                  <a:pt x="155" y="118"/>
                  <a:pt x="158" y="114"/>
                </a:cubicBezTo>
                <a:cubicBezTo>
                  <a:pt x="186" y="86"/>
                  <a:pt x="186" y="86"/>
                  <a:pt x="186" y="86"/>
                </a:cubicBezTo>
                <a:cubicBezTo>
                  <a:pt x="194" y="78"/>
                  <a:pt x="194" y="66"/>
                  <a:pt x="186" y="58"/>
                </a:cubicBezTo>
                <a:cubicBezTo>
                  <a:pt x="158" y="30"/>
                  <a:pt x="158" y="30"/>
                  <a:pt x="158" y="30"/>
                </a:cubicBezTo>
                <a:cubicBezTo>
                  <a:pt x="155" y="26"/>
                  <a:pt x="150" y="24"/>
                  <a:pt x="144" y="24"/>
                </a:cubicBezTo>
                <a:cubicBezTo>
                  <a:pt x="88" y="24"/>
                  <a:pt x="88" y="24"/>
                  <a:pt x="88" y="24"/>
                </a:cubicBezTo>
                <a:cubicBezTo>
                  <a:pt x="88" y="16"/>
                  <a:pt x="88" y="16"/>
                  <a:pt x="88" y="16"/>
                </a:cubicBezTo>
                <a:cubicBezTo>
                  <a:pt x="88" y="7"/>
                  <a:pt x="81" y="0"/>
                  <a:pt x="72" y="0"/>
                </a:cubicBezTo>
                <a:cubicBezTo>
                  <a:pt x="63" y="0"/>
                  <a:pt x="56" y="7"/>
                  <a:pt x="56" y="16"/>
                </a:cubicBezTo>
                <a:cubicBezTo>
                  <a:pt x="56" y="24"/>
                  <a:pt x="56" y="24"/>
                  <a:pt x="56" y="24"/>
                </a:cubicBezTo>
                <a:cubicBezTo>
                  <a:pt x="16" y="24"/>
                  <a:pt x="16" y="24"/>
                  <a:pt x="16" y="24"/>
                </a:cubicBezTo>
                <a:cubicBezTo>
                  <a:pt x="7" y="24"/>
                  <a:pt x="0" y="31"/>
                  <a:pt x="0" y="40"/>
                </a:cubicBezTo>
                <a:lnTo>
                  <a:pt x="0" y="104"/>
                </a:lnTo>
                <a:close/>
              </a:path>
            </a:pathLst>
          </a:cu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9" name="Freeform 53"/>
          <p:cNvSpPr>
            <a:spLocks noEditPoints="1"/>
          </p:cNvSpPr>
          <p:nvPr/>
        </p:nvSpPr>
        <p:spPr bwMode="auto">
          <a:xfrm>
            <a:off x="7454900" y="4877481"/>
            <a:ext cx="306388" cy="304800"/>
          </a:xfrm>
          <a:custGeom>
            <a:avLst/>
            <a:gdLst>
              <a:gd name="T0" fmla="*/ 0 w 188"/>
              <a:gd name="T1" fmla="*/ 152400 h 188"/>
              <a:gd name="T2" fmla="*/ 153194 w 188"/>
              <a:gd name="T3" fmla="*/ 304800 h 188"/>
              <a:gd name="T4" fmla="*/ 306388 w 188"/>
              <a:gd name="T5" fmla="*/ 152400 h 188"/>
              <a:gd name="T6" fmla="*/ 153194 w 188"/>
              <a:gd name="T7" fmla="*/ 0 h 188"/>
              <a:gd name="T8" fmla="*/ 0 w 188"/>
              <a:gd name="T9" fmla="*/ 152400 h 188"/>
              <a:gd name="T10" fmla="*/ 136897 w 188"/>
              <a:gd name="T11" fmla="*/ 48638 h 188"/>
              <a:gd name="T12" fmla="*/ 153194 w 188"/>
              <a:gd name="T13" fmla="*/ 32426 h 188"/>
              <a:gd name="T14" fmla="*/ 169491 w 188"/>
              <a:gd name="T15" fmla="*/ 48638 h 188"/>
              <a:gd name="T16" fmla="*/ 153194 w 188"/>
              <a:gd name="T17" fmla="*/ 64851 h 188"/>
              <a:gd name="T18" fmla="*/ 136897 w 188"/>
              <a:gd name="T19" fmla="*/ 48638 h 188"/>
              <a:gd name="T20" fmla="*/ 32594 w 188"/>
              <a:gd name="T21" fmla="*/ 152400 h 188"/>
              <a:gd name="T22" fmla="*/ 48892 w 188"/>
              <a:gd name="T23" fmla="*/ 136187 h 188"/>
              <a:gd name="T24" fmla="*/ 65189 w 188"/>
              <a:gd name="T25" fmla="*/ 152400 h 188"/>
              <a:gd name="T26" fmla="*/ 48892 w 188"/>
              <a:gd name="T27" fmla="*/ 168613 h 188"/>
              <a:gd name="T28" fmla="*/ 32594 w 188"/>
              <a:gd name="T29" fmla="*/ 152400 h 188"/>
              <a:gd name="T30" fmla="*/ 241199 w 188"/>
              <a:gd name="T31" fmla="*/ 152400 h 188"/>
              <a:gd name="T32" fmla="*/ 257496 w 188"/>
              <a:gd name="T33" fmla="*/ 136187 h 188"/>
              <a:gd name="T34" fmla="*/ 273794 w 188"/>
              <a:gd name="T35" fmla="*/ 152400 h 188"/>
              <a:gd name="T36" fmla="*/ 257496 w 188"/>
              <a:gd name="T37" fmla="*/ 168613 h 188"/>
              <a:gd name="T38" fmla="*/ 241199 w 188"/>
              <a:gd name="T39" fmla="*/ 152400 h 188"/>
              <a:gd name="T40" fmla="*/ 136897 w 188"/>
              <a:gd name="T41" fmla="*/ 256162 h 188"/>
              <a:gd name="T42" fmla="*/ 153194 w 188"/>
              <a:gd name="T43" fmla="*/ 239949 h 188"/>
              <a:gd name="T44" fmla="*/ 169491 w 188"/>
              <a:gd name="T45" fmla="*/ 256162 h 188"/>
              <a:gd name="T46" fmla="*/ 153194 w 188"/>
              <a:gd name="T47" fmla="*/ 272374 h 188"/>
              <a:gd name="T48" fmla="*/ 136897 w 188"/>
              <a:gd name="T49" fmla="*/ 256162 h 188"/>
              <a:gd name="T50" fmla="*/ 128748 w 188"/>
              <a:gd name="T51" fmla="*/ 160506 h 188"/>
              <a:gd name="T52" fmla="*/ 81486 w 188"/>
              <a:gd name="T53" fmla="*/ 111868 h 188"/>
              <a:gd name="T54" fmla="*/ 81486 w 188"/>
              <a:gd name="T55" fmla="*/ 94034 h 188"/>
              <a:gd name="T56" fmla="*/ 99413 w 188"/>
              <a:gd name="T57" fmla="*/ 94034 h 188"/>
              <a:gd name="T58" fmla="*/ 143416 w 188"/>
              <a:gd name="T59" fmla="*/ 137809 h 188"/>
              <a:gd name="T60" fmla="*/ 156453 w 188"/>
              <a:gd name="T61" fmla="*/ 137809 h 188"/>
              <a:gd name="T62" fmla="*/ 220013 w 188"/>
              <a:gd name="T63" fmla="*/ 74579 h 188"/>
              <a:gd name="T64" fmla="*/ 237940 w 188"/>
              <a:gd name="T65" fmla="*/ 74579 h 188"/>
              <a:gd name="T66" fmla="*/ 237940 w 188"/>
              <a:gd name="T67" fmla="*/ 92413 h 188"/>
              <a:gd name="T68" fmla="*/ 171121 w 188"/>
              <a:gd name="T69" fmla="*/ 160506 h 188"/>
              <a:gd name="T70" fmla="*/ 149935 w 188"/>
              <a:gd name="T71" fmla="*/ 168613 h 188"/>
              <a:gd name="T72" fmla="*/ 128748 w 188"/>
              <a:gd name="T73" fmla="*/ 160506 h 1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8"/>
              <a:gd name="T112" fmla="*/ 0 h 188"/>
              <a:gd name="T113" fmla="*/ 188 w 188"/>
              <a:gd name="T114" fmla="*/ 188 h 1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8" h="188">
                <a:moveTo>
                  <a:pt x="0" y="94"/>
                </a:moveTo>
                <a:cubicBezTo>
                  <a:pt x="0" y="146"/>
                  <a:pt x="42" y="188"/>
                  <a:pt x="94" y="188"/>
                </a:cubicBezTo>
                <a:cubicBezTo>
                  <a:pt x="146" y="188"/>
                  <a:pt x="188" y="146"/>
                  <a:pt x="188" y="94"/>
                </a:cubicBezTo>
                <a:cubicBezTo>
                  <a:pt x="188" y="42"/>
                  <a:pt x="146" y="0"/>
                  <a:pt x="94" y="0"/>
                </a:cubicBezTo>
                <a:cubicBezTo>
                  <a:pt x="42" y="0"/>
                  <a:pt x="0" y="42"/>
                  <a:pt x="0" y="94"/>
                </a:cubicBezTo>
                <a:close/>
                <a:moveTo>
                  <a:pt x="84" y="30"/>
                </a:moveTo>
                <a:cubicBezTo>
                  <a:pt x="84" y="24"/>
                  <a:pt x="88" y="20"/>
                  <a:pt x="94" y="20"/>
                </a:cubicBezTo>
                <a:cubicBezTo>
                  <a:pt x="100" y="20"/>
                  <a:pt x="104" y="24"/>
                  <a:pt x="104" y="30"/>
                </a:cubicBezTo>
                <a:cubicBezTo>
                  <a:pt x="104" y="36"/>
                  <a:pt x="100" y="40"/>
                  <a:pt x="94" y="40"/>
                </a:cubicBezTo>
                <a:cubicBezTo>
                  <a:pt x="88" y="40"/>
                  <a:pt x="84" y="36"/>
                  <a:pt x="84" y="30"/>
                </a:cubicBezTo>
                <a:close/>
                <a:moveTo>
                  <a:pt x="20" y="94"/>
                </a:moveTo>
                <a:cubicBezTo>
                  <a:pt x="20" y="88"/>
                  <a:pt x="24" y="84"/>
                  <a:pt x="30" y="84"/>
                </a:cubicBezTo>
                <a:cubicBezTo>
                  <a:pt x="36" y="84"/>
                  <a:pt x="40" y="88"/>
                  <a:pt x="40" y="94"/>
                </a:cubicBezTo>
                <a:cubicBezTo>
                  <a:pt x="40" y="100"/>
                  <a:pt x="36" y="104"/>
                  <a:pt x="30" y="104"/>
                </a:cubicBezTo>
                <a:cubicBezTo>
                  <a:pt x="24" y="104"/>
                  <a:pt x="20" y="100"/>
                  <a:pt x="20" y="94"/>
                </a:cubicBezTo>
                <a:close/>
                <a:moveTo>
                  <a:pt x="148" y="94"/>
                </a:moveTo>
                <a:cubicBezTo>
                  <a:pt x="148" y="88"/>
                  <a:pt x="152" y="84"/>
                  <a:pt x="158" y="84"/>
                </a:cubicBezTo>
                <a:cubicBezTo>
                  <a:pt x="164" y="84"/>
                  <a:pt x="168" y="88"/>
                  <a:pt x="168" y="94"/>
                </a:cubicBezTo>
                <a:cubicBezTo>
                  <a:pt x="168" y="100"/>
                  <a:pt x="164" y="104"/>
                  <a:pt x="158" y="104"/>
                </a:cubicBezTo>
                <a:cubicBezTo>
                  <a:pt x="152" y="104"/>
                  <a:pt x="148" y="100"/>
                  <a:pt x="148" y="94"/>
                </a:cubicBezTo>
                <a:close/>
                <a:moveTo>
                  <a:pt x="84" y="158"/>
                </a:moveTo>
                <a:cubicBezTo>
                  <a:pt x="84" y="152"/>
                  <a:pt x="88" y="148"/>
                  <a:pt x="94" y="148"/>
                </a:cubicBezTo>
                <a:cubicBezTo>
                  <a:pt x="100" y="148"/>
                  <a:pt x="104" y="152"/>
                  <a:pt x="104" y="158"/>
                </a:cubicBezTo>
                <a:cubicBezTo>
                  <a:pt x="104" y="164"/>
                  <a:pt x="100" y="168"/>
                  <a:pt x="94" y="168"/>
                </a:cubicBezTo>
                <a:cubicBezTo>
                  <a:pt x="88" y="168"/>
                  <a:pt x="84" y="164"/>
                  <a:pt x="84" y="158"/>
                </a:cubicBezTo>
                <a:close/>
                <a:moveTo>
                  <a:pt x="79" y="99"/>
                </a:moveTo>
                <a:cubicBezTo>
                  <a:pt x="77" y="97"/>
                  <a:pt x="50" y="69"/>
                  <a:pt x="50" y="69"/>
                </a:cubicBezTo>
                <a:cubicBezTo>
                  <a:pt x="47" y="66"/>
                  <a:pt x="47" y="61"/>
                  <a:pt x="50" y="58"/>
                </a:cubicBezTo>
                <a:cubicBezTo>
                  <a:pt x="53" y="55"/>
                  <a:pt x="58" y="55"/>
                  <a:pt x="61" y="58"/>
                </a:cubicBezTo>
                <a:cubicBezTo>
                  <a:pt x="88" y="85"/>
                  <a:pt x="88" y="85"/>
                  <a:pt x="88" y="85"/>
                </a:cubicBezTo>
                <a:cubicBezTo>
                  <a:pt x="90" y="87"/>
                  <a:pt x="94" y="87"/>
                  <a:pt x="96" y="85"/>
                </a:cubicBezTo>
                <a:cubicBezTo>
                  <a:pt x="135" y="46"/>
                  <a:pt x="135" y="46"/>
                  <a:pt x="135" y="46"/>
                </a:cubicBezTo>
                <a:cubicBezTo>
                  <a:pt x="138" y="43"/>
                  <a:pt x="143" y="43"/>
                  <a:pt x="146" y="46"/>
                </a:cubicBezTo>
                <a:cubicBezTo>
                  <a:pt x="149" y="49"/>
                  <a:pt x="149" y="54"/>
                  <a:pt x="146" y="57"/>
                </a:cubicBezTo>
                <a:cubicBezTo>
                  <a:pt x="146" y="57"/>
                  <a:pt x="107" y="97"/>
                  <a:pt x="105" y="99"/>
                </a:cubicBezTo>
                <a:cubicBezTo>
                  <a:pt x="101" y="102"/>
                  <a:pt x="97" y="104"/>
                  <a:pt x="92" y="104"/>
                </a:cubicBezTo>
                <a:cubicBezTo>
                  <a:pt x="87" y="104"/>
                  <a:pt x="83" y="102"/>
                  <a:pt x="79" y="99"/>
                </a:cubicBezTo>
                <a:close/>
              </a:path>
            </a:pathLst>
          </a:custGeom>
          <a:solidFill>
            <a:schemeClr val="accent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0" name="Freeform 99"/>
          <p:cNvSpPr>
            <a:spLocks noEditPoints="1"/>
          </p:cNvSpPr>
          <p:nvPr/>
        </p:nvSpPr>
        <p:spPr bwMode="auto">
          <a:xfrm>
            <a:off x="4389438" y="4799693"/>
            <a:ext cx="304800" cy="306388"/>
          </a:xfrm>
          <a:custGeom>
            <a:avLst/>
            <a:gdLst>
              <a:gd name="T0" fmla="*/ 152400 w 188"/>
              <a:gd name="T1" fmla="*/ 306387 h 188"/>
              <a:gd name="T2" fmla="*/ 152400 w 188"/>
              <a:gd name="T3" fmla="*/ 0 h 188"/>
              <a:gd name="T4" fmla="*/ 32426 w 188"/>
              <a:gd name="T5" fmla="*/ 153194 h 188"/>
              <a:gd name="T6" fmla="*/ 66472 w 188"/>
              <a:gd name="T7" fmla="*/ 130377 h 188"/>
              <a:gd name="T8" fmla="*/ 66472 w 188"/>
              <a:gd name="T9" fmla="*/ 169491 h 188"/>
              <a:gd name="T10" fmla="*/ 32426 w 188"/>
              <a:gd name="T11" fmla="*/ 153194 h 188"/>
              <a:gd name="T12" fmla="*/ 85928 w 188"/>
              <a:gd name="T13" fmla="*/ 52151 h 188"/>
              <a:gd name="T14" fmla="*/ 45396 w 188"/>
              <a:gd name="T15" fmla="*/ 97783 h 188"/>
              <a:gd name="T16" fmla="*/ 136187 w 188"/>
              <a:gd name="T17" fmla="*/ 34224 h 188"/>
              <a:gd name="T18" fmla="*/ 103762 w 188"/>
              <a:gd name="T19" fmla="*/ 97783 h 188"/>
              <a:gd name="T20" fmla="*/ 168613 w 188"/>
              <a:gd name="T21" fmla="*/ 34224 h 188"/>
              <a:gd name="T22" fmla="*/ 201038 w 188"/>
              <a:gd name="T23" fmla="*/ 97783 h 188"/>
              <a:gd name="T24" fmla="*/ 168613 w 188"/>
              <a:gd name="T25" fmla="*/ 34224 h 188"/>
              <a:gd name="T26" fmla="*/ 259404 w 188"/>
              <a:gd name="T27" fmla="*/ 97783 h 188"/>
              <a:gd name="T28" fmla="*/ 218872 w 188"/>
              <a:gd name="T29" fmla="*/ 52151 h 188"/>
              <a:gd name="T30" fmla="*/ 272374 w 188"/>
              <a:gd name="T31" fmla="*/ 153194 h 188"/>
              <a:gd name="T32" fmla="*/ 239949 w 188"/>
              <a:gd name="T33" fmla="*/ 169491 h 188"/>
              <a:gd name="T34" fmla="*/ 239949 w 188"/>
              <a:gd name="T35" fmla="*/ 130377 h 188"/>
              <a:gd name="T36" fmla="*/ 262647 w 188"/>
              <a:gd name="T37" fmla="*/ 202085 h 188"/>
              <a:gd name="T38" fmla="*/ 233464 w 188"/>
              <a:gd name="T39" fmla="*/ 202085 h 188"/>
              <a:gd name="T40" fmla="*/ 90791 w 188"/>
              <a:gd name="T41" fmla="*/ 257495 h 188"/>
              <a:gd name="T42" fmla="*/ 71336 w 188"/>
              <a:gd name="T43" fmla="*/ 202085 h 188"/>
              <a:gd name="T44" fmla="*/ 98898 w 188"/>
              <a:gd name="T45" fmla="*/ 130377 h 188"/>
              <a:gd name="T46" fmla="*/ 136187 w 188"/>
              <a:gd name="T47" fmla="*/ 169491 h 188"/>
              <a:gd name="T48" fmla="*/ 97277 w 188"/>
              <a:gd name="T49" fmla="*/ 149934 h 188"/>
              <a:gd name="T50" fmla="*/ 168613 w 188"/>
              <a:gd name="T51" fmla="*/ 130377 h 188"/>
              <a:gd name="T52" fmla="*/ 207523 w 188"/>
              <a:gd name="T53" fmla="*/ 149934 h 188"/>
              <a:gd name="T54" fmla="*/ 168613 w 188"/>
              <a:gd name="T55" fmla="*/ 169491 h 188"/>
              <a:gd name="T56" fmla="*/ 103762 w 188"/>
              <a:gd name="T57" fmla="*/ 202085 h 188"/>
              <a:gd name="T58" fmla="*/ 136187 w 188"/>
              <a:gd name="T59" fmla="*/ 267274 h 188"/>
              <a:gd name="T60" fmla="*/ 168613 w 188"/>
              <a:gd name="T61" fmla="*/ 202085 h 188"/>
              <a:gd name="T62" fmla="*/ 168613 w 188"/>
              <a:gd name="T63" fmla="*/ 267274 h 1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8"/>
              <a:gd name="T97" fmla="*/ 0 h 188"/>
              <a:gd name="T98" fmla="*/ 188 w 188"/>
              <a:gd name="T99" fmla="*/ 188 h 1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8" h="188">
                <a:moveTo>
                  <a:pt x="0" y="94"/>
                </a:moveTo>
                <a:cubicBezTo>
                  <a:pt x="0" y="146"/>
                  <a:pt x="42" y="188"/>
                  <a:pt x="94" y="188"/>
                </a:cubicBezTo>
                <a:cubicBezTo>
                  <a:pt x="146" y="188"/>
                  <a:pt x="188" y="146"/>
                  <a:pt x="188" y="94"/>
                </a:cubicBezTo>
                <a:cubicBezTo>
                  <a:pt x="188" y="42"/>
                  <a:pt x="146" y="0"/>
                  <a:pt x="94" y="0"/>
                </a:cubicBezTo>
                <a:cubicBezTo>
                  <a:pt x="42" y="0"/>
                  <a:pt x="0" y="42"/>
                  <a:pt x="0" y="94"/>
                </a:cubicBezTo>
                <a:close/>
                <a:moveTo>
                  <a:pt x="20" y="94"/>
                </a:moveTo>
                <a:cubicBezTo>
                  <a:pt x="20" y="89"/>
                  <a:pt x="20" y="85"/>
                  <a:pt x="21" y="80"/>
                </a:cubicBezTo>
                <a:cubicBezTo>
                  <a:pt x="41" y="80"/>
                  <a:pt x="41" y="80"/>
                  <a:pt x="41" y="80"/>
                </a:cubicBezTo>
                <a:cubicBezTo>
                  <a:pt x="40" y="84"/>
                  <a:pt x="40" y="88"/>
                  <a:pt x="40" y="92"/>
                </a:cubicBezTo>
                <a:cubicBezTo>
                  <a:pt x="40" y="96"/>
                  <a:pt x="40" y="100"/>
                  <a:pt x="41" y="104"/>
                </a:cubicBezTo>
                <a:cubicBezTo>
                  <a:pt x="21" y="104"/>
                  <a:pt x="21" y="104"/>
                  <a:pt x="21" y="104"/>
                </a:cubicBezTo>
                <a:cubicBezTo>
                  <a:pt x="20" y="101"/>
                  <a:pt x="20" y="97"/>
                  <a:pt x="20" y="94"/>
                </a:cubicBezTo>
                <a:close/>
                <a:moveTo>
                  <a:pt x="28" y="60"/>
                </a:moveTo>
                <a:cubicBezTo>
                  <a:pt x="34" y="49"/>
                  <a:pt x="43" y="39"/>
                  <a:pt x="53" y="32"/>
                </a:cubicBezTo>
                <a:cubicBezTo>
                  <a:pt x="49" y="41"/>
                  <a:pt x="46" y="50"/>
                  <a:pt x="44" y="60"/>
                </a:cubicBezTo>
                <a:lnTo>
                  <a:pt x="28" y="60"/>
                </a:lnTo>
                <a:close/>
                <a:moveTo>
                  <a:pt x="83" y="21"/>
                </a:moveTo>
                <a:cubicBezTo>
                  <a:pt x="84" y="21"/>
                  <a:pt x="84" y="21"/>
                  <a:pt x="84" y="21"/>
                </a:cubicBezTo>
                <a:cubicBezTo>
                  <a:pt x="84" y="60"/>
                  <a:pt x="84" y="60"/>
                  <a:pt x="84" y="60"/>
                </a:cubicBezTo>
                <a:cubicBezTo>
                  <a:pt x="64" y="60"/>
                  <a:pt x="64" y="60"/>
                  <a:pt x="64" y="60"/>
                </a:cubicBezTo>
                <a:cubicBezTo>
                  <a:pt x="68" y="46"/>
                  <a:pt x="75" y="32"/>
                  <a:pt x="83" y="21"/>
                </a:cubicBezTo>
                <a:close/>
                <a:moveTo>
                  <a:pt x="104" y="21"/>
                </a:moveTo>
                <a:cubicBezTo>
                  <a:pt x="105" y="21"/>
                  <a:pt x="105" y="21"/>
                  <a:pt x="105" y="21"/>
                </a:cubicBezTo>
                <a:cubicBezTo>
                  <a:pt x="113" y="32"/>
                  <a:pt x="120" y="46"/>
                  <a:pt x="124" y="60"/>
                </a:cubicBezTo>
                <a:cubicBezTo>
                  <a:pt x="104" y="60"/>
                  <a:pt x="104" y="60"/>
                  <a:pt x="104" y="60"/>
                </a:cubicBezTo>
                <a:lnTo>
                  <a:pt x="104" y="21"/>
                </a:lnTo>
                <a:close/>
                <a:moveTo>
                  <a:pt x="135" y="32"/>
                </a:moveTo>
                <a:cubicBezTo>
                  <a:pt x="145" y="39"/>
                  <a:pt x="154" y="49"/>
                  <a:pt x="160" y="60"/>
                </a:cubicBezTo>
                <a:cubicBezTo>
                  <a:pt x="144" y="60"/>
                  <a:pt x="144" y="60"/>
                  <a:pt x="144" y="60"/>
                </a:cubicBezTo>
                <a:cubicBezTo>
                  <a:pt x="142" y="50"/>
                  <a:pt x="139" y="41"/>
                  <a:pt x="135" y="32"/>
                </a:cubicBezTo>
                <a:close/>
                <a:moveTo>
                  <a:pt x="167" y="80"/>
                </a:moveTo>
                <a:cubicBezTo>
                  <a:pt x="168" y="85"/>
                  <a:pt x="168" y="89"/>
                  <a:pt x="168" y="94"/>
                </a:cubicBezTo>
                <a:cubicBezTo>
                  <a:pt x="168" y="97"/>
                  <a:pt x="168" y="101"/>
                  <a:pt x="167" y="104"/>
                </a:cubicBezTo>
                <a:cubicBezTo>
                  <a:pt x="148" y="104"/>
                  <a:pt x="148" y="104"/>
                  <a:pt x="148" y="104"/>
                </a:cubicBezTo>
                <a:cubicBezTo>
                  <a:pt x="148" y="100"/>
                  <a:pt x="148" y="96"/>
                  <a:pt x="148" y="92"/>
                </a:cubicBezTo>
                <a:cubicBezTo>
                  <a:pt x="148" y="88"/>
                  <a:pt x="148" y="84"/>
                  <a:pt x="148" y="80"/>
                </a:cubicBezTo>
                <a:lnTo>
                  <a:pt x="167" y="80"/>
                </a:lnTo>
                <a:close/>
                <a:moveTo>
                  <a:pt x="162" y="124"/>
                </a:moveTo>
                <a:cubicBezTo>
                  <a:pt x="155" y="138"/>
                  <a:pt x="145" y="150"/>
                  <a:pt x="132" y="158"/>
                </a:cubicBezTo>
                <a:cubicBezTo>
                  <a:pt x="137" y="147"/>
                  <a:pt x="142" y="136"/>
                  <a:pt x="144" y="124"/>
                </a:cubicBezTo>
                <a:lnTo>
                  <a:pt x="162" y="124"/>
                </a:lnTo>
                <a:close/>
                <a:moveTo>
                  <a:pt x="56" y="158"/>
                </a:moveTo>
                <a:cubicBezTo>
                  <a:pt x="43" y="150"/>
                  <a:pt x="33" y="138"/>
                  <a:pt x="26" y="124"/>
                </a:cubicBezTo>
                <a:cubicBezTo>
                  <a:pt x="44" y="124"/>
                  <a:pt x="44" y="124"/>
                  <a:pt x="44" y="124"/>
                </a:cubicBezTo>
                <a:cubicBezTo>
                  <a:pt x="46" y="136"/>
                  <a:pt x="51" y="147"/>
                  <a:pt x="56" y="158"/>
                </a:cubicBezTo>
                <a:close/>
                <a:moveTo>
                  <a:pt x="61" y="80"/>
                </a:moveTo>
                <a:cubicBezTo>
                  <a:pt x="84" y="80"/>
                  <a:pt x="84" y="80"/>
                  <a:pt x="84" y="80"/>
                </a:cubicBezTo>
                <a:cubicBezTo>
                  <a:pt x="84" y="104"/>
                  <a:pt x="84" y="104"/>
                  <a:pt x="84" y="104"/>
                </a:cubicBezTo>
                <a:cubicBezTo>
                  <a:pt x="61" y="104"/>
                  <a:pt x="61" y="104"/>
                  <a:pt x="61" y="104"/>
                </a:cubicBezTo>
                <a:cubicBezTo>
                  <a:pt x="60" y="100"/>
                  <a:pt x="60" y="96"/>
                  <a:pt x="60" y="92"/>
                </a:cubicBezTo>
                <a:cubicBezTo>
                  <a:pt x="60" y="88"/>
                  <a:pt x="60" y="84"/>
                  <a:pt x="61" y="80"/>
                </a:cubicBezTo>
                <a:close/>
                <a:moveTo>
                  <a:pt x="104" y="80"/>
                </a:moveTo>
                <a:cubicBezTo>
                  <a:pt x="127" y="80"/>
                  <a:pt x="127" y="80"/>
                  <a:pt x="127" y="80"/>
                </a:cubicBezTo>
                <a:cubicBezTo>
                  <a:pt x="128" y="84"/>
                  <a:pt x="128" y="88"/>
                  <a:pt x="128" y="92"/>
                </a:cubicBezTo>
                <a:cubicBezTo>
                  <a:pt x="128" y="96"/>
                  <a:pt x="128" y="100"/>
                  <a:pt x="127" y="104"/>
                </a:cubicBezTo>
                <a:cubicBezTo>
                  <a:pt x="104" y="104"/>
                  <a:pt x="104" y="104"/>
                  <a:pt x="104" y="104"/>
                </a:cubicBezTo>
                <a:lnTo>
                  <a:pt x="104" y="80"/>
                </a:lnTo>
                <a:close/>
                <a:moveTo>
                  <a:pt x="64" y="124"/>
                </a:moveTo>
                <a:cubicBezTo>
                  <a:pt x="84" y="124"/>
                  <a:pt x="84" y="124"/>
                  <a:pt x="84" y="124"/>
                </a:cubicBezTo>
                <a:cubicBezTo>
                  <a:pt x="84" y="164"/>
                  <a:pt x="84" y="164"/>
                  <a:pt x="84" y="164"/>
                </a:cubicBezTo>
                <a:cubicBezTo>
                  <a:pt x="75" y="152"/>
                  <a:pt x="68" y="139"/>
                  <a:pt x="64" y="124"/>
                </a:cubicBezTo>
                <a:close/>
                <a:moveTo>
                  <a:pt x="104" y="124"/>
                </a:moveTo>
                <a:cubicBezTo>
                  <a:pt x="124" y="124"/>
                  <a:pt x="124" y="124"/>
                  <a:pt x="124" y="124"/>
                </a:cubicBezTo>
                <a:cubicBezTo>
                  <a:pt x="120" y="139"/>
                  <a:pt x="113" y="152"/>
                  <a:pt x="104" y="164"/>
                </a:cubicBezTo>
                <a:lnTo>
                  <a:pt x="104" y="124"/>
                </a:lnTo>
                <a:close/>
              </a:path>
            </a:pathLst>
          </a:custGeom>
          <a:solidFill>
            <a:schemeClr val="accent6"/>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11" name="文本框 10"/>
          <p:cNvSpPr txBox="1"/>
          <p:nvPr/>
        </p:nvSpPr>
        <p:spPr>
          <a:xfrm>
            <a:off x="660044" y="2392694"/>
            <a:ext cx="3710118" cy="652486"/>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3050155" y="2047588"/>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72742" y="3672752"/>
            <a:ext cx="3710118" cy="652486"/>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062853" y="3327646"/>
            <a:ext cx="1219200" cy="40011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endParaRPr lang="zh-CN" altLang="en-US" sz="2000" dirty="0">
              <a:solidFill>
                <a:schemeClr val="accent3"/>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85440" y="4952810"/>
            <a:ext cx="3710118" cy="652486"/>
          </a:xfrm>
          <a:prstGeom prst="rect">
            <a:avLst/>
          </a:prstGeom>
          <a:noFill/>
        </p:spPr>
        <p:txBody>
          <a:bodyPr wrap="square" rtlCol="0">
            <a:spAutoFit/>
          </a:bodyPr>
          <a:lstStyle/>
          <a:p>
            <a:pPr algn="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3075551" y="4607704"/>
            <a:ext cx="1219200" cy="400110"/>
          </a:xfrm>
          <a:prstGeom prst="rect">
            <a:avLst/>
          </a:prstGeom>
          <a:noFill/>
        </p:spPr>
        <p:txBody>
          <a:bodyPr wrap="square" rtlCol="0">
            <a:spAutoFit/>
          </a:bodyPr>
          <a:lstStyle/>
          <a:p>
            <a:pPr algn="r"/>
            <a:r>
              <a:rPr lang="zh-CN" altLang="en-US" sz="2000" dirty="0">
                <a:solidFill>
                  <a:schemeClr val="accent6"/>
                </a:solidFill>
                <a:latin typeface="微软雅黑" panose="020B0503020204020204" pitchFamily="34" charset="-122"/>
                <a:ea typeface="微软雅黑" panose="020B0503020204020204" pitchFamily="34" charset="-122"/>
              </a:rPr>
              <a:t>添加标题</a:t>
            </a:r>
            <a:endParaRPr lang="zh-CN" altLang="en-US" sz="2000" dirty="0">
              <a:solidFill>
                <a:schemeClr val="accent6"/>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821840" y="2302620"/>
            <a:ext cx="3710118"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7821840" y="1977313"/>
            <a:ext cx="1219200" cy="400110"/>
          </a:xfrm>
          <a:prstGeom prst="rect">
            <a:avLst/>
          </a:prstGeom>
          <a:noFill/>
        </p:spPr>
        <p:txBody>
          <a:bodyPr wrap="square" rtlCol="0">
            <a:spAutoFit/>
          </a:bodyPr>
          <a:lstStyle/>
          <a:p>
            <a:pPr algn="r"/>
            <a:r>
              <a:rPr lang="zh-CN" altLang="en-US" sz="2000" dirty="0">
                <a:solidFill>
                  <a:schemeClr val="accent2"/>
                </a:solidFill>
                <a:latin typeface="微软雅黑" panose="020B0503020204020204" pitchFamily="34" charset="-122"/>
                <a:ea typeface="微软雅黑" panose="020B0503020204020204" pitchFamily="34" charset="-122"/>
              </a:rPr>
              <a:t>添加标题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809141" y="3598916"/>
            <a:ext cx="3710118"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7809141" y="3273609"/>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endParaRPr lang="zh-CN" altLang="en-US" sz="2000" dirty="0">
              <a:solidFill>
                <a:schemeClr val="accent4"/>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796442" y="4895212"/>
            <a:ext cx="3710118" cy="652486"/>
          </a:xfrm>
          <a:prstGeom prst="rect">
            <a:avLst/>
          </a:prstGeom>
          <a:noFill/>
        </p:spPr>
        <p:txBody>
          <a:bodyPr wrap="square" rtlCol="0">
            <a:spAutoFit/>
          </a:bodyPr>
          <a:lstStyle/>
          <a:p>
            <a:pPr>
              <a:lnSpc>
                <a:spcPct val="130000"/>
              </a:lnSpc>
            </a:pPr>
            <a:r>
              <a:rPr lang="zh-CN" altLang="en-US" sz="14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4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7796442" y="4569905"/>
            <a:ext cx="1219200" cy="400110"/>
          </a:xfrm>
          <a:prstGeom prst="rect">
            <a:avLst/>
          </a:prstGeom>
          <a:noFill/>
        </p:spPr>
        <p:txBody>
          <a:bodyPr wrap="square" rtlCol="0">
            <a:spAutoFit/>
          </a:bodyPr>
          <a:lstStyle/>
          <a:p>
            <a:pPr algn="r"/>
            <a:r>
              <a:rPr lang="zh-CN" altLang="en-US" sz="2000" dirty="0">
                <a:solidFill>
                  <a:schemeClr val="accent5"/>
                </a:solidFill>
                <a:latin typeface="微软雅黑" panose="020B0503020204020204" pitchFamily="34" charset="-122"/>
                <a:ea typeface="微软雅黑" panose="020B0503020204020204" pitchFamily="34" charset="-122"/>
              </a:rPr>
              <a:t>添加标题</a:t>
            </a:r>
            <a:endParaRPr lang="zh-CN" altLang="en-US" sz="2000" dirty="0">
              <a:solidFill>
                <a:schemeClr val="accent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2" presetClass="entr" presetSubtype="1" fill="hold" grpId="0" nodeType="withEffect">
                                  <p:stCondLst>
                                    <p:cond delay="1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down)">
                                      <p:cBhvr>
                                        <p:cTn id="12" dur="500"/>
                                        <p:tgtEl>
                                          <p:spTgt spid="2"/>
                                        </p:tgtEl>
                                      </p:cBhvr>
                                    </p:animEffect>
                                  </p:childTnLst>
                                </p:cTn>
                              </p:par>
                              <p:par>
                                <p:cTn id="13" presetID="12" presetClass="entr" presetSubtype="1" fill="hold" grpId="0" nodeType="withEffect">
                                  <p:stCondLst>
                                    <p:cond delay="3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down)">
                                      <p:cBhvr>
                                        <p:cTn id="16" dur="500"/>
                                        <p:tgtEl>
                                          <p:spTgt spid="3"/>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 calcmode="lin" valueType="num">
                                      <p:cBhvr>
                                        <p:cTn id="22" dur="500" fill="hold"/>
                                        <p:tgtEl>
                                          <p:spTgt spid="6"/>
                                        </p:tgtEl>
                                        <p:attrNameLst>
                                          <p:attrName>style.rotation</p:attrName>
                                        </p:attrNameLst>
                                      </p:cBhvr>
                                      <p:tavLst>
                                        <p:tav tm="0">
                                          <p:val>
                                            <p:fltVal val="360"/>
                                          </p:val>
                                        </p:tav>
                                        <p:tav tm="100000">
                                          <p:val>
                                            <p:fltVal val="0"/>
                                          </p:val>
                                        </p:tav>
                                      </p:tavLst>
                                    </p:anim>
                                    <p:animEffect transition="in" filter="fade">
                                      <p:cBhvr>
                                        <p:cTn id="23" dur="500"/>
                                        <p:tgtEl>
                                          <p:spTgt spid="6"/>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style.rotation</p:attrName>
                                        </p:attrNameLst>
                                      </p:cBhvr>
                                      <p:tavLst>
                                        <p:tav tm="0">
                                          <p:val>
                                            <p:fltVal val="360"/>
                                          </p:val>
                                        </p:tav>
                                        <p:tav tm="100000">
                                          <p:val>
                                            <p:fltVal val="0"/>
                                          </p:val>
                                        </p:tav>
                                      </p:tavLst>
                                    </p:anim>
                                    <p:animEffect transition="in" filter="fade">
                                      <p:cBhvr>
                                        <p:cTn id="29" dur="500"/>
                                        <p:tgtEl>
                                          <p:spTgt spid="8"/>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 calcmode="lin" valueType="num">
                                      <p:cBhvr>
                                        <p:cTn id="34" dur="500" fill="hold"/>
                                        <p:tgtEl>
                                          <p:spTgt spid="10"/>
                                        </p:tgtEl>
                                        <p:attrNameLst>
                                          <p:attrName>style.rotation</p:attrName>
                                        </p:attrNameLst>
                                      </p:cBhvr>
                                      <p:tavLst>
                                        <p:tav tm="0">
                                          <p:val>
                                            <p:fltVal val="360"/>
                                          </p:val>
                                        </p:tav>
                                        <p:tav tm="100000">
                                          <p:val>
                                            <p:fltVal val="0"/>
                                          </p:val>
                                        </p:tav>
                                      </p:tavLst>
                                    </p:anim>
                                    <p:animEffect transition="in" filter="fade">
                                      <p:cBhvr>
                                        <p:cTn id="35" dur="500"/>
                                        <p:tgtEl>
                                          <p:spTgt spid="10"/>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 calcmode="lin" valueType="num">
                                      <p:cBhvr>
                                        <p:cTn id="40" dur="500" fill="hold"/>
                                        <p:tgtEl>
                                          <p:spTgt spid="5"/>
                                        </p:tgtEl>
                                        <p:attrNameLst>
                                          <p:attrName>style.rotation</p:attrName>
                                        </p:attrNameLst>
                                      </p:cBhvr>
                                      <p:tavLst>
                                        <p:tav tm="0">
                                          <p:val>
                                            <p:fltVal val="360"/>
                                          </p:val>
                                        </p:tav>
                                        <p:tav tm="100000">
                                          <p:val>
                                            <p:fltVal val="0"/>
                                          </p:val>
                                        </p:tav>
                                      </p:tavLst>
                                    </p:anim>
                                    <p:animEffect transition="in" filter="fade">
                                      <p:cBhvr>
                                        <p:cTn id="41" dur="500"/>
                                        <p:tgtEl>
                                          <p:spTgt spid="5"/>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 calcmode="lin" valueType="num">
                                      <p:cBhvr>
                                        <p:cTn id="46" dur="500" fill="hold"/>
                                        <p:tgtEl>
                                          <p:spTgt spid="7"/>
                                        </p:tgtEl>
                                        <p:attrNameLst>
                                          <p:attrName>style.rotation</p:attrName>
                                        </p:attrNameLst>
                                      </p:cBhvr>
                                      <p:tavLst>
                                        <p:tav tm="0">
                                          <p:val>
                                            <p:fltVal val="360"/>
                                          </p:val>
                                        </p:tav>
                                        <p:tav tm="100000">
                                          <p:val>
                                            <p:fltVal val="0"/>
                                          </p:val>
                                        </p:tav>
                                      </p:tavLst>
                                    </p:anim>
                                    <p:animEffect transition="in" filter="fade">
                                      <p:cBhvr>
                                        <p:cTn id="47" dur="500"/>
                                        <p:tgtEl>
                                          <p:spTgt spid="7"/>
                                        </p:tgtEl>
                                      </p:cBhvr>
                                    </p:animEffect>
                                  </p:childTnLst>
                                </p:cTn>
                              </p:par>
                              <p:par>
                                <p:cTn id="48" presetID="49" presetClass="entr" presetSubtype="0" decel="10000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fltVal val="0"/>
                                          </p:val>
                                        </p:tav>
                                        <p:tav tm="100000">
                                          <p:val>
                                            <p:strVal val="#ppt_w"/>
                                          </p:val>
                                        </p:tav>
                                      </p:tavLst>
                                    </p:anim>
                                    <p:anim calcmode="lin" valueType="num">
                                      <p:cBhvr>
                                        <p:cTn id="51" dur="500" fill="hold"/>
                                        <p:tgtEl>
                                          <p:spTgt spid="9"/>
                                        </p:tgtEl>
                                        <p:attrNameLst>
                                          <p:attrName>ppt_h</p:attrName>
                                        </p:attrNameLst>
                                      </p:cBhvr>
                                      <p:tavLst>
                                        <p:tav tm="0">
                                          <p:val>
                                            <p:fltVal val="0"/>
                                          </p:val>
                                        </p:tav>
                                        <p:tav tm="100000">
                                          <p:val>
                                            <p:strVal val="#ppt_h"/>
                                          </p:val>
                                        </p:tav>
                                      </p:tavLst>
                                    </p:anim>
                                    <p:anim calcmode="lin" valueType="num">
                                      <p:cBhvr>
                                        <p:cTn id="52" dur="500" fill="hold"/>
                                        <p:tgtEl>
                                          <p:spTgt spid="9"/>
                                        </p:tgtEl>
                                        <p:attrNameLst>
                                          <p:attrName>style.rotation</p:attrName>
                                        </p:attrNameLst>
                                      </p:cBhvr>
                                      <p:tavLst>
                                        <p:tav tm="0">
                                          <p:val>
                                            <p:fltVal val="360"/>
                                          </p:val>
                                        </p:tav>
                                        <p:tav tm="100000">
                                          <p:val>
                                            <p:fltVal val="0"/>
                                          </p:val>
                                        </p:tav>
                                      </p:tavLst>
                                    </p:anim>
                                    <p:animEffect transition="in" filter="fade">
                                      <p:cBhvr>
                                        <p:cTn id="53" dur="500"/>
                                        <p:tgtEl>
                                          <p:spTgt spid="9"/>
                                        </p:tgtEl>
                                      </p:cBhvr>
                                    </p:animEffect>
                                  </p:childTnLst>
                                </p:cTn>
                              </p:par>
                            </p:childTnLst>
                          </p:cTn>
                        </p:par>
                        <p:par>
                          <p:cTn id="54" fill="hold">
                            <p:stCondLst>
                              <p:cond delay="1000"/>
                            </p:stCondLst>
                            <p:childTnLst>
                              <p:par>
                                <p:cTn id="55" presetID="53" presetClass="entr" presetSubtype="16" fill="hold" grpId="0" nodeType="afterEffect">
                                  <p:stCondLst>
                                    <p:cond delay="0"/>
                                  </p:stCondLst>
                                  <p:iterate type="lt">
                                    <p:tmPct val="9000"/>
                                  </p:iterate>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up)">
                                      <p:cBhvr>
                                        <p:cTn id="62" dur="500"/>
                                        <p:tgtEl>
                                          <p:spTgt spid="11"/>
                                        </p:tgtEl>
                                      </p:cBhvr>
                                    </p:animEffect>
                                  </p:childTnLst>
                                </p:cTn>
                              </p:par>
                            </p:childTnLst>
                          </p:cTn>
                        </p:par>
                        <p:par>
                          <p:cTn id="63" fill="hold">
                            <p:stCondLst>
                              <p:cond delay="1934"/>
                            </p:stCondLst>
                            <p:childTnLst>
                              <p:par>
                                <p:cTn id="64" presetID="53" presetClass="entr" presetSubtype="16" fill="hold" grpId="0" nodeType="afterEffect">
                                  <p:stCondLst>
                                    <p:cond delay="0"/>
                                  </p:stCondLst>
                                  <p:iterate type="lt">
                                    <p:tmPct val="9000"/>
                                  </p:iterate>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childTnLst>
                          </p:cTn>
                        </p:par>
                        <p:par>
                          <p:cTn id="72" fill="hold">
                            <p:stCondLst>
                              <p:cond delay="2569"/>
                            </p:stCondLst>
                            <p:childTnLst>
                              <p:par>
                                <p:cTn id="73" presetID="53" presetClass="entr" presetSubtype="16" fill="hold" grpId="0" nodeType="afterEffect">
                                  <p:stCondLst>
                                    <p:cond delay="0"/>
                                  </p:stCondLst>
                                  <p:iterate type="lt">
                                    <p:tmPct val="9000"/>
                                  </p:iterate>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up)">
                                      <p:cBhvr>
                                        <p:cTn id="80" dur="500"/>
                                        <p:tgtEl>
                                          <p:spTgt spid="15"/>
                                        </p:tgtEl>
                                      </p:cBhvr>
                                    </p:animEffect>
                                  </p:childTnLst>
                                </p:cTn>
                              </p:par>
                            </p:childTnLst>
                          </p:cTn>
                        </p:par>
                        <p:par>
                          <p:cTn id="81" fill="hold">
                            <p:stCondLst>
                              <p:cond delay="3204"/>
                            </p:stCondLst>
                            <p:childTnLst>
                              <p:par>
                                <p:cTn id="82" presetID="53" presetClass="entr" presetSubtype="16" fill="hold" grpId="0" nodeType="afterEffect">
                                  <p:stCondLst>
                                    <p:cond delay="0"/>
                                  </p:stCondLst>
                                  <p:iterate type="lt">
                                    <p:tmPct val="9000"/>
                                  </p:iterate>
                                  <p:childTnLst>
                                    <p:set>
                                      <p:cBhvr>
                                        <p:cTn id="83" dur="1" fill="hold">
                                          <p:stCondLst>
                                            <p:cond delay="0"/>
                                          </p:stCondLst>
                                        </p:cTn>
                                        <p:tgtEl>
                                          <p:spTgt spid="18"/>
                                        </p:tgtEl>
                                        <p:attrNameLst>
                                          <p:attrName>style.visibility</p:attrName>
                                        </p:attrNameLst>
                                      </p:cBhvr>
                                      <p:to>
                                        <p:strVal val="visible"/>
                                      </p:to>
                                    </p:set>
                                    <p:anim calcmode="lin" valueType="num">
                                      <p:cBhvr>
                                        <p:cTn id="84" dur="500" fill="hold"/>
                                        <p:tgtEl>
                                          <p:spTgt spid="18"/>
                                        </p:tgtEl>
                                        <p:attrNameLst>
                                          <p:attrName>ppt_w</p:attrName>
                                        </p:attrNameLst>
                                      </p:cBhvr>
                                      <p:tavLst>
                                        <p:tav tm="0">
                                          <p:val>
                                            <p:fltVal val="0"/>
                                          </p:val>
                                        </p:tav>
                                        <p:tav tm="100000">
                                          <p:val>
                                            <p:strVal val="#ppt_w"/>
                                          </p:val>
                                        </p:tav>
                                      </p:tavLst>
                                    </p:anim>
                                    <p:anim calcmode="lin" valueType="num">
                                      <p:cBhvr>
                                        <p:cTn id="85" dur="500" fill="hold"/>
                                        <p:tgtEl>
                                          <p:spTgt spid="18"/>
                                        </p:tgtEl>
                                        <p:attrNameLst>
                                          <p:attrName>ppt_h</p:attrName>
                                        </p:attrNameLst>
                                      </p:cBhvr>
                                      <p:tavLst>
                                        <p:tav tm="0">
                                          <p:val>
                                            <p:fltVal val="0"/>
                                          </p:val>
                                        </p:tav>
                                        <p:tav tm="100000">
                                          <p:val>
                                            <p:strVal val="#ppt_h"/>
                                          </p:val>
                                        </p:tav>
                                      </p:tavLst>
                                    </p:anim>
                                    <p:animEffect transition="in" filter="fade">
                                      <p:cBhvr>
                                        <p:cTn id="86" dur="500"/>
                                        <p:tgtEl>
                                          <p:spTgt spid="18"/>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wipe(up)">
                                      <p:cBhvr>
                                        <p:cTn id="89" dur="500"/>
                                        <p:tgtEl>
                                          <p:spTgt spid="17"/>
                                        </p:tgtEl>
                                      </p:cBhvr>
                                    </p:animEffect>
                                  </p:childTnLst>
                                </p:cTn>
                              </p:par>
                            </p:childTnLst>
                          </p:cTn>
                        </p:par>
                        <p:par>
                          <p:cTn id="90" fill="hold">
                            <p:stCondLst>
                              <p:cond delay="3839"/>
                            </p:stCondLst>
                            <p:childTnLst>
                              <p:par>
                                <p:cTn id="91" presetID="53" presetClass="entr" presetSubtype="16" fill="hold" grpId="0" nodeType="afterEffect">
                                  <p:stCondLst>
                                    <p:cond delay="0"/>
                                  </p:stCondLst>
                                  <p:iterate type="lt">
                                    <p:tmPct val="9000"/>
                                  </p:iterate>
                                  <p:childTnLst>
                                    <p:set>
                                      <p:cBhvr>
                                        <p:cTn id="92" dur="1" fill="hold">
                                          <p:stCondLst>
                                            <p:cond delay="0"/>
                                          </p:stCondLst>
                                        </p:cTn>
                                        <p:tgtEl>
                                          <p:spTgt spid="20"/>
                                        </p:tgtEl>
                                        <p:attrNameLst>
                                          <p:attrName>style.visibility</p:attrName>
                                        </p:attrNameLst>
                                      </p:cBhvr>
                                      <p:to>
                                        <p:strVal val="visible"/>
                                      </p:to>
                                    </p:set>
                                    <p:anim calcmode="lin" valueType="num">
                                      <p:cBhvr>
                                        <p:cTn id="93" dur="500" fill="hold"/>
                                        <p:tgtEl>
                                          <p:spTgt spid="20"/>
                                        </p:tgtEl>
                                        <p:attrNameLst>
                                          <p:attrName>ppt_w</p:attrName>
                                        </p:attrNameLst>
                                      </p:cBhvr>
                                      <p:tavLst>
                                        <p:tav tm="0">
                                          <p:val>
                                            <p:fltVal val="0"/>
                                          </p:val>
                                        </p:tav>
                                        <p:tav tm="100000">
                                          <p:val>
                                            <p:strVal val="#ppt_w"/>
                                          </p:val>
                                        </p:tav>
                                      </p:tavLst>
                                    </p:anim>
                                    <p:anim calcmode="lin" valueType="num">
                                      <p:cBhvr>
                                        <p:cTn id="94" dur="500" fill="hold"/>
                                        <p:tgtEl>
                                          <p:spTgt spid="20"/>
                                        </p:tgtEl>
                                        <p:attrNameLst>
                                          <p:attrName>ppt_h</p:attrName>
                                        </p:attrNameLst>
                                      </p:cBhvr>
                                      <p:tavLst>
                                        <p:tav tm="0">
                                          <p:val>
                                            <p:fltVal val="0"/>
                                          </p:val>
                                        </p:tav>
                                        <p:tav tm="100000">
                                          <p:val>
                                            <p:strVal val="#ppt_h"/>
                                          </p:val>
                                        </p:tav>
                                      </p:tavLst>
                                    </p:anim>
                                    <p:animEffect transition="in" filter="fade">
                                      <p:cBhvr>
                                        <p:cTn id="95" dur="500"/>
                                        <p:tgtEl>
                                          <p:spTgt spid="20"/>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wipe(up)">
                                      <p:cBhvr>
                                        <p:cTn id="98" dur="500"/>
                                        <p:tgtEl>
                                          <p:spTgt spid="19"/>
                                        </p:tgtEl>
                                      </p:cBhvr>
                                    </p:animEffect>
                                  </p:childTnLst>
                                </p:cTn>
                              </p:par>
                            </p:childTnLst>
                          </p:cTn>
                        </p:par>
                        <p:par>
                          <p:cTn id="99" fill="hold">
                            <p:stCondLst>
                              <p:cond delay="4474"/>
                            </p:stCondLst>
                            <p:childTnLst>
                              <p:par>
                                <p:cTn id="100" presetID="53" presetClass="entr" presetSubtype="16" fill="hold" grpId="0" nodeType="afterEffect">
                                  <p:stCondLst>
                                    <p:cond delay="0"/>
                                  </p:stCondLst>
                                  <p:iterate type="lt">
                                    <p:tmPct val="9000"/>
                                  </p:iterate>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ppt_w</p:attrName>
                                        </p:attrNameLst>
                                      </p:cBhvr>
                                      <p:tavLst>
                                        <p:tav tm="0">
                                          <p:val>
                                            <p:fltVal val="0"/>
                                          </p:val>
                                        </p:tav>
                                        <p:tav tm="100000">
                                          <p:val>
                                            <p:strVal val="#ppt_w"/>
                                          </p:val>
                                        </p:tav>
                                      </p:tavLst>
                                    </p:anim>
                                    <p:anim calcmode="lin" valueType="num">
                                      <p:cBhvr>
                                        <p:cTn id="103" dur="500" fill="hold"/>
                                        <p:tgtEl>
                                          <p:spTgt spid="22"/>
                                        </p:tgtEl>
                                        <p:attrNameLst>
                                          <p:attrName>ppt_h</p:attrName>
                                        </p:attrNameLst>
                                      </p:cBhvr>
                                      <p:tavLst>
                                        <p:tav tm="0">
                                          <p:val>
                                            <p:fltVal val="0"/>
                                          </p:val>
                                        </p:tav>
                                        <p:tav tm="100000">
                                          <p:val>
                                            <p:strVal val="#ppt_h"/>
                                          </p:val>
                                        </p:tav>
                                      </p:tavLst>
                                    </p:anim>
                                    <p:animEffect transition="in" filter="fade">
                                      <p:cBhvr>
                                        <p:cTn id="104" dur="500"/>
                                        <p:tgtEl>
                                          <p:spTgt spid="22"/>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up)">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7"/>
          <p:cNvSpPr>
            <a:spLocks noEditPoints="1"/>
          </p:cNvSpPr>
          <p:nvPr/>
        </p:nvSpPr>
        <p:spPr bwMode="auto">
          <a:xfrm>
            <a:off x="5832942" y="2763654"/>
            <a:ext cx="620324" cy="515804"/>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solidFill>
                <a:prstClr val="black"/>
              </a:solidFill>
            </a:endParaRPr>
          </a:p>
        </p:txBody>
      </p:sp>
      <p:sp>
        <p:nvSpPr>
          <p:cNvPr id="3" name="Freeform 47"/>
          <p:cNvSpPr>
            <a:spLocks noChangeAspect="1" noEditPoints="1"/>
          </p:cNvSpPr>
          <p:nvPr/>
        </p:nvSpPr>
        <p:spPr bwMode="auto">
          <a:xfrm>
            <a:off x="6673183" y="3646783"/>
            <a:ext cx="639168" cy="5184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solidFill>
                <a:prstClr val="black"/>
              </a:solidFill>
            </a:endParaRPr>
          </a:p>
        </p:txBody>
      </p:sp>
      <p:sp>
        <p:nvSpPr>
          <p:cNvPr id="4" name="Freeform 42"/>
          <p:cNvSpPr>
            <a:spLocks noChangeAspect="1" noEditPoints="1"/>
          </p:cNvSpPr>
          <p:nvPr/>
        </p:nvSpPr>
        <p:spPr bwMode="auto">
          <a:xfrm>
            <a:off x="5026455" y="3646783"/>
            <a:ext cx="405239" cy="5184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solidFill>
                <a:prstClr val="black"/>
              </a:solidFill>
            </a:endParaRPr>
          </a:p>
        </p:txBody>
      </p:sp>
      <p:grpSp>
        <p:nvGrpSpPr>
          <p:cNvPr id="5" name="组合 4"/>
          <p:cNvGrpSpPr>
            <a:grpSpLocks noChangeAspect="1"/>
          </p:cNvGrpSpPr>
          <p:nvPr/>
        </p:nvGrpSpPr>
        <p:grpSpPr>
          <a:xfrm>
            <a:off x="5792958" y="4463127"/>
            <a:ext cx="599573" cy="518400"/>
            <a:chOff x="5169548" y="3637977"/>
            <a:chExt cx="674520" cy="583200"/>
          </a:xfrm>
          <a:solidFill>
            <a:schemeClr val="tx1">
              <a:lumMod val="65000"/>
              <a:lumOff val="35000"/>
            </a:schemeClr>
          </a:solidFill>
        </p:grpSpPr>
        <p:sp>
          <p:nvSpPr>
            <p:cNvPr id="6" name="Freeform 52"/>
            <p:cNvSpPr>
              <a:spLocks noEditPoints="1"/>
            </p:cNvSpPr>
            <p:nvPr/>
          </p:nvSpPr>
          <p:spPr bwMode="auto">
            <a:xfrm>
              <a:off x="5284736" y="3885993"/>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sp>
          <p:nvSpPr>
            <p:cNvPr id="7" name="Freeform 53"/>
            <p:cNvSpPr>
              <a:spLocks noEditPoints="1"/>
            </p:cNvSpPr>
            <p:nvPr/>
          </p:nvSpPr>
          <p:spPr bwMode="auto">
            <a:xfrm>
              <a:off x="5169548" y="3637977"/>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prstClr val="black"/>
                </a:solidFill>
              </a:endParaRPr>
            </a:p>
          </p:txBody>
        </p:sp>
      </p:grpSp>
      <p:grpSp>
        <p:nvGrpSpPr>
          <p:cNvPr id="8" name="组合 7"/>
          <p:cNvGrpSpPr/>
          <p:nvPr/>
        </p:nvGrpSpPr>
        <p:grpSpPr>
          <a:xfrm>
            <a:off x="4009163" y="1806251"/>
            <a:ext cx="2034584" cy="2021813"/>
            <a:chOff x="3006872" y="1129208"/>
            <a:chExt cx="1525938" cy="1516360"/>
          </a:xfrm>
          <a:solidFill>
            <a:schemeClr val="accent1"/>
          </a:solidFill>
        </p:grpSpPr>
        <p:sp>
          <p:nvSpPr>
            <p:cNvPr id="9" name="圆角矩形 26"/>
            <p:cNvSpPr/>
            <p:nvPr/>
          </p:nvSpPr>
          <p:spPr>
            <a:xfrm>
              <a:off x="3006872"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TextBox 58"/>
            <p:cNvSpPr txBox="1"/>
            <p:nvPr/>
          </p:nvSpPr>
          <p:spPr>
            <a:xfrm>
              <a:off x="3542656" y="1649338"/>
              <a:ext cx="514805" cy="561741"/>
            </a:xfrm>
            <a:prstGeom prst="rect">
              <a:avLst/>
            </a:prstGeom>
            <a:grpFill/>
          </p:spPr>
          <p:txBody>
            <a:bodyPr wrap="none" rtlCol="0">
              <a:spAutoFit/>
            </a:bodyPr>
            <a:lstStyle/>
            <a:p>
              <a:r>
                <a:rPr lang="en-US" altLang="zh-CN" sz="4265" dirty="0">
                  <a:solidFill>
                    <a:schemeClr val="bg1"/>
                  </a:solidFill>
                  <a:latin typeface="Impact" panose="020B0806030902050204" pitchFamily="34" charset="0"/>
                </a:rPr>
                <a:t>01</a:t>
              </a:r>
              <a:endParaRPr lang="zh-CN" altLang="en-US" sz="4265" dirty="0">
                <a:solidFill>
                  <a:schemeClr val="bg1"/>
                </a:solidFill>
                <a:latin typeface="Impact" panose="020B0806030902050204" pitchFamily="34" charset="0"/>
              </a:endParaRPr>
            </a:p>
          </p:txBody>
        </p:sp>
      </p:grpSp>
      <p:grpSp>
        <p:nvGrpSpPr>
          <p:cNvPr id="11" name="组合 10"/>
          <p:cNvGrpSpPr/>
          <p:nvPr/>
        </p:nvGrpSpPr>
        <p:grpSpPr>
          <a:xfrm>
            <a:off x="6143104" y="1806251"/>
            <a:ext cx="2034584" cy="2021813"/>
            <a:chOff x="4607328" y="1129208"/>
            <a:chExt cx="1525938" cy="1516360"/>
          </a:xfrm>
          <a:solidFill>
            <a:schemeClr val="accent2"/>
          </a:solidFill>
        </p:grpSpPr>
        <p:sp>
          <p:nvSpPr>
            <p:cNvPr id="12" name="圆角矩形 26"/>
            <p:cNvSpPr/>
            <p:nvPr/>
          </p:nvSpPr>
          <p:spPr>
            <a:xfrm flipH="1">
              <a:off x="4607328" y="1129208"/>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TextBox 61"/>
            <p:cNvSpPr txBox="1"/>
            <p:nvPr/>
          </p:nvSpPr>
          <p:spPr>
            <a:xfrm>
              <a:off x="5089611" y="1649338"/>
              <a:ext cx="564097" cy="561741"/>
            </a:xfrm>
            <a:prstGeom prst="rect">
              <a:avLst/>
            </a:prstGeom>
            <a:grpFill/>
          </p:spPr>
          <p:txBody>
            <a:bodyPr wrap="none" rtlCol="0">
              <a:spAutoFit/>
            </a:bodyPr>
            <a:lstStyle/>
            <a:p>
              <a:r>
                <a:rPr lang="en-US" altLang="zh-CN" sz="4265" dirty="0">
                  <a:solidFill>
                    <a:schemeClr val="bg1"/>
                  </a:solidFill>
                  <a:latin typeface="Impact" panose="020B0806030902050204" pitchFamily="34" charset="0"/>
                </a:rPr>
                <a:t>02</a:t>
              </a:r>
              <a:endParaRPr lang="zh-CN" altLang="en-US" sz="4265" dirty="0">
                <a:solidFill>
                  <a:schemeClr val="bg1"/>
                </a:solidFill>
                <a:latin typeface="Impact" panose="020B0806030902050204" pitchFamily="34" charset="0"/>
              </a:endParaRPr>
            </a:p>
          </p:txBody>
        </p:sp>
      </p:grpSp>
      <p:grpSp>
        <p:nvGrpSpPr>
          <p:cNvPr id="14" name="组合 13"/>
          <p:cNvGrpSpPr/>
          <p:nvPr/>
        </p:nvGrpSpPr>
        <p:grpSpPr>
          <a:xfrm>
            <a:off x="6143105" y="3955742"/>
            <a:ext cx="2034584" cy="2021813"/>
            <a:chOff x="4607329" y="2741326"/>
            <a:chExt cx="1525938" cy="1516360"/>
          </a:xfrm>
          <a:solidFill>
            <a:schemeClr val="accent3"/>
          </a:solidFill>
        </p:grpSpPr>
        <p:sp>
          <p:nvSpPr>
            <p:cNvPr id="15" name="圆角矩形 26"/>
            <p:cNvSpPr/>
            <p:nvPr/>
          </p:nvSpPr>
          <p:spPr>
            <a:xfrm flipH="1" flipV="1">
              <a:off x="4607329" y="2741326"/>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TextBox 64"/>
            <p:cNvSpPr txBox="1"/>
            <p:nvPr/>
          </p:nvSpPr>
          <p:spPr>
            <a:xfrm>
              <a:off x="5089611" y="3139103"/>
              <a:ext cx="576119" cy="561741"/>
            </a:xfrm>
            <a:prstGeom prst="rect">
              <a:avLst/>
            </a:prstGeom>
            <a:grpFill/>
          </p:spPr>
          <p:txBody>
            <a:bodyPr wrap="none" rtlCol="0">
              <a:spAutoFit/>
            </a:bodyPr>
            <a:lstStyle/>
            <a:p>
              <a:r>
                <a:rPr lang="en-US" altLang="zh-CN" sz="4265" dirty="0">
                  <a:solidFill>
                    <a:schemeClr val="bg1"/>
                  </a:solidFill>
                  <a:latin typeface="Impact" panose="020B0806030902050204" pitchFamily="34" charset="0"/>
                </a:rPr>
                <a:t>03</a:t>
              </a:r>
              <a:endParaRPr lang="zh-CN" altLang="en-US" sz="4265" dirty="0">
                <a:solidFill>
                  <a:schemeClr val="bg1"/>
                </a:solidFill>
                <a:latin typeface="Impact" panose="020B0806030902050204" pitchFamily="34" charset="0"/>
              </a:endParaRPr>
            </a:p>
          </p:txBody>
        </p:sp>
      </p:grpSp>
      <p:grpSp>
        <p:nvGrpSpPr>
          <p:cNvPr id="17" name="组合 16"/>
          <p:cNvGrpSpPr/>
          <p:nvPr/>
        </p:nvGrpSpPr>
        <p:grpSpPr>
          <a:xfrm>
            <a:off x="4009163" y="3961520"/>
            <a:ext cx="2034584" cy="2021813"/>
            <a:chOff x="3006872" y="2745660"/>
            <a:chExt cx="1525938" cy="1516360"/>
          </a:xfrm>
        </p:grpSpPr>
        <p:sp>
          <p:nvSpPr>
            <p:cNvPr id="18" name="圆角矩形 26"/>
            <p:cNvSpPr/>
            <p:nvPr/>
          </p:nvSpPr>
          <p:spPr>
            <a:xfrm flipV="1">
              <a:off x="3006872" y="2745660"/>
              <a:ext cx="1525938" cy="1516360"/>
            </a:xfrm>
            <a:custGeom>
              <a:avLst/>
              <a:gdLst/>
              <a:ahLst/>
              <a:cxnLst/>
              <a:rect l="l" t="t" r="r" b="b"/>
              <a:pathLst>
                <a:path w="1525938" h="1516360">
                  <a:moveTo>
                    <a:pt x="904603" y="0"/>
                  </a:moveTo>
                  <a:cubicBezTo>
                    <a:pt x="1058735" y="0"/>
                    <a:pt x="1184591" y="121065"/>
                    <a:pt x="1191155" y="273347"/>
                  </a:cubicBezTo>
                  <a:lnTo>
                    <a:pt x="1368771" y="273347"/>
                  </a:lnTo>
                  <a:cubicBezTo>
                    <a:pt x="1455572" y="273347"/>
                    <a:pt x="1525938" y="343713"/>
                    <a:pt x="1525938" y="430514"/>
                  </a:cubicBezTo>
                  <a:lnTo>
                    <a:pt x="1525938" y="611087"/>
                  </a:lnTo>
                  <a:lnTo>
                    <a:pt x="1507259" y="609204"/>
                  </a:lnTo>
                  <a:cubicBezTo>
                    <a:pt x="1348183" y="609204"/>
                    <a:pt x="1219227" y="738160"/>
                    <a:pt x="1219227" y="897236"/>
                  </a:cubicBezTo>
                  <a:cubicBezTo>
                    <a:pt x="1219227" y="1056312"/>
                    <a:pt x="1348183" y="1185268"/>
                    <a:pt x="1507259" y="1185268"/>
                  </a:cubicBezTo>
                  <a:cubicBezTo>
                    <a:pt x="1513562" y="1185268"/>
                    <a:pt x="1519818" y="1185066"/>
                    <a:pt x="1525938" y="1183385"/>
                  </a:cubicBezTo>
                  <a:lnTo>
                    <a:pt x="1525938" y="1359193"/>
                  </a:lnTo>
                  <a:cubicBezTo>
                    <a:pt x="1525938" y="1445994"/>
                    <a:pt x="1455572" y="1516360"/>
                    <a:pt x="1368771" y="1516360"/>
                  </a:cubicBezTo>
                  <a:lnTo>
                    <a:pt x="1191254" y="1516360"/>
                  </a:lnTo>
                  <a:lnTo>
                    <a:pt x="1192636" y="1502644"/>
                  </a:lnTo>
                  <a:cubicBezTo>
                    <a:pt x="1192636" y="1343568"/>
                    <a:pt x="1063680" y="1214612"/>
                    <a:pt x="904604" y="1214612"/>
                  </a:cubicBezTo>
                  <a:cubicBezTo>
                    <a:pt x="745528" y="1214612"/>
                    <a:pt x="616572" y="1343568"/>
                    <a:pt x="616572" y="1502644"/>
                  </a:cubicBezTo>
                  <a:cubicBezTo>
                    <a:pt x="616572" y="1507259"/>
                    <a:pt x="616681" y="1511848"/>
                    <a:pt x="617955" y="1516360"/>
                  </a:cubicBezTo>
                  <a:lnTo>
                    <a:pt x="426150" y="1516360"/>
                  </a:lnTo>
                  <a:cubicBezTo>
                    <a:pt x="339349" y="1516360"/>
                    <a:pt x="268983" y="1445994"/>
                    <a:pt x="268983" y="1359193"/>
                  </a:cubicBezTo>
                  <a:lnTo>
                    <a:pt x="268983" y="1183347"/>
                  </a:lnTo>
                  <a:cubicBezTo>
                    <a:pt x="118743" y="1174794"/>
                    <a:pt x="0" y="1049882"/>
                    <a:pt x="0" y="897235"/>
                  </a:cubicBezTo>
                  <a:cubicBezTo>
                    <a:pt x="0" y="744588"/>
                    <a:pt x="118743" y="619676"/>
                    <a:pt x="268983" y="611123"/>
                  </a:cubicBezTo>
                  <a:lnTo>
                    <a:pt x="268983" y="430514"/>
                  </a:lnTo>
                  <a:cubicBezTo>
                    <a:pt x="268983" y="343713"/>
                    <a:pt x="339349" y="273347"/>
                    <a:pt x="426150" y="273347"/>
                  </a:cubicBezTo>
                  <a:lnTo>
                    <a:pt x="618051" y="273347"/>
                  </a:lnTo>
                  <a:cubicBezTo>
                    <a:pt x="624616" y="121065"/>
                    <a:pt x="750471" y="0"/>
                    <a:pt x="904603" y="0"/>
                  </a:cubicBezTo>
                  <a:close/>
                </a:path>
              </a:pathLst>
            </a:cu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TextBox 67"/>
            <p:cNvSpPr txBox="1"/>
            <p:nvPr/>
          </p:nvSpPr>
          <p:spPr>
            <a:xfrm>
              <a:off x="3542656" y="3139103"/>
              <a:ext cx="564097" cy="561741"/>
            </a:xfrm>
            <a:prstGeom prst="rect">
              <a:avLst/>
            </a:prstGeom>
            <a:noFill/>
          </p:spPr>
          <p:txBody>
            <a:bodyPr wrap="none" rtlCol="0">
              <a:spAutoFit/>
            </a:bodyPr>
            <a:lstStyle/>
            <a:p>
              <a:r>
                <a:rPr lang="en-US" altLang="zh-CN" sz="4265" dirty="0">
                  <a:solidFill>
                    <a:schemeClr val="bg1"/>
                  </a:solidFill>
                  <a:latin typeface="Impact" panose="020B0806030902050204" pitchFamily="34" charset="0"/>
                </a:rPr>
                <a:t>04</a:t>
              </a:r>
              <a:endParaRPr lang="zh-CN" altLang="en-US" sz="4265" dirty="0">
                <a:solidFill>
                  <a:schemeClr val="bg1"/>
                </a:solidFill>
                <a:latin typeface="Impact" panose="020B0806030902050204" pitchFamily="34" charset="0"/>
              </a:endParaRPr>
            </a:p>
          </p:txBody>
        </p:sp>
      </p:grpSp>
      <p:cxnSp>
        <p:nvCxnSpPr>
          <p:cNvPr id="20" name="直接连接符 19"/>
          <p:cNvCxnSpPr/>
          <p:nvPr/>
        </p:nvCxnSpPr>
        <p:spPr>
          <a:xfrm flipH="1">
            <a:off x="3436347" y="3021087"/>
            <a:ext cx="960107"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矩形 1"/>
          <p:cNvSpPr>
            <a:spLocks noChangeArrowheads="1"/>
          </p:cNvSpPr>
          <p:nvPr/>
        </p:nvSpPr>
        <p:spPr bwMode="auto">
          <a:xfrm>
            <a:off x="341086" y="2477659"/>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endParaRPr lang="zh-CN" altLang="en-US" sz="1600" kern="0" dirty="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flipH="1">
            <a:off x="7824192" y="3021087"/>
            <a:ext cx="686952"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1"/>
          <p:cNvSpPr>
            <a:spLocks noChangeArrowheads="1"/>
          </p:cNvSpPr>
          <p:nvPr/>
        </p:nvSpPr>
        <p:spPr bwMode="auto">
          <a:xfrm>
            <a:off x="8699401" y="2477659"/>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endParaRPr lang="zh-CN" altLang="en-US" sz="1600" kern="0" dirty="0">
              <a:latin typeface="微软雅黑" panose="020B0503020204020204" pitchFamily="34" charset="-122"/>
              <a:ea typeface="微软雅黑" panose="020B0503020204020204" pitchFamily="34" charset="-122"/>
            </a:endParaRPr>
          </a:p>
        </p:txBody>
      </p:sp>
      <p:cxnSp>
        <p:nvCxnSpPr>
          <p:cNvPr id="24" name="直接连接符 23"/>
          <p:cNvCxnSpPr/>
          <p:nvPr/>
        </p:nvCxnSpPr>
        <p:spPr>
          <a:xfrm flipH="1">
            <a:off x="7824192" y="4765005"/>
            <a:ext cx="686952"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矩形 1"/>
          <p:cNvSpPr>
            <a:spLocks noChangeArrowheads="1"/>
          </p:cNvSpPr>
          <p:nvPr/>
        </p:nvSpPr>
        <p:spPr bwMode="auto">
          <a:xfrm>
            <a:off x="8699401" y="4221577"/>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endParaRPr lang="zh-CN" altLang="en-US" sz="1600" kern="0" dirty="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a:off x="3436347" y="4765005"/>
            <a:ext cx="960107" cy="0"/>
          </a:xfrm>
          <a:prstGeom prst="line">
            <a:avLst/>
          </a:prstGeom>
          <a:ln w="6350">
            <a:solidFill>
              <a:schemeClr val="accent5">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矩形 1"/>
          <p:cNvSpPr>
            <a:spLocks noChangeArrowheads="1"/>
          </p:cNvSpPr>
          <p:nvPr/>
        </p:nvSpPr>
        <p:spPr bwMode="auto">
          <a:xfrm>
            <a:off x="341086" y="4221577"/>
            <a:ext cx="30517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600" kern="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a:t>
            </a:r>
            <a:endParaRPr lang="zh-CN" altLang="en-US" sz="1600" kern="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6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2000">
                                          <p:cBhvr additive="base">
                                            <p:cTn id="7" dur="400" fill="hold"/>
                                            <p:tgtEl>
                                              <p:spTgt spid="8"/>
                                            </p:tgtEl>
                                            <p:attrNameLst>
                                              <p:attrName>ppt_x</p:attrName>
                                            </p:attrNameLst>
                                          </p:cBhvr>
                                          <p:tavLst>
                                            <p:tav tm="0">
                                              <p:val>
                                                <p:strVal val="0-#ppt_w/2"/>
                                              </p:val>
                                            </p:tav>
                                            <p:tav tm="100000">
                                              <p:val>
                                                <p:strVal val="#ppt_x"/>
                                              </p:val>
                                            </p:tav>
                                          </p:tavLst>
                                        </p:anim>
                                        <p:anim calcmode="lin" valueType="num" p14:bounceEnd="62000">
                                          <p:cBhvr additive="base">
                                            <p:cTn id="8" dur="4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14:presetBounceEnd="62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2000">
                                          <p:cBhvr additive="base">
                                            <p:cTn id="11" dur="400" fill="hold"/>
                                            <p:tgtEl>
                                              <p:spTgt spid="11"/>
                                            </p:tgtEl>
                                            <p:attrNameLst>
                                              <p:attrName>ppt_x</p:attrName>
                                            </p:attrNameLst>
                                          </p:cBhvr>
                                          <p:tavLst>
                                            <p:tav tm="0">
                                              <p:val>
                                                <p:strVal val="1+#ppt_w/2"/>
                                              </p:val>
                                            </p:tav>
                                            <p:tav tm="100000">
                                              <p:val>
                                                <p:strVal val="#ppt_x"/>
                                              </p:val>
                                            </p:tav>
                                          </p:tavLst>
                                        </p:anim>
                                        <p:anim calcmode="lin" valueType="num" p14:bounceEnd="62000">
                                          <p:cBhvr additive="base">
                                            <p:cTn id="12" dur="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14:presetBounceEnd="62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2000">
                                          <p:cBhvr additive="base">
                                            <p:cTn id="15" dur="4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16" dur="4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14:presetBounceEnd="62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62000">
                                          <p:cBhvr additive="base">
                                            <p:cTn id="19" dur="400" fill="hold"/>
                                            <p:tgtEl>
                                              <p:spTgt spid="17"/>
                                            </p:tgtEl>
                                            <p:attrNameLst>
                                              <p:attrName>ppt_x</p:attrName>
                                            </p:attrNameLst>
                                          </p:cBhvr>
                                          <p:tavLst>
                                            <p:tav tm="0">
                                              <p:val>
                                                <p:strVal val="0-#ppt_w/2"/>
                                              </p:val>
                                            </p:tav>
                                            <p:tav tm="100000">
                                              <p:val>
                                                <p:strVal val="#ppt_x"/>
                                              </p:val>
                                            </p:tav>
                                          </p:tavLst>
                                        </p:anim>
                                        <p:anim calcmode="lin" valueType="num" p14:bounceEnd="62000">
                                          <p:cBhvr additive="base">
                                            <p:cTn id="20" dur="4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anim calcmode="lin" valueType="num">
                                          <p:cBhvr>
                                            <p:cTn id="27" dur="500" fill="hold"/>
                                            <p:tgtEl>
                                              <p:spTgt spid="3"/>
                                            </p:tgtEl>
                                            <p:attrNameLst>
                                              <p:attrName>ppt_x</p:attrName>
                                            </p:attrNameLst>
                                          </p:cBhvr>
                                          <p:tavLst>
                                            <p:tav tm="0">
                                              <p:val>
                                                <p:fltVal val="0.5"/>
                                              </p:val>
                                            </p:tav>
                                            <p:tav tm="100000">
                                              <p:val>
                                                <p:strVal val="#ppt_x"/>
                                              </p:val>
                                            </p:tav>
                                          </p:tavLst>
                                        </p:anim>
                                        <p:anim calcmode="lin" valueType="num">
                                          <p:cBhvr>
                                            <p:cTn id="28" dur="500" fill="hold"/>
                                            <p:tgtEl>
                                              <p:spTgt spid="3"/>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anim calcmode="lin" valueType="num">
                                          <p:cBhvr>
                                            <p:cTn id="34" dur="500" fill="hold"/>
                                            <p:tgtEl>
                                              <p:spTgt spid="4"/>
                                            </p:tgtEl>
                                            <p:attrNameLst>
                                              <p:attrName>ppt_x</p:attrName>
                                            </p:attrNameLst>
                                          </p:cBhvr>
                                          <p:tavLst>
                                            <p:tav tm="0">
                                              <p:val>
                                                <p:fltVal val="0.5"/>
                                              </p:val>
                                            </p:tav>
                                            <p:tav tm="100000">
                                              <p:val>
                                                <p:strVal val="#ppt_x"/>
                                              </p:val>
                                            </p:tav>
                                          </p:tavLst>
                                        </p:anim>
                                        <p:anim calcmode="lin" valueType="num">
                                          <p:cBhvr>
                                            <p:cTn id="35" dur="500" fill="hold"/>
                                            <p:tgtEl>
                                              <p:spTgt spid="4"/>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anim calcmode="lin" valueType="num">
                                          <p:cBhvr>
                                            <p:cTn id="41" dur="500" fill="hold"/>
                                            <p:tgtEl>
                                              <p:spTgt spid="2"/>
                                            </p:tgtEl>
                                            <p:attrNameLst>
                                              <p:attrName>ppt_x</p:attrName>
                                            </p:attrNameLst>
                                          </p:cBhvr>
                                          <p:tavLst>
                                            <p:tav tm="0">
                                              <p:val>
                                                <p:fltVal val="0.5"/>
                                              </p:val>
                                            </p:tav>
                                            <p:tav tm="100000">
                                              <p:val>
                                                <p:strVal val="#ppt_x"/>
                                              </p:val>
                                            </p:tav>
                                          </p:tavLst>
                                        </p:anim>
                                        <p:anim calcmode="lin" valueType="num">
                                          <p:cBhvr>
                                            <p:cTn id="42" dur="500" fill="hold"/>
                                            <p:tgtEl>
                                              <p:spTgt spid="2"/>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anim calcmode="lin" valueType="num">
                                          <p:cBhvr>
                                            <p:cTn id="48" dur="500" fill="hold"/>
                                            <p:tgtEl>
                                              <p:spTgt spid="5"/>
                                            </p:tgtEl>
                                            <p:attrNameLst>
                                              <p:attrName>ppt_x</p:attrName>
                                            </p:attrNameLst>
                                          </p:cBhvr>
                                          <p:tavLst>
                                            <p:tav tm="0">
                                              <p:val>
                                                <p:fltVal val="0.5"/>
                                              </p:val>
                                            </p:tav>
                                            <p:tav tm="100000">
                                              <p:val>
                                                <p:strVal val="#ppt_x"/>
                                              </p:val>
                                            </p:tav>
                                          </p:tavLst>
                                        </p:anim>
                                        <p:anim calcmode="lin" valueType="num">
                                          <p:cBhvr>
                                            <p:cTn id="49" dur="500" fill="hold"/>
                                            <p:tgtEl>
                                              <p:spTgt spid="5"/>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right)">
                                          <p:cBhvr>
                                            <p:cTn id="53" dur="500"/>
                                            <p:tgtEl>
                                              <p:spTgt spid="20"/>
                                            </p:tgtEl>
                                          </p:cBhvr>
                                        </p:animEffect>
                                      </p:childTnLst>
                                    </p:cTn>
                                  </p:par>
                                </p:childTnLst>
                              </p:cTn>
                            </p:par>
                            <p:par>
                              <p:cTn id="54" fill="hold">
                                <p:stCondLst>
                                  <p:cond delay="1500"/>
                                </p:stCondLst>
                                <p:childTnLst>
                                  <p:par>
                                    <p:cTn id="55" presetID="2" presetClass="entr" presetSubtype="8" fill="hold" grpId="0" nodeType="afterEffect" p14:presetBounceEnd="30000">
                                      <p:stCondLst>
                                        <p:cond delay="0"/>
                                      </p:stCondLst>
                                      <p:iterate type="lt">
                                        <p:tmPct val="5000"/>
                                      </p:iterate>
                                      <p:childTnLst>
                                        <p:set>
                                          <p:cBhvr>
                                            <p:cTn id="56" dur="1" fill="hold">
                                              <p:stCondLst>
                                                <p:cond delay="0"/>
                                              </p:stCondLst>
                                            </p:cTn>
                                            <p:tgtEl>
                                              <p:spTgt spid="21"/>
                                            </p:tgtEl>
                                            <p:attrNameLst>
                                              <p:attrName>style.visibility</p:attrName>
                                            </p:attrNameLst>
                                          </p:cBhvr>
                                          <p:to>
                                            <p:strVal val="visible"/>
                                          </p:to>
                                        </p:set>
                                        <p:anim calcmode="lin" valueType="num" p14:bounceEnd="30000">
                                          <p:cBhvr additive="base">
                                            <p:cTn id="57" dur="5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58" dur="500" fill="hold"/>
                                            <p:tgtEl>
                                              <p:spTgt spid="21"/>
                                            </p:tgtEl>
                                            <p:attrNameLst>
                                              <p:attrName>ppt_y</p:attrName>
                                            </p:attrNameLst>
                                          </p:cBhvr>
                                          <p:tavLst>
                                            <p:tav tm="0">
                                              <p:val>
                                                <p:strVal val="#ppt_y"/>
                                              </p:val>
                                            </p:tav>
                                            <p:tav tm="100000">
                                              <p:val>
                                                <p:strVal val="#ppt_y"/>
                                              </p:val>
                                            </p:tav>
                                          </p:tavLst>
                                        </p:anim>
                                      </p:childTnLst>
                                    </p:cTn>
                                  </p:par>
                                </p:childTnLst>
                              </p:cTn>
                            </p:par>
                            <p:par>
                              <p:cTn id="59" fill="hold">
                                <p:stCondLst>
                                  <p:cond delay="3025"/>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3525"/>
                                </p:stCondLst>
                                <p:childTnLst>
                                  <p:par>
                                    <p:cTn id="64" presetID="2" presetClass="entr" presetSubtype="2" fill="hold" grpId="0" nodeType="afterEffect" p14:presetBounceEnd="30000">
                                      <p:stCondLst>
                                        <p:cond delay="0"/>
                                      </p:stCondLst>
                                      <p:iterate type="lt">
                                        <p:tmPct val="5000"/>
                                      </p:iterate>
                                      <p:childTnLst>
                                        <p:set>
                                          <p:cBhvr>
                                            <p:cTn id="65" dur="1" fill="hold">
                                              <p:stCondLst>
                                                <p:cond delay="0"/>
                                              </p:stCondLst>
                                            </p:cTn>
                                            <p:tgtEl>
                                              <p:spTgt spid="23"/>
                                            </p:tgtEl>
                                            <p:attrNameLst>
                                              <p:attrName>style.visibility</p:attrName>
                                            </p:attrNameLst>
                                          </p:cBhvr>
                                          <p:to>
                                            <p:strVal val="visible"/>
                                          </p:to>
                                        </p:set>
                                        <p:anim calcmode="lin" valueType="num" p14:bounceEnd="30000">
                                          <p:cBhvr additive="base">
                                            <p:cTn id="66" dur="500" fill="hold"/>
                                            <p:tgtEl>
                                              <p:spTgt spid="23"/>
                                            </p:tgtEl>
                                            <p:attrNameLst>
                                              <p:attrName>ppt_x</p:attrName>
                                            </p:attrNameLst>
                                          </p:cBhvr>
                                          <p:tavLst>
                                            <p:tav tm="0">
                                              <p:val>
                                                <p:strVal val="1+#ppt_w/2"/>
                                              </p:val>
                                            </p:tav>
                                            <p:tav tm="100000">
                                              <p:val>
                                                <p:strVal val="#ppt_x"/>
                                              </p:val>
                                            </p:tav>
                                          </p:tavLst>
                                        </p:anim>
                                        <p:anim calcmode="lin" valueType="num" p14:bounceEnd="30000">
                                          <p:cBhvr additive="base">
                                            <p:cTn id="67" dur="500" fill="hold"/>
                                            <p:tgtEl>
                                              <p:spTgt spid="23"/>
                                            </p:tgtEl>
                                            <p:attrNameLst>
                                              <p:attrName>ppt_y</p:attrName>
                                            </p:attrNameLst>
                                          </p:cBhvr>
                                          <p:tavLst>
                                            <p:tav tm="0">
                                              <p:val>
                                                <p:strVal val="#ppt_y"/>
                                              </p:val>
                                            </p:tav>
                                            <p:tav tm="100000">
                                              <p:val>
                                                <p:strVal val="#ppt_y"/>
                                              </p:val>
                                            </p:tav>
                                          </p:tavLst>
                                        </p:anim>
                                      </p:childTnLst>
                                    </p:cTn>
                                  </p:par>
                                </p:childTnLst>
                              </p:cTn>
                            </p:par>
                            <p:par>
                              <p:cTn id="68" fill="hold">
                                <p:stCondLst>
                                  <p:cond delay="5150"/>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5650"/>
                                </p:stCondLst>
                                <p:childTnLst>
                                  <p:par>
                                    <p:cTn id="73" presetID="2" presetClass="entr" presetSubtype="2" fill="hold" grpId="0" nodeType="afterEffect" p14:presetBounceEnd="30000">
                                      <p:stCondLst>
                                        <p:cond delay="0"/>
                                      </p:stCondLst>
                                      <p:iterate type="lt">
                                        <p:tmPct val="5000"/>
                                      </p:iterate>
                                      <p:childTnLst>
                                        <p:set>
                                          <p:cBhvr>
                                            <p:cTn id="74" dur="1" fill="hold">
                                              <p:stCondLst>
                                                <p:cond delay="0"/>
                                              </p:stCondLst>
                                            </p:cTn>
                                            <p:tgtEl>
                                              <p:spTgt spid="25"/>
                                            </p:tgtEl>
                                            <p:attrNameLst>
                                              <p:attrName>style.visibility</p:attrName>
                                            </p:attrNameLst>
                                          </p:cBhvr>
                                          <p:to>
                                            <p:strVal val="visible"/>
                                          </p:to>
                                        </p:set>
                                        <p:anim calcmode="lin" valueType="num" p14:bounceEnd="30000">
                                          <p:cBhvr additive="base">
                                            <p:cTn id="75" dur="500" fill="hold"/>
                                            <p:tgtEl>
                                              <p:spTgt spid="25"/>
                                            </p:tgtEl>
                                            <p:attrNameLst>
                                              <p:attrName>ppt_x</p:attrName>
                                            </p:attrNameLst>
                                          </p:cBhvr>
                                          <p:tavLst>
                                            <p:tav tm="0">
                                              <p:val>
                                                <p:strVal val="1+#ppt_w/2"/>
                                              </p:val>
                                            </p:tav>
                                            <p:tav tm="100000">
                                              <p:val>
                                                <p:strVal val="#ppt_x"/>
                                              </p:val>
                                            </p:tav>
                                          </p:tavLst>
                                        </p:anim>
                                        <p:anim calcmode="lin" valueType="num" p14:bounceEnd="30000">
                                          <p:cBhvr additive="base">
                                            <p:cTn id="76" dur="500" fill="hold"/>
                                            <p:tgtEl>
                                              <p:spTgt spid="25"/>
                                            </p:tgtEl>
                                            <p:attrNameLst>
                                              <p:attrName>ppt_y</p:attrName>
                                            </p:attrNameLst>
                                          </p:cBhvr>
                                          <p:tavLst>
                                            <p:tav tm="0">
                                              <p:val>
                                                <p:strVal val="#ppt_y"/>
                                              </p:val>
                                            </p:tav>
                                            <p:tav tm="100000">
                                              <p:val>
                                                <p:strVal val="#ppt_y"/>
                                              </p:val>
                                            </p:tav>
                                          </p:tavLst>
                                        </p:anim>
                                      </p:childTnLst>
                                    </p:cTn>
                                  </p:par>
                                </p:childTnLst>
                              </p:cTn>
                            </p:par>
                            <p:par>
                              <p:cTn id="77" fill="hold">
                                <p:stCondLst>
                                  <p:cond delay="7275"/>
                                </p:stCondLst>
                                <p:childTnLst>
                                  <p:par>
                                    <p:cTn id="78" presetID="22" presetClass="entr" presetSubtype="2"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right)">
                                          <p:cBhvr>
                                            <p:cTn id="80" dur="500"/>
                                            <p:tgtEl>
                                              <p:spTgt spid="26"/>
                                            </p:tgtEl>
                                          </p:cBhvr>
                                        </p:animEffect>
                                      </p:childTnLst>
                                    </p:cTn>
                                  </p:par>
                                </p:childTnLst>
                              </p:cTn>
                            </p:par>
                            <p:par>
                              <p:cTn id="81" fill="hold">
                                <p:stCondLst>
                                  <p:cond delay="7775"/>
                                </p:stCondLst>
                                <p:childTnLst>
                                  <p:par>
                                    <p:cTn id="82" presetID="2" presetClass="entr" presetSubtype="8" fill="hold" grpId="0" nodeType="afterEffect" p14:presetBounceEnd="30000">
                                      <p:stCondLst>
                                        <p:cond delay="0"/>
                                      </p:stCondLst>
                                      <p:iterate type="lt">
                                        <p:tmPct val="5000"/>
                                      </p:iterate>
                                      <p:childTnLst>
                                        <p:set>
                                          <p:cBhvr>
                                            <p:cTn id="83" dur="1" fill="hold">
                                              <p:stCondLst>
                                                <p:cond delay="0"/>
                                              </p:stCondLst>
                                            </p:cTn>
                                            <p:tgtEl>
                                              <p:spTgt spid="27"/>
                                            </p:tgtEl>
                                            <p:attrNameLst>
                                              <p:attrName>style.visibility</p:attrName>
                                            </p:attrNameLst>
                                          </p:cBhvr>
                                          <p:to>
                                            <p:strVal val="visible"/>
                                          </p:to>
                                        </p:set>
                                        <p:anim calcmode="lin" valueType="num" p14:bounceEnd="30000">
                                          <p:cBhvr additive="base">
                                            <p:cTn id="84" dur="500" fill="hold"/>
                                            <p:tgtEl>
                                              <p:spTgt spid="27"/>
                                            </p:tgtEl>
                                            <p:attrNameLst>
                                              <p:attrName>ppt_x</p:attrName>
                                            </p:attrNameLst>
                                          </p:cBhvr>
                                          <p:tavLst>
                                            <p:tav tm="0">
                                              <p:val>
                                                <p:strVal val="0-#ppt_w/2"/>
                                              </p:val>
                                            </p:tav>
                                            <p:tav tm="100000">
                                              <p:val>
                                                <p:strVal val="#ppt_x"/>
                                              </p:val>
                                            </p:tav>
                                          </p:tavLst>
                                        </p:anim>
                                        <p:anim calcmode="lin" valueType="num" p14:bounceEnd="30000">
                                          <p:cBhvr additive="base">
                                            <p:cTn id="8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1" grpId="0"/>
          <p:bldP spid="23" grpId="0"/>
          <p:bldP spid="25"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0-#ppt_w/2"/>
                                              </p:val>
                                            </p:tav>
                                            <p:tav tm="100000">
                                              <p:val>
                                                <p:strVal val="#ppt_x"/>
                                              </p:val>
                                            </p:tav>
                                          </p:tavLst>
                                        </p:anim>
                                        <p:anim calcmode="lin" valueType="num">
                                          <p:cBhvr additive="base">
                                            <p:cTn id="8" dur="4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400" fill="hold"/>
                                            <p:tgtEl>
                                              <p:spTgt spid="11"/>
                                            </p:tgtEl>
                                            <p:attrNameLst>
                                              <p:attrName>ppt_x</p:attrName>
                                            </p:attrNameLst>
                                          </p:cBhvr>
                                          <p:tavLst>
                                            <p:tav tm="0">
                                              <p:val>
                                                <p:strVal val="1+#ppt_w/2"/>
                                              </p:val>
                                            </p:tav>
                                            <p:tav tm="100000">
                                              <p:val>
                                                <p:strVal val="#ppt_x"/>
                                              </p:val>
                                            </p:tav>
                                          </p:tavLst>
                                        </p:anim>
                                        <p:anim calcmode="lin" valueType="num">
                                          <p:cBhvr additive="base">
                                            <p:cTn id="12" dur="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400" fill="hold"/>
                                            <p:tgtEl>
                                              <p:spTgt spid="14"/>
                                            </p:tgtEl>
                                            <p:attrNameLst>
                                              <p:attrName>ppt_x</p:attrName>
                                            </p:attrNameLst>
                                          </p:cBhvr>
                                          <p:tavLst>
                                            <p:tav tm="0">
                                              <p:val>
                                                <p:strVal val="1+#ppt_w/2"/>
                                              </p:val>
                                            </p:tav>
                                            <p:tav tm="100000">
                                              <p:val>
                                                <p:strVal val="#ppt_x"/>
                                              </p:val>
                                            </p:tav>
                                          </p:tavLst>
                                        </p:anim>
                                        <p:anim calcmode="lin" valueType="num">
                                          <p:cBhvr additive="base">
                                            <p:cTn id="16" dur="4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400" fill="hold"/>
                                            <p:tgtEl>
                                              <p:spTgt spid="17"/>
                                            </p:tgtEl>
                                            <p:attrNameLst>
                                              <p:attrName>ppt_x</p:attrName>
                                            </p:attrNameLst>
                                          </p:cBhvr>
                                          <p:tavLst>
                                            <p:tav tm="0">
                                              <p:val>
                                                <p:strVal val="0-#ppt_w/2"/>
                                              </p:val>
                                            </p:tav>
                                            <p:tav tm="100000">
                                              <p:val>
                                                <p:strVal val="#ppt_x"/>
                                              </p:val>
                                            </p:tav>
                                          </p:tavLst>
                                        </p:anim>
                                        <p:anim calcmode="lin" valueType="num">
                                          <p:cBhvr additive="base">
                                            <p:cTn id="20" dur="4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52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anim calcmode="lin" valueType="num">
                                          <p:cBhvr>
                                            <p:cTn id="27" dur="500" fill="hold"/>
                                            <p:tgtEl>
                                              <p:spTgt spid="3"/>
                                            </p:tgtEl>
                                            <p:attrNameLst>
                                              <p:attrName>ppt_x</p:attrName>
                                            </p:attrNameLst>
                                          </p:cBhvr>
                                          <p:tavLst>
                                            <p:tav tm="0">
                                              <p:val>
                                                <p:fltVal val="0.5"/>
                                              </p:val>
                                            </p:tav>
                                            <p:tav tm="100000">
                                              <p:val>
                                                <p:strVal val="#ppt_x"/>
                                              </p:val>
                                            </p:tav>
                                          </p:tavLst>
                                        </p:anim>
                                        <p:anim calcmode="lin" valueType="num">
                                          <p:cBhvr>
                                            <p:cTn id="28" dur="500" fill="hold"/>
                                            <p:tgtEl>
                                              <p:spTgt spid="3"/>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anim calcmode="lin" valueType="num">
                                          <p:cBhvr>
                                            <p:cTn id="34" dur="500" fill="hold"/>
                                            <p:tgtEl>
                                              <p:spTgt spid="4"/>
                                            </p:tgtEl>
                                            <p:attrNameLst>
                                              <p:attrName>ppt_x</p:attrName>
                                            </p:attrNameLst>
                                          </p:cBhvr>
                                          <p:tavLst>
                                            <p:tav tm="0">
                                              <p:val>
                                                <p:fltVal val="0.5"/>
                                              </p:val>
                                            </p:tav>
                                            <p:tav tm="100000">
                                              <p:val>
                                                <p:strVal val="#ppt_x"/>
                                              </p:val>
                                            </p:tav>
                                          </p:tavLst>
                                        </p:anim>
                                        <p:anim calcmode="lin" valueType="num">
                                          <p:cBhvr>
                                            <p:cTn id="35" dur="500" fill="hold"/>
                                            <p:tgtEl>
                                              <p:spTgt spid="4"/>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anim calcmode="lin" valueType="num">
                                          <p:cBhvr>
                                            <p:cTn id="41" dur="500" fill="hold"/>
                                            <p:tgtEl>
                                              <p:spTgt spid="2"/>
                                            </p:tgtEl>
                                            <p:attrNameLst>
                                              <p:attrName>ppt_x</p:attrName>
                                            </p:attrNameLst>
                                          </p:cBhvr>
                                          <p:tavLst>
                                            <p:tav tm="0">
                                              <p:val>
                                                <p:fltVal val="0.5"/>
                                              </p:val>
                                            </p:tav>
                                            <p:tav tm="100000">
                                              <p:val>
                                                <p:strVal val="#ppt_x"/>
                                              </p:val>
                                            </p:tav>
                                          </p:tavLst>
                                        </p:anim>
                                        <p:anim calcmode="lin" valueType="num">
                                          <p:cBhvr>
                                            <p:cTn id="42" dur="500" fill="hold"/>
                                            <p:tgtEl>
                                              <p:spTgt spid="2"/>
                                            </p:tgtEl>
                                            <p:attrNameLst>
                                              <p:attrName>ppt_y</p:attrName>
                                            </p:attrNameLst>
                                          </p:cBhvr>
                                          <p:tavLst>
                                            <p:tav tm="0">
                                              <p:val>
                                                <p:fltVal val="0.5"/>
                                              </p:val>
                                            </p:tav>
                                            <p:tav tm="100000">
                                              <p:val>
                                                <p:strVal val="#ppt_y"/>
                                              </p:val>
                                            </p:tav>
                                          </p:tavLst>
                                        </p:anim>
                                      </p:childTnLst>
                                    </p:cTn>
                                  </p:par>
                                  <p:par>
                                    <p:cTn id="43" presetID="53" presetClass="entr" presetSubtype="52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anim calcmode="lin" valueType="num">
                                          <p:cBhvr>
                                            <p:cTn id="48" dur="500" fill="hold"/>
                                            <p:tgtEl>
                                              <p:spTgt spid="5"/>
                                            </p:tgtEl>
                                            <p:attrNameLst>
                                              <p:attrName>ppt_x</p:attrName>
                                            </p:attrNameLst>
                                          </p:cBhvr>
                                          <p:tavLst>
                                            <p:tav tm="0">
                                              <p:val>
                                                <p:fltVal val="0.5"/>
                                              </p:val>
                                            </p:tav>
                                            <p:tav tm="100000">
                                              <p:val>
                                                <p:strVal val="#ppt_x"/>
                                              </p:val>
                                            </p:tav>
                                          </p:tavLst>
                                        </p:anim>
                                        <p:anim calcmode="lin" valueType="num">
                                          <p:cBhvr>
                                            <p:cTn id="49" dur="500" fill="hold"/>
                                            <p:tgtEl>
                                              <p:spTgt spid="5"/>
                                            </p:tgtEl>
                                            <p:attrNameLst>
                                              <p:attrName>ppt_y</p:attrName>
                                            </p:attrNameLst>
                                          </p:cBhvr>
                                          <p:tavLst>
                                            <p:tav tm="0">
                                              <p:val>
                                                <p:fltVal val="0.5"/>
                                              </p:val>
                                            </p:tav>
                                            <p:tav tm="100000">
                                              <p:val>
                                                <p:strVal val="#ppt_y"/>
                                              </p:val>
                                            </p:tav>
                                          </p:tavLst>
                                        </p:anim>
                                      </p:childTnLst>
                                    </p:cTn>
                                  </p:par>
                                </p:childTnLst>
                              </p:cTn>
                            </p:par>
                            <p:par>
                              <p:cTn id="50" fill="hold">
                                <p:stCondLst>
                                  <p:cond delay="1000"/>
                                </p:stCondLst>
                                <p:childTnLst>
                                  <p:par>
                                    <p:cTn id="51" presetID="22" presetClass="entr" presetSubtype="2"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right)">
                                          <p:cBhvr>
                                            <p:cTn id="53" dur="500"/>
                                            <p:tgtEl>
                                              <p:spTgt spid="20"/>
                                            </p:tgtEl>
                                          </p:cBhvr>
                                        </p:animEffect>
                                      </p:childTnLst>
                                    </p:cTn>
                                  </p:par>
                                </p:childTnLst>
                              </p:cTn>
                            </p:par>
                            <p:par>
                              <p:cTn id="54" fill="hold">
                                <p:stCondLst>
                                  <p:cond delay="1500"/>
                                </p:stCondLst>
                                <p:childTnLst>
                                  <p:par>
                                    <p:cTn id="55" presetID="2" presetClass="entr" presetSubtype="8" fill="hold" grpId="0" nodeType="afterEffect">
                                      <p:stCondLst>
                                        <p:cond delay="0"/>
                                      </p:stCondLst>
                                      <p:iterate type="lt">
                                        <p:tmPct val="5000"/>
                                      </p:iterate>
                                      <p:childTnLst>
                                        <p:set>
                                          <p:cBhvr>
                                            <p:cTn id="56" dur="1" fill="hold">
                                              <p:stCondLst>
                                                <p:cond delay="0"/>
                                              </p:stCondLst>
                                            </p:cTn>
                                            <p:tgtEl>
                                              <p:spTgt spid="21"/>
                                            </p:tgtEl>
                                            <p:attrNameLst>
                                              <p:attrName>style.visibility</p:attrName>
                                            </p:attrNameLst>
                                          </p:cBhvr>
                                          <p:to>
                                            <p:strVal val="visible"/>
                                          </p:to>
                                        </p:set>
                                        <p:anim calcmode="lin" valueType="num">
                                          <p:cBhvr additive="base">
                                            <p:cTn id="57" dur="500" fill="hold"/>
                                            <p:tgtEl>
                                              <p:spTgt spid="21"/>
                                            </p:tgtEl>
                                            <p:attrNameLst>
                                              <p:attrName>ppt_x</p:attrName>
                                            </p:attrNameLst>
                                          </p:cBhvr>
                                          <p:tavLst>
                                            <p:tav tm="0">
                                              <p:val>
                                                <p:strVal val="0-#ppt_w/2"/>
                                              </p:val>
                                            </p:tav>
                                            <p:tav tm="100000">
                                              <p:val>
                                                <p:strVal val="#ppt_x"/>
                                              </p:val>
                                            </p:tav>
                                          </p:tavLst>
                                        </p:anim>
                                        <p:anim calcmode="lin" valueType="num">
                                          <p:cBhvr additive="base">
                                            <p:cTn id="58" dur="500" fill="hold"/>
                                            <p:tgtEl>
                                              <p:spTgt spid="21"/>
                                            </p:tgtEl>
                                            <p:attrNameLst>
                                              <p:attrName>ppt_y</p:attrName>
                                            </p:attrNameLst>
                                          </p:cBhvr>
                                          <p:tavLst>
                                            <p:tav tm="0">
                                              <p:val>
                                                <p:strVal val="#ppt_y"/>
                                              </p:val>
                                            </p:tav>
                                            <p:tav tm="100000">
                                              <p:val>
                                                <p:strVal val="#ppt_y"/>
                                              </p:val>
                                            </p:tav>
                                          </p:tavLst>
                                        </p:anim>
                                      </p:childTnLst>
                                    </p:cTn>
                                  </p:par>
                                </p:childTnLst>
                              </p:cTn>
                            </p:par>
                            <p:par>
                              <p:cTn id="59" fill="hold">
                                <p:stCondLst>
                                  <p:cond delay="3025"/>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3525"/>
                                </p:stCondLst>
                                <p:childTnLst>
                                  <p:par>
                                    <p:cTn id="64" presetID="2" presetClass="entr" presetSubtype="2" fill="hold" grpId="0" nodeType="afterEffect">
                                      <p:stCondLst>
                                        <p:cond delay="0"/>
                                      </p:stCondLst>
                                      <p:iterate type="lt">
                                        <p:tmPct val="5000"/>
                                      </p:iterate>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1+#ppt_w/2"/>
                                              </p:val>
                                            </p:tav>
                                            <p:tav tm="100000">
                                              <p:val>
                                                <p:strVal val="#ppt_x"/>
                                              </p:val>
                                            </p:tav>
                                          </p:tavLst>
                                        </p:anim>
                                        <p:anim calcmode="lin" valueType="num">
                                          <p:cBhvr additive="base">
                                            <p:cTn id="67" dur="500" fill="hold"/>
                                            <p:tgtEl>
                                              <p:spTgt spid="23"/>
                                            </p:tgtEl>
                                            <p:attrNameLst>
                                              <p:attrName>ppt_y</p:attrName>
                                            </p:attrNameLst>
                                          </p:cBhvr>
                                          <p:tavLst>
                                            <p:tav tm="0">
                                              <p:val>
                                                <p:strVal val="#ppt_y"/>
                                              </p:val>
                                            </p:tav>
                                            <p:tav tm="100000">
                                              <p:val>
                                                <p:strVal val="#ppt_y"/>
                                              </p:val>
                                            </p:tav>
                                          </p:tavLst>
                                        </p:anim>
                                      </p:childTnLst>
                                    </p:cTn>
                                  </p:par>
                                </p:childTnLst>
                              </p:cTn>
                            </p:par>
                            <p:par>
                              <p:cTn id="68" fill="hold">
                                <p:stCondLst>
                                  <p:cond delay="5150"/>
                                </p:stCondLst>
                                <p:childTnLst>
                                  <p:par>
                                    <p:cTn id="69" presetID="22" presetClass="entr" presetSubtype="8"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left)">
                                          <p:cBhvr>
                                            <p:cTn id="71" dur="500"/>
                                            <p:tgtEl>
                                              <p:spTgt spid="24"/>
                                            </p:tgtEl>
                                          </p:cBhvr>
                                        </p:animEffect>
                                      </p:childTnLst>
                                    </p:cTn>
                                  </p:par>
                                </p:childTnLst>
                              </p:cTn>
                            </p:par>
                            <p:par>
                              <p:cTn id="72" fill="hold">
                                <p:stCondLst>
                                  <p:cond delay="5650"/>
                                </p:stCondLst>
                                <p:childTnLst>
                                  <p:par>
                                    <p:cTn id="73" presetID="2" presetClass="entr" presetSubtype="2" fill="hold" grpId="0" nodeType="afterEffect">
                                      <p:stCondLst>
                                        <p:cond delay="0"/>
                                      </p:stCondLst>
                                      <p:iterate type="lt">
                                        <p:tmPct val="5000"/>
                                      </p:iterate>
                                      <p:childTnLst>
                                        <p:set>
                                          <p:cBhvr>
                                            <p:cTn id="74" dur="1" fill="hold">
                                              <p:stCondLst>
                                                <p:cond delay="0"/>
                                              </p:stCondLst>
                                            </p:cTn>
                                            <p:tgtEl>
                                              <p:spTgt spid="25"/>
                                            </p:tgtEl>
                                            <p:attrNameLst>
                                              <p:attrName>style.visibility</p:attrName>
                                            </p:attrNameLst>
                                          </p:cBhvr>
                                          <p:to>
                                            <p:strVal val="visible"/>
                                          </p:to>
                                        </p:set>
                                        <p:anim calcmode="lin" valueType="num">
                                          <p:cBhvr additive="base">
                                            <p:cTn id="75" dur="500" fill="hold"/>
                                            <p:tgtEl>
                                              <p:spTgt spid="25"/>
                                            </p:tgtEl>
                                            <p:attrNameLst>
                                              <p:attrName>ppt_x</p:attrName>
                                            </p:attrNameLst>
                                          </p:cBhvr>
                                          <p:tavLst>
                                            <p:tav tm="0">
                                              <p:val>
                                                <p:strVal val="1+#ppt_w/2"/>
                                              </p:val>
                                            </p:tav>
                                            <p:tav tm="100000">
                                              <p:val>
                                                <p:strVal val="#ppt_x"/>
                                              </p:val>
                                            </p:tav>
                                          </p:tavLst>
                                        </p:anim>
                                        <p:anim calcmode="lin" valueType="num">
                                          <p:cBhvr additive="base">
                                            <p:cTn id="76" dur="500" fill="hold"/>
                                            <p:tgtEl>
                                              <p:spTgt spid="25"/>
                                            </p:tgtEl>
                                            <p:attrNameLst>
                                              <p:attrName>ppt_y</p:attrName>
                                            </p:attrNameLst>
                                          </p:cBhvr>
                                          <p:tavLst>
                                            <p:tav tm="0">
                                              <p:val>
                                                <p:strVal val="#ppt_y"/>
                                              </p:val>
                                            </p:tav>
                                            <p:tav tm="100000">
                                              <p:val>
                                                <p:strVal val="#ppt_y"/>
                                              </p:val>
                                            </p:tav>
                                          </p:tavLst>
                                        </p:anim>
                                      </p:childTnLst>
                                    </p:cTn>
                                  </p:par>
                                </p:childTnLst>
                              </p:cTn>
                            </p:par>
                            <p:par>
                              <p:cTn id="77" fill="hold">
                                <p:stCondLst>
                                  <p:cond delay="7275"/>
                                </p:stCondLst>
                                <p:childTnLst>
                                  <p:par>
                                    <p:cTn id="78" presetID="22" presetClass="entr" presetSubtype="2"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right)">
                                          <p:cBhvr>
                                            <p:cTn id="80" dur="500"/>
                                            <p:tgtEl>
                                              <p:spTgt spid="26"/>
                                            </p:tgtEl>
                                          </p:cBhvr>
                                        </p:animEffect>
                                      </p:childTnLst>
                                    </p:cTn>
                                  </p:par>
                                </p:childTnLst>
                              </p:cTn>
                            </p:par>
                            <p:par>
                              <p:cTn id="81" fill="hold">
                                <p:stCondLst>
                                  <p:cond delay="7775"/>
                                </p:stCondLst>
                                <p:childTnLst>
                                  <p:par>
                                    <p:cTn id="82" presetID="2" presetClass="entr" presetSubtype="8" fill="hold" grpId="0" nodeType="afterEffect">
                                      <p:stCondLst>
                                        <p:cond delay="0"/>
                                      </p:stCondLst>
                                      <p:iterate type="lt">
                                        <p:tmPct val="5000"/>
                                      </p:iterate>
                                      <p:childTnLst>
                                        <p:set>
                                          <p:cBhvr>
                                            <p:cTn id="83" dur="1" fill="hold">
                                              <p:stCondLst>
                                                <p:cond delay="0"/>
                                              </p:stCondLst>
                                            </p:cTn>
                                            <p:tgtEl>
                                              <p:spTgt spid="27"/>
                                            </p:tgtEl>
                                            <p:attrNameLst>
                                              <p:attrName>style.visibility</p:attrName>
                                            </p:attrNameLst>
                                          </p:cBhvr>
                                          <p:to>
                                            <p:strVal val="visible"/>
                                          </p:to>
                                        </p:set>
                                        <p:anim calcmode="lin" valueType="num">
                                          <p:cBhvr additive="base">
                                            <p:cTn id="84" dur="500" fill="hold"/>
                                            <p:tgtEl>
                                              <p:spTgt spid="27"/>
                                            </p:tgtEl>
                                            <p:attrNameLst>
                                              <p:attrName>ppt_x</p:attrName>
                                            </p:attrNameLst>
                                          </p:cBhvr>
                                          <p:tavLst>
                                            <p:tav tm="0">
                                              <p:val>
                                                <p:strVal val="0-#ppt_w/2"/>
                                              </p:val>
                                            </p:tav>
                                            <p:tav tm="100000">
                                              <p:val>
                                                <p:strVal val="#ppt_x"/>
                                              </p:val>
                                            </p:tav>
                                          </p:tavLst>
                                        </p:anim>
                                        <p:anim calcmode="lin" valueType="num">
                                          <p:cBhvr additive="base">
                                            <p:cTn id="8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21" grpId="0"/>
          <p:bldP spid="23" grpId="0"/>
          <p:bldP spid="25" grpId="0"/>
          <p:bldP spid="2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892753" y="1935929"/>
            <a:ext cx="1762771" cy="1641349"/>
          </a:xfrm>
          <a:prstGeom prst="rect">
            <a:avLst/>
          </a:prstGeom>
          <a:noFill/>
        </p:spPr>
        <p:txBody>
          <a:bodyPr wrap="square" lIns="0" tIns="0" rIns="0" bIns="0" rtlCol="0">
            <a:spAutoFit/>
          </a:bodyPr>
          <a:lstStyle/>
          <a:p>
            <a:pPr algn="ctr"/>
            <a:r>
              <a:rPr lang="en-US" altLang="zh-CN" sz="10665" dirty="0">
                <a:latin typeface="方正有猫在_GBK" panose="02000000000000000000" pitchFamily="2" charset="-122"/>
                <a:ea typeface="方正有猫在_GBK" panose="02000000000000000000" pitchFamily="2" charset="-122"/>
                <a:cs typeface="+mn-ea"/>
                <a:sym typeface="Arial" panose="020B0604020202020204" pitchFamily="34" charset="0"/>
              </a:rPr>
              <a:t>02</a:t>
            </a:r>
            <a:endParaRPr lang="zh-CN" altLang="en-US" sz="10665" dirty="0">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3603975" y="2117124"/>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认字识词朗诵</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
        <p:nvSpPr>
          <p:cNvPr id="4" name="TextBox 11"/>
          <p:cNvSpPr txBox="1"/>
          <p:nvPr/>
        </p:nvSpPr>
        <p:spPr>
          <a:xfrm>
            <a:off x="3503342" y="293172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5" name="TextBox 11"/>
          <p:cNvSpPr txBox="1"/>
          <p:nvPr/>
        </p:nvSpPr>
        <p:spPr>
          <a:xfrm>
            <a:off x="5380005" y="293172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6" name="TextBox 11"/>
          <p:cNvSpPr txBox="1"/>
          <p:nvPr/>
        </p:nvSpPr>
        <p:spPr>
          <a:xfrm>
            <a:off x="3503342" y="328072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7" name="TextBox 11"/>
          <p:cNvSpPr txBox="1"/>
          <p:nvPr/>
        </p:nvSpPr>
        <p:spPr>
          <a:xfrm>
            <a:off x="5380005" y="328072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3408" y="2061675"/>
            <a:ext cx="2760072" cy="3126911"/>
            <a:chOff x="1075056" y="1491630"/>
            <a:chExt cx="2070054" cy="2345183"/>
          </a:xfrm>
        </p:grpSpPr>
        <p:sp>
          <p:nvSpPr>
            <p:cNvPr id="3" name="等腰三角形 12"/>
            <p:cNvSpPr/>
            <p:nvPr/>
          </p:nvSpPr>
          <p:spPr>
            <a:xfrm flipV="1">
              <a:off x="1075056" y="1491630"/>
              <a:ext cx="2070054" cy="2345183"/>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defRPr/>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4" name="TextBox 23"/>
            <p:cNvSpPr txBox="1"/>
            <p:nvPr/>
          </p:nvSpPr>
          <p:spPr>
            <a:xfrm>
              <a:off x="1556085" y="2075784"/>
              <a:ext cx="1061829" cy="346249"/>
            </a:xfrm>
            <a:prstGeom prst="rect">
              <a:avLst/>
            </a:prstGeom>
            <a:noFill/>
          </p:spPr>
          <p:txBody>
            <a:bodyPr wrap="none" rtlCol="0">
              <a:spAutoFit/>
            </a:bodyPr>
            <a:lstStyle/>
            <a:p>
              <a:pPr defTabSz="1219200">
                <a:defRPr/>
              </a:pPr>
              <a:r>
                <a:rPr lang="zh-CN" altLang="en-US" dirty="0">
                  <a:solidFill>
                    <a:srgbClr val="FFFFFF"/>
                  </a:solidFill>
                  <a:latin typeface="微软雅黑" panose="020B0503020204020204" pitchFamily="34" charset="-122"/>
                  <a:ea typeface="微软雅黑" panose="020B0503020204020204" pitchFamily="34" charset="-122"/>
                </a:rPr>
                <a:t>添加标题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5" name="Rectangle 13" descr="FD1DDF730CE4456e89755B07FE1653D0# #Rectangle 13"/>
            <p:cNvSpPr>
              <a:spLocks noChangeArrowheads="1"/>
            </p:cNvSpPr>
            <p:nvPr/>
          </p:nvSpPr>
          <p:spPr bwMode="auto">
            <a:xfrm>
              <a:off x="1256257" y="2487786"/>
              <a:ext cx="1707653" cy="561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19200" eaLnBrk="1" hangingPunct="1">
                <a:spcBef>
                  <a:spcPct val="0"/>
                </a:spcBef>
                <a:buNone/>
                <a:defRPr/>
              </a:pPr>
              <a:r>
                <a:rPr lang="zh-CN" altLang="en-US" sz="2135" dirty="0">
                  <a:solidFill>
                    <a:srgbClr val="FFFFFF"/>
                  </a:solidFill>
                  <a:latin typeface="微软雅黑" panose="020B0503020204020204" pitchFamily="34" charset="-122"/>
                  <a:ea typeface="微软雅黑" panose="020B0503020204020204" pitchFamily="34" charset="-122"/>
                </a:rPr>
                <a:t>点击此处添加</a:t>
              </a:r>
              <a:endParaRPr lang="en-US" altLang="zh-CN" sz="2135" dirty="0">
                <a:solidFill>
                  <a:srgbClr val="FFFFFF"/>
                </a:solidFill>
                <a:latin typeface="微软雅黑" panose="020B0503020204020204" pitchFamily="34" charset="-122"/>
                <a:ea typeface="微软雅黑" panose="020B0503020204020204" pitchFamily="34" charset="-122"/>
              </a:endParaRPr>
            </a:p>
            <a:p>
              <a:pPr algn="ctr" defTabSz="1219200" eaLnBrk="1" hangingPunct="1">
                <a:spcBef>
                  <a:spcPct val="0"/>
                </a:spcBef>
                <a:buNone/>
                <a:defRPr/>
              </a:pPr>
              <a:r>
                <a:rPr lang="zh-CN" altLang="en-US" sz="2135" dirty="0">
                  <a:solidFill>
                    <a:srgbClr val="FFFFFF"/>
                  </a:solidFill>
                  <a:latin typeface="微软雅黑" panose="020B0503020204020204" pitchFamily="34" charset="-122"/>
                  <a:ea typeface="微软雅黑" panose="020B0503020204020204" pitchFamily="34" charset="-122"/>
                </a:rPr>
                <a:t>简要说明</a:t>
              </a:r>
              <a:endParaRPr lang="en-US" altLang="zh-CN" sz="2135" dirty="0">
                <a:solidFill>
                  <a:srgbClr val="FFFFFF"/>
                </a:solidFill>
                <a:latin typeface="微软雅黑" panose="020B0503020204020204" pitchFamily="34" charset="-122"/>
                <a:ea typeface="微软雅黑" panose="020B0503020204020204" pitchFamily="34" charset="-122"/>
              </a:endParaRPr>
            </a:p>
          </p:txBody>
        </p:sp>
      </p:grpSp>
      <p:sp>
        <p:nvSpPr>
          <p:cNvPr id="6" name="Rectangle 13" descr="FD1DDF730CE4456e89755B07FE1653D0# #Rectangle 13"/>
          <p:cNvSpPr>
            <a:spLocks noChangeArrowheads="1"/>
          </p:cNvSpPr>
          <p:nvPr/>
        </p:nvSpPr>
        <p:spPr bwMode="auto">
          <a:xfrm>
            <a:off x="1391478" y="5282624"/>
            <a:ext cx="2843933"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1219200" eaLnBrk="1" hangingPunct="1">
              <a:spcBef>
                <a:spcPct val="0"/>
              </a:spcBef>
              <a:buNone/>
              <a:defRPr/>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5127730" y="2279590"/>
            <a:ext cx="2284197" cy="2587788"/>
            <a:chOff x="3845797" y="1655066"/>
            <a:chExt cx="1713148" cy="1940841"/>
          </a:xfrm>
        </p:grpSpPr>
        <p:sp>
          <p:nvSpPr>
            <p:cNvPr id="8" name="等腰三角形 12"/>
            <p:cNvSpPr/>
            <p:nvPr/>
          </p:nvSpPr>
          <p:spPr>
            <a:xfrm flipV="1">
              <a:off x="3845797" y="1655066"/>
              <a:ext cx="1713148" cy="1940841"/>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4199670" y="2106264"/>
              <a:ext cx="960840" cy="315423"/>
            </a:xfrm>
            <a:prstGeom prst="rect">
              <a:avLst/>
            </a:prstGeom>
            <a:noFill/>
          </p:spPr>
          <p:txBody>
            <a:bodyPr wrap="none" rtlCol="0">
              <a:spAutoFit/>
            </a:bodyPr>
            <a:lstStyle/>
            <a:p>
              <a:pPr defTabSz="1219200">
                <a:defRPr/>
              </a:pPr>
              <a:r>
                <a:rPr lang="zh-CN" altLang="en-US" sz="2135" dirty="0">
                  <a:solidFill>
                    <a:srgbClr val="FFFFFF"/>
                  </a:solidFill>
                  <a:latin typeface="微软雅黑" panose="020B0503020204020204" pitchFamily="34" charset="-122"/>
                  <a:ea typeface="微软雅黑" panose="020B0503020204020204" pitchFamily="34" charset="-122"/>
                </a:rPr>
                <a:t>添加标题</a:t>
              </a:r>
              <a:endParaRPr lang="zh-CN" altLang="en-US" sz="2135" dirty="0">
                <a:solidFill>
                  <a:srgbClr val="FFFFFF"/>
                </a:solidFill>
                <a:latin typeface="微软雅黑" panose="020B0503020204020204" pitchFamily="34" charset="-122"/>
                <a:ea typeface="微软雅黑" panose="020B0503020204020204" pitchFamily="34" charset="-122"/>
              </a:endParaRPr>
            </a:p>
          </p:txBody>
        </p:sp>
        <p:sp>
          <p:nvSpPr>
            <p:cNvPr id="10" name="Rectangle 13" descr="FD1DDF730CE4456e89755B07FE1653D0# #Rectangle 13"/>
            <p:cNvSpPr>
              <a:spLocks noChangeArrowheads="1"/>
            </p:cNvSpPr>
            <p:nvPr/>
          </p:nvSpPr>
          <p:spPr bwMode="auto">
            <a:xfrm>
              <a:off x="3946287" y="2457306"/>
              <a:ext cx="1512169" cy="500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19200" eaLnBrk="1" hangingPunct="1">
                <a:spcBef>
                  <a:spcPct val="0"/>
                </a:spcBef>
                <a:buNone/>
                <a:defRPr/>
              </a:pPr>
              <a:r>
                <a:rPr lang="zh-CN" altLang="en-US" sz="1865" dirty="0">
                  <a:solidFill>
                    <a:srgbClr val="FFFFFF"/>
                  </a:solidFill>
                  <a:latin typeface="微软雅黑" panose="020B0503020204020204" pitchFamily="34" charset="-122"/>
                  <a:ea typeface="微软雅黑" panose="020B0503020204020204" pitchFamily="34" charset="-122"/>
                </a:rPr>
                <a:t>点击此处添加</a:t>
              </a:r>
              <a:endParaRPr lang="en-US" altLang="zh-CN" sz="1865" dirty="0">
                <a:solidFill>
                  <a:srgbClr val="FFFFFF"/>
                </a:solidFill>
                <a:latin typeface="微软雅黑" panose="020B0503020204020204" pitchFamily="34" charset="-122"/>
                <a:ea typeface="微软雅黑" panose="020B0503020204020204" pitchFamily="34" charset="-122"/>
              </a:endParaRPr>
            </a:p>
            <a:p>
              <a:pPr algn="ctr" defTabSz="1219200" eaLnBrk="1" hangingPunct="1">
                <a:spcBef>
                  <a:spcPct val="0"/>
                </a:spcBef>
                <a:buNone/>
                <a:defRPr/>
              </a:pPr>
              <a:r>
                <a:rPr lang="zh-CN" altLang="en-US" sz="1865" dirty="0">
                  <a:solidFill>
                    <a:srgbClr val="FFFFFF"/>
                  </a:solidFill>
                  <a:latin typeface="微软雅黑" panose="020B0503020204020204" pitchFamily="34" charset="-122"/>
                  <a:ea typeface="微软雅黑" panose="020B0503020204020204" pitchFamily="34" charset="-122"/>
                </a:rPr>
                <a:t>简要说明</a:t>
              </a:r>
              <a:endParaRPr lang="en-US" altLang="zh-CN" sz="1865"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430068" y="2402303"/>
            <a:ext cx="2016224" cy="2284197"/>
            <a:chOff x="6322551" y="1747101"/>
            <a:chExt cx="1512168" cy="1713148"/>
          </a:xfrm>
        </p:grpSpPr>
        <p:sp>
          <p:nvSpPr>
            <p:cNvPr id="12" name="等腰三角形 12"/>
            <p:cNvSpPr/>
            <p:nvPr/>
          </p:nvSpPr>
          <p:spPr>
            <a:xfrm flipV="1">
              <a:off x="6322551" y="1747101"/>
              <a:ext cx="1512168" cy="1713148"/>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defRPr/>
              </a:pP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6601582" y="2106264"/>
              <a:ext cx="907941" cy="300083"/>
            </a:xfrm>
            <a:prstGeom prst="rect">
              <a:avLst/>
            </a:prstGeom>
            <a:noFill/>
          </p:spPr>
          <p:txBody>
            <a:bodyPr wrap="none" rtlCol="0">
              <a:spAutoFit/>
            </a:bodyPr>
            <a:lstStyle/>
            <a:p>
              <a:pPr defTabSz="1219200">
                <a:defRPr/>
              </a:pPr>
              <a:r>
                <a:rPr lang="zh-CN" altLang="en-US" sz="2000" dirty="0">
                  <a:solidFill>
                    <a:srgbClr val="FFFFFF"/>
                  </a:solidFill>
                  <a:latin typeface="微软雅黑" panose="020B0503020204020204" pitchFamily="34" charset="-122"/>
                  <a:ea typeface="微软雅黑" panose="020B0503020204020204" pitchFamily="34" charset="-122"/>
                </a:rPr>
                <a:t>添加标题</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4" name="Rectangle 13" descr="FD1DDF730CE4456e89755B07FE1653D0# #Rectangle 13"/>
            <p:cNvSpPr>
              <a:spLocks noChangeArrowheads="1"/>
            </p:cNvSpPr>
            <p:nvPr/>
          </p:nvSpPr>
          <p:spPr bwMode="auto">
            <a:xfrm>
              <a:off x="6394559" y="2457306"/>
              <a:ext cx="1368152" cy="46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defTabSz="1219200" eaLnBrk="1" hangingPunct="1">
                <a:spcBef>
                  <a:spcPct val="0"/>
                </a:spcBef>
                <a:buNone/>
                <a:defRPr/>
              </a:pPr>
              <a:r>
                <a:rPr lang="zh-CN" altLang="en-US" sz="1735" dirty="0">
                  <a:solidFill>
                    <a:srgbClr val="FFFFFF"/>
                  </a:solidFill>
                  <a:latin typeface="微软雅黑" panose="020B0503020204020204" pitchFamily="34" charset="-122"/>
                  <a:ea typeface="微软雅黑" panose="020B0503020204020204" pitchFamily="34" charset="-122"/>
                </a:rPr>
                <a:t>点击此处添加</a:t>
              </a:r>
              <a:endParaRPr lang="en-US" altLang="zh-CN" sz="1735" dirty="0">
                <a:solidFill>
                  <a:srgbClr val="FFFFFF"/>
                </a:solidFill>
                <a:latin typeface="微软雅黑" panose="020B0503020204020204" pitchFamily="34" charset="-122"/>
                <a:ea typeface="微软雅黑" panose="020B0503020204020204" pitchFamily="34" charset="-122"/>
              </a:endParaRPr>
            </a:p>
            <a:p>
              <a:pPr algn="ctr" defTabSz="1219200" eaLnBrk="1" hangingPunct="1">
                <a:spcBef>
                  <a:spcPct val="0"/>
                </a:spcBef>
                <a:buNone/>
                <a:defRPr/>
              </a:pPr>
              <a:r>
                <a:rPr lang="zh-CN" altLang="en-US" sz="1735" dirty="0">
                  <a:solidFill>
                    <a:srgbClr val="FFFFFF"/>
                  </a:solidFill>
                  <a:latin typeface="微软雅黑" panose="020B0503020204020204" pitchFamily="34" charset="-122"/>
                  <a:ea typeface="微软雅黑" panose="020B0503020204020204" pitchFamily="34" charset="-122"/>
                </a:rPr>
                <a:t>简要说明</a:t>
              </a:r>
              <a:endParaRPr lang="en-US" altLang="zh-CN" sz="1735" dirty="0">
                <a:solidFill>
                  <a:srgbClr val="FFFFFF"/>
                </a:solidFill>
                <a:latin typeface="微软雅黑" panose="020B0503020204020204" pitchFamily="34" charset="-122"/>
                <a:ea typeface="微软雅黑" panose="020B0503020204020204" pitchFamily="34" charset="-122"/>
              </a:endParaRPr>
            </a:p>
          </p:txBody>
        </p:sp>
      </p:grpSp>
      <p:sp>
        <p:nvSpPr>
          <p:cNvPr id="15" name="Rectangle 13" descr="FD1DDF730CE4456e89755B07FE1653D0# #Rectangle 13"/>
          <p:cNvSpPr>
            <a:spLocks noChangeArrowheads="1"/>
          </p:cNvSpPr>
          <p:nvPr/>
        </p:nvSpPr>
        <p:spPr bwMode="auto">
          <a:xfrm>
            <a:off x="4847862" y="5090603"/>
            <a:ext cx="2843933"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1219200" eaLnBrk="1" hangingPunct="1">
              <a:spcBef>
                <a:spcPct val="0"/>
              </a:spcBef>
              <a:buNone/>
              <a:defRPr/>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Rectangle 13" descr="FD1DDF730CE4456e89755B07FE1653D0# #Rectangle 13"/>
          <p:cNvSpPr>
            <a:spLocks noChangeArrowheads="1"/>
          </p:cNvSpPr>
          <p:nvPr/>
        </p:nvSpPr>
        <p:spPr bwMode="auto">
          <a:xfrm>
            <a:off x="8112224" y="4913292"/>
            <a:ext cx="2688299"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1219200" eaLnBrk="1" hangingPunct="1">
              <a:spcBef>
                <a:spcPct val="0"/>
              </a:spcBef>
              <a:buNone/>
              <a:defRPr/>
            </a:pPr>
            <a:r>
              <a:rPr lang="zh-CN" altLang="en-US" sz="1335"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八角星 1"/>
          <p:cNvSpPr/>
          <p:nvPr/>
        </p:nvSpPr>
        <p:spPr>
          <a:xfrm>
            <a:off x="4198716" y="1923915"/>
            <a:ext cx="4509288" cy="3916012"/>
          </a:xfrm>
          <a:custGeom>
            <a:avLst/>
            <a:gdLst>
              <a:gd name="connsiteX0" fmla="*/ 0 w 5256584"/>
              <a:gd name="connsiteY0" fmla="*/ 2340260 h 4680520"/>
              <a:gd name="connsiteX1" fmla="*/ 1137749 w 5256584"/>
              <a:gd name="connsiteY1" fmla="*/ 1790523 h 4680520"/>
              <a:gd name="connsiteX2" fmla="*/ 769809 w 5256584"/>
              <a:gd name="connsiteY2" fmla="*/ 685446 h 4680520"/>
              <a:gd name="connsiteX3" fmla="*/ 2010895 w 5256584"/>
              <a:gd name="connsiteY3" fmla="*/ 1013065 h 4680520"/>
              <a:gd name="connsiteX4" fmla="*/ 2628292 w 5256584"/>
              <a:gd name="connsiteY4" fmla="*/ 0 h 4680520"/>
              <a:gd name="connsiteX5" fmla="*/ 3245689 w 5256584"/>
              <a:gd name="connsiteY5" fmla="*/ 1013065 h 4680520"/>
              <a:gd name="connsiteX6" fmla="*/ 4486775 w 5256584"/>
              <a:gd name="connsiteY6" fmla="*/ 685446 h 4680520"/>
              <a:gd name="connsiteX7" fmla="*/ 4118835 w 5256584"/>
              <a:gd name="connsiteY7" fmla="*/ 1790523 h 4680520"/>
              <a:gd name="connsiteX8" fmla="*/ 5256584 w 5256584"/>
              <a:gd name="connsiteY8" fmla="*/ 2340260 h 4680520"/>
              <a:gd name="connsiteX9" fmla="*/ 4118835 w 5256584"/>
              <a:gd name="connsiteY9" fmla="*/ 2889997 h 4680520"/>
              <a:gd name="connsiteX10" fmla="*/ 4486775 w 5256584"/>
              <a:gd name="connsiteY10" fmla="*/ 3995074 h 4680520"/>
              <a:gd name="connsiteX11" fmla="*/ 3245689 w 5256584"/>
              <a:gd name="connsiteY11" fmla="*/ 3667455 h 4680520"/>
              <a:gd name="connsiteX12" fmla="*/ 2628292 w 5256584"/>
              <a:gd name="connsiteY12" fmla="*/ 4680520 h 4680520"/>
              <a:gd name="connsiteX13" fmla="*/ 2010895 w 5256584"/>
              <a:gd name="connsiteY13" fmla="*/ 3667455 h 4680520"/>
              <a:gd name="connsiteX14" fmla="*/ 769809 w 5256584"/>
              <a:gd name="connsiteY14" fmla="*/ 3995074 h 4680520"/>
              <a:gd name="connsiteX15" fmla="*/ 1137749 w 5256584"/>
              <a:gd name="connsiteY15" fmla="*/ 2889997 h 4680520"/>
              <a:gd name="connsiteX16" fmla="*/ 0 w 5256584"/>
              <a:gd name="connsiteY16" fmla="*/ 2340260 h 4680520"/>
              <a:gd name="connsiteX0-1" fmla="*/ 0 w 5256584"/>
              <a:gd name="connsiteY0-2" fmla="*/ 2340260 h 4680520"/>
              <a:gd name="connsiteX1-3" fmla="*/ 1137749 w 5256584"/>
              <a:gd name="connsiteY1-4" fmla="*/ 1790523 h 4680520"/>
              <a:gd name="connsiteX2-5" fmla="*/ 769809 w 5256584"/>
              <a:gd name="connsiteY2-6" fmla="*/ 685446 h 4680520"/>
              <a:gd name="connsiteX3-7" fmla="*/ 2010895 w 5256584"/>
              <a:gd name="connsiteY3-8" fmla="*/ 1013065 h 4680520"/>
              <a:gd name="connsiteX4-9" fmla="*/ 2628292 w 5256584"/>
              <a:gd name="connsiteY4-10" fmla="*/ 0 h 4680520"/>
              <a:gd name="connsiteX5-11" fmla="*/ 3245689 w 5256584"/>
              <a:gd name="connsiteY5-12" fmla="*/ 1013065 h 4680520"/>
              <a:gd name="connsiteX6-13" fmla="*/ 4486775 w 5256584"/>
              <a:gd name="connsiteY6-14" fmla="*/ 685446 h 4680520"/>
              <a:gd name="connsiteX7-15" fmla="*/ 4118835 w 5256584"/>
              <a:gd name="connsiteY7-16" fmla="*/ 1790523 h 4680520"/>
              <a:gd name="connsiteX8-17" fmla="*/ 5256584 w 5256584"/>
              <a:gd name="connsiteY8-18" fmla="*/ 2340260 h 4680520"/>
              <a:gd name="connsiteX9-19" fmla="*/ 4118835 w 5256584"/>
              <a:gd name="connsiteY9-20" fmla="*/ 2889997 h 4680520"/>
              <a:gd name="connsiteX10-21" fmla="*/ 4486775 w 5256584"/>
              <a:gd name="connsiteY10-22" fmla="*/ 3995074 h 4680520"/>
              <a:gd name="connsiteX11-23" fmla="*/ 3245689 w 5256584"/>
              <a:gd name="connsiteY11-24" fmla="*/ 3667455 h 4680520"/>
              <a:gd name="connsiteX12-25" fmla="*/ 2628292 w 5256584"/>
              <a:gd name="connsiteY12-26" fmla="*/ 4680520 h 4680520"/>
              <a:gd name="connsiteX13-27" fmla="*/ 2010895 w 5256584"/>
              <a:gd name="connsiteY13-28" fmla="*/ 3667455 h 4680520"/>
              <a:gd name="connsiteX14-29" fmla="*/ 769809 w 5256584"/>
              <a:gd name="connsiteY14-30" fmla="*/ 3995074 h 4680520"/>
              <a:gd name="connsiteX15-31" fmla="*/ 1137749 w 5256584"/>
              <a:gd name="connsiteY15-32" fmla="*/ 2889997 h 4680520"/>
              <a:gd name="connsiteX16-33" fmla="*/ 0 w 5256584"/>
              <a:gd name="connsiteY16-34" fmla="*/ 2340260 h 4680520"/>
              <a:gd name="connsiteX0-35" fmla="*/ 0 w 5256584"/>
              <a:gd name="connsiteY0-36" fmla="*/ 2340260 h 4680520"/>
              <a:gd name="connsiteX1-37" fmla="*/ 1137749 w 5256584"/>
              <a:gd name="connsiteY1-38" fmla="*/ 1790523 h 4680520"/>
              <a:gd name="connsiteX2-39" fmla="*/ 769809 w 5256584"/>
              <a:gd name="connsiteY2-40" fmla="*/ 685446 h 4680520"/>
              <a:gd name="connsiteX3-41" fmla="*/ 2010895 w 5256584"/>
              <a:gd name="connsiteY3-42" fmla="*/ 1013065 h 4680520"/>
              <a:gd name="connsiteX4-43" fmla="*/ 2628292 w 5256584"/>
              <a:gd name="connsiteY4-44" fmla="*/ 0 h 4680520"/>
              <a:gd name="connsiteX5-45" fmla="*/ 3245689 w 5256584"/>
              <a:gd name="connsiteY5-46" fmla="*/ 1013065 h 4680520"/>
              <a:gd name="connsiteX6-47" fmla="*/ 4486775 w 5256584"/>
              <a:gd name="connsiteY6-48" fmla="*/ 685446 h 4680520"/>
              <a:gd name="connsiteX7-49" fmla="*/ 4118835 w 5256584"/>
              <a:gd name="connsiteY7-50" fmla="*/ 1790523 h 4680520"/>
              <a:gd name="connsiteX8-51" fmla="*/ 5256584 w 5256584"/>
              <a:gd name="connsiteY8-52" fmla="*/ 2340260 h 4680520"/>
              <a:gd name="connsiteX9-53" fmla="*/ 4118835 w 5256584"/>
              <a:gd name="connsiteY9-54" fmla="*/ 2889997 h 4680520"/>
              <a:gd name="connsiteX10-55" fmla="*/ 4486775 w 5256584"/>
              <a:gd name="connsiteY10-56" fmla="*/ 3995074 h 4680520"/>
              <a:gd name="connsiteX11-57" fmla="*/ 3245689 w 5256584"/>
              <a:gd name="connsiteY11-58" fmla="*/ 3667455 h 4680520"/>
              <a:gd name="connsiteX12-59" fmla="*/ 2628292 w 5256584"/>
              <a:gd name="connsiteY12-60" fmla="*/ 4680520 h 4680520"/>
              <a:gd name="connsiteX13-61" fmla="*/ 2010895 w 5256584"/>
              <a:gd name="connsiteY13-62" fmla="*/ 3667455 h 4680520"/>
              <a:gd name="connsiteX14-63" fmla="*/ 769809 w 5256584"/>
              <a:gd name="connsiteY14-64" fmla="*/ 3995074 h 4680520"/>
              <a:gd name="connsiteX15-65" fmla="*/ 1137749 w 5256584"/>
              <a:gd name="connsiteY15-66" fmla="*/ 2889997 h 4680520"/>
              <a:gd name="connsiteX16-67" fmla="*/ 0 w 5256584"/>
              <a:gd name="connsiteY16-68" fmla="*/ 2340260 h 4680520"/>
              <a:gd name="connsiteX0-69" fmla="*/ 0 w 5321972"/>
              <a:gd name="connsiteY0-70" fmla="*/ 2340260 h 4680520"/>
              <a:gd name="connsiteX1-71" fmla="*/ 1137749 w 5321972"/>
              <a:gd name="connsiteY1-72" fmla="*/ 1790523 h 4680520"/>
              <a:gd name="connsiteX2-73" fmla="*/ 769809 w 5321972"/>
              <a:gd name="connsiteY2-74" fmla="*/ 685446 h 4680520"/>
              <a:gd name="connsiteX3-75" fmla="*/ 2010895 w 5321972"/>
              <a:gd name="connsiteY3-76" fmla="*/ 1013065 h 4680520"/>
              <a:gd name="connsiteX4-77" fmla="*/ 2628292 w 5321972"/>
              <a:gd name="connsiteY4-78" fmla="*/ 0 h 4680520"/>
              <a:gd name="connsiteX5-79" fmla="*/ 3245689 w 5321972"/>
              <a:gd name="connsiteY5-80" fmla="*/ 1013065 h 4680520"/>
              <a:gd name="connsiteX6-81" fmla="*/ 4486775 w 5321972"/>
              <a:gd name="connsiteY6-82" fmla="*/ 685446 h 4680520"/>
              <a:gd name="connsiteX7-83" fmla="*/ 4118835 w 5321972"/>
              <a:gd name="connsiteY7-84" fmla="*/ 1790523 h 4680520"/>
              <a:gd name="connsiteX8-85" fmla="*/ 5256584 w 5321972"/>
              <a:gd name="connsiteY8-86" fmla="*/ 2340260 h 4680520"/>
              <a:gd name="connsiteX9-87" fmla="*/ 4118835 w 5321972"/>
              <a:gd name="connsiteY9-88" fmla="*/ 2889997 h 4680520"/>
              <a:gd name="connsiteX10-89" fmla="*/ 4486775 w 5321972"/>
              <a:gd name="connsiteY10-90" fmla="*/ 3995074 h 4680520"/>
              <a:gd name="connsiteX11-91" fmla="*/ 3245689 w 5321972"/>
              <a:gd name="connsiteY11-92" fmla="*/ 3667455 h 4680520"/>
              <a:gd name="connsiteX12-93" fmla="*/ 2628292 w 5321972"/>
              <a:gd name="connsiteY12-94" fmla="*/ 4680520 h 4680520"/>
              <a:gd name="connsiteX13-95" fmla="*/ 2010895 w 5321972"/>
              <a:gd name="connsiteY13-96" fmla="*/ 3667455 h 4680520"/>
              <a:gd name="connsiteX14-97" fmla="*/ 769809 w 5321972"/>
              <a:gd name="connsiteY14-98" fmla="*/ 3995074 h 4680520"/>
              <a:gd name="connsiteX15-99" fmla="*/ 1137749 w 5321972"/>
              <a:gd name="connsiteY15-100" fmla="*/ 2889997 h 4680520"/>
              <a:gd name="connsiteX16-101" fmla="*/ 0 w 5321972"/>
              <a:gd name="connsiteY16-102" fmla="*/ 2340260 h 4680520"/>
              <a:gd name="connsiteX0-103" fmla="*/ 0 w 5321972"/>
              <a:gd name="connsiteY0-104" fmla="*/ 2340260 h 4680520"/>
              <a:gd name="connsiteX1-105" fmla="*/ 1137749 w 5321972"/>
              <a:gd name="connsiteY1-106" fmla="*/ 1790523 h 4680520"/>
              <a:gd name="connsiteX2-107" fmla="*/ 769809 w 5321972"/>
              <a:gd name="connsiteY2-108" fmla="*/ 685446 h 4680520"/>
              <a:gd name="connsiteX3-109" fmla="*/ 2010895 w 5321972"/>
              <a:gd name="connsiteY3-110" fmla="*/ 1013065 h 4680520"/>
              <a:gd name="connsiteX4-111" fmla="*/ 2628292 w 5321972"/>
              <a:gd name="connsiteY4-112" fmla="*/ 0 h 4680520"/>
              <a:gd name="connsiteX5-113" fmla="*/ 3245689 w 5321972"/>
              <a:gd name="connsiteY5-114" fmla="*/ 1013065 h 4680520"/>
              <a:gd name="connsiteX6-115" fmla="*/ 4486775 w 5321972"/>
              <a:gd name="connsiteY6-116" fmla="*/ 685446 h 4680520"/>
              <a:gd name="connsiteX7-117" fmla="*/ 4118835 w 5321972"/>
              <a:gd name="connsiteY7-118" fmla="*/ 1790523 h 4680520"/>
              <a:gd name="connsiteX8-119" fmla="*/ 5256584 w 5321972"/>
              <a:gd name="connsiteY8-120" fmla="*/ 2340260 h 4680520"/>
              <a:gd name="connsiteX9-121" fmla="*/ 4118835 w 5321972"/>
              <a:gd name="connsiteY9-122" fmla="*/ 2889997 h 4680520"/>
              <a:gd name="connsiteX10-123" fmla="*/ 4486775 w 5321972"/>
              <a:gd name="connsiteY10-124" fmla="*/ 3995074 h 4680520"/>
              <a:gd name="connsiteX11-125" fmla="*/ 3245689 w 5321972"/>
              <a:gd name="connsiteY11-126" fmla="*/ 3667455 h 4680520"/>
              <a:gd name="connsiteX12-127" fmla="*/ 2628292 w 5321972"/>
              <a:gd name="connsiteY12-128" fmla="*/ 4680520 h 4680520"/>
              <a:gd name="connsiteX13-129" fmla="*/ 2010895 w 5321972"/>
              <a:gd name="connsiteY13-130" fmla="*/ 3667455 h 4680520"/>
              <a:gd name="connsiteX14-131" fmla="*/ 769809 w 5321972"/>
              <a:gd name="connsiteY14-132" fmla="*/ 3995074 h 4680520"/>
              <a:gd name="connsiteX15-133" fmla="*/ 1137749 w 5321972"/>
              <a:gd name="connsiteY15-134" fmla="*/ 2889997 h 4680520"/>
              <a:gd name="connsiteX16-135" fmla="*/ 0 w 5321972"/>
              <a:gd name="connsiteY16-136" fmla="*/ 2340260 h 4680520"/>
              <a:gd name="connsiteX0-137" fmla="*/ 0 w 5321972"/>
              <a:gd name="connsiteY0-138" fmla="*/ 2340260 h 4738742"/>
              <a:gd name="connsiteX1-139" fmla="*/ 1137749 w 5321972"/>
              <a:gd name="connsiteY1-140" fmla="*/ 1790523 h 4738742"/>
              <a:gd name="connsiteX2-141" fmla="*/ 769809 w 5321972"/>
              <a:gd name="connsiteY2-142" fmla="*/ 685446 h 4738742"/>
              <a:gd name="connsiteX3-143" fmla="*/ 2010895 w 5321972"/>
              <a:gd name="connsiteY3-144" fmla="*/ 1013065 h 4738742"/>
              <a:gd name="connsiteX4-145" fmla="*/ 2628292 w 5321972"/>
              <a:gd name="connsiteY4-146" fmla="*/ 0 h 4738742"/>
              <a:gd name="connsiteX5-147" fmla="*/ 3245689 w 5321972"/>
              <a:gd name="connsiteY5-148" fmla="*/ 1013065 h 4738742"/>
              <a:gd name="connsiteX6-149" fmla="*/ 4486775 w 5321972"/>
              <a:gd name="connsiteY6-150" fmla="*/ 685446 h 4738742"/>
              <a:gd name="connsiteX7-151" fmla="*/ 4118835 w 5321972"/>
              <a:gd name="connsiteY7-152" fmla="*/ 1790523 h 4738742"/>
              <a:gd name="connsiteX8-153" fmla="*/ 5256584 w 5321972"/>
              <a:gd name="connsiteY8-154" fmla="*/ 2340260 h 4738742"/>
              <a:gd name="connsiteX9-155" fmla="*/ 4118835 w 5321972"/>
              <a:gd name="connsiteY9-156" fmla="*/ 2889997 h 4738742"/>
              <a:gd name="connsiteX10-157" fmla="*/ 4486775 w 5321972"/>
              <a:gd name="connsiteY10-158" fmla="*/ 3995074 h 4738742"/>
              <a:gd name="connsiteX11-159" fmla="*/ 3245689 w 5321972"/>
              <a:gd name="connsiteY11-160" fmla="*/ 3667455 h 4738742"/>
              <a:gd name="connsiteX12-161" fmla="*/ 2628292 w 5321972"/>
              <a:gd name="connsiteY12-162" fmla="*/ 4680520 h 4738742"/>
              <a:gd name="connsiteX13-163" fmla="*/ 2010895 w 5321972"/>
              <a:gd name="connsiteY13-164" fmla="*/ 3667455 h 4738742"/>
              <a:gd name="connsiteX14-165" fmla="*/ 769809 w 5321972"/>
              <a:gd name="connsiteY14-166" fmla="*/ 3995074 h 4738742"/>
              <a:gd name="connsiteX15-167" fmla="*/ 1137749 w 5321972"/>
              <a:gd name="connsiteY15-168" fmla="*/ 2889997 h 4738742"/>
              <a:gd name="connsiteX16-169" fmla="*/ 0 w 5321972"/>
              <a:gd name="connsiteY16-170" fmla="*/ 2340260 h 4738742"/>
              <a:gd name="connsiteX0-171" fmla="*/ 0 w 5321972"/>
              <a:gd name="connsiteY0-172" fmla="*/ 2340260 h 4738742"/>
              <a:gd name="connsiteX1-173" fmla="*/ 1137749 w 5321972"/>
              <a:gd name="connsiteY1-174" fmla="*/ 1790523 h 4738742"/>
              <a:gd name="connsiteX2-175" fmla="*/ 769809 w 5321972"/>
              <a:gd name="connsiteY2-176" fmla="*/ 685446 h 4738742"/>
              <a:gd name="connsiteX3-177" fmla="*/ 2010895 w 5321972"/>
              <a:gd name="connsiteY3-178" fmla="*/ 1013065 h 4738742"/>
              <a:gd name="connsiteX4-179" fmla="*/ 2628292 w 5321972"/>
              <a:gd name="connsiteY4-180" fmla="*/ 0 h 4738742"/>
              <a:gd name="connsiteX5-181" fmla="*/ 3245689 w 5321972"/>
              <a:gd name="connsiteY5-182" fmla="*/ 1013065 h 4738742"/>
              <a:gd name="connsiteX6-183" fmla="*/ 4486775 w 5321972"/>
              <a:gd name="connsiteY6-184" fmla="*/ 685446 h 4738742"/>
              <a:gd name="connsiteX7-185" fmla="*/ 4118835 w 5321972"/>
              <a:gd name="connsiteY7-186" fmla="*/ 1790523 h 4738742"/>
              <a:gd name="connsiteX8-187" fmla="*/ 5256584 w 5321972"/>
              <a:gd name="connsiteY8-188" fmla="*/ 2340260 h 4738742"/>
              <a:gd name="connsiteX9-189" fmla="*/ 4118835 w 5321972"/>
              <a:gd name="connsiteY9-190" fmla="*/ 2889997 h 4738742"/>
              <a:gd name="connsiteX10-191" fmla="*/ 4486775 w 5321972"/>
              <a:gd name="connsiteY10-192" fmla="*/ 3995074 h 4738742"/>
              <a:gd name="connsiteX11-193" fmla="*/ 3245689 w 5321972"/>
              <a:gd name="connsiteY11-194" fmla="*/ 3667455 h 4738742"/>
              <a:gd name="connsiteX12-195" fmla="*/ 2628292 w 5321972"/>
              <a:gd name="connsiteY12-196" fmla="*/ 4680520 h 4738742"/>
              <a:gd name="connsiteX13-197" fmla="*/ 2010895 w 5321972"/>
              <a:gd name="connsiteY13-198" fmla="*/ 3667455 h 4738742"/>
              <a:gd name="connsiteX14-199" fmla="*/ 769809 w 5321972"/>
              <a:gd name="connsiteY14-200" fmla="*/ 3995074 h 4738742"/>
              <a:gd name="connsiteX15-201" fmla="*/ 1137749 w 5321972"/>
              <a:gd name="connsiteY15-202" fmla="*/ 2889997 h 4738742"/>
              <a:gd name="connsiteX16-203" fmla="*/ 0 w 5321972"/>
              <a:gd name="connsiteY16-204" fmla="*/ 2340260 h 4738742"/>
              <a:gd name="connsiteX0-205" fmla="*/ 65388 w 5387360"/>
              <a:gd name="connsiteY0-206" fmla="*/ 2340260 h 4738742"/>
              <a:gd name="connsiteX1-207" fmla="*/ 1203137 w 5387360"/>
              <a:gd name="connsiteY1-208" fmla="*/ 1790523 h 4738742"/>
              <a:gd name="connsiteX2-209" fmla="*/ 835197 w 5387360"/>
              <a:gd name="connsiteY2-210" fmla="*/ 685446 h 4738742"/>
              <a:gd name="connsiteX3-211" fmla="*/ 2076283 w 5387360"/>
              <a:gd name="connsiteY3-212" fmla="*/ 1013065 h 4738742"/>
              <a:gd name="connsiteX4-213" fmla="*/ 2693680 w 5387360"/>
              <a:gd name="connsiteY4-214" fmla="*/ 0 h 4738742"/>
              <a:gd name="connsiteX5-215" fmla="*/ 3311077 w 5387360"/>
              <a:gd name="connsiteY5-216" fmla="*/ 1013065 h 4738742"/>
              <a:gd name="connsiteX6-217" fmla="*/ 4552163 w 5387360"/>
              <a:gd name="connsiteY6-218" fmla="*/ 685446 h 4738742"/>
              <a:gd name="connsiteX7-219" fmla="*/ 4184223 w 5387360"/>
              <a:gd name="connsiteY7-220" fmla="*/ 1790523 h 4738742"/>
              <a:gd name="connsiteX8-221" fmla="*/ 5321972 w 5387360"/>
              <a:gd name="connsiteY8-222" fmla="*/ 2340260 h 4738742"/>
              <a:gd name="connsiteX9-223" fmla="*/ 4184223 w 5387360"/>
              <a:gd name="connsiteY9-224" fmla="*/ 2889997 h 4738742"/>
              <a:gd name="connsiteX10-225" fmla="*/ 4552163 w 5387360"/>
              <a:gd name="connsiteY10-226" fmla="*/ 3995074 h 4738742"/>
              <a:gd name="connsiteX11-227" fmla="*/ 3311077 w 5387360"/>
              <a:gd name="connsiteY11-228" fmla="*/ 3667455 h 4738742"/>
              <a:gd name="connsiteX12-229" fmla="*/ 2693680 w 5387360"/>
              <a:gd name="connsiteY12-230" fmla="*/ 4680520 h 4738742"/>
              <a:gd name="connsiteX13-231" fmla="*/ 2076283 w 5387360"/>
              <a:gd name="connsiteY13-232" fmla="*/ 3667455 h 4738742"/>
              <a:gd name="connsiteX14-233" fmla="*/ 835197 w 5387360"/>
              <a:gd name="connsiteY14-234" fmla="*/ 3995074 h 4738742"/>
              <a:gd name="connsiteX15-235" fmla="*/ 1203137 w 5387360"/>
              <a:gd name="connsiteY15-236" fmla="*/ 2889997 h 4738742"/>
              <a:gd name="connsiteX16-237" fmla="*/ 65388 w 5387360"/>
              <a:gd name="connsiteY16-238" fmla="*/ 2340260 h 4738742"/>
              <a:gd name="connsiteX0-239" fmla="*/ 65388 w 5387360"/>
              <a:gd name="connsiteY0-240" fmla="*/ 2340260 h 4738742"/>
              <a:gd name="connsiteX1-241" fmla="*/ 1203137 w 5387360"/>
              <a:gd name="connsiteY1-242" fmla="*/ 1790523 h 4738742"/>
              <a:gd name="connsiteX2-243" fmla="*/ 835197 w 5387360"/>
              <a:gd name="connsiteY2-244" fmla="*/ 685446 h 4738742"/>
              <a:gd name="connsiteX3-245" fmla="*/ 2076283 w 5387360"/>
              <a:gd name="connsiteY3-246" fmla="*/ 1013065 h 4738742"/>
              <a:gd name="connsiteX4-247" fmla="*/ 2693680 w 5387360"/>
              <a:gd name="connsiteY4-248" fmla="*/ 0 h 4738742"/>
              <a:gd name="connsiteX5-249" fmla="*/ 3311077 w 5387360"/>
              <a:gd name="connsiteY5-250" fmla="*/ 1013065 h 4738742"/>
              <a:gd name="connsiteX6-251" fmla="*/ 4552163 w 5387360"/>
              <a:gd name="connsiteY6-252" fmla="*/ 685446 h 4738742"/>
              <a:gd name="connsiteX7-253" fmla="*/ 4184223 w 5387360"/>
              <a:gd name="connsiteY7-254" fmla="*/ 1790523 h 4738742"/>
              <a:gd name="connsiteX8-255" fmla="*/ 5321972 w 5387360"/>
              <a:gd name="connsiteY8-256" fmla="*/ 2340260 h 4738742"/>
              <a:gd name="connsiteX9-257" fmla="*/ 4184223 w 5387360"/>
              <a:gd name="connsiteY9-258" fmla="*/ 2889997 h 4738742"/>
              <a:gd name="connsiteX10-259" fmla="*/ 4552163 w 5387360"/>
              <a:gd name="connsiteY10-260" fmla="*/ 3995074 h 4738742"/>
              <a:gd name="connsiteX11-261" fmla="*/ 3311077 w 5387360"/>
              <a:gd name="connsiteY11-262" fmla="*/ 3667455 h 4738742"/>
              <a:gd name="connsiteX12-263" fmla="*/ 2693680 w 5387360"/>
              <a:gd name="connsiteY12-264" fmla="*/ 4680520 h 4738742"/>
              <a:gd name="connsiteX13-265" fmla="*/ 2076283 w 5387360"/>
              <a:gd name="connsiteY13-266" fmla="*/ 3667455 h 4738742"/>
              <a:gd name="connsiteX14-267" fmla="*/ 835197 w 5387360"/>
              <a:gd name="connsiteY14-268" fmla="*/ 3995074 h 4738742"/>
              <a:gd name="connsiteX15-269" fmla="*/ 1203137 w 5387360"/>
              <a:gd name="connsiteY15-270" fmla="*/ 2889997 h 4738742"/>
              <a:gd name="connsiteX16-271" fmla="*/ 65388 w 5387360"/>
              <a:gd name="connsiteY16-272" fmla="*/ 2340260 h 473874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5387360" h="4738742">
                <a:moveTo>
                  <a:pt x="65388" y="2340260"/>
                </a:moveTo>
                <a:cubicBezTo>
                  <a:pt x="-313862" y="2157014"/>
                  <a:pt x="1074836" y="2066325"/>
                  <a:pt x="1203137" y="1790523"/>
                </a:cubicBezTo>
                <a:lnTo>
                  <a:pt x="835197" y="685446"/>
                </a:lnTo>
                <a:cubicBezTo>
                  <a:pt x="712550" y="317087"/>
                  <a:pt x="1766536" y="1127306"/>
                  <a:pt x="2076283" y="1013065"/>
                </a:cubicBezTo>
                <a:cubicBezTo>
                  <a:pt x="2386030" y="898824"/>
                  <a:pt x="2487881" y="0"/>
                  <a:pt x="2693680" y="0"/>
                </a:cubicBezTo>
                <a:cubicBezTo>
                  <a:pt x="2899479" y="0"/>
                  <a:pt x="3001330" y="898824"/>
                  <a:pt x="3311077" y="1013065"/>
                </a:cubicBezTo>
                <a:lnTo>
                  <a:pt x="4552163" y="685446"/>
                </a:lnTo>
                <a:cubicBezTo>
                  <a:pt x="4965858" y="576240"/>
                  <a:pt x="4055922" y="1514721"/>
                  <a:pt x="4184223" y="1790523"/>
                </a:cubicBezTo>
                <a:lnTo>
                  <a:pt x="5321972" y="2340260"/>
                </a:lnTo>
                <a:cubicBezTo>
                  <a:pt x="5701222" y="2523506"/>
                  <a:pt x="4312524" y="2614195"/>
                  <a:pt x="4184223" y="2889997"/>
                </a:cubicBezTo>
                <a:lnTo>
                  <a:pt x="4552163" y="3995074"/>
                </a:lnTo>
                <a:cubicBezTo>
                  <a:pt x="4674810" y="4363433"/>
                  <a:pt x="3620824" y="3553214"/>
                  <a:pt x="3311077" y="3667455"/>
                </a:cubicBezTo>
                <a:lnTo>
                  <a:pt x="2693680" y="4680520"/>
                </a:lnTo>
                <a:cubicBezTo>
                  <a:pt x="2487881" y="5018208"/>
                  <a:pt x="2386030" y="3781696"/>
                  <a:pt x="2076283" y="3667455"/>
                </a:cubicBezTo>
                <a:lnTo>
                  <a:pt x="835197" y="3995074"/>
                </a:lnTo>
                <a:cubicBezTo>
                  <a:pt x="421502" y="4104280"/>
                  <a:pt x="1331438" y="3165799"/>
                  <a:pt x="1203137" y="2889997"/>
                </a:cubicBezTo>
                <a:lnTo>
                  <a:pt x="65388" y="2340260"/>
                </a:lnTo>
                <a:close/>
              </a:path>
            </a:pathLst>
          </a:custGeom>
          <a:noFill/>
          <a:ln w="25400" cap="flat" cmpd="sng" algn="ctr">
            <a:solidFill>
              <a:sysClr val="window" lastClr="FFFFFF">
                <a:lumMod val="65000"/>
              </a:sysClr>
            </a:solidFill>
            <a:prstDash val="sysDot"/>
          </a:ln>
          <a:effectLst/>
        </p:spPr>
        <p:txBody>
          <a:bodyPr anchor="ctr"/>
          <a:lstStyle/>
          <a:p>
            <a:pPr algn="ctr" defTabSz="1146810">
              <a:defRPr/>
            </a:pPr>
            <a:endParaRPr lang="en-US" sz="2255" kern="0">
              <a:solidFill>
                <a:sysClr val="window" lastClr="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10"/>
          <p:cNvSpPr txBox="1">
            <a:spLocks noChangeArrowheads="1"/>
          </p:cNvSpPr>
          <p:nvPr/>
        </p:nvSpPr>
        <p:spPr bwMode="auto">
          <a:xfrm>
            <a:off x="5098582" y="3640034"/>
            <a:ext cx="2809097" cy="446683"/>
          </a:xfrm>
          <a:prstGeom prst="rect">
            <a:avLst/>
          </a:prstGeom>
          <a:noFill/>
          <a:ln w="9525">
            <a:noFill/>
            <a:miter lim="800000"/>
          </a:ln>
        </p:spPr>
        <p:txBody>
          <a:bodyPr lIns="121371" tIns="60685" rIns="121371" bIns="60685">
            <a:spAutoFit/>
          </a:bodyPr>
          <a:lstStyle/>
          <a:p>
            <a:pPr algn="ctr" defTabSz="1214755">
              <a:lnSpc>
                <a:spcPct val="80000"/>
              </a:lnSpc>
            </a:pPr>
            <a:r>
              <a:rPr lang="zh-CN" altLang="en-US" sz="2635"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单击添加标题</a:t>
            </a:r>
            <a:endParaRPr lang="zh-CN" altLang="en-US" sz="2635" dirty="0">
              <a:solidFill>
                <a:schemeClr val="accent2"/>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sp>
        <p:nvSpPr>
          <p:cNvPr id="4" name="TextBox 11"/>
          <p:cNvSpPr txBox="1">
            <a:spLocks noChangeArrowheads="1"/>
          </p:cNvSpPr>
          <p:nvPr/>
        </p:nvSpPr>
        <p:spPr bwMode="auto">
          <a:xfrm>
            <a:off x="830189" y="3566370"/>
            <a:ext cx="1867423" cy="701945"/>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4"/>
          <p:cNvGrpSpPr/>
          <p:nvPr/>
        </p:nvGrpSpPr>
        <p:grpSpPr bwMode="auto">
          <a:xfrm>
            <a:off x="2876787" y="3010924"/>
            <a:ext cx="1566803" cy="1556849"/>
            <a:chOff x="2156937" y="2254859"/>
            <a:chExt cx="1174912" cy="1181409"/>
          </a:xfrm>
        </p:grpSpPr>
        <p:sp>
          <p:nvSpPr>
            <p:cNvPr id="6" name="椭圆 9"/>
            <p:cNvSpPr>
              <a:spLocks noChangeArrowheads="1"/>
            </p:cNvSpPr>
            <p:nvPr/>
          </p:nvSpPr>
          <p:spPr bwMode="auto">
            <a:xfrm>
              <a:off x="2156937" y="2254859"/>
              <a:ext cx="1174912" cy="1181409"/>
            </a:xfrm>
            <a:prstGeom prst="ellipse">
              <a:avLst/>
            </a:prstGeom>
            <a:solidFill>
              <a:schemeClr val="accent1"/>
            </a:solidFill>
            <a:ln w="25400" algn="ctr">
              <a:noFill/>
              <a:round/>
            </a:ln>
          </p:spPr>
          <p:txBody>
            <a:bodyPr lIns="121371" tIns="60685" rIns="121371" bIns="60685" anchor="ctr"/>
            <a:lstStyle/>
            <a:p>
              <a:pPr algn="ctr" defTabSz="1214755"/>
              <a:endParaRPr lang="en-US" altLang="zh-CN" sz="169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19"/>
            <p:cNvSpPr txBox="1">
              <a:spLocks noChangeArrowheads="1"/>
            </p:cNvSpPr>
            <p:nvPr/>
          </p:nvSpPr>
          <p:spPr bwMode="auto">
            <a:xfrm flipH="1">
              <a:off x="2401225" y="2661527"/>
              <a:ext cx="686337" cy="491358"/>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426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01</a:t>
              </a:r>
              <a:endParaRPr lang="zh-CN" altLang="en-US" sz="426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8" name="组合 7"/>
          <p:cNvGrpSpPr/>
          <p:nvPr/>
        </p:nvGrpSpPr>
        <p:grpSpPr bwMode="auto">
          <a:xfrm>
            <a:off x="4131028" y="1507826"/>
            <a:ext cx="1222385" cy="1212432"/>
            <a:chOff x="3099327" y="1113459"/>
            <a:chExt cx="914917" cy="919977"/>
          </a:xfrm>
        </p:grpSpPr>
        <p:sp>
          <p:nvSpPr>
            <p:cNvPr id="9" name="椭圆 8"/>
            <p:cNvSpPr>
              <a:spLocks noChangeArrowheads="1"/>
            </p:cNvSpPr>
            <p:nvPr/>
          </p:nvSpPr>
          <p:spPr bwMode="auto">
            <a:xfrm>
              <a:off x="3099327" y="1113459"/>
              <a:ext cx="914917" cy="919977"/>
            </a:xfrm>
            <a:prstGeom prst="ellipse">
              <a:avLst/>
            </a:prstGeom>
            <a:solidFill>
              <a:schemeClr val="accent2"/>
            </a:solidFill>
            <a:ln w="25400" algn="ctr">
              <a:noFill/>
              <a:round/>
            </a:ln>
          </p:spPr>
          <p:txBody>
            <a:bodyPr lIns="121371" tIns="60685" rIns="121371" bIns="60685" anchor="ctr"/>
            <a:lstStyle/>
            <a:p>
              <a:pPr algn="ctr" defTabSz="1214755"/>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20"/>
            <p:cNvSpPr txBox="1">
              <a:spLocks noChangeArrowheads="1"/>
            </p:cNvSpPr>
            <p:nvPr/>
          </p:nvSpPr>
          <p:spPr bwMode="auto">
            <a:xfrm flipH="1">
              <a:off x="3213617" y="1414033"/>
              <a:ext cx="686337" cy="444515"/>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376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02</a:t>
              </a:r>
              <a:endParaRPr lang="zh-CN" altLang="en-US" sz="376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1" name="组合 10"/>
          <p:cNvGrpSpPr/>
          <p:nvPr/>
        </p:nvGrpSpPr>
        <p:grpSpPr bwMode="auto">
          <a:xfrm>
            <a:off x="6024330" y="1189289"/>
            <a:ext cx="947647" cy="941676"/>
            <a:chOff x="4518253" y="871343"/>
            <a:chExt cx="710523" cy="714453"/>
          </a:xfrm>
        </p:grpSpPr>
        <p:sp>
          <p:nvSpPr>
            <p:cNvPr id="12" name="椭圆 7"/>
            <p:cNvSpPr>
              <a:spLocks noChangeArrowheads="1"/>
            </p:cNvSpPr>
            <p:nvPr/>
          </p:nvSpPr>
          <p:spPr bwMode="auto">
            <a:xfrm>
              <a:off x="4518253" y="871343"/>
              <a:ext cx="710523" cy="714453"/>
            </a:xfrm>
            <a:prstGeom prst="ellipse">
              <a:avLst/>
            </a:prstGeom>
            <a:solidFill>
              <a:schemeClr val="accent3"/>
            </a:solidFill>
            <a:ln w="25400" algn="ctr">
              <a:noFill/>
              <a:round/>
            </a:ln>
          </p:spPr>
          <p:txBody>
            <a:bodyPr lIns="121371" tIns="60685" rIns="121371" bIns="60685" anchor="ctr"/>
            <a:lstStyle/>
            <a:p>
              <a:pPr algn="ctr" defTabSz="1214755"/>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21"/>
            <p:cNvSpPr txBox="1">
              <a:spLocks noChangeArrowheads="1"/>
            </p:cNvSpPr>
            <p:nvPr/>
          </p:nvSpPr>
          <p:spPr bwMode="auto">
            <a:xfrm flipH="1">
              <a:off x="4530195" y="1093382"/>
              <a:ext cx="686639" cy="385894"/>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313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03</a:t>
              </a:r>
              <a:endParaRPr lang="zh-CN" altLang="en-US" sz="313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4" name="组合 13"/>
          <p:cNvGrpSpPr/>
          <p:nvPr/>
        </p:nvGrpSpPr>
        <p:grpSpPr bwMode="auto">
          <a:xfrm>
            <a:off x="7818092" y="2043364"/>
            <a:ext cx="915793" cy="674900"/>
            <a:chOff x="5864168" y="1519432"/>
            <a:chExt cx="686337" cy="512529"/>
          </a:xfrm>
        </p:grpSpPr>
        <p:sp>
          <p:nvSpPr>
            <p:cNvPr id="15" name="椭圆 6"/>
            <p:cNvSpPr>
              <a:spLocks noChangeArrowheads="1"/>
            </p:cNvSpPr>
            <p:nvPr/>
          </p:nvSpPr>
          <p:spPr bwMode="auto">
            <a:xfrm>
              <a:off x="5951799" y="1519432"/>
              <a:ext cx="512529" cy="512529"/>
            </a:xfrm>
            <a:prstGeom prst="ellipse">
              <a:avLst/>
            </a:prstGeom>
            <a:solidFill>
              <a:schemeClr val="accent4"/>
            </a:solidFill>
            <a:ln w="25400" algn="ctr">
              <a:noFill/>
              <a:round/>
            </a:ln>
          </p:spPr>
          <p:txBody>
            <a:bodyPr lIns="121371" tIns="60685" rIns="121371" bIns="60685" anchor="ctr"/>
            <a:lstStyle/>
            <a:p>
              <a:pPr algn="ctr" defTabSz="1214755"/>
              <a:endParaRPr lang="en-US" altLang="zh-CN" sz="169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22"/>
            <p:cNvSpPr txBox="1">
              <a:spLocks noChangeArrowheads="1"/>
            </p:cNvSpPr>
            <p:nvPr/>
          </p:nvSpPr>
          <p:spPr bwMode="auto">
            <a:xfrm flipH="1">
              <a:off x="5864168" y="1652478"/>
              <a:ext cx="686337" cy="339217"/>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263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04</a:t>
              </a:r>
              <a:endParaRPr lang="zh-CN" altLang="en-US" sz="2635">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17" name="组合 16"/>
          <p:cNvGrpSpPr/>
          <p:nvPr/>
        </p:nvGrpSpPr>
        <p:grpSpPr bwMode="auto">
          <a:xfrm>
            <a:off x="8459148" y="3673876"/>
            <a:ext cx="625129" cy="515632"/>
            <a:chOff x="6343372" y="2757801"/>
            <a:chExt cx="469916" cy="392414"/>
          </a:xfrm>
        </p:grpSpPr>
        <p:sp>
          <p:nvSpPr>
            <p:cNvPr id="18" name="椭圆 5"/>
            <p:cNvSpPr>
              <a:spLocks noChangeArrowheads="1"/>
            </p:cNvSpPr>
            <p:nvPr/>
          </p:nvSpPr>
          <p:spPr bwMode="auto">
            <a:xfrm>
              <a:off x="6372784" y="2757801"/>
              <a:ext cx="392414" cy="392414"/>
            </a:xfrm>
            <a:prstGeom prst="ellipse">
              <a:avLst/>
            </a:prstGeom>
            <a:solidFill>
              <a:schemeClr val="accent5"/>
            </a:solidFill>
            <a:ln w="25400" algn="ctr">
              <a:noFill/>
              <a:round/>
            </a:ln>
          </p:spPr>
          <p:txBody>
            <a:bodyPr lIns="121371" tIns="60685" rIns="121371" bIns="60685" anchor="ctr"/>
            <a:lstStyle/>
            <a:p>
              <a:pPr algn="ctr" defTabSz="1214755"/>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23"/>
            <p:cNvSpPr txBox="1">
              <a:spLocks noChangeArrowheads="1"/>
            </p:cNvSpPr>
            <p:nvPr/>
          </p:nvSpPr>
          <p:spPr bwMode="auto">
            <a:xfrm flipH="1">
              <a:off x="6343372" y="2837112"/>
              <a:ext cx="469916" cy="269478"/>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188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05</a:t>
              </a:r>
              <a:endParaRPr lang="zh-CN" altLang="en-US" sz="188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0" name="组合 19"/>
          <p:cNvGrpSpPr/>
          <p:nvPr/>
        </p:nvGrpSpPr>
        <p:grpSpPr bwMode="auto">
          <a:xfrm>
            <a:off x="7704613" y="5107293"/>
            <a:ext cx="555449" cy="433079"/>
            <a:chOff x="5778650" y="3846661"/>
            <a:chExt cx="415986" cy="328409"/>
          </a:xfrm>
        </p:grpSpPr>
        <p:sp>
          <p:nvSpPr>
            <p:cNvPr id="21" name="椭圆 4"/>
            <p:cNvSpPr>
              <a:spLocks noChangeArrowheads="1"/>
            </p:cNvSpPr>
            <p:nvPr/>
          </p:nvSpPr>
          <p:spPr bwMode="auto">
            <a:xfrm>
              <a:off x="5816232" y="3846661"/>
              <a:ext cx="316322" cy="316322"/>
            </a:xfrm>
            <a:prstGeom prst="ellipse">
              <a:avLst/>
            </a:prstGeom>
            <a:solidFill>
              <a:schemeClr val="accent6"/>
            </a:solidFill>
            <a:ln w="25400" algn="ctr">
              <a:noFill/>
              <a:round/>
            </a:ln>
          </p:spPr>
          <p:txBody>
            <a:bodyPr lIns="121371" tIns="60685" rIns="121371" bIns="60685" anchor="ctr"/>
            <a:lstStyle/>
            <a:p>
              <a:pPr algn="ctr" defTabSz="1214755"/>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4"/>
            <p:cNvSpPr txBox="1">
              <a:spLocks noChangeArrowheads="1"/>
            </p:cNvSpPr>
            <p:nvPr/>
          </p:nvSpPr>
          <p:spPr bwMode="auto">
            <a:xfrm flipH="1">
              <a:off x="5778650" y="3906557"/>
              <a:ext cx="415986" cy="268513"/>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188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06</a:t>
              </a:r>
              <a:endParaRPr lang="zh-CN" altLang="en-US" sz="1880"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3" name="组合 22"/>
          <p:cNvGrpSpPr/>
          <p:nvPr/>
        </p:nvGrpSpPr>
        <p:grpSpPr bwMode="auto">
          <a:xfrm>
            <a:off x="6109937" y="5612954"/>
            <a:ext cx="583320" cy="370390"/>
            <a:chOff x="4582797" y="4230767"/>
            <a:chExt cx="437416" cy="280277"/>
          </a:xfrm>
        </p:grpSpPr>
        <p:sp>
          <p:nvSpPr>
            <p:cNvPr id="24" name="椭圆 3"/>
            <p:cNvSpPr>
              <a:spLocks noChangeArrowheads="1"/>
            </p:cNvSpPr>
            <p:nvPr/>
          </p:nvSpPr>
          <p:spPr bwMode="auto">
            <a:xfrm>
              <a:off x="4665580" y="4230767"/>
              <a:ext cx="246873" cy="246873"/>
            </a:xfrm>
            <a:prstGeom prst="ellipse">
              <a:avLst/>
            </a:prstGeom>
            <a:solidFill>
              <a:schemeClr val="accent1"/>
            </a:solidFill>
            <a:ln w="25400" algn="ctr">
              <a:noFill/>
              <a:round/>
            </a:ln>
          </p:spPr>
          <p:txBody>
            <a:bodyPr lIns="121371" tIns="60685" rIns="121371" bIns="60685" anchor="ctr"/>
            <a:lstStyle/>
            <a:p>
              <a:pPr algn="ctr" defTabSz="1214755"/>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5"/>
            <p:cNvSpPr txBox="1">
              <a:spLocks noChangeArrowheads="1"/>
            </p:cNvSpPr>
            <p:nvPr/>
          </p:nvSpPr>
          <p:spPr bwMode="auto">
            <a:xfrm flipH="1">
              <a:off x="4582797" y="4266389"/>
              <a:ext cx="437416" cy="244655"/>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163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07</a:t>
              </a:r>
              <a:endParaRPr lang="zh-CN" altLang="en-US" sz="163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grpSp>
        <p:nvGrpSpPr>
          <p:cNvPr id="26" name="组合 25"/>
          <p:cNvGrpSpPr/>
          <p:nvPr/>
        </p:nvGrpSpPr>
        <p:grpSpPr bwMode="auto">
          <a:xfrm>
            <a:off x="4636705" y="5065484"/>
            <a:ext cx="459887" cy="304957"/>
            <a:chOff x="3478687" y="3814541"/>
            <a:chExt cx="343168" cy="232681"/>
          </a:xfrm>
        </p:grpSpPr>
        <p:sp>
          <p:nvSpPr>
            <p:cNvPr id="27" name="椭圆 2"/>
            <p:cNvSpPr>
              <a:spLocks noChangeArrowheads="1"/>
            </p:cNvSpPr>
            <p:nvPr/>
          </p:nvSpPr>
          <p:spPr bwMode="auto">
            <a:xfrm>
              <a:off x="3545356" y="3814541"/>
              <a:ext cx="206859" cy="206859"/>
            </a:xfrm>
            <a:prstGeom prst="ellipse">
              <a:avLst/>
            </a:prstGeom>
            <a:solidFill>
              <a:schemeClr val="accent2"/>
            </a:solidFill>
            <a:ln w="25400" algn="ctr">
              <a:noFill/>
              <a:round/>
            </a:ln>
          </p:spPr>
          <p:txBody>
            <a:bodyPr lIns="121371" tIns="60685" rIns="121371" bIns="60685" anchor="ctr"/>
            <a:lstStyle/>
            <a:p>
              <a:pPr algn="ctr" defTabSz="1214755"/>
              <a:endParaRPr lang="en-US" altLang="zh-CN" sz="169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6"/>
            <p:cNvSpPr txBox="1">
              <a:spLocks noChangeArrowheads="1"/>
            </p:cNvSpPr>
            <p:nvPr/>
          </p:nvSpPr>
          <p:spPr bwMode="auto">
            <a:xfrm flipH="1">
              <a:off x="3478687" y="3835807"/>
              <a:ext cx="343168" cy="211415"/>
            </a:xfrm>
            <a:prstGeom prst="rect">
              <a:avLst/>
            </a:prstGeom>
            <a:noFill/>
            <a:ln w="9525">
              <a:noFill/>
              <a:miter lim="800000"/>
            </a:ln>
          </p:spPr>
          <p:txBody>
            <a:bodyPr lIns="121371" tIns="60685" rIns="121371" bIns="60685">
              <a:spAutoFit/>
            </a:bodyPr>
            <a:lstStyle/>
            <a:p>
              <a:pPr algn="ctr" defTabSz="1214755">
                <a:lnSpc>
                  <a:spcPct val="80000"/>
                </a:lnSpc>
              </a:pPr>
              <a:r>
                <a:rPr lang="en-US" altLang="zh-CN" sz="125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08</a:t>
              </a:r>
              <a:endParaRPr lang="zh-CN" altLang="en-US" sz="1255" dirty="0">
                <a:solidFill>
                  <a:srgbClr val="FFFFFF"/>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endParaRPr>
            </a:p>
          </p:txBody>
        </p:sp>
      </p:grpSp>
      <p:sp>
        <p:nvSpPr>
          <p:cNvPr id="29" name="TextBox 27"/>
          <p:cNvSpPr txBox="1">
            <a:spLocks noChangeArrowheads="1"/>
          </p:cNvSpPr>
          <p:nvPr/>
        </p:nvSpPr>
        <p:spPr bwMode="auto">
          <a:xfrm>
            <a:off x="2158088" y="1740756"/>
            <a:ext cx="1865432" cy="701945"/>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cs typeface="方正兰亭黑_GBK"/>
              <a:sym typeface="微软雅黑" panose="020B0503020204020204" pitchFamily="34" charset="-122"/>
            </a:endParaRPr>
          </a:p>
        </p:txBody>
      </p:sp>
      <p:sp>
        <p:nvSpPr>
          <p:cNvPr id="30" name="TextBox 28"/>
          <p:cNvSpPr txBox="1">
            <a:spLocks noChangeArrowheads="1"/>
          </p:cNvSpPr>
          <p:nvPr/>
        </p:nvSpPr>
        <p:spPr bwMode="auto">
          <a:xfrm>
            <a:off x="7047630" y="1215169"/>
            <a:ext cx="1867423" cy="895074"/>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4755"/>
            <a:endParaRPr lang="en-US" altLang="zh-CN" sz="1255">
              <a:solidFill>
                <a:srgbClr val="808080"/>
              </a:solidFill>
              <a:latin typeface="微软雅黑" panose="020B0503020204020204" pitchFamily="34" charset="-122"/>
              <a:ea typeface="微软雅黑" panose="020B0503020204020204" pitchFamily="34" charset="-122"/>
              <a:cs typeface="方正兰亭黑_GBK"/>
              <a:sym typeface="微软雅黑" panose="020B0503020204020204" pitchFamily="34" charset="-122"/>
            </a:endParaRPr>
          </a:p>
        </p:txBody>
      </p:sp>
      <p:sp>
        <p:nvSpPr>
          <p:cNvPr id="31" name="TextBox 29"/>
          <p:cNvSpPr txBox="1">
            <a:spLocks noChangeArrowheads="1"/>
          </p:cNvSpPr>
          <p:nvPr/>
        </p:nvSpPr>
        <p:spPr bwMode="auto">
          <a:xfrm>
            <a:off x="8737867" y="1999567"/>
            <a:ext cx="1865431" cy="701945"/>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0"/>
          <p:cNvSpPr txBox="1">
            <a:spLocks noChangeArrowheads="1"/>
          </p:cNvSpPr>
          <p:nvPr/>
        </p:nvSpPr>
        <p:spPr bwMode="auto">
          <a:xfrm>
            <a:off x="9167893" y="3570352"/>
            <a:ext cx="1865431" cy="701945"/>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1"/>
          <p:cNvSpPr txBox="1">
            <a:spLocks noChangeArrowheads="1"/>
          </p:cNvSpPr>
          <p:nvPr/>
        </p:nvSpPr>
        <p:spPr bwMode="auto">
          <a:xfrm>
            <a:off x="8260061" y="4932098"/>
            <a:ext cx="1863441" cy="701945"/>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2"/>
          <p:cNvSpPr txBox="1">
            <a:spLocks noChangeArrowheads="1"/>
          </p:cNvSpPr>
          <p:nvPr/>
        </p:nvSpPr>
        <p:spPr bwMode="auto">
          <a:xfrm>
            <a:off x="5441010" y="5993223"/>
            <a:ext cx="2217813" cy="895074"/>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defTabSz="1214755"/>
            <a:endParaRPr lang="en-US" altLang="zh-CN" sz="1255">
              <a:solidFill>
                <a:srgbClr val="808080"/>
              </a:solidFill>
              <a:latin typeface="微软雅黑" panose="020B0503020204020204" pitchFamily="34" charset="-122"/>
              <a:ea typeface="微软雅黑" panose="020B0503020204020204" pitchFamily="34" charset="-122"/>
              <a:cs typeface="方正兰亭黑_GBK"/>
              <a:sym typeface="微软雅黑" panose="020B0503020204020204" pitchFamily="34" charset="-122"/>
            </a:endParaRPr>
          </a:p>
        </p:txBody>
      </p:sp>
      <p:sp>
        <p:nvSpPr>
          <p:cNvPr id="35" name="TextBox 33"/>
          <p:cNvSpPr txBox="1">
            <a:spLocks noChangeArrowheads="1"/>
          </p:cNvSpPr>
          <p:nvPr/>
        </p:nvSpPr>
        <p:spPr bwMode="auto">
          <a:xfrm>
            <a:off x="2701593" y="5093358"/>
            <a:ext cx="1863441" cy="701945"/>
          </a:xfrm>
          <a:prstGeom prst="rect">
            <a:avLst/>
          </a:prstGeom>
          <a:noFill/>
          <a:ln w="9525">
            <a:noFill/>
            <a:miter lim="800000"/>
          </a:ln>
        </p:spPr>
        <p:txBody>
          <a:bodyPr lIns="121371" tIns="60685" rIns="121371" bIns="60685">
            <a:spAutoFit/>
          </a:bodyPr>
          <a:lstStyle/>
          <a:p>
            <a:pPr algn="just" defTabSz="1214755"/>
            <a:r>
              <a:rPr lang="zh-CN" altLang="en-US"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rPr>
              <a:t>请在此处添加您需要的文字内容请在此处添加您需要的文字内容</a:t>
            </a:r>
            <a:endParaRPr lang="en-US" altLang="zh-CN" sz="1255">
              <a:solidFill>
                <a:srgbClr val="80808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childTnLst>
                          </p:cTn>
                        </p:par>
                        <p:par>
                          <p:cTn id="11" fill="hold">
                            <p:stCondLst>
                              <p:cond delay="2000"/>
                            </p:stCondLst>
                            <p:childTnLst>
                              <p:par>
                                <p:cTn id="12" presetID="2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
                                        <p:tgtEl>
                                          <p:spTgt spid="4"/>
                                        </p:tgtEl>
                                      </p:cBhvr>
                                    </p:animEffect>
                                    <p:anim calcmode="lin" valueType="num">
                                      <p:cBhvr>
                                        <p:cTn id="20" dur="300" fill="hold"/>
                                        <p:tgtEl>
                                          <p:spTgt spid="4"/>
                                        </p:tgtEl>
                                        <p:attrNameLst>
                                          <p:attrName>ppt_x</p:attrName>
                                        </p:attrNameLst>
                                      </p:cBhvr>
                                      <p:tavLst>
                                        <p:tav tm="0">
                                          <p:val>
                                            <p:strVal val="#ppt_x"/>
                                          </p:val>
                                        </p:tav>
                                        <p:tav tm="100000">
                                          <p:val>
                                            <p:strVal val="#ppt_x"/>
                                          </p:val>
                                        </p:tav>
                                      </p:tavLst>
                                    </p:anim>
                                    <p:anim calcmode="lin" valueType="num">
                                      <p:cBhvr>
                                        <p:cTn id="21" dur="3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childTnLst>
                                </p:cTn>
                              </p:par>
                            </p:childTnLst>
                          </p:cTn>
                        </p:par>
                        <p:par>
                          <p:cTn id="27" fill="hold">
                            <p:stCondLst>
                              <p:cond delay="3500"/>
                            </p:stCondLst>
                            <p:childTnLst>
                              <p:par>
                                <p:cTn id="28" presetID="42" presetClass="entr" presetSubtype="0"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300"/>
                                        <p:tgtEl>
                                          <p:spTgt spid="29"/>
                                        </p:tgtEl>
                                      </p:cBhvr>
                                    </p:animEffect>
                                    <p:anim calcmode="lin" valueType="num">
                                      <p:cBhvr>
                                        <p:cTn id="31" dur="300" fill="hold"/>
                                        <p:tgtEl>
                                          <p:spTgt spid="29"/>
                                        </p:tgtEl>
                                        <p:attrNameLst>
                                          <p:attrName>ppt_x</p:attrName>
                                        </p:attrNameLst>
                                      </p:cBhvr>
                                      <p:tavLst>
                                        <p:tav tm="0">
                                          <p:val>
                                            <p:strVal val="#ppt_x"/>
                                          </p:val>
                                        </p:tav>
                                        <p:tav tm="100000">
                                          <p:val>
                                            <p:strVal val="#ppt_x"/>
                                          </p:val>
                                        </p:tav>
                                      </p:tavLst>
                                    </p:anim>
                                    <p:anim calcmode="lin" valueType="num">
                                      <p:cBhvr>
                                        <p:cTn id="32" dur="300" fill="hold"/>
                                        <p:tgtEl>
                                          <p:spTgt spid="29"/>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3" presetClass="entr" presetSubtype="16"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childTnLst>
                                </p:cTn>
                              </p:par>
                            </p:childTnLst>
                          </p:cTn>
                        </p:par>
                        <p:par>
                          <p:cTn id="38" fill="hold">
                            <p:stCondLst>
                              <p:cond delay="4500"/>
                            </p:stCondLst>
                            <p:childTnLst>
                              <p:par>
                                <p:cTn id="39" presetID="42" presetClass="entr" presetSubtype="0"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300"/>
                                        <p:tgtEl>
                                          <p:spTgt spid="30"/>
                                        </p:tgtEl>
                                      </p:cBhvr>
                                    </p:animEffect>
                                    <p:anim calcmode="lin" valueType="num">
                                      <p:cBhvr>
                                        <p:cTn id="42" dur="300" fill="hold"/>
                                        <p:tgtEl>
                                          <p:spTgt spid="30"/>
                                        </p:tgtEl>
                                        <p:attrNameLst>
                                          <p:attrName>ppt_x</p:attrName>
                                        </p:attrNameLst>
                                      </p:cBhvr>
                                      <p:tavLst>
                                        <p:tav tm="0">
                                          <p:val>
                                            <p:strVal val="#ppt_x"/>
                                          </p:val>
                                        </p:tav>
                                        <p:tav tm="100000">
                                          <p:val>
                                            <p:strVal val="#ppt_x"/>
                                          </p:val>
                                        </p:tav>
                                      </p:tavLst>
                                    </p:anim>
                                    <p:anim calcmode="lin" valueType="num">
                                      <p:cBhvr>
                                        <p:cTn id="43" dur="300" fill="hold"/>
                                        <p:tgtEl>
                                          <p:spTgt spid="30"/>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42"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300"/>
                                        <p:tgtEl>
                                          <p:spTgt spid="31"/>
                                        </p:tgtEl>
                                      </p:cBhvr>
                                    </p:animEffect>
                                    <p:anim calcmode="lin" valueType="num">
                                      <p:cBhvr>
                                        <p:cTn id="53" dur="300" fill="hold"/>
                                        <p:tgtEl>
                                          <p:spTgt spid="31"/>
                                        </p:tgtEl>
                                        <p:attrNameLst>
                                          <p:attrName>ppt_x</p:attrName>
                                        </p:attrNameLst>
                                      </p:cBhvr>
                                      <p:tavLst>
                                        <p:tav tm="0">
                                          <p:val>
                                            <p:strVal val="#ppt_x"/>
                                          </p:val>
                                        </p:tav>
                                        <p:tav tm="100000">
                                          <p:val>
                                            <p:strVal val="#ppt_x"/>
                                          </p:val>
                                        </p:tav>
                                      </p:tavLst>
                                    </p:anim>
                                    <p:anim calcmode="lin" valueType="num">
                                      <p:cBhvr>
                                        <p:cTn id="54" dur="300" fill="hold"/>
                                        <p:tgtEl>
                                          <p:spTgt spid="31"/>
                                        </p:tgtEl>
                                        <p:attrNameLst>
                                          <p:attrName>ppt_y</p:attrName>
                                        </p:attrNameLst>
                                      </p:cBhvr>
                                      <p:tavLst>
                                        <p:tav tm="0">
                                          <p:val>
                                            <p:strVal val="#ppt_y+.1"/>
                                          </p:val>
                                        </p:tav>
                                        <p:tav tm="100000">
                                          <p:val>
                                            <p:strVal val="#ppt_y"/>
                                          </p:val>
                                        </p:tav>
                                      </p:tavLst>
                                    </p:anim>
                                  </p:childTnLst>
                                </p:cTn>
                              </p:par>
                            </p:childTnLst>
                          </p:cTn>
                        </p:par>
                        <p:par>
                          <p:cTn id="55" fill="hold">
                            <p:stCondLst>
                              <p:cond delay="6000"/>
                            </p:stCondLst>
                            <p:childTnLst>
                              <p:par>
                                <p:cTn id="56" presetID="23" presetClass="entr" presetSubtype="16"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300"/>
                                        <p:tgtEl>
                                          <p:spTgt spid="32"/>
                                        </p:tgtEl>
                                      </p:cBhvr>
                                    </p:animEffect>
                                    <p:anim calcmode="lin" valueType="num">
                                      <p:cBhvr>
                                        <p:cTn id="64" dur="300" fill="hold"/>
                                        <p:tgtEl>
                                          <p:spTgt spid="32"/>
                                        </p:tgtEl>
                                        <p:attrNameLst>
                                          <p:attrName>ppt_x</p:attrName>
                                        </p:attrNameLst>
                                      </p:cBhvr>
                                      <p:tavLst>
                                        <p:tav tm="0">
                                          <p:val>
                                            <p:strVal val="#ppt_x"/>
                                          </p:val>
                                        </p:tav>
                                        <p:tav tm="100000">
                                          <p:val>
                                            <p:strVal val="#ppt_x"/>
                                          </p:val>
                                        </p:tav>
                                      </p:tavLst>
                                    </p:anim>
                                    <p:anim calcmode="lin" valueType="num">
                                      <p:cBhvr>
                                        <p:cTn id="65" dur="300" fill="hold"/>
                                        <p:tgtEl>
                                          <p:spTgt spid="32"/>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23" presetClass="entr" presetSubtype="16"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childTnLst>
                                </p:cTn>
                              </p:par>
                            </p:childTnLst>
                          </p:cTn>
                        </p:par>
                        <p:par>
                          <p:cTn id="71" fill="hold">
                            <p:stCondLst>
                              <p:cond delay="7500"/>
                            </p:stCondLst>
                            <p:childTnLst>
                              <p:par>
                                <p:cTn id="72" presetID="42" presetClass="entr" presetSubtype="0"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300"/>
                                        <p:tgtEl>
                                          <p:spTgt spid="33"/>
                                        </p:tgtEl>
                                      </p:cBhvr>
                                    </p:animEffect>
                                    <p:anim calcmode="lin" valueType="num">
                                      <p:cBhvr>
                                        <p:cTn id="75" dur="300" fill="hold"/>
                                        <p:tgtEl>
                                          <p:spTgt spid="33"/>
                                        </p:tgtEl>
                                        <p:attrNameLst>
                                          <p:attrName>ppt_x</p:attrName>
                                        </p:attrNameLst>
                                      </p:cBhvr>
                                      <p:tavLst>
                                        <p:tav tm="0">
                                          <p:val>
                                            <p:strVal val="#ppt_x"/>
                                          </p:val>
                                        </p:tav>
                                        <p:tav tm="100000">
                                          <p:val>
                                            <p:strVal val="#ppt_x"/>
                                          </p:val>
                                        </p:tav>
                                      </p:tavLst>
                                    </p:anim>
                                    <p:anim calcmode="lin" valueType="num">
                                      <p:cBhvr>
                                        <p:cTn id="76" dur="300" fill="hold"/>
                                        <p:tgtEl>
                                          <p:spTgt spid="33"/>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23" presetClass="entr" presetSubtype="16" fill="hold"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childTnLst>
                                </p:cTn>
                              </p:par>
                            </p:childTnLst>
                          </p:cTn>
                        </p:par>
                        <p:par>
                          <p:cTn id="82" fill="hold">
                            <p:stCondLst>
                              <p:cond delay="8500"/>
                            </p:stCondLst>
                            <p:childTnLst>
                              <p:par>
                                <p:cTn id="83" presetID="42" presetClass="entr" presetSubtype="0"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300"/>
                                        <p:tgtEl>
                                          <p:spTgt spid="34"/>
                                        </p:tgtEl>
                                      </p:cBhvr>
                                    </p:animEffect>
                                    <p:anim calcmode="lin" valueType="num">
                                      <p:cBhvr>
                                        <p:cTn id="86" dur="300" fill="hold"/>
                                        <p:tgtEl>
                                          <p:spTgt spid="34"/>
                                        </p:tgtEl>
                                        <p:attrNameLst>
                                          <p:attrName>ppt_x</p:attrName>
                                        </p:attrNameLst>
                                      </p:cBhvr>
                                      <p:tavLst>
                                        <p:tav tm="0">
                                          <p:val>
                                            <p:strVal val="#ppt_x"/>
                                          </p:val>
                                        </p:tav>
                                        <p:tav tm="100000">
                                          <p:val>
                                            <p:strVal val="#ppt_x"/>
                                          </p:val>
                                        </p:tav>
                                      </p:tavLst>
                                    </p:anim>
                                    <p:anim calcmode="lin" valueType="num">
                                      <p:cBhvr>
                                        <p:cTn id="87" dur="300" fill="hold"/>
                                        <p:tgtEl>
                                          <p:spTgt spid="34"/>
                                        </p:tgtEl>
                                        <p:attrNameLst>
                                          <p:attrName>ppt_y</p:attrName>
                                        </p:attrNameLst>
                                      </p:cBhvr>
                                      <p:tavLst>
                                        <p:tav tm="0">
                                          <p:val>
                                            <p:strVal val="#ppt_y+.1"/>
                                          </p:val>
                                        </p:tav>
                                        <p:tav tm="100000">
                                          <p:val>
                                            <p:strVal val="#ppt_y"/>
                                          </p:val>
                                        </p:tav>
                                      </p:tavLst>
                                    </p:anim>
                                  </p:childTnLst>
                                </p:cTn>
                              </p:par>
                            </p:childTnLst>
                          </p:cTn>
                        </p:par>
                        <p:par>
                          <p:cTn id="88" fill="hold">
                            <p:stCondLst>
                              <p:cond delay="9000"/>
                            </p:stCondLst>
                            <p:childTnLst>
                              <p:par>
                                <p:cTn id="89" presetID="23" presetClass="entr" presetSubtype="16"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childTnLst>
                                </p:cTn>
                              </p:par>
                            </p:childTnLst>
                          </p:cTn>
                        </p:par>
                        <p:par>
                          <p:cTn id="93" fill="hold">
                            <p:stCondLst>
                              <p:cond delay="9500"/>
                            </p:stCondLst>
                            <p:childTnLst>
                              <p:par>
                                <p:cTn id="94" presetID="42" presetClass="entr" presetSubtype="0"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300"/>
                                        <p:tgtEl>
                                          <p:spTgt spid="35"/>
                                        </p:tgtEl>
                                      </p:cBhvr>
                                    </p:animEffect>
                                    <p:anim calcmode="lin" valueType="num">
                                      <p:cBhvr>
                                        <p:cTn id="97" dur="300" fill="hold"/>
                                        <p:tgtEl>
                                          <p:spTgt spid="35"/>
                                        </p:tgtEl>
                                        <p:attrNameLst>
                                          <p:attrName>ppt_x</p:attrName>
                                        </p:attrNameLst>
                                      </p:cBhvr>
                                      <p:tavLst>
                                        <p:tav tm="0">
                                          <p:val>
                                            <p:strVal val="#ppt_x"/>
                                          </p:val>
                                        </p:tav>
                                        <p:tav tm="100000">
                                          <p:val>
                                            <p:strVal val="#ppt_x"/>
                                          </p:val>
                                        </p:tav>
                                      </p:tavLst>
                                    </p:anim>
                                    <p:anim calcmode="lin" valueType="num">
                                      <p:cBhvr>
                                        <p:cTn id="98"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9" grpId="0"/>
      <p:bldP spid="30" grpId="0"/>
      <p:bldP spid="31" grpId="0"/>
      <p:bldP spid="32" grpId="0"/>
      <p:bldP spid="33" grpId="0"/>
      <p:bldP spid="34"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6"/>
          <p:cNvSpPr>
            <a:spLocks noEditPoints="1"/>
          </p:cNvSpPr>
          <p:nvPr/>
        </p:nvSpPr>
        <p:spPr bwMode="auto">
          <a:xfrm>
            <a:off x="8151975" y="2624761"/>
            <a:ext cx="2730136" cy="2540577"/>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Freeform 17"/>
          <p:cNvSpPr/>
          <p:nvPr/>
        </p:nvSpPr>
        <p:spPr bwMode="auto">
          <a:xfrm>
            <a:off x="6674895" y="2895559"/>
            <a:ext cx="2213160" cy="217869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18"/>
          <p:cNvSpPr/>
          <p:nvPr/>
        </p:nvSpPr>
        <p:spPr bwMode="auto">
          <a:xfrm>
            <a:off x="5301214" y="3094963"/>
            <a:ext cx="1934973" cy="1890661"/>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9"/>
          <p:cNvSpPr/>
          <p:nvPr/>
        </p:nvSpPr>
        <p:spPr bwMode="auto">
          <a:xfrm>
            <a:off x="4222943" y="3262366"/>
            <a:ext cx="1536163" cy="1555857"/>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19"/>
          <p:cNvGrpSpPr/>
          <p:nvPr/>
        </p:nvGrpSpPr>
        <p:grpSpPr bwMode="auto">
          <a:xfrm flipH="1">
            <a:off x="6426964" y="4024262"/>
            <a:ext cx="3868641" cy="2090562"/>
            <a:chOff x="3951201" y="2629963"/>
            <a:chExt cx="2495617" cy="1347563"/>
          </a:xfrm>
        </p:grpSpPr>
        <p:sp>
          <p:nvSpPr>
            <p:cNvPr id="7"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chemeClr val="accent4"/>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21"/>
            <p:cNvGrpSpPr/>
            <p:nvPr/>
          </p:nvGrpSpPr>
          <p:grpSpPr bwMode="auto">
            <a:xfrm>
              <a:off x="4233160" y="3519821"/>
              <a:ext cx="2183610" cy="457705"/>
              <a:chOff x="2290576" y="5039334"/>
              <a:chExt cx="2183610" cy="457705"/>
            </a:xfrm>
          </p:grpSpPr>
          <p:sp>
            <p:nvSpPr>
              <p:cNvPr id="9" name="TextBox 11"/>
              <p:cNvSpPr txBox="1">
                <a:spLocks noChangeArrowheads="1"/>
              </p:cNvSpPr>
              <p:nvPr/>
            </p:nvSpPr>
            <p:spPr bwMode="auto">
              <a:xfrm>
                <a:off x="3327593" y="5039334"/>
                <a:ext cx="114659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10"/>
              <p:cNvSpPr txBox="1">
                <a:spLocks noChangeArrowheads="1"/>
              </p:cNvSpPr>
              <p:nvPr/>
            </p:nvSpPr>
            <p:spPr bwMode="auto">
              <a:xfrm>
                <a:off x="2290576" y="5039335"/>
                <a:ext cx="114659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 name="组合 29"/>
          <p:cNvGrpSpPr/>
          <p:nvPr/>
        </p:nvGrpSpPr>
        <p:grpSpPr bwMode="auto">
          <a:xfrm>
            <a:off x="828123" y="2861093"/>
            <a:ext cx="3813327" cy="1166893"/>
            <a:chOff x="1579814" y="1583447"/>
            <a:chExt cx="2458346" cy="752172"/>
          </a:xfrm>
        </p:grpSpPr>
        <p:sp>
          <p:nvSpPr>
            <p:cNvPr id="12"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chemeClr val="accent1"/>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31"/>
            <p:cNvGrpSpPr/>
            <p:nvPr/>
          </p:nvGrpSpPr>
          <p:grpSpPr bwMode="auto">
            <a:xfrm>
              <a:off x="1579814" y="1583447"/>
              <a:ext cx="2183786" cy="457704"/>
              <a:chOff x="-362770" y="3102960"/>
              <a:chExt cx="2183786" cy="457704"/>
            </a:xfrm>
          </p:grpSpPr>
          <p:sp>
            <p:nvSpPr>
              <p:cNvPr id="14" name="TextBox 11"/>
              <p:cNvSpPr txBox="1">
                <a:spLocks noChangeArrowheads="1"/>
              </p:cNvSpPr>
              <p:nvPr/>
            </p:nvSpPr>
            <p:spPr bwMode="auto">
              <a:xfrm>
                <a:off x="675163" y="3102960"/>
                <a:ext cx="114585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1"/>
              <p:cNvSpPr txBox="1">
                <a:spLocks noChangeArrowheads="1"/>
              </p:cNvSpPr>
              <p:nvPr/>
            </p:nvSpPr>
            <p:spPr bwMode="auto">
              <a:xfrm>
                <a:off x="-362770" y="3102960"/>
                <a:ext cx="114585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6" name="组合 15"/>
          <p:cNvGrpSpPr/>
          <p:nvPr/>
        </p:nvGrpSpPr>
        <p:grpSpPr>
          <a:xfrm>
            <a:off x="7194337" y="1352018"/>
            <a:ext cx="3387436" cy="2237768"/>
            <a:chOff x="6068316" y="1783437"/>
            <a:chExt cx="2701127" cy="1784387"/>
          </a:xfrm>
        </p:grpSpPr>
        <p:grpSp>
          <p:nvGrpSpPr>
            <p:cNvPr id="17" name="组合 26"/>
            <p:cNvGrpSpPr/>
            <p:nvPr/>
          </p:nvGrpSpPr>
          <p:grpSpPr bwMode="auto">
            <a:xfrm flipH="1">
              <a:off x="6068316" y="1783437"/>
              <a:ext cx="2701127" cy="566204"/>
              <a:chOff x="-362770" y="3102960"/>
              <a:chExt cx="2183514" cy="457888"/>
            </a:xfrm>
          </p:grpSpPr>
          <p:sp>
            <p:nvSpPr>
              <p:cNvPr id="19" name="TextBox 19"/>
              <p:cNvSpPr txBox="1">
                <a:spLocks noChangeArrowheads="1"/>
              </p:cNvSpPr>
              <p:nvPr/>
            </p:nvSpPr>
            <p:spPr bwMode="auto">
              <a:xfrm>
                <a:off x="675034"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1"/>
              <p:cNvSpPr txBox="1">
                <a:spLocks noChangeArrowheads="1"/>
              </p:cNvSpPr>
              <p:nvPr/>
            </p:nvSpPr>
            <p:spPr bwMode="auto">
              <a:xfrm>
                <a:off x="-362770"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chemeClr val="accent3"/>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3531178" y="1374175"/>
            <a:ext cx="3387436" cy="2205764"/>
            <a:chOff x="3147329" y="1801105"/>
            <a:chExt cx="2701127" cy="1758867"/>
          </a:xfrm>
        </p:grpSpPr>
        <p:sp>
          <p:nvSpPr>
            <p:cNvPr id="22"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chemeClr val="accent2"/>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44"/>
            <p:cNvGrpSpPr/>
            <p:nvPr/>
          </p:nvGrpSpPr>
          <p:grpSpPr bwMode="auto">
            <a:xfrm flipH="1">
              <a:off x="3147329" y="1801105"/>
              <a:ext cx="2701127" cy="566204"/>
              <a:chOff x="-362770" y="3102960"/>
              <a:chExt cx="2183514" cy="457888"/>
            </a:xfrm>
          </p:grpSpPr>
          <p:sp>
            <p:nvSpPr>
              <p:cNvPr id="24" name="TextBox 11"/>
              <p:cNvSpPr txBox="1">
                <a:spLocks noChangeArrowheads="1"/>
              </p:cNvSpPr>
              <p:nvPr/>
            </p:nvSpPr>
            <p:spPr bwMode="auto">
              <a:xfrm>
                <a:off x="675034"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1"/>
              <p:cNvSpPr txBox="1">
                <a:spLocks noChangeArrowheads="1"/>
              </p:cNvSpPr>
              <p:nvPr/>
            </p:nvSpPr>
            <p:spPr bwMode="auto">
              <a:xfrm>
                <a:off x="-362770"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5"/>
          <p:cNvSpPr/>
          <p:nvPr/>
        </p:nvSpPr>
        <p:spPr bwMode="auto">
          <a:xfrm>
            <a:off x="5131776" y="4757887"/>
            <a:ext cx="4095745" cy="713869"/>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4"/>
          </a:solidFill>
          <a:ln w="9525" cap="flat" cmpd="sng" algn="ctr">
            <a:noFill/>
            <a:prstDash val="solid"/>
            <a:round/>
            <a:headEnd type="none" w="med" len="med"/>
            <a:tailEnd type="none" w="med" len="med"/>
          </a:ln>
          <a:effectLst/>
        </p:spPr>
        <p:txBody>
          <a:bodyPr vert="horz" wrap="square" lIns="114673" tIns="57336" rIns="114673" bIns="57336" numCol="1" rtlCol="0" anchor="t" anchorCtr="0" compatLnSpc="1"/>
          <a:lstStyle/>
          <a:p>
            <a:pPr defTabSz="1146810" fontAlgn="base">
              <a:spcBef>
                <a:spcPct val="0"/>
              </a:spcBef>
              <a:spcAft>
                <a:spcPct val="0"/>
              </a:spcAft>
            </a:pPr>
            <a:endParaRPr lang="zh-CN" altLang="en-US" sz="2255">
              <a:solidFill>
                <a:prstClr val="black"/>
              </a:solidFill>
              <a:latin typeface="Arial" panose="020B0604020202020204" pitchFamily="34" charset="0"/>
              <a:ea typeface="宋体" panose="02010600030101010101" pitchFamily="2" charset="-122"/>
            </a:endParaRPr>
          </a:p>
        </p:txBody>
      </p:sp>
      <p:sp>
        <p:nvSpPr>
          <p:cNvPr id="3" name="圆角矩形 5"/>
          <p:cNvSpPr/>
          <p:nvPr/>
        </p:nvSpPr>
        <p:spPr bwMode="auto">
          <a:xfrm>
            <a:off x="5131776" y="1638603"/>
            <a:ext cx="4095745" cy="713869"/>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2"/>
          </a:solidFill>
          <a:ln w="9525" cap="flat" cmpd="sng" algn="ctr">
            <a:noFill/>
            <a:prstDash val="solid"/>
            <a:round/>
            <a:headEnd type="none" w="med" len="med"/>
            <a:tailEnd type="none" w="med" len="med"/>
          </a:ln>
          <a:effectLst/>
        </p:spPr>
        <p:txBody>
          <a:bodyPr vert="horz" wrap="square" lIns="114673" tIns="57336" rIns="114673" bIns="57336" numCol="1" rtlCol="0" anchor="t" anchorCtr="0" compatLnSpc="1"/>
          <a:lstStyle/>
          <a:p>
            <a:pPr defTabSz="1146810" fontAlgn="base">
              <a:spcBef>
                <a:spcPct val="0"/>
              </a:spcBef>
              <a:spcAft>
                <a:spcPct val="0"/>
              </a:spcAft>
            </a:pPr>
            <a:endParaRPr lang="zh-CN" altLang="en-US" sz="2255">
              <a:solidFill>
                <a:prstClr val="black"/>
              </a:solidFill>
              <a:latin typeface="Arial" panose="020B0604020202020204" pitchFamily="34" charset="0"/>
              <a:ea typeface="宋体" panose="02010600030101010101" pitchFamily="2" charset="-122"/>
            </a:endParaRPr>
          </a:p>
        </p:txBody>
      </p:sp>
      <p:sp>
        <p:nvSpPr>
          <p:cNvPr id="4" name="TextBox 27"/>
          <p:cNvSpPr txBox="1"/>
          <p:nvPr/>
        </p:nvSpPr>
        <p:spPr>
          <a:xfrm>
            <a:off x="5938088" y="1744653"/>
            <a:ext cx="2440092" cy="478272"/>
          </a:xfrm>
          <a:prstGeom prst="rect">
            <a:avLst/>
          </a:prstGeom>
          <a:noFill/>
        </p:spPr>
        <p:txBody>
          <a:bodyPr wrap="none" rtlCol="0">
            <a:spAutoFit/>
          </a:bodyPr>
          <a:lstStyle/>
          <a:p>
            <a:pPr defTabSz="1213485"/>
            <a:r>
              <a:rPr lang="zh-CN" altLang="en-US" sz="2510" dirty="0">
                <a:solidFill>
                  <a:srgbClr val="F8F8F8"/>
                </a:solidFill>
                <a:latin typeface="微软雅黑" panose="020B0503020204020204" pitchFamily="34" charset="-122"/>
                <a:ea typeface="微软雅黑" panose="020B0503020204020204" pitchFamily="34" charset="-122"/>
              </a:rPr>
              <a:t>请输入您的标题</a:t>
            </a:r>
            <a:endParaRPr lang="zh-CN" altLang="en-US" sz="2510" dirty="0">
              <a:solidFill>
                <a:srgbClr val="F8F8F8"/>
              </a:solidFill>
              <a:latin typeface="微软雅黑" panose="020B0503020204020204" pitchFamily="34" charset="-122"/>
              <a:ea typeface="微软雅黑" panose="020B0503020204020204" pitchFamily="34" charset="-122"/>
            </a:endParaRPr>
          </a:p>
        </p:txBody>
      </p:sp>
      <p:sp>
        <p:nvSpPr>
          <p:cNvPr id="5" name="空心弧 4"/>
          <p:cNvSpPr/>
          <p:nvPr/>
        </p:nvSpPr>
        <p:spPr bwMode="auto">
          <a:xfrm flipV="1">
            <a:off x="2122627" y="1079663"/>
            <a:ext cx="1831752" cy="1831752"/>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vert="horz" wrap="square" lIns="114673" tIns="57336" rIns="114673" bIns="57336" numCol="1" rtlCol="0" anchor="t" anchorCtr="0" compatLnSpc="1"/>
          <a:lstStyle/>
          <a:p>
            <a:pPr defTabSz="1146810" fontAlgn="base">
              <a:spcBef>
                <a:spcPct val="0"/>
              </a:spcBef>
              <a:spcAft>
                <a:spcPct val="0"/>
              </a:spcAft>
            </a:pPr>
            <a:endParaRPr lang="zh-CN" altLang="en-US" sz="2255">
              <a:solidFill>
                <a:prstClr val="black"/>
              </a:solidFill>
              <a:latin typeface="Arial" panose="020B0604020202020204" pitchFamily="34" charset="0"/>
              <a:ea typeface="宋体" panose="02010600030101010101" pitchFamily="2" charset="-122"/>
            </a:endParaRPr>
          </a:p>
        </p:txBody>
      </p:sp>
      <p:sp>
        <p:nvSpPr>
          <p:cNvPr id="6" name="空心弧 5"/>
          <p:cNvSpPr/>
          <p:nvPr/>
        </p:nvSpPr>
        <p:spPr bwMode="auto">
          <a:xfrm rot="10800000" flipV="1">
            <a:off x="3592735" y="1406567"/>
            <a:ext cx="1831752" cy="1831752"/>
          </a:xfrm>
          <a:prstGeom prst="blockArc">
            <a:avLst>
              <a:gd name="adj1" fmla="val 542368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vert="horz" wrap="square" lIns="114673" tIns="57336" rIns="114673" bIns="57336" numCol="1" rtlCol="0" anchor="t" anchorCtr="0" compatLnSpc="1"/>
          <a:lstStyle/>
          <a:p>
            <a:pPr defTabSz="1146810" fontAlgn="base">
              <a:spcBef>
                <a:spcPct val="0"/>
              </a:spcBef>
              <a:spcAft>
                <a:spcPct val="0"/>
              </a:spcAft>
            </a:pPr>
            <a:endParaRPr lang="zh-CN" altLang="en-US" sz="2255">
              <a:solidFill>
                <a:prstClr val="black"/>
              </a:solidFill>
              <a:latin typeface="Arial" panose="020B0604020202020204" pitchFamily="34" charset="0"/>
              <a:ea typeface="宋体" panose="02010600030101010101" pitchFamily="2" charset="-122"/>
            </a:endParaRPr>
          </a:p>
        </p:txBody>
      </p:sp>
      <p:sp>
        <p:nvSpPr>
          <p:cNvPr id="7" name="空心弧 6"/>
          <p:cNvSpPr/>
          <p:nvPr/>
        </p:nvSpPr>
        <p:spPr bwMode="auto">
          <a:xfrm rot="4631022" flipV="1">
            <a:off x="3635180" y="2925728"/>
            <a:ext cx="1831752" cy="1831752"/>
          </a:xfrm>
          <a:prstGeom prst="blockArc">
            <a:avLst>
              <a:gd name="adj1" fmla="val 1016882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vert="horz" wrap="square" lIns="114673" tIns="57336" rIns="114673" bIns="57336" numCol="1" rtlCol="0" anchor="t" anchorCtr="0" compatLnSpc="1"/>
          <a:lstStyle/>
          <a:p>
            <a:pPr defTabSz="1146810" fontAlgn="base">
              <a:spcBef>
                <a:spcPct val="0"/>
              </a:spcBef>
              <a:spcAft>
                <a:spcPct val="0"/>
              </a:spcAft>
            </a:pPr>
            <a:endParaRPr lang="zh-CN" altLang="en-US" sz="2255">
              <a:solidFill>
                <a:prstClr val="black"/>
              </a:solidFill>
              <a:latin typeface="Arial" panose="020B0604020202020204" pitchFamily="34" charset="0"/>
              <a:ea typeface="宋体" panose="02010600030101010101" pitchFamily="2" charset="-122"/>
            </a:endParaRPr>
          </a:p>
        </p:txBody>
      </p:sp>
      <p:sp>
        <p:nvSpPr>
          <p:cNvPr id="8" name="空心弧 7"/>
          <p:cNvSpPr/>
          <p:nvPr/>
        </p:nvSpPr>
        <p:spPr bwMode="auto">
          <a:xfrm>
            <a:off x="2149393" y="4757888"/>
            <a:ext cx="1831752" cy="1831752"/>
          </a:xfrm>
          <a:prstGeom prst="blockArc">
            <a:avLst>
              <a:gd name="adj1" fmla="val 5423681"/>
              <a:gd name="adj2" fmla="val 20860726"/>
              <a:gd name="adj3" fmla="val 17514"/>
            </a:avLst>
          </a:prstGeom>
          <a:solidFill>
            <a:schemeClr val="accent5"/>
          </a:solidFill>
          <a:ln w="9525" cap="flat" cmpd="sng" algn="ctr">
            <a:noFill/>
            <a:prstDash val="solid"/>
            <a:round/>
            <a:headEnd type="none" w="med" len="med"/>
            <a:tailEnd type="none" w="med" len="med"/>
          </a:ln>
          <a:effectLst/>
        </p:spPr>
        <p:txBody>
          <a:bodyPr vert="horz" wrap="square" lIns="114673" tIns="57336" rIns="114673" bIns="57336" numCol="1" rtlCol="0" anchor="t" anchorCtr="0" compatLnSpc="1"/>
          <a:lstStyle/>
          <a:p>
            <a:pPr defTabSz="1146810" fontAlgn="base">
              <a:spcBef>
                <a:spcPct val="0"/>
              </a:spcBef>
              <a:spcAft>
                <a:spcPct val="0"/>
              </a:spcAft>
            </a:pPr>
            <a:endParaRPr lang="zh-CN" altLang="en-US" sz="2255">
              <a:solidFill>
                <a:prstClr val="black"/>
              </a:solidFill>
              <a:latin typeface="Arial" panose="020B0604020202020204" pitchFamily="34" charset="0"/>
              <a:ea typeface="宋体" panose="02010600030101010101" pitchFamily="2" charset="-122"/>
            </a:endParaRPr>
          </a:p>
        </p:txBody>
      </p:sp>
      <p:sp>
        <p:nvSpPr>
          <p:cNvPr id="9" name="空心弧 8"/>
          <p:cNvSpPr/>
          <p:nvPr/>
        </p:nvSpPr>
        <p:spPr bwMode="auto">
          <a:xfrm rot="10800000">
            <a:off x="3619501" y="4430983"/>
            <a:ext cx="1831752" cy="1831752"/>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vert="horz" wrap="square" lIns="114673" tIns="57336" rIns="114673" bIns="57336" numCol="1" rtlCol="0" anchor="t" anchorCtr="0" compatLnSpc="1"/>
          <a:lstStyle/>
          <a:p>
            <a:pPr defTabSz="1146810" fontAlgn="base">
              <a:spcBef>
                <a:spcPct val="0"/>
              </a:spcBef>
              <a:spcAft>
                <a:spcPct val="0"/>
              </a:spcAft>
            </a:pPr>
            <a:endParaRPr lang="zh-CN" altLang="en-US" sz="2255">
              <a:solidFill>
                <a:prstClr val="black"/>
              </a:solidFill>
              <a:latin typeface="Arial" panose="020B0604020202020204" pitchFamily="34" charset="0"/>
              <a:ea typeface="宋体" panose="02010600030101010101" pitchFamily="2" charset="-122"/>
            </a:endParaRPr>
          </a:p>
        </p:txBody>
      </p:sp>
      <p:sp>
        <p:nvSpPr>
          <p:cNvPr id="10" name="TextBox 33"/>
          <p:cNvSpPr txBox="1"/>
          <p:nvPr/>
        </p:nvSpPr>
        <p:spPr>
          <a:xfrm>
            <a:off x="4210513" y="1889553"/>
            <a:ext cx="668773" cy="864211"/>
          </a:xfrm>
          <a:prstGeom prst="rect">
            <a:avLst/>
          </a:prstGeom>
          <a:noFill/>
        </p:spPr>
        <p:txBody>
          <a:bodyPr wrap="none" rtlCol="0">
            <a:spAutoFit/>
          </a:bodyPr>
          <a:lstStyle/>
          <a:p>
            <a:pPr defTabSz="1213485"/>
            <a:r>
              <a:rPr lang="en-US" altLang="zh-CN" sz="5015" b="1" dirty="0">
                <a:solidFill>
                  <a:schemeClr val="accent2"/>
                </a:solidFill>
                <a:latin typeface="微软雅黑" panose="020B0503020204020204" pitchFamily="34" charset="-122"/>
                <a:ea typeface="微软雅黑" panose="020B0503020204020204" pitchFamily="34" charset="-122"/>
              </a:rPr>
              <a:t>A</a:t>
            </a:r>
            <a:endParaRPr lang="zh-CN" altLang="en-US" sz="5015" b="1" dirty="0">
              <a:solidFill>
                <a:schemeClr val="accent2"/>
              </a:solidFill>
              <a:latin typeface="微软雅黑" panose="020B0503020204020204" pitchFamily="34" charset="-122"/>
              <a:ea typeface="微软雅黑" panose="020B0503020204020204" pitchFamily="34" charset="-122"/>
            </a:endParaRPr>
          </a:p>
        </p:txBody>
      </p:sp>
      <p:sp>
        <p:nvSpPr>
          <p:cNvPr id="11" name="TextBox 34"/>
          <p:cNvSpPr txBox="1"/>
          <p:nvPr/>
        </p:nvSpPr>
        <p:spPr>
          <a:xfrm>
            <a:off x="4210513" y="4918982"/>
            <a:ext cx="623889" cy="864211"/>
          </a:xfrm>
          <a:prstGeom prst="rect">
            <a:avLst/>
          </a:prstGeom>
          <a:noFill/>
        </p:spPr>
        <p:txBody>
          <a:bodyPr wrap="none" rtlCol="0">
            <a:spAutoFit/>
          </a:bodyPr>
          <a:lstStyle/>
          <a:p>
            <a:pPr defTabSz="1213485"/>
            <a:r>
              <a:rPr lang="en-US" altLang="zh-CN" sz="5015" b="1" dirty="0">
                <a:solidFill>
                  <a:srgbClr val="FFC000"/>
                </a:solidFill>
                <a:latin typeface="微软雅黑" panose="020B0503020204020204" pitchFamily="34" charset="-122"/>
                <a:ea typeface="微软雅黑" panose="020B0503020204020204" pitchFamily="34" charset="-122"/>
              </a:rPr>
              <a:t>B</a:t>
            </a:r>
            <a:endParaRPr lang="zh-CN" altLang="en-US" sz="5015" b="1" dirty="0">
              <a:solidFill>
                <a:srgbClr val="FFC000"/>
              </a:solidFill>
              <a:latin typeface="微软雅黑" panose="020B0503020204020204" pitchFamily="34" charset="-122"/>
              <a:ea typeface="微软雅黑" panose="020B0503020204020204" pitchFamily="34" charset="-122"/>
            </a:endParaRPr>
          </a:p>
        </p:txBody>
      </p:sp>
      <p:sp>
        <p:nvSpPr>
          <p:cNvPr id="12" name="TextBox 35"/>
          <p:cNvSpPr txBox="1"/>
          <p:nvPr/>
        </p:nvSpPr>
        <p:spPr>
          <a:xfrm>
            <a:off x="5647279" y="2561281"/>
            <a:ext cx="5325135" cy="902939"/>
          </a:xfrm>
          <a:prstGeom prst="rect">
            <a:avLst/>
          </a:prstGeom>
          <a:noFill/>
        </p:spPr>
        <p:txBody>
          <a:bodyPr wrap="square" rtlCol="0">
            <a:spAutoFit/>
          </a:bodyPr>
          <a:lstStyle/>
          <a:p>
            <a:pPr defTabSz="1213485">
              <a:lnSpc>
                <a:spcPct val="150000"/>
              </a:lnSpc>
            </a:pPr>
            <a:r>
              <a:rPr lang="zh-CN" altLang="en-US" sz="17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这里输入您的文字这里输入您的文字这里输入您的文字这里输入您的文字这里输入您</a:t>
            </a:r>
            <a:endParaRPr lang="zh-CN" altLang="en-US" sz="17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36"/>
          <p:cNvSpPr txBox="1"/>
          <p:nvPr/>
        </p:nvSpPr>
        <p:spPr>
          <a:xfrm>
            <a:off x="5647279" y="5443802"/>
            <a:ext cx="5415439" cy="902939"/>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defTabSz="1213485"/>
            <a:r>
              <a:rPr lang="zh-CN" altLang="en-US" sz="17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这里输入您的文字这里输入您的文字这里输入您的文字这里输入您的文字这里输入您</a:t>
            </a:r>
            <a:endParaRPr lang="zh-CN" altLang="en-US" sz="1755"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37"/>
          <p:cNvSpPr txBox="1"/>
          <p:nvPr/>
        </p:nvSpPr>
        <p:spPr>
          <a:xfrm>
            <a:off x="5938088" y="4876773"/>
            <a:ext cx="2440092" cy="478272"/>
          </a:xfrm>
          <a:prstGeom prst="rect">
            <a:avLst/>
          </a:prstGeom>
          <a:noFill/>
        </p:spPr>
        <p:txBody>
          <a:bodyPr wrap="none" rtlCol="0">
            <a:spAutoFit/>
          </a:bodyPr>
          <a:lstStyle/>
          <a:p>
            <a:pPr defTabSz="1213485"/>
            <a:r>
              <a:rPr lang="zh-CN" altLang="en-US" sz="251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请输入您的标题</a:t>
            </a:r>
            <a:endParaRPr lang="zh-CN" altLang="en-US" sz="251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4"/>
                                        </p:tgtEl>
                                        <p:attrNameLst>
                                          <p:attrName>style.visibility</p:attrName>
                                        </p:attrNameLst>
                                      </p:cBhvr>
                                      <p:to>
                                        <p:strVal val="visible"/>
                                      </p:to>
                                    </p:set>
                                    <p:anim calcmode="lin" valueType="num">
                                      <p:cBhvr>
                                        <p:cTn id="36" dur="3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4"/>
                                        </p:tgtEl>
                                        <p:attrNameLst>
                                          <p:attrName>ppt_y</p:attrName>
                                        </p:attrNameLst>
                                      </p:cBhvr>
                                      <p:tavLst>
                                        <p:tav tm="0">
                                          <p:val>
                                            <p:strVal val="#ppt_y"/>
                                          </p:val>
                                        </p:tav>
                                        <p:tav tm="100000">
                                          <p:val>
                                            <p:strVal val="#ppt_y"/>
                                          </p:val>
                                        </p:tav>
                                      </p:tavLst>
                                    </p:anim>
                                    <p:anim calcmode="lin" valueType="num">
                                      <p:cBhvr>
                                        <p:cTn id="38" dur="3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4"/>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strVal val="#ppt_x"/>
                                          </p:val>
                                        </p:tav>
                                        <p:tav tm="100000">
                                          <p:val>
                                            <p:strVal val="#ppt_x"/>
                                          </p:val>
                                        </p:tav>
                                      </p:tavLst>
                                    </p:anim>
                                    <p:anim calcmode="lin" valueType="num">
                                      <p:cBhvr>
                                        <p:cTn id="46" dur="500" fill="hold"/>
                                        <p:tgtEl>
                                          <p:spTgt spid="12"/>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fill="hold"/>
                                        <p:tgtEl>
                                          <p:spTgt spid="11"/>
                                        </p:tgtEl>
                                        <p:attrNameLst>
                                          <p:attrName>ppt_x</p:attrName>
                                        </p:attrNameLst>
                                      </p:cBhvr>
                                      <p:tavLst>
                                        <p:tav tm="0">
                                          <p:val>
                                            <p:strVal val="0-#ppt_w/2"/>
                                          </p:val>
                                        </p:tav>
                                        <p:tav tm="100000">
                                          <p:val>
                                            <p:strVal val="#ppt_x"/>
                                          </p:val>
                                        </p:tav>
                                      </p:tavLst>
                                    </p:anim>
                                    <p:anim calcmode="lin" valueType="num">
                                      <p:cBhvr additive="base">
                                        <p:cTn id="51" dur="500" fill="hold"/>
                                        <p:tgtEl>
                                          <p:spTgt spid="11"/>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wipe(left)">
                                      <p:cBhvr>
                                        <p:cTn id="55" dur="500"/>
                                        <p:tgtEl>
                                          <p:spTgt spid="2"/>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14"/>
                                        </p:tgtEl>
                                        <p:attrNameLst>
                                          <p:attrName>style.visibility</p:attrName>
                                        </p:attrNameLst>
                                      </p:cBhvr>
                                      <p:to>
                                        <p:strVal val="visible"/>
                                      </p:to>
                                    </p:set>
                                    <p:anim calcmode="lin" valueType="num">
                                      <p:cBhvr>
                                        <p:cTn id="59" dur="3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14"/>
                                        </p:tgtEl>
                                        <p:attrNameLst>
                                          <p:attrName>ppt_y</p:attrName>
                                        </p:attrNameLst>
                                      </p:cBhvr>
                                      <p:tavLst>
                                        <p:tav tm="0">
                                          <p:val>
                                            <p:strVal val="#ppt_y"/>
                                          </p:val>
                                        </p:tav>
                                        <p:tav tm="100000">
                                          <p:val>
                                            <p:strVal val="#ppt_y"/>
                                          </p:val>
                                        </p:tav>
                                      </p:tavLst>
                                    </p:anim>
                                    <p:anim calcmode="lin" valueType="num">
                                      <p:cBhvr>
                                        <p:cTn id="61" dur="3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14"/>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anim calcmode="lin" valueType="num">
                                      <p:cBhvr>
                                        <p:cTn id="68" dur="500" fill="hold"/>
                                        <p:tgtEl>
                                          <p:spTgt spid="13"/>
                                        </p:tgtEl>
                                        <p:attrNameLst>
                                          <p:attrName>ppt_x</p:attrName>
                                        </p:attrNameLst>
                                      </p:cBhvr>
                                      <p:tavLst>
                                        <p:tav tm="0">
                                          <p:val>
                                            <p:strVal val="#ppt_x"/>
                                          </p:val>
                                        </p:tav>
                                        <p:tav tm="100000">
                                          <p:val>
                                            <p:strVal val="#ppt_x"/>
                                          </p:val>
                                        </p:tav>
                                      </p:tavLst>
                                    </p:anim>
                                    <p:anim calcmode="lin" valueType="num">
                                      <p:cBhvr>
                                        <p:cTn id="6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animBg="1"/>
      <p:bldP spid="8" grpId="0" animBg="1"/>
      <p:bldP spid="9" grpId="0" animBg="1"/>
      <p:bldP spid="10" grpId="0"/>
      <p:bldP spid="11" grpId="0"/>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9021" y="1935929"/>
            <a:ext cx="1762771" cy="1641349"/>
          </a:xfrm>
          <a:prstGeom prst="rect">
            <a:avLst/>
          </a:prstGeom>
          <a:noFill/>
        </p:spPr>
        <p:txBody>
          <a:bodyPr wrap="square" lIns="0" tIns="0" rIns="0" bIns="0" rtlCol="0">
            <a:spAutoFit/>
          </a:bodyPr>
          <a:lstStyle/>
          <a:p>
            <a:pPr algn="ctr"/>
            <a:r>
              <a:rPr lang="en-US" altLang="zh-CN" sz="10665" dirty="0">
                <a:latin typeface="方正有猫在_GBK" panose="02000000000000000000" pitchFamily="2" charset="-122"/>
                <a:ea typeface="方正有猫在_GBK" panose="02000000000000000000" pitchFamily="2" charset="-122"/>
                <a:cs typeface="+mn-ea"/>
                <a:sym typeface="Arial" panose="020B0604020202020204" pitchFamily="34" charset="0"/>
              </a:rPr>
              <a:t>03</a:t>
            </a:r>
            <a:endParaRPr lang="zh-CN" altLang="en-US" sz="10665" dirty="0">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3543908" y="2178968"/>
            <a:ext cx="4164729" cy="700320"/>
          </a:xfrm>
          <a:prstGeom prst="rect">
            <a:avLst/>
          </a:prstGeom>
        </p:spPr>
        <p:txBody>
          <a:bodyPr wrap="square" lIns="0" tIns="0" rIns="0" bIns="0">
            <a:spAutoFit/>
          </a:bodyPr>
          <a:lstStyle/>
          <a:p>
            <a:pPr algn="ctr"/>
            <a:r>
              <a:rPr lang="zh-CN" altLang="en-US" sz="4550" b="1" dirty="0">
                <a:latin typeface="方正有猫在_GBK" panose="02000000000000000000" pitchFamily="2" charset="-122"/>
                <a:ea typeface="方正有猫在_GBK" panose="02000000000000000000" pitchFamily="2" charset="-122"/>
                <a:cs typeface="+mn-ea"/>
                <a:sym typeface="+mn-lt"/>
              </a:rPr>
              <a:t>课文赏析</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
        <p:nvSpPr>
          <p:cNvPr id="4" name="TextBox 11"/>
          <p:cNvSpPr txBox="1"/>
          <p:nvPr/>
        </p:nvSpPr>
        <p:spPr>
          <a:xfrm>
            <a:off x="3749610" y="293172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5" name="TextBox 11"/>
          <p:cNvSpPr txBox="1"/>
          <p:nvPr/>
        </p:nvSpPr>
        <p:spPr>
          <a:xfrm>
            <a:off x="5626273" y="2931727"/>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6" name="TextBox 11"/>
          <p:cNvSpPr txBox="1"/>
          <p:nvPr/>
        </p:nvSpPr>
        <p:spPr>
          <a:xfrm>
            <a:off x="3749610" y="328072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7" name="TextBox 11"/>
          <p:cNvSpPr txBox="1"/>
          <p:nvPr/>
        </p:nvSpPr>
        <p:spPr>
          <a:xfrm>
            <a:off x="5626273" y="3280722"/>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452587" y="2007737"/>
            <a:ext cx="2938311" cy="3245635"/>
            <a:chOff x="1839440" y="1505803"/>
            <a:chExt cx="2203733" cy="2434226"/>
          </a:xfrm>
        </p:grpSpPr>
        <p:sp>
          <p:nvSpPr>
            <p:cNvPr id="6" name="Freeform 9"/>
            <p:cNvSpPr/>
            <p:nvPr/>
          </p:nvSpPr>
          <p:spPr bwMode="auto">
            <a:xfrm>
              <a:off x="1839440" y="1505803"/>
              <a:ext cx="2203733" cy="2434226"/>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chemeClr val="accent1"/>
            </a:solidFill>
            <a:ln>
              <a:noFill/>
            </a:ln>
          </p:spPr>
          <p:txBody>
            <a:bodyPr/>
            <a:lstStyle/>
            <a:p>
              <a:pPr defTabSz="685800">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7"/>
            <p:cNvSpPr>
              <a:spLocks noEditPoints="1"/>
            </p:cNvSpPr>
            <p:nvPr/>
          </p:nvSpPr>
          <p:spPr bwMode="auto">
            <a:xfrm>
              <a:off x="3010327" y="1782706"/>
              <a:ext cx="302171" cy="31341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组合 37"/>
          <p:cNvGrpSpPr/>
          <p:nvPr/>
        </p:nvGrpSpPr>
        <p:grpSpPr>
          <a:xfrm>
            <a:off x="2439469" y="2485589"/>
            <a:ext cx="3011395" cy="2805263"/>
            <a:chOff x="1829602" y="1864191"/>
            <a:chExt cx="2258546" cy="2103947"/>
          </a:xfrm>
        </p:grpSpPr>
        <p:sp>
          <p:nvSpPr>
            <p:cNvPr id="7" name="Freeform 10"/>
            <p:cNvSpPr/>
            <p:nvPr/>
          </p:nvSpPr>
          <p:spPr bwMode="auto">
            <a:xfrm>
              <a:off x="1829602" y="1864191"/>
              <a:ext cx="2258546" cy="2103947"/>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chemeClr val="accent2"/>
            </a:solidFill>
            <a:ln>
              <a:noFill/>
            </a:ln>
          </p:spPr>
          <p:txBody>
            <a:bodyPr/>
            <a:lstStyle/>
            <a:p>
              <a:pPr defTabSz="685800">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8"/>
            <p:cNvSpPr>
              <a:spLocks noEditPoints="1"/>
            </p:cNvSpPr>
            <p:nvPr/>
          </p:nvSpPr>
          <p:spPr bwMode="auto">
            <a:xfrm>
              <a:off x="3603972" y="2285823"/>
              <a:ext cx="191141" cy="34433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2418857" y="2940951"/>
            <a:ext cx="3123831" cy="2407991"/>
            <a:chOff x="1814142" y="2205713"/>
            <a:chExt cx="2342873" cy="1805993"/>
          </a:xfrm>
        </p:grpSpPr>
        <p:sp>
          <p:nvSpPr>
            <p:cNvPr id="8" name="Freeform 11"/>
            <p:cNvSpPr/>
            <p:nvPr/>
          </p:nvSpPr>
          <p:spPr bwMode="auto">
            <a:xfrm>
              <a:off x="1814142" y="2205713"/>
              <a:ext cx="2342873" cy="1805993"/>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chemeClr val="accent3"/>
            </a:solidFill>
            <a:ln>
              <a:noFill/>
            </a:ln>
          </p:spPr>
          <p:txBody>
            <a:bodyPr/>
            <a:lstStyle/>
            <a:p>
              <a:pPr defTabSz="685800">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3448396" y="3085371"/>
              <a:ext cx="304982" cy="331685"/>
              <a:chOff x="3516863" y="3834794"/>
              <a:chExt cx="406642" cy="442246"/>
            </a:xfrm>
          </p:grpSpPr>
          <p:sp>
            <p:nvSpPr>
              <p:cNvPr id="16" name="Freeform 31@|5FFC:16777215|FBC:16777215|LFC:16777215|LBC:16777215"/>
              <p:cNvSpPr/>
              <p:nvPr/>
            </p:nvSpPr>
            <p:spPr bwMode="auto">
              <a:xfrm>
                <a:off x="3516863" y="3902255"/>
                <a:ext cx="239862" cy="374785"/>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32@|5FFC:16777215|FBC:16777215|LFC:16777215|LBC:16777215"/>
              <p:cNvSpPr/>
              <p:nvPr/>
            </p:nvSpPr>
            <p:spPr bwMode="auto">
              <a:xfrm>
                <a:off x="3743608" y="3861029"/>
                <a:ext cx="37478" cy="50596"/>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33@|5FFC:16777215|FBC:16777215|LFC:16777215|LBC:16777215"/>
              <p:cNvSpPr/>
              <p:nvPr/>
            </p:nvSpPr>
            <p:spPr bwMode="auto">
              <a:xfrm>
                <a:off x="3835430" y="4095268"/>
                <a:ext cx="61840" cy="61840"/>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4@|5FFC:16777215|FBC:16777215|LFC:16777215|LBC:16777215"/>
              <p:cNvSpPr/>
              <p:nvPr/>
            </p:nvSpPr>
            <p:spPr bwMode="auto">
              <a:xfrm>
                <a:off x="3756725" y="3967842"/>
                <a:ext cx="65588" cy="67461"/>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5@|5FFC:16777215|FBC:16777215|LFC:16777215|LBC:16777215"/>
              <p:cNvSpPr/>
              <p:nvPr/>
            </p:nvSpPr>
            <p:spPr bwMode="auto">
              <a:xfrm>
                <a:off x="3818565" y="3859154"/>
                <a:ext cx="52470" cy="52470"/>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6@|5FFC:16777215|FBC:16777215|LFC:16777215|LBC:16777215"/>
              <p:cNvSpPr/>
              <p:nvPr/>
            </p:nvSpPr>
            <p:spPr bwMode="auto">
              <a:xfrm>
                <a:off x="3880404" y="3964094"/>
                <a:ext cx="43101" cy="41226"/>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5FFC:16777215|FBC:16777215|LFC:16777215|LBC:16777215"/>
              <p:cNvSpPr/>
              <p:nvPr/>
            </p:nvSpPr>
            <p:spPr bwMode="auto">
              <a:xfrm>
                <a:off x="3698634" y="4125251"/>
                <a:ext cx="44974" cy="43101"/>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8@|5FFC:16777215|FBC:16777215|LFC:16777215|LBC:16777215"/>
              <p:cNvSpPr/>
              <p:nvPr/>
            </p:nvSpPr>
            <p:spPr bwMode="auto">
              <a:xfrm>
                <a:off x="3567460" y="3984708"/>
                <a:ext cx="37478" cy="35605"/>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9@|5FFC:16777215|FBC:16777215|LFC:16777215|LBC:16777215"/>
              <p:cNvSpPr/>
              <p:nvPr/>
            </p:nvSpPr>
            <p:spPr bwMode="auto">
              <a:xfrm>
                <a:off x="3608686" y="3834794"/>
                <a:ext cx="63713" cy="67461"/>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任意多边形 125974"/>
          <p:cNvSpPr/>
          <p:nvPr/>
        </p:nvSpPr>
        <p:spPr>
          <a:xfrm>
            <a:off x="4385613" y="1940984"/>
            <a:ext cx="2260863" cy="481345"/>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w="12700" cap="flat" cmpd="sng" algn="ctr">
            <a:solidFill>
              <a:schemeClr val="accent1"/>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任意多边形 125975"/>
          <p:cNvSpPr/>
          <p:nvPr/>
        </p:nvSpPr>
        <p:spPr>
          <a:xfrm>
            <a:off x="5392060" y="3268327"/>
            <a:ext cx="1239829"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w="12700" cap="flat" cmpd="sng" algn="ctr">
            <a:solidFill>
              <a:schemeClr val="accent2"/>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任意多边形 125976"/>
          <p:cNvSpPr/>
          <p:nvPr/>
        </p:nvSpPr>
        <p:spPr>
          <a:xfrm>
            <a:off x="5217027" y="4097497"/>
            <a:ext cx="1429448" cy="571108"/>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1" fmla="*/ 0 w 1210962"/>
              <a:gd name="connsiteY0-2" fmla="*/ 481913 h 481913"/>
              <a:gd name="connsiteX1-3" fmla="*/ 729049 w 1210962"/>
              <a:gd name="connsiteY1-4" fmla="*/ 481913 h 481913"/>
              <a:gd name="connsiteX2-5" fmla="*/ 469969 w 1210962"/>
              <a:gd name="connsiteY2-6" fmla="*/ 7620 h 481913"/>
              <a:gd name="connsiteX3-7" fmla="*/ 1210962 w 1210962"/>
              <a:gd name="connsiteY3-8" fmla="*/ 0 h 481913"/>
              <a:gd name="connsiteX0-9" fmla="*/ 0 w 1210962"/>
              <a:gd name="connsiteY0-10" fmla="*/ 481913 h 489533"/>
              <a:gd name="connsiteX1-11" fmla="*/ 477589 w 1210962"/>
              <a:gd name="connsiteY1-12" fmla="*/ 489533 h 489533"/>
              <a:gd name="connsiteX2-13" fmla="*/ 469969 w 1210962"/>
              <a:gd name="connsiteY2-14" fmla="*/ 7620 h 489533"/>
              <a:gd name="connsiteX3-15" fmla="*/ 1210962 w 1210962"/>
              <a:gd name="connsiteY3-16" fmla="*/ 0 h 489533"/>
              <a:gd name="connsiteX0-17" fmla="*/ 0 w 1210962"/>
              <a:gd name="connsiteY0-18" fmla="*/ 481913 h 481913"/>
              <a:gd name="connsiteX1-19" fmla="*/ 468064 w 1210962"/>
              <a:gd name="connsiteY1-20" fmla="*/ 475245 h 481913"/>
              <a:gd name="connsiteX2-21" fmla="*/ 469969 w 1210962"/>
              <a:gd name="connsiteY2-22" fmla="*/ 7620 h 481913"/>
              <a:gd name="connsiteX3-23" fmla="*/ 1210962 w 1210962"/>
              <a:gd name="connsiteY3-24" fmla="*/ 0 h 481913"/>
              <a:gd name="connsiteX0-25" fmla="*/ 0 w 1210962"/>
              <a:gd name="connsiteY0-26" fmla="*/ 486199 h 486199"/>
              <a:gd name="connsiteX1-27" fmla="*/ 468064 w 1210962"/>
              <a:gd name="connsiteY1-28" fmla="*/ 479531 h 486199"/>
              <a:gd name="connsiteX2-29" fmla="*/ 469969 w 1210962"/>
              <a:gd name="connsiteY2-30" fmla="*/ 0 h 486199"/>
              <a:gd name="connsiteX3-31" fmla="*/ 1210962 w 1210962"/>
              <a:gd name="connsiteY3-32" fmla="*/ 4286 h 486199"/>
              <a:gd name="connsiteX0-33" fmla="*/ 0 w 1210962"/>
              <a:gd name="connsiteY0-34" fmla="*/ 481913 h 481913"/>
              <a:gd name="connsiteX1-35" fmla="*/ 468064 w 1210962"/>
              <a:gd name="connsiteY1-36" fmla="*/ 475245 h 481913"/>
              <a:gd name="connsiteX2-37" fmla="*/ 467587 w 1210962"/>
              <a:gd name="connsiteY2-38" fmla="*/ 2858 h 481913"/>
              <a:gd name="connsiteX3-39" fmla="*/ 1210962 w 1210962"/>
              <a:gd name="connsiteY3-40" fmla="*/ 0 h 481913"/>
              <a:gd name="connsiteX0-41" fmla="*/ 0 w 1210962"/>
              <a:gd name="connsiteY0-42" fmla="*/ 483817 h 483817"/>
              <a:gd name="connsiteX1-43" fmla="*/ 468064 w 1210962"/>
              <a:gd name="connsiteY1-44" fmla="*/ 477149 h 483817"/>
              <a:gd name="connsiteX2-45" fmla="*/ 474730 w 1210962"/>
              <a:gd name="connsiteY2-46" fmla="*/ 0 h 483817"/>
              <a:gd name="connsiteX3-47" fmla="*/ 1210962 w 1210962"/>
              <a:gd name="connsiteY3-48" fmla="*/ 1904 h 483817"/>
              <a:gd name="connsiteX0-49" fmla="*/ 0 w 1210962"/>
              <a:gd name="connsiteY0-50" fmla="*/ 481913 h 481913"/>
              <a:gd name="connsiteX1-51" fmla="*/ 468064 w 1210962"/>
              <a:gd name="connsiteY1-52" fmla="*/ 475245 h 481913"/>
              <a:gd name="connsiteX2-53" fmla="*/ 472349 w 1210962"/>
              <a:gd name="connsiteY2-54" fmla="*/ 5240 h 481913"/>
              <a:gd name="connsiteX3-55" fmla="*/ 1210962 w 1210962"/>
              <a:gd name="connsiteY3-56" fmla="*/ 0 h 481913"/>
              <a:gd name="connsiteX0-57" fmla="*/ 0 w 1210962"/>
              <a:gd name="connsiteY0-58" fmla="*/ 486198 h 486198"/>
              <a:gd name="connsiteX1-59" fmla="*/ 468064 w 1210962"/>
              <a:gd name="connsiteY1-60" fmla="*/ 479530 h 486198"/>
              <a:gd name="connsiteX2-61" fmla="*/ 467587 w 1210962"/>
              <a:gd name="connsiteY2-62" fmla="*/ 0 h 486198"/>
              <a:gd name="connsiteX3-63" fmla="*/ 1210962 w 1210962"/>
              <a:gd name="connsiteY3-64" fmla="*/ 4285 h 486198"/>
              <a:gd name="connsiteX0-65" fmla="*/ 0 w 1210962"/>
              <a:gd name="connsiteY0-66" fmla="*/ 481913 h 481913"/>
              <a:gd name="connsiteX1-67" fmla="*/ 468064 w 1210962"/>
              <a:gd name="connsiteY1-68" fmla="*/ 475245 h 481913"/>
              <a:gd name="connsiteX2-69" fmla="*/ 467587 w 1210962"/>
              <a:gd name="connsiteY2-70" fmla="*/ 2859 h 481913"/>
              <a:gd name="connsiteX3-71" fmla="*/ 1210962 w 1210962"/>
              <a:gd name="connsiteY3-72" fmla="*/ 0 h 481913"/>
              <a:gd name="connsiteX0-73" fmla="*/ 0 w 1210962"/>
              <a:gd name="connsiteY0-74" fmla="*/ 481913 h 481913"/>
              <a:gd name="connsiteX1-75" fmla="*/ 465683 w 1210962"/>
              <a:gd name="connsiteY1-76" fmla="*/ 480007 h 481913"/>
              <a:gd name="connsiteX2-77" fmla="*/ 467587 w 1210962"/>
              <a:gd name="connsiteY2-78" fmla="*/ 2859 h 481913"/>
              <a:gd name="connsiteX3-79" fmla="*/ 1210962 w 1210962"/>
              <a:gd name="connsiteY3-80" fmla="*/ 0 h 481913"/>
              <a:gd name="connsiteX0-81" fmla="*/ 0 w 1210962"/>
              <a:gd name="connsiteY0-82" fmla="*/ 488579 h 488579"/>
              <a:gd name="connsiteX1-83" fmla="*/ 465683 w 1210962"/>
              <a:gd name="connsiteY1-84" fmla="*/ 486673 h 488579"/>
              <a:gd name="connsiteX2-85" fmla="*/ 469968 w 1210962"/>
              <a:gd name="connsiteY2-86" fmla="*/ 0 h 488579"/>
              <a:gd name="connsiteX3-87" fmla="*/ 1210962 w 1210962"/>
              <a:gd name="connsiteY3-88" fmla="*/ 6666 h 488579"/>
              <a:gd name="connsiteX0-89" fmla="*/ 0 w 1210962"/>
              <a:gd name="connsiteY0-90" fmla="*/ 483816 h 483816"/>
              <a:gd name="connsiteX1-91" fmla="*/ 465683 w 1210962"/>
              <a:gd name="connsiteY1-92" fmla="*/ 481910 h 483816"/>
              <a:gd name="connsiteX2-93" fmla="*/ 469968 w 1210962"/>
              <a:gd name="connsiteY2-94" fmla="*/ 0 h 483816"/>
              <a:gd name="connsiteX3-95" fmla="*/ 1210962 w 1210962"/>
              <a:gd name="connsiteY3-96" fmla="*/ 1903 h 483816"/>
              <a:gd name="connsiteX0-97" fmla="*/ 0 w 1210962"/>
              <a:gd name="connsiteY0-98" fmla="*/ 490960 h 490960"/>
              <a:gd name="connsiteX1-99" fmla="*/ 465683 w 1210962"/>
              <a:gd name="connsiteY1-100" fmla="*/ 489054 h 490960"/>
              <a:gd name="connsiteX2-101" fmla="*/ 469968 w 1210962"/>
              <a:gd name="connsiteY2-102" fmla="*/ 0 h 490960"/>
              <a:gd name="connsiteX3-103" fmla="*/ 1210962 w 1210962"/>
              <a:gd name="connsiteY3-104" fmla="*/ 9047 h 490960"/>
              <a:gd name="connsiteX0-105" fmla="*/ 0 w 1210962"/>
              <a:gd name="connsiteY0-106" fmla="*/ 483816 h 483816"/>
              <a:gd name="connsiteX1-107" fmla="*/ 465683 w 1210962"/>
              <a:gd name="connsiteY1-108" fmla="*/ 481910 h 483816"/>
              <a:gd name="connsiteX2-109" fmla="*/ 467587 w 1210962"/>
              <a:gd name="connsiteY2-110" fmla="*/ 0 h 483816"/>
              <a:gd name="connsiteX3-111" fmla="*/ 1210962 w 1210962"/>
              <a:gd name="connsiteY3-112" fmla="*/ 1903 h 483816"/>
              <a:gd name="connsiteX0-113" fmla="*/ 0 w 1210962"/>
              <a:gd name="connsiteY0-114" fmla="*/ 481913 h 481913"/>
              <a:gd name="connsiteX1-115" fmla="*/ 465683 w 1210962"/>
              <a:gd name="connsiteY1-116" fmla="*/ 480007 h 481913"/>
              <a:gd name="connsiteX2-117" fmla="*/ 465206 w 1210962"/>
              <a:gd name="connsiteY2-118" fmla="*/ 2859 h 481913"/>
              <a:gd name="connsiteX3-119" fmla="*/ 1210962 w 1210962"/>
              <a:gd name="connsiteY3-120" fmla="*/ 0 h 481913"/>
              <a:gd name="connsiteX0-121" fmla="*/ 0 w 1210962"/>
              <a:gd name="connsiteY0-122" fmla="*/ 483816 h 483816"/>
              <a:gd name="connsiteX1-123" fmla="*/ 465683 w 1210962"/>
              <a:gd name="connsiteY1-124" fmla="*/ 481910 h 483816"/>
              <a:gd name="connsiteX2-125" fmla="*/ 465206 w 1210962"/>
              <a:gd name="connsiteY2-126" fmla="*/ 0 h 483816"/>
              <a:gd name="connsiteX3-127" fmla="*/ 1210962 w 1210962"/>
              <a:gd name="connsiteY3-128" fmla="*/ 1903 h 483816"/>
            </a:gdLst>
            <a:ahLst/>
            <a:cxnLst>
              <a:cxn ang="0">
                <a:pos x="connsiteX0-1" y="connsiteY0-2"/>
              </a:cxn>
              <a:cxn ang="0">
                <a:pos x="connsiteX1-3" y="connsiteY1-4"/>
              </a:cxn>
              <a:cxn ang="0">
                <a:pos x="connsiteX2-5" y="connsiteY2-6"/>
              </a:cxn>
              <a:cxn ang="0">
                <a:pos x="connsiteX3-7" y="connsiteY3-8"/>
              </a:cxn>
            </a:cxnLst>
            <a:rect l="l" t="t" r="r" b="b"/>
            <a:pathLst>
              <a:path w="1210962" h="483816">
                <a:moveTo>
                  <a:pt x="0" y="483816"/>
                </a:moveTo>
                <a:lnTo>
                  <a:pt x="465683" y="481910"/>
                </a:lnTo>
                <a:cubicBezTo>
                  <a:pt x="467111" y="325242"/>
                  <a:pt x="463778" y="156668"/>
                  <a:pt x="465206" y="0"/>
                </a:cubicBezTo>
                <a:lnTo>
                  <a:pt x="1210962" y="1903"/>
                </a:lnTo>
              </a:path>
            </a:pathLst>
          </a:custGeom>
          <a:noFill/>
          <a:ln w="12700" cap="flat" cmpd="sng" algn="ctr">
            <a:solidFill>
              <a:schemeClr val="accent3"/>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125977"/>
          <p:cNvSpPr/>
          <p:nvPr/>
        </p:nvSpPr>
        <p:spPr>
          <a:xfrm>
            <a:off x="3816751" y="5004087"/>
            <a:ext cx="2829724" cy="71472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1" fmla="*/ 0 w 2397210"/>
              <a:gd name="connsiteY0-2" fmla="*/ 395416 h 605481"/>
              <a:gd name="connsiteX1-3" fmla="*/ 0 w 2397210"/>
              <a:gd name="connsiteY1-4" fmla="*/ 605481 h 605481"/>
              <a:gd name="connsiteX2-5" fmla="*/ 1653402 w 2397210"/>
              <a:gd name="connsiteY2-6" fmla="*/ 605481 h 605481"/>
              <a:gd name="connsiteX3-7" fmla="*/ 1742302 w 2397210"/>
              <a:gd name="connsiteY3-8" fmla="*/ 0 h 605481"/>
              <a:gd name="connsiteX4-9" fmla="*/ 2397210 w 2397210"/>
              <a:gd name="connsiteY4-10" fmla="*/ 0 h 605481"/>
              <a:gd name="connsiteX0-11" fmla="*/ 0 w 2397210"/>
              <a:gd name="connsiteY0-12" fmla="*/ 395416 h 605481"/>
              <a:gd name="connsiteX1-13" fmla="*/ 0 w 2397210"/>
              <a:gd name="connsiteY1-14" fmla="*/ 605481 h 605481"/>
              <a:gd name="connsiteX2-15" fmla="*/ 1653402 w 2397210"/>
              <a:gd name="connsiteY2-16" fmla="*/ 605481 h 605481"/>
              <a:gd name="connsiteX3-17" fmla="*/ 1647052 w 2397210"/>
              <a:gd name="connsiteY3-18" fmla="*/ 0 h 605481"/>
              <a:gd name="connsiteX4-19" fmla="*/ 2397210 w 2397210"/>
              <a:gd name="connsiteY4-20" fmla="*/ 0 h 605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w="12700" cap="flat" cmpd="sng" algn="ctr">
            <a:solidFill>
              <a:schemeClr val="accent4"/>
            </a:solidFill>
            <a:prstDash val="solid"/>
            <a:miter lim="800000"/>
          </a:ln>
          <a:effectLst/>
        </p:spPr>
        <p:txBody>
          <a:bodyPr rtlCol="0" anchor="ctr"/>
          <a:lstStyle/>
          <a:p>
            <a:pPr algn="ctr" defTabSz="685800">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2375755" y="2940951"/>
            <a:ext cx="2327412" cy="2526048"/>
            <a:chOff x="1781816" y="2205713"/>
            <a:chExt cx="1745559" cy="1894536"/>
          </a:xfrm>
        </p:grpSpPr>
        <p:sp>
          <p:nvSpPr>
            <p:cNvPr id="9" name="Freeform 12"/>
            <p:cNvSpPr/>
            <p:nvPr/>
          </p:nvSpPr>
          <p:spPr bwMode="auto">
            <a:xfrm>
              <a:off x="1781816" y="2205713"/>
              <a:ext cx="1745559" cy="1894536"/>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chemeClr val="accent4"/>
            </a:solidFill>
            <a:ln>
              <a:noFill/>
            </a:ln>
          </p:spPr>
          <p:txBody>
            <a:bodyPr/>
            <a:lstStyle/>
            <a:p>
              <a:pPr defTabSz="685800">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803572" y="3645997"/>
              <a:ext cx="310604" cy="209411"/>
              <a:chOff x="2681093" y="4567497"/>
              <a:chExt cx="414138" cy="279215"/>
            </a:xfrm>
          </p:grpSpPr>
          <p:sp>
            <p:nvSpPr>
              <p:cNvPr id="13" name="Freeform 19@|5FFC:16777215|FBC:16777215|LFC:16777215|LBC:16777215"/>
              <p:cNvSpPr>
                <a:spLocks noEditPoints="1"/>
              </p:cNvSpPr>
              <p:nvPr/>
            </p:nvSpPr>
            <p:spPr bwMode="auto">
              <a:xfrm>
                <a:off x="2681093" y="4567497"/>
                <a:ext cx="414138" cy="279215"/>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0@|5FFC:16777215|FBC:16777215|LFC:16777215|LBC:16777215"/>
              <p:cNvSpPr>
                <a:spLocks noEditPoints="1"/>
              </p:cNvSpPr>
              <p:nvPr/>
            </p:nvSpPr>
            <p:spPr bwMode="auto">
              <a:xfrm>
                <a:off x="2806647" y="4642454"/>
                <a:ext cx="166780" cy="166780"/>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rgbClr val="FFFFFF"/>
              </a:solidFill>
              <a:ln>
                <a:noFill/>
              </a:ln>
            </p:spPr>
            <p:txBody>
              <a:bodyPr vert="horz" wrap="square" lIns="91440" tIns="45720" rIns="91440" bIns="45720" numCol="1" anchor="t" anchorCtr="0" compatLnSpc="1"/>
              <a:lstStyle/>
              <a:p>
                <a:pPr defTabSz="685800">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5" name="TextBox 13"/>
          <p:cNvSpPr txBox="1"/>
          <p:nvPr/>
        </p:nvSpPr>
        <p:spPr>
          <a:xfrm>
            <a:off x="7866052" y="226653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7866053" y="255243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7866052" y="3053257"/>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7866053" y="335111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866052" y="3893418"/>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7866053" y="417932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7866052" y="474825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7866053" y="503415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7108433" y="2139711"/>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7108433" y="2896015"/>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7108433" y="376829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7108433" y="459773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Same Side Corner Rectangle 4"/>
          <p:cNvSpPr/>
          <p:nvPr/>
        </p:nvSpPr>
        <p:spPr>
          <a:xfrm>
            <a:off x="5128171" y="1674249"/>
            <a:ext cx="464184" cy="5183376"/>
          </a:xfrm>
          <a:prstGeom prst="round2SameRect">
            <a:avLst>
              <a:gd name="adj1" fmla="val 50000"/>
              <a:gd name="adj2" fmla="val 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33"/>
          <p:cNvGrpSpPr/>
          <p:nvPr/>
        </p:nvGrpSpPr>
        <p:grpSpPr>
          <a:xfrm>
            <a:off x="5128172" y="2256313"/>
            <a:ext cx="3272723" cy="515099"/>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3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34"/>
          <p:cNvGrpSpPr/>
          <p:nvPr/>
        </p:nvGrpSpPr>
        <p:grpSpPr>
          <a:xfrm>
            <a:off x="5128172" y="3095157"/>
            <a:ext cx="3272723" cy="515099"/>
            <a:chOff x="5128064" y="3095119"/>
            <a:chExt cx="3273083" cy="515155"/>
          </a:xfrm>
        </p:grpSpPr>
        <p:sp>
          <p:nvSpPr>
            <p:cNvPr id="7"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3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35"/>
          <p:cNvGrpSpPr/>
          <p:nvPr/>
        </p:nvGrpSpPr>
        <p:grpSpPr>
          <a:xfrm>
            <a:off x="5128172" y="3933999"/>
            <a:ext cx="3272723" cy="515099"/>
            <a:chOff x="5128064" y="3934054"/>
            <a:chExt cx="3273083" cy="515155"/>
          </a:xfrm>
        </p:grpSpPr>
        <p:sp>
          <p:nvSpPr>
            <p:cNvPr id="10"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3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6"/>
          <p:cNvGrpSpPr/>
          <p:nvPr/>
        </p:nvGrpSpPr>
        <p:grpSpPr>
          <a:xfrm>
            <a:off x="5128173" y="4772842"/>
            <a:ext cx="3272724" cy="515100"/>
            <a:chOff x="5128064" y="4772988"/>
            <a:chExt cx="3273084" cy="515156"/>
          </a:xfrm>
        </p:grpSpPr>
        <p:sp>
          <p:nvSpPr>
            <p:cNvPr id="13"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33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33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8587683" y="2117905"/>
            <a:ext cx="2409275" cy="843150"/>
            <a:chOff x="8451509" y="2034687"/>
            <a:chExt cx="3254568" cy="843238"/>
          </a:xfrm>
        </p:grpSpPr>
        <p:sp>
          <p:nvSpPr>
            <p:cNvPr id="16" name="TextBox 12"/>
            <p:cNvSpPr txBox="1"/>
            <p:nvPr/>
          </p:nvSpPr>
          <p:spPr>
            <a:xfrm>
              <a:off x="8451509" y="2034687"/>
              <a:ext cx="1856194" cy="337563"/>
            </a:xfrm>
            <a:prstGeom prst="rect">
              <a:avLst/>
            </a:prstGeom>
            <a:noFill/>
          </p:spPr>
          <p:txBody>
            <a:bodyPr wrap="none" rtlCol="0">
              <a:spAutoFit/>
            </a:body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3"/>
            <p:cNvSpPr/>
            <p:nvPr/>
          </p:nvSpPr>
          <p:spPr>
            <a:xfrm>
              <a:off x="8508020" y="2365039"/>
              <a:ext cx="3198057" cy="512886"/>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5"/>
          <p:cNvGrpSpPr/>
          <p:nvPr/>
        </p:nvGrpSpPr>
        <p:grpSpPr>
          <a:xfrm>
            <a:off x="8587683" y="2956745"/>
            <a:ext cx="2367439" cy="843150"/>
            <a:chOff x="8508022" y="2034687"/>
            <a:chExt cx="3198055" cy="843238"/>
          </a:xfrm>
        </p:grpSpPr>
        <p:sp>
          <p:nvSpPr>
            <p:cNvPr id="19" name="TextBox 16"/>
            <p:cNvSpPr txBox="1"/>
            <p:nvPr/>
          </p:nvSpPr>
          <p:spPr>
            <a:xfrm>
              <a:off x="8514715" y="2034687"/>
              <a:ext cx="1856195" cy="337563"/>
            </a:xfrm>
            <a:prstGeom prst="rect">
              <a:avLst/>
            </a:prstGeom>
            <a:noFill/>
          </p:spPr>
          <p:txBody>
            <a:bodyPr wrap="none" rtlCol="0">
              <a:spAutoFit/>
            </a:body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7"/>
            <p:cNvSpPr/>
            <p:nvPr/>
          </p:nvSpPr>
          <p:spPr>
            <a:xfrm>
              <a:off x="8508022" y="2365039"/>
              <a:ext cx="3198055" cy="512886"/>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
          <p:cNvGrpSpPr/>
          <p:nvPr/>
        </p:nvGrpSpPr>
        <p:grpSpPr>
          <a:xfrm>
            <a:off x="8587684" y="4634429"/>
            <a:ext cx="2367440" cy="843150"/>
            <a:chOff x="8508022" y="2034687"/>
            <a:chExt cx="3198055" cy="843241"/>
          </a:xfrm>
        </p:grpSpPr>
        <p:sp>
          <p:nvSpPr>
            <p:cNvPr id="22" name="TextBox 19"/>
            <p:cNvSpPr txBox="1"/>
            <p:nvPr/>
          </p:nvSpPr>
          <p:spPr>
            <a:xfrm>
              <a:off x="8514343" y="2034687"/>
              <a:ext cx="1856194" cy="337565"/>
            </a:xfrm>
            <a:prstGeom prst="rect">
              <a:avLst/>
            </a:prstGeom>
            <a:noFill/>
          </p:spPr>
          <p:txBody>
            <a:bodyPr wrap="none" rtlCol="0">
              <a:spAutoFit/>
            </a:body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0"/>
            <p:cNvSpPr/>
            <p:nvPr/>
          </p:nvSpPr>
          <p:spPr>
            <a:xfrm>
              <a:off x="8508022" y="2365039"/>
              <a:ext cx="3198055" cy="512889"/>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1"/>
          <p:cNvGrpSpPr/>
          <p:nvPr/>
        </p:nvGrpSpPr>
        <p:grpSpPr>
          <a:xfrm>
            <a:off x="8587684" y="3795586"/>
            <a:ext cx="2391392" cy="843150"/>
            <a:chOff x="8475665" y="2034687"/>
            <a:chExt cx="3230412" cy="843238"/>
          </a:xfrm>
        </p:grpSpPr>
        <p:sp>
          <p:nvSpPr>
            <p:cNvPr id="25" name="TextBox 22"/>
            <p:cNvSpPr txBox="1"/>
            <p:nvPr/>
          </p:nvSpPr>
          <p:spPr>
            <a:xfrm>
              <a:off x="8475665" y="2034687"/>
              <a:ext cx="1921157" cy="337563"/>
            </a:xfrm>
            <a:prstGeom prst="rect">
              <a:avLst/>
            </a:prstGeom>
            <a:noFill/>
          </p:spPr>
          <p:txBody>
            <a:bodyPr wrap="none" rtlCol="0">
              <a:spAutoFit/>
            </a:body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3"/>
            <p:cNvSpPr/>
            <p:nvPr/>
          </p:nvSpPr>
          <p:spPr>
            <a:xfrm>
              <a:off x="8508022" y="2365039"/>
              <a:ext cx="3198055" cy="512886"/>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7"/>
          <p:cNvGrpSpPr/>
          <p:nvPr/>
        </p:nvGrpSpPr>
        <p:grpSpPr>
          <a:xfrm>
            <a:off x="1271843" y="2256313"/>
            <a:ext cx="3854125" cy="3031628"/>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1103992" y="2777120"/>
              <a:ext cx="1455026" cy="337565"/>
            </a:xfrm>
            <a:prstGeom prst="rect">
              <a:avLst/>
            </a:prstGeom>
            <a:noFill/>
          </p:spPr>
          <p:txBody>
            <a:bodyPr wrap="squar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1129140" y="3077845"/>
              <a:ext cx="3004396" cy="372707"/>
            </a:xfrm>
            <a:prstGeom prst="rect">
              <a:avLst/>
            </a:prstGeom>
          </p:spPr>
          <p:txBody>
            <a:bodyPr wrap="square">
              <a:spAutoFit/>
            </a:bodyPr>
            <a:lstStyle/>
            <a:p>
              <a:pPr algn="just">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1129140" y="4123237"/>
              <a:ext cx="3004396" cy="372707"/>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7"/>
          <p:cNvGrpSpPr/>
          <p:nvPr/>
        </p:nvGrpSpPr>
        <p:grpSpPr>
          <a:xfrm>
            <a:off x="1875690" y="1995635"/>
            <a:ext cx="3909151" cy="4140488"/>
            <a:chOff x="950284" y="2059774"/>
            <a:chExt cx="3788406" cy="4012600"/>
          </a:xfrm>
        </p:grpSpPr>
        <p:sp>
          <p:nvSpPr>
            <p:cNvPr id="3" name="Freeform 5"/>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6"/>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8"/>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9"/>
            <p:cNvSpPr>
              <a:spLocks noChangeArrowheads="1"/>
            </p:cNvSpPr>
            <p:nvPr/>
          </p:nvSpPr>
          <p:spPr bwMode="auto">
            <a:xfrm>
              <a:off x="1074836" y="3722041"/>
              <a:ext cx="2420352" cy="1510784"/>
            </a:xfrm>
            <a:prstGeom prst="rect">
              <a:avLst/>
            </a:pr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10"/>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2"/>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3"/>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4"/>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5"/>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6"/>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7"/>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9"/>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0"/>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1"/>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2"/>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3"/>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4"/>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5"/>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6"/>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7"/>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8"/>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9"/>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0"/>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1"/>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32"/>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3"/>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4"/>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5"/>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6"/>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7"/>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8"/>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9"/>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40"/>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44"/>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45"/>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6"/>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7"/>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8"/>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9"/>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50"/>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1"/>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2"/>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3"/>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4"/>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5"/>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6"/>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7"/>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TextBox 62"/>
          <p:cNvSpPr txBox="1"/>
          <p:nvPr/>
        </p:nvSpPr>
        <p:spPr>
          <a:xfrm>
            <a:off x="5878771" y="2782808"/>
            <a:ext cx="1374094" cy="337528"/>
          </a:xfrm>
          <a:prstGeom prst="rect">
            <a:avLst/>
          </a:prstGeom>
          <a:noFill/>
        </p:spPr>
        <p:txBody>
          <a:bodyPr wrap="none" rtlCol="0">
            <a:spAutoFit/>
          </a:bodyPr>
          <a:lstStyle/>
          <a:p>
            <a:pPr>
              <a:lnSpc>
                <a:spcPct val="120000"/>
              </a:lnSpc>
            </a:pPr>
            <a:r>
              <a:rPr lang="zh-CN" altLang="en-US" sz="133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64"/>
          <p:cNvSpPr/>
          <p:nvPr/>
        </p:nvSpPr>
        <p:spPr>
          <a:xfrm>
            <a:off x="5874101" y="3033641"/>
            <a:ext cx="4672419" cy="372666"/>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Donut 65"/>
          <p:cNvSpPr/>
          <p:nvPr/>
        </p:nvSpPr>
        <p:spPr>
          <a:xfrm>
            <a:off x="5957584" y="3640121"/>
            <a:ext cx="686928" cy="686928"/>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66"/>
          <p:cNvSpPr>
            <a:spLocks noEditPoints="1"/>
          </p:cNvSpPr>
          <p:nvPr/>
        </p:nvSpPr>
        <p:spPr bwMode="auto">
          <a:xfrm>
            <a:off x="6152672" y="3827325"/>
            <a:ext cx="296749" cy="3125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7"/>
          <p:cNvSpPr>
            <a:spLocks noEditPoints="1"/>
          </p:cNvSpPr>
          <p:nvPr/>
        </p:nvSpPr>
        <p:spPr bwMode="auto">
          <a:xfrm>
            <a:off x="6125791" y="5273387"/>
            <a:ext cx="336888" cy="27237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68"/>
          <p:cNvSpPr>
            <a:spLocks noEditPoints="1"/>
          </p:cNvSpPr>
          <p:nvPr/>
        </p:nvSpPr>
        <p:spPr bwMode="auto">
          <a:xfrm>
            <a:off x="8723293" y="5270996"/>
            <a:ext cx="225072" cy="329723"/>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69"/>
          <p:cNvSpPr>
            <a:spLocks noEditPoints="1"/>
          </p:cNvSpPr>
          <p:nvPr/>
        </p:nvSpPr>
        <p:spPr bwMode="auto">
          <a:xfrm>
            <a:off x="8713688" y="3839511"/>
            <a:ext cx="237973" cy="28814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91429" tIns="45716" rIns="91429" bIns="457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Donut 70"/>
          <p:cNvSpPr/>
          <p:nvPr/>
        </p:nvSpPr>
        <p:spPr>
          <a:xfrm>
            <a:off x="8492368" y="5078499"/>
            <a:ext cx="686928" cy="686928"/>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Donut 71"/>
          <p:cNvSpPr/>
          <p:nvPr/>
        </p:nvSpPr>
        <p:spPr>
          <a:xfrm>
            <a:off x="5952445" y="5078643"/>
            <a:ext cx="686928" cy="686928"/>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Donut 72"/>
          <p:cNvSpPr/>
          <p:nvPr/>
        </p:nvSpPr>
        <p:spPr>
          <a:xfrm>
            <a:off x="8486957" y="3640121"/>
            <a:ext cx="686928" cy="686928"/>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TextBox 73"/>
          <p:cNvSpPr txBox="1"/>
          <p:nvPr/>
        </p:nvSpPr>
        <p:spPr>
          <a:xfrm>
            <a:off x="6661731" y="3932154"/>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74"/>
          <p:cNvSpPr txBox="1"/>
          <p:nvPr/>
        </p:nvSpPr>
        <p:spPr>
          <a:xfrm>
            <a:off x="6661730" y="3676891"/>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75"/>
          <p:cNvSpPr txBox="1"/>
          <p:nvPr/>
        </p:nvSpPr>
        <p:spPr>
          <a:xfrm>
            <a:off x="9219838" y="3932155"/>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76"/>
          <p:cNvSpPr txBox="1"/>
          <p:nvPr/>
        </p:nvSpPr>
        <p:spPr>
          <a:xfrm>
            <a:off x="9219838" y="3676891"/>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TextBox 77"/>
          <p:cNvSpPr txBox="1"/>
          <p:nvPr/>
        </p:nvSpPr>
        <p:spPr>
          <a:xfrm>
            <a:off x="6661731" y="5378978"/>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78"/>
          <p:cNvSpPr txBox="1"/>
          <p:nvPr/>
        </p:nvSpPr>
        <p:spPr>
          <a:xfrm>
            <a:off x="6661730" y="5107998"/>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TextBox 79"/>
          <p:cNvSpPr txBox="1"/>
          <p:nvPr/>
        </p:nvSpPr>
        <p:spPr>
          <a:xfrm>
            <a:off x="9219838" y="5378978"/>
            <a:ext cx="864339" cy="337528"/>
          </a:xfrm>
          <a:prstGeom prst="rect">
            <a:avLst/>
          </a:prstGeom>
          <a:noFill/>
        </p:spPr>
        <p:txBody>
          <a:bodyPr wrap="none" rtlCol="0">
            <a:spAutoFit/>
          </a:bodyPr>
          <a:lstStyle/>
          <a:p>
            <a:pPr>
              <a:lnSpc>
                <a:spcPct val="120000"/>
              </a:lnSpc>
            </a:pPr>
            <a:r>
              <a:rPr lang="zh-CN" altLang="en-US"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33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80"/>
          <p:cNvSpPr txBox="1"/>
          <p:nvPr/>
        </p:nvSpPr>
        <p:spPr>
          <a:xfrm>
            <a:off x="9219838" y="5107998"/>
            <a:ext cx="524503" cy="337528"/>
          </a:xfrm>
          <a:prstGeom prst="rect">
            <a:avLst/>
          </a:prstGeom>
          <a:noFill/>
        </p:spPr>
        <p:txBody>
          <a:bodyPr wrap="none" rtlCol="0">
            <a:spAutoFit/>
          </a:bodyPr>
          <a:lstStyle/>
          <a:p>
            <a:pPr>
              <a:lnSpc>
                <a:spcPct val="120000"/>
              </a:lnSpc>
            </a:pPr>
            <a:r>
              <a:rPr lang="en-US"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33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Rectangle 81"/>
          <p:cNvSpPr/>
          <p:nvPr/>
        </p:nvSpPr>
        <p:spPr>
          <a:xfrm>
            <a:off x="5907220" y="4336825"/>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ectangle 82"/>
          <p:cNvSpPr/>
          <p:nvPr/>
        </p:nvSpPr>
        <p:spPr>
          <a:xfrm>
            <a:off x="5907220" y="5781372"/>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Rectangle 83"/>
          <p:cNvSpPr/>
          <p:nvPr/>
        </p:nvSpPr>
        <p:spPr>
          <a:xfrm>
            <a:off x="8433383" y="4336825"/>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84"/>
          <p:cNvSpPr/>
          <p:nvPr/>
        </p:nvSpPr>
        <p:spPr>
          <a:xfrm>
            <a:off x="8427571" y="5781372"/>
            <a:ext cx="2275816" cy="512833"/>
          </a:xfrm>
          <a:prstGeom prst="rect">
            <a:avLst/>
          </a:prstGeom>
        </p:spPr>
        <p:txBody>
          <a:bodyPr wrap="square">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fltVal val="0"/>
                                          </p:val>
                                        </p:tav>
                                        <p:tav tm="100000">
                                          <p:val>
                                            <p:strVal val="#ppt_h"/>
                                          </p:val>
                                        </p:tav>
                                      </p:tavLst>
                                    </p:anim>
                                    <p:animEffect transition="in" filter="fade">
                                      <p:cBhvr>
                                        <p:cTn id="15" dur="500"/>
                                        <p:tgtEl>
                                          <p:spTgt spid="5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left)">
                                      <p:cBhvr>
                                        <p:cTn id="19" dur="500"/>
                                        <p:tgtEl>
                                          <p:spTgt spid="54"/>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p:cTn id="23" dur="500" fill="hold"/>
                                        <p:tgtEl>
                                          <p:spTgt spid="55"/>
                                        </p:tgtEl>
                                        <p:attrNameLst>
                                          <p:attrName>ppt_w</p:attrName>
                                        </p:attrNameLst>
                                      </p:cBhvr>
                                      <p:tavLst>
                                        <p:tav tm="0">
                                          <p:val>
                                            <p:fltVal val="0"/>
                                          </p:val>
                                        </p:tav>
                                        <p:tav tm="100000">
                                          <p:val>
                                            <p:strVal val="#ppt_w"/>
                                          </p:val>
                                        </p:tav>
                                      </p:tavLst>
                                    </p:anim>
                                    <p:anim calcmode="lin" valueType="num">
                                      <p:cBhvr>
                                        <p:cTn id="24" dur="500" fill="hold"/>
                                        <p:tgtEl>
                                          <p:spTgt spid="55"/>
                                        </p:tgtEl>
                                        <p:attrNameLst>
                                          <p:attrName>ppt_h</p:attrName>
                                        </p:attrNameLst>
                                      </p:cBhvr>
                                      <p:tavLst>
                                        <p:tav tm="0">
                                          <p:val>
                                            <p:fltVal val="0"/>
                                          </p:val>
                                        </p:tav>
                                        <p:tav tm="100000">
                                          <p:val>
                                            <p:strVal val="#ppt_h"/>
                                          </p:val>
                                        </p:tav>
                                      </p:tavLst>
                                    </p:anim>
                                    <p:anim calcmode="lin" valueType="num">
                                      <p:cBhvr>
                                        <p:cTn id="25" dur="500" fill="hold"/>
                                        <p:tgtEl>
                                          <p:spTgt spid="55"/>
                                        </p:tgtEl>
                                        <p:attrNameLst>
                                          <p:attrName>style.rotation</p:attrName>
                                        </p:attrNameLst>
                                      </p:cBhvr>
                                      <p:tavLst>
                                        <p:tav tm="0">
                                          <p:val>
                                            <p:fltVal val="360"/>
                                          </p:val>
                                        </p:tav>
                                        <p:tav tm="100000">
                                          <p:val>
                                            <p:fltVal val="0"/>
                                          </p:val>
                                        </p:tav>
                                      </p:tavLst>
                                    </p:anim>
                                    <p:animEffect transition="in" filter="fade">
                                      <p:cBhvr>
                                        <p:cTn id="26" dur="500"/>
                                        <p:tgtEl>
                                          <p:spTgt spid="55"/>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fltVal val="0"/>
                                          </p:val>
                                        </p:tav>
                                        <p:tav tm="100000">
                                          <p:val>
                                            <p:strVal val="#ppt_w"/>
                                          </p:val>
                                        </p:tav>
                                      </p:tavLst>
                                    </p:anim>
                                    <p:anim calcmode="lin" valueType="num">
                                      <p:cBhvr>
                                        <p:cTn id="31" dur="500" fill="hold"/>
                                        <p:tgtEl>
                                          <p:spTgt spid="56"/>
                                        </p:tgtEl>
                                        <p:attrNameLst>
                                          <p:attrName>ppt_h</p:attrName>
                                        </p:attrNameLst>
                                      </p:cBhvr>
                                      <p:tavLst>
                                        <p:tav tm="0">
                                          <p:val>
                                            <p:fltVal val="0"/>
                                          </p:val>
                                        </p:tav>
                                        <p:tav tm="100000">
                                          <p:val>
                                            <p:strVal val="#ppt_h"/>
                                          </p:val>
                                        </p:tav>
                                      </p:tavLst>
                                    </p:anim>
                                    <p:anim calcmode="lin" valueType="num">
                                      <p:cBhvr>
                                        <p:cTn id="32" dur="500" fill="hold"/>
                                        <p:tgtEl>
                                          <p:spTgt spid="56"/>
                                        </p:tgtEl>
                                        <p:attrNameLst>
                                          <p:attrName>style.rotation</p:attrName>
                                        </p:attrNameLst>
                                      </p:cBhvr>
                                      <p:tavLst>
                                        <p:tav tm="0">
                                          <p:val>
                                            <p:fltVal val="360"/>
                                          </p:val>
                                        </p:tav>
                                        <p:tav tm="100000">
                                          <p:val>
                                            <p:fltVal val="0"/>
                                          </p:val>
                                        </p:tav>
                                      </p:tavLst>
                                    </p:anim>
                                    <p:animEffect transition="in" filter="fade">
                                      <p:cBhvr>
                                        <p:cTn id="33" dur="500"/>
                                        <p:tgtEl>
                                          <p:spTgt spid="5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 calcmode="lin" valueType="num">
                                      <p:cBhvr>
                                        <p:cTn id="51" dur="500" fill="hold"/>
                                        <p:tgtEl>
                                          <p:spTgt spid="62"/>
                                        </p:tgtEl>
                                        <p:attrNameLst>
                                          <p:attrName>ppt_w</p:attrName>
                                        </p:attrNameLst>
                                      </p:cBhvr>
                                      <p:tavLst>
                                        <p:tav tm="0">
                                          <p:val>
                                            <p:fltVal val="0"/>
                                          </p:val>
                                        </p:tav>
                                        <p:tav tm="100000">
                                          <p:val>
                                            <p:strVal val="#ppt_w"/>
                                          </p:val>
                                        </p:tav>
                                      </p:tavLst>
                                    </p:anim>
                                    <p:anim calcmode="lin" valueType="num">
                                      <p:cBhvr>
                                        <p:cTn id="52" dur="500" fill="hold"/>
                                        <p:tgtEl>
                                          <p:spTgt spid="62"/>
                                        </p:tgtEl>
                                        <p:attrNameLst>
                                          <p:attrName>ppt_h</p:attrName>
                                        </p:attrNameLst>
                                      </p:cBhvr>
                                      <p:tavLst>
                                        <p:tav tm="0">
                                          <p:val>
                                            <p:fltVal val="0"/>
                                          </p:val>
                                        </p:tav>
                                        <p:tav tm="100000">
                                          <p:val>
                                            <p:strVal val="#ppt_h"/>
                                          </p:val>
                                        </p:tav>
                                      </p:tavLst>
                                    </p:anim>
                                    <p:anim calcmode="lin" valueType="num">
                                      <p:cBhvr>
                                        <p:cTn id="53" dur="500" fill="hold"/>
                                        <p:tgtEl>
                                          <p:spTgt spid="62"/>
                                        </p:tgtEl>
                                        <p:attrNameLst>
                                          <p:attrName>style.rotation</p:attrName>
                                        </p:attrNameLst>
                                      </p:cBhvr>
                                      <p:tavLst>
                                        <p:tav tm="0">
                                          <p:val>
                                            <p:fltVal val="360"/>
                                          </p:val>
                                        </p:tav>
                                        <p:tav tm="100000">
                                          <p:val>
                                            <p:fltVal val="0"/>
                                          </p:val>
                                        </p:tav>
                                      </p:tavLst>
                                    </p:anim>
                                    <p:animEffect transition="in" filter="fade">
                                      <p:cBhvr>
                                        <p:cTn id="54" dur="500"/>
                                        <p:tgtEl>
                                          <p:spTgt spid="62"/>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anim calcmode="lin" valueType="num">
                                      <p:cBhvr>
                                        <p:cTn id="60" dur="500" fill="hold"/>
                                        <p:tgtEl>
                                          <p:spTgt spid="59"/>
                                        </p:tgtEl>
                                        <p:attrNameLst>
                                          <p:attrName>style.rotation</p:attrName>
                                        </p:attrNameLst>
                                      </p:cBhvr>
                                      <p:tavLst>
                                        <p:tav tm="0">
                                          <p:val>
                                            <p:fltVal val="360"/>
                                          </p:val>
                                        </p:tav>
                                        <p:tav tm="100000">
                                          <p:val>
                                            <p:fltVal val="0"/>
                                          </p:val>
                                        </p:tav>
                                      </p:tavLst>
                                    </p:anim>
                                    <p:animEffect transition="in" filter="fade">
                                      <p:cBhvr>
                                        <p:cTn id="61" dur="500"/>
                                        <p:tgtEl>
                                          <p:spTgt spid="59"/>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65"/>
                                        </p:tgtEl>
                                        <p:attrNameLst>
                                          <p:attrName>style.visibility</p:attrName>
                                        </p:attrNameLst>
                                      </p:cBhvr>
                                      <p:to>
                                        <p:strVal val="visible"/>
                                      </p:to>
                                    </p:set>
                                    <p:animEffect transition="in" filter="fade">
                                      <p:cBhvr>
                                        <p:cTn id="69" dur="500"/>
                                        <p:tgtEl>
                                          <p:spTgt spid="65"/>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p:cTn id="73" dur="500" fill="hold"/>
                                        <p:tgtEl>
                                          <p:spTgt spid="73"/>
                                        </p:tgtEl>
                                        <p:attrNameLst>
                                          <p:attrName>ppt_w</p:attrName>
                                        </p:attrNameLst>
                                      </p:cBhvr>
                                      <p:tavLst>
                                        <p:tav tm="0">
                                          <p:val>
                                            <p:fltVal val="0"/>
                                          </p:val>
                                        </p:tav>
                                        <p:tav tm="100000">
                                          <p:val>
                                            <p:strVal val="#ppt_w"/>
                                          </p:val>
                                        </p:tav>
                                      </p:tavLst>
                                    </p:anim>
                                    <p:anim calcmode="lin" valueType="num">
                                      <p:cBhvr>
                                        <p:cTn id="74" dur="500" fill="hold"/>
                                        <p:tgtEl>
                                          <p:spTgt spid="73"/>
                                        </p:tgtEl>
                                        <p:attrNameLst>
                                          <p:attrName>ppt_h</p:attrName>
                                        </p:attrNameLst>
                                      </p:cBhvr>
                                      <p:tavLst>
                                        <p:tav tm="0">
                                          <p:val>
                                            <p:fltVal val="0"/>
                                          </p:val>
                                        </p:tav>
                                        <p:tav tm="100000">
                                          <p:val>
                                            <p:strVal val="#ppt_h"/>
                                          </p:val>
                                        </p:tav>
                                      </p:tavLst>
                                    </p:anim>
                                    <p:animEffect transition="in" filter="fade">
                                      <p:cBhvr>
                                        <p:cTn id="75" dur="500"/>
                                        <p:tgtEl>
                                          <p:spTgt spid="73"/>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61"/>
                                        </p:tgtEl>
                                        <p:attrNameLst>
                                          <p:attrName>style.visibility</p:attrName>
                                        </p:attrNameLst>
                                      </p:cBhvr>
                                      <p:to>
                                        <p:strVal val="visible"/>
                                      </p:to>
                                    </p:set>
                                    <p:anim calcmode="lin" valueType="num">
                                      <p:cBhvr>
                                        <p:cTn id="79" dur="500" fill="hold"/>
                                        <p:tgtEl>
                                          <p:spTgt spid="61"/>
                                        </p:tgtEl>
                                        <p:attrNameLst>
                                          <p:attrName>ppt_w</p:attrName>
                                        </p:attrNameLst>
                                      </p:cBhvr>
                                      <p:tavLst>
                                        <p:tav tm="0">
                                          <p:val>
                                            <p:fltVal val="0"/>
                                          </p:val>
                                        </p:tav>
                                        <p:tav tm="100000">
                                          <p:val>
                                            <p:strVal val="#ppt_w"/>
                                          </p:val>
                                        </p:tav>
                                      </p:tavLst>
                                    </p:anim>
                                    <p:anim calcmode="lin" valueType="num">
                                      <p:cBhvr>
                                        <p:cTn id="80" dur="500" fill="hold"/>
                                        <p:tgtEl>
                                          <p:spTgt spid="61"/>
                                        </p:tgtEl>
                                        <p:attrNameLst>
                                          <p:attrName>ppt_h</p:attrName>
                                        </p:attrNameLst>
                                      </p:cBhvr>
                                      <p:tavLst>
                                        <p:tav tm="0">
                                          <p:val>
                                            <p:fltVal val="0"/>
                                          </p:val>
                                        </p:tav>
                                        <p:tav tm="100000">
                                          <p:val>
                                            <p:strVal val="#ppt_h"/>
                                          </p:val>
                                        </p:tav>
                                      </p:tavLst>
                                    </p:anim>
                                    <p:anim calcmode="lin" valueType="num">
                                      <p:cBhvr>
                                        <p:cTn id="81" dur="500" fill="hold"/>
                                        <p:tgtEl>
                                          <p:spTgt spid="61"/>
                                        </p:tgtEl>
                                        <p:attrNameLst>
                                          <p:attrName>style.rotation</p:attrName>
                                        </p:attrNameLst>
                                      </p:cBhvr>
                                      <p:tavLst>
                                        <p:tav tm="0">
                                          <p:val>
                                            <p:fltVal val="360"/>
                                          </p:val>
                                        </p:tav>
                                        <p:tav tm="100000">
                                          <p:val>
                                            <p:fltVal val="0"/>
                                          </p:val>
                                        </p:tav>
                                      </p:tavLst>
                                    </p:anim>
                                    <p:animEffect transition="in" filter="fade">
                                      <p:cBhvr>
                                        <p:cTn id="82" dur="500"/>
                                        <p:tgtEl>
                                          <p:spTgt spid="61"/>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p:cTn id="86" dur="500" fill="hold"/>
                                        <p:tgtEl>
                                          <p:spTgt spid="57"/>
                                        </p:tgtEl>
                                        <p:attrNameLst>
                                          <p:attrName>ppt_w</p:attrName>
                                        </p:attrNameLst>
                                      </p:cBhvr>
                                      <p:tavLst>
                                        <p:tav tm="0">
                                          <p:val>
                                            <p:fltVal val="0"/>
                                          </p:val>
                                        </p:tav>
                                        <p:tav tm="100000">
                                          <p:val>
                                            <p:strVal val="#ppt_w"/>
                                          </p:val>
                                        </p:tav>
                                      </p:tavLst>
                                    </p:anim>
                                    <p:anim calcmode="lin" valueType="num">
                                      <p:cBhvr>
                                        <p:cTn id="87" dur="500" fill="hold"/>
                                        <p:tgtEl>
                                          <p:spTgt spid="57"/>
                                        </p:tgtEl>
                                        <p:attrNameLst>
                                          <p:attrName>ppt_h</p:attrName>
                                        </p:attrNameLst>
                                      </p:cBhvr>
                                      <p:tavLst>
                                        <p:tav tm="0">
                                          <p:val>
                                            <p:fltVal val="0"/>
                                          </p:val>
                                        </p:tav>
                                        <p:tav tm="100000">
                                          <p:val>
                                            <p:strVal val="#ppt_h"/>
                                          </p:val>
                                        </p:tav>
                                      </p:tavLst>
                                    </p:anim>
                                    <p:anim calcmode="lin" valueType="num">
                                      <p:cBhvr>
                                        <p:cTn id="88" dur="500" fill="hold"/>
                                        <p:tgtEl>
                                          <p:spTgt spid="57"/>
                                        </p:tgtEl>
                                        <p:attrNameLst>
                                          <p:attrName>style.rotation</p:attrName>
                                        </p:attrNameLst>
                                      </p:cBhvr>
                                      <p:tavLst>
                                        <p:tav tm="0">
                                          <p:val>
                                            <p:fltVal val="360"/>
                                          </p:val>
                                        </p:tav>
                                        <p:tav tm="100000">
                                          <p:val>
                                            <p:fltVal val="0"/>
                                          </p:val>
                                        </p:tav>
                                      </p:tavLst>
                                    </p:anim>
                                    <p:animEffect transition="in" filter="fade">
                                      <p:cBhvr>
                                        <p:cTn id="89" dur="500"/>
                                        <p:tgtEl>
                                          <p:spTgt spid="57"/>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fade">
                                      <p:cBhvr>
                                        <p:cTn id="93" dur="500"/>
                                        <p:tgtEl>
                                          <p:spTgt spid="68"/>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fade">
                                      <p:cBhvr>
                                        <p:cTn id="97" dur="500"/>
                                        <p:tgtEl>
                                          <p:spTgt spid="67"/>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72"/>
                                        </p:tgtEl>
                                        <p:attrNameLst>
                                          <p:attrName>style.visibility</p:attrName>
                                        </p:attrNameLst>
                                      </p:cBhvr>
                                      <p:to>
                                        <p:strVal val="visible"/>
                                      </p:to>
                                    </p:set>
                                    <p:anim calcmode="lin" valueType="num">
                                      <p:cBhvr>
                                        <p:cTn id="101" dur="500" fill="hold"/>
                                        <p:tgtEl>
                                          <p:spTgt spid="72"/>
                                        </p:tgtEl>
                                        <p:attrNameLst>
                                          <p:attrName>ppt_w</p:attrName>
                                        </p:attrNameLst>
                                      </p:cBhvr>
                                      <p:tavLst>
                                        <p:tav tm="0">
                                          <p:val>
                                            <p:fltVal val="0"/>
                                          </p:val>
                                        </p:tav>
                                        <p:tav tm="100000">
                                          <p:val>
                                            <p:strVal val="#ppt_w"/>
                                          </p:val>
                                        </p:tav>
                                      </p:tavLst>
                                    </p:anim>
                                    <p:anim calcmode="lin" valueType="num">
                                      <p:cBhvr>
                                        <p:cTn id="102" dur="500" fill="hold"/>
                                        <p:tgtEl>
                                          <p:spTgt spid="72"/>
                                        </p:tgtEl>
                                        <p:attrNameLst>
                                          <p:attrName>ppt_h</p:attrName>
                                        </p:attrNameLst>
                                      </p:cBhvr>
                                      <p:tavLst>
                                        <p:tav tm="0">
                                          <p:val>
                                            <p:fltVal val="0"/>
                                          </p:val>
                                        </p:tav>
                                        <p:tav tm="100000">
                                          <p:val>
                                            <p:strVal val="#ppt_h"/>
                                          </p:val>
                                        </p:tav>
                                      </p:tavLst>
                                    </p:anim>
                                    <p:animEffect transition="in" filter="fade">
                                      <p:cBhvr>
                                        <p:cTn id="103" dur="500"/>
                                        <p:tgtEl>
                                          <p:spTgt spid="72"/>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60"/>
                                        </p:tgtEl>
                                        <p:attrNameLst>
                                          <p:attrName>style.visibility</p:attrName>
                                        </p:attrNameLst>
                                      </p:cBhvr>
                                      <p:to>
                                        <p:strVal val="visible"/>
                                      </p:to>
                                    </p:set>
                                    <p:anim calcmode="lin" valueType="num">
                                      <p:cBhvr>
                                        <p:cTn id="107" dur="500" fill="hold"/>
                                        <p:tgtEl>
                                          <p:spTgt spid="60"/>
                                        </p:tgtEl>
                                        <p:attrNameLst>
                                          <p:attrName>ppt_w</p:attrName>
                                        </p:attrNameLst>
                                      </p:cBhvr>
                                      <p:tavLst>
                                        <p:tav tm="0">
                                          <p:val>
                                            <p:fltVal val="0"/>
                                          </p:val>
                                        </p:tav>
                                        <p:tav tm="100000">
                                          <p:val>
                                            <p:strVal val="#ppt_w"/>
                                          </p:val>
                                        </p:tav>
                                      </p:tavLst>
                                    </p:anim>
                                    <p:anim calcmode="lin" valueType="num">
                                      <p:cBhvr>
                                        <p:cTn id="108" dur="500" fill="hold"/>
                                        <p:tgtEl>
                                          <p:spTgt spid="60"/>
                                        </p:tgtEl>
                                        <p:attrNameLst>
                                          <p:attrName>ppt_h</p:attrName>
                                        </p:attrNameLst>
                                      </p:cBhvr>
                                      <p:tavLst>
                                        <p:tav tm="0">
                                          <p:val>
                                            <p:fltVal val="0"/>
                                          </p:val>
                                        </p:tav>
                                        <p:tav tm="100000">
                                          <p:val>
                                            <p:strVal val="#ppt_h"/>
                                          </p:val>
                                        </p:tav>
                                      </p:tavLst>
                                    </p:anim>
                                    <p:anim calcmode="lin" valueType="num">
                                      <p:cBhvr>
                                        <p:cTn id="109" dur="500" fill="hold"/>
                                        <p:tgtEl>
                                          <p:spTgt spid="60"/>
                                        </p:tgtEl>
                                        <p:attrNameLst>
                                          <p:attrName>style.rotation</p:attrName>
                                        </p:attrNameLst>
                                      </p:cBhvr>
                                      <p:tavLst>
                                        <p:tav tm="0">
                                          <p:val>
                                            <p:fltVal val="360"/>
                                          </p:val>
                                        </p:tav>
                                        <p:tav tm="100000">
                                          <p:val>
                                            <p:fltVal val="0"/>
                                          </p:val>
                                        </p:tav>
                                      </p:tavLst>
                                    </p:anim>
                                    <p:animEffect transition="in" filter="fade">
                                      <p:cBhvr>
                                        <p:cTn id="110" dur="500"/>
                                        <p:tgtEl>
                                          <p:spTgt spid="60"/>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p:cTn id="114" dur="500" fill="hold"/>
                                        <p:tgtEl>
                                          <p:spTgt spid="58"/>
                                        </p:tgtEl>
                                        <p:attrNameLst>
                                          <p:attrName>ppt_w</p:attrName>
                                        </p:attrNameLst>
                                      </p:cBhvr>
                                      <p:tavLst>
                                        <p:tav tm="0">
                                          <p:val>
                                            <p:fltVal val="0"/>
                                          </p:val>
                                        </p:tav>
                                        <p:tav tm="100000">
                                          <p:val>
                                            <p:strVal val="#ppt_w"/>
                                          </p:val>
                                        </p:tav>
                                      </p:tavLst>
                                    </p:anim>
                                    <p:anim calcmode="lin" valueType="num">
                                      <p:cBhvr>
                                        <p:cTn id="115" dur="500" fill="hold"/>
                                        <p:tgtEl>
                                          <p:spTgt spid="58"/>
                                        </p:tgtEl>
                                        <p:attrNameLst>
                                          <p:attrName>ppt_h</p:attrName>
                                        </p:attrNameLst>
                                      </p:cBhvr>
                                      <p:tavLst>
                                        <p:tav tm="0">
                                          <p:val>
                                            <p:fltVal val="0"/>
                                          </p:val>
                                        </p:tav>
                                        <p:tav tm="100000">
                                          <p:val>
                                            <p:strVal val="#ppt_h"/>
                                          </p:val>
                                        </p:tav>
                                      </p:tavLst>
                                    </p:anim>
                                    <p:anim calcmode="lin" valueType="num">
                                      <p:cBhvr>
                                        <p:cTn id="116" dur="500" fill="hold"/>
                                        <p:tgtEl>
                                          <p:spTgt spid="58"/>
                                        </p:tgtEl>
                                        <p:attrNameLst>
                                          <p:attrName>style.rotation</p:attrName>
                                        </p:attrNameLst>
                                      </p:cBhvr>
                                      <p:tavLst>
                                        <p:tav tm="0">
                                          <p:val>
                                            <p:fltVal val="360"/>
                                          </p:val>
                                        </p:tav>
                                        <p:tav tm="100000">
                                          <p:val>
                                            <p:fltVal val="0"/>
                                          </p:val>
                                        </p:tav>
                                      </p:tavLst>
                                    </p:anim>
                                    <p:animEffect transition="in" filter="fade">
                                      <p:cBhvr>
                                        <p:cTn id="117" dur="500"/>
                                        <p:tgtEl>
                                          <p:spTgt spid="58"/>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70"/>
                                        </p:tgtEl>
                                        <p:attrNameLst>
                                          <p:attrName>style.visibility</p:attrName>
                                        </p:attrNameLst>
                                      </p:cBhvr>
                                      <p:to>
                                        <p:strVal val="visible"/>
                                      </p:to>
                                    </p:set>
                                    <p:animEffect transition="in" filter="fade">
                                      <p:cBhvr>
                                        <p:cTn id="121" dur="500"/>
                                        <p:tgtEl>
                                          <p:spTgt spid="70"/>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69"/>
                                        </p:tgtEl>
                                        <p:attrNameLst>
                                          <p:attrName>style.visibility</p:attrName>
                                        </p:attrNameLst>
                                      </p:cBhvr>
                                      <p:to>
                                        <p:strVal val="visible"/>
                                      </p:to>
                                    </p:set>
                                    <p:animEffect transition="in" filter="fade">
                                      <p:cBhvr>
                                        <p:cTn id="125" dur="500"/>
                                        <p:tgtEl>
                                          <p:spTgt spid="69"/>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74"/>
                                        </p:tgtEl>
                                        <p:attrNameLst>
                                          <p:attrName>style.visibility</p:attrName>
                                        </p:attrNameLst>
                                      </p:cBhvr>
                                      <p:to>
                                        <p:strVal val="visible"/>
                                      </p:to>
                                    </p:set>
                                    <p:anim calcmode="lin" valueType="num">
                                      <p:cBhvr>
                                        <p:cTn id="129" dur="500" fill="hold"/>
                                        <p:tgtEl>
                                          <p:spTgt spid="74"/>
                                        </p:tgtEl>
                                        <p:attrNameLst>
                                          <p:attrName>ppt_w</p:attrName>
                                        </p:attrNameLst>
                                      </p:cBhvr>
                                      <p:tavLst>
                                        <p:tav tm="0">
                                          <p:val>
                                            <p:fltVal val="0"/>
                                          </p:val>
                                        </p:tav>
                                        <p:tav tm="100000">
                                          <p:val>
                                            <p:strVal val="#ppt_w"/>
                                          </p:val>
                                        </p:tav>
                                      </p:tavLst>
                                    </p:anim>
                                    <p:anim calcmode="lin" valueType="num">
                                      <p:cBhvr>
                                        <p:cTn id="130" dur="500" fill="hold"/>
                                        <p:tgtEl>
                                          <p:spTgt spid="74"/>
                                        </p:tgtEl>
                                        <p:attrNameLst>
                                          <p:attrName>ppt_h</p:attrName>
                                        </p:attrNameLst>
                                      </p:cBhvr>
                                      <p:tavLst>
                                        <p:tav tm="0">
                                          <p:val>
                                            <p:fltVal val="0"/>
                                          </p:val>
                                        </p:tav>
                                        <p:tav tm="100000">
                                          <p:val>
                                            <p:strVal val="#ppt_h"/>
                                          </p:val>
                                        </p:tav>
                                      </p:tavLst>
                                    </p:anim>
                                    <p:animEffect transition="in" filter="fade">
                                      <p:cBhvr>
                                        <p:cTn id="13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animBg="1"/>
      <p:bldP spid="56" grpId="0" animBg="1"/>
      <p:bldP spid="57" grpId="0" animBg="1"/>
      <p:bldP spid="58"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50"/>
          <p:cNvGrpSpPr/>
          <p:nvPr/>
        </p:nvGrpSpPr>
        <p:grpSpPr>
          <a:xfrm>
            <a:off x="4819375" y="5477231"/>
            <a:ext cx="2600887" cy="2600887"/>
            <a:chOff x="3614476" y="3221164"/>
            <a:chExt cx="1950772" cy="1950772"/>
          </a:xfrm>
        </p:grpSpPr>
        <p:sp>
          <p:nvSpPr>
            <p:cNvPr id="28" name="Chord 48"/>
            <p:cNvSpPr/>
            <p:nvPr/>
          </p:nvSpPr>
          <p:spPr>
            <a:xfrm rot="6300000">
              <a:off x="3614476" y="3221164"/>
              <a:ext cx="1950772" cy="1950772"/>
            </a:xfrm>
            <a:prstGeom prst="chord">
              <a:avLst>
                <a:gd name="adj1" fmla="val 4234771"/>
                <a:gd name="adj2" fmla="val 1553198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53"/>
            <p:cNvSpPr>
              <a:spLocks noEditPoints="1"/>
            </p:cNvSpPr>
            <p:nvPr/>
          </p:nvSpPr>
          <p:spPr bwMode="auto">
            <a:xfrm>
              <a:off x="4312763" y="3528584"/>
              <a:ext cx="554198" cy="561860"/>
            </a:xfrm>
            <a:custGeom>
              <a:avLst/>
              <a:gdLst/>
              <a:ahLst/>
              <a:cxnLst>
                <a:cxn ang="0">
                  <a:pos x="0" y="59"/>
                </a:cxn>
                <a:cxn ang="0">
                  <a:pos x="118" y="59"/>
                </a:cxn>
                <a:cxn ang="0">
                  <a:pos x="111" y="57"/>
                </a:cxn>
                <a:cxn ang="0">
                  <a:pos x="83" y="33"/>
                </a:cxn>
                <a:cxn ang="0">
                  <a:pos x="111" y="57"/>
                </a:cxn>
                <a:cxn ang="0">
                  <a:pos x="41" y="91"/>
                </a:cxn>
                <a:cxn ang="0">
                  <a:pos x="57" y="111"/>
                </a:cxn>
                <a:cxn ang="0">
                  <a:pos x="61" y="8"/>
                </a:cxn>
                <a:cxn ang="0">
                  <a:pos x="61" y="34"/>
                </a:cxn>
                <a:cxn ang="0">
                  <a:pos x="61" y="8"/>
                </a:cxn>
                <a:cxn ang="0">
                  <a:pos x="95" y="22"/>
                </a:cxn>
                <a:cxn ang="0">
                  <a:pos x="67" y="8"/>
                </a:cxn>
                <a:cxn ang="0">
                  <a:pos x="57" y="34"/>
                </a:cxn>
                <a:cxn ang="0">
                  <a:pos x="57" y="8"/>
                </a:cxn>
                <a:cxn ang="0">
                  <a:pos x="36" y="30"/>
                </a:cxn>
                <a:cxn ang="0">
                  <a:pos x="50" y="8"/>
                </a:cxn>
                <a:cxn ang="0">
                  <a:pos x="38" y="35"/>
                </a:cxn>
                <a:cxn ang="0">
                  <a:pos x="57" y="57"/>
                </a:cxn>
                <a:cxn ang="0">
                  <a:pos x="38" y="35"/>
                </a:cxn>
                <a:cxn ang="0">
                  <a:pos x="57" y="84"/>
                </a:cxn>
                <a:cxn ang="0">
                  <a:pos x="34" y="61"/>
                </a:cxn>
                <a:cxn ang="0">
                  <a:pos x="50" y="110"/>
                </a:cxn>
                <a:cxn ang="0">
                  <a:pos x="38" y="92"/>
                </a:cxn>
                <a:cxn ang="0">
                  <a:pos x="61" y="111"/>
                </a:cxn>
                <a:cxn ang="0">
                  <a:pos x="77" y="91"/>
                </a:cxn>
                <a:cxn ang="0">
                  <a:pos x="61" y="111"/>
                </a:cxn>
                <a:cxn ang="0">
                  <a:pos x="93" y="99"/>
                </a:cxn>
                <a:cxn ang="0">
                  <a:pos x="80" y="92"/>
                </a:cxn>
                <a:cxn ang="0">
                  <a:pos x="61" y="84"/>
                </a:cxn>
                <a:cxn ang="0">
                  <a:pos x="84" y="61"/>
                </a:cxn>
                <a:cxn ang="0">
                  <a:pos x="61" y="57"/>
                </a:cxn>
                <a:cxn ang="0">
                  <a:pos x="80" y="35"/>
                </a:cxn>
                <a:cxn ang="0">
                  <a:pos x="61" y="57"/>
                </a:cxn>
                <a:cxn ang="0">
                  <a:pos x="35" y="33"/>
                </a:cxn>
                <a:cxn ang="0">
                  <a:pos x="7" y="57"/>
                </a:cxn>
                <a:cxn ang="0">
                  <a:pos x="7" y="61"/>
                </a:cxn>
                <a:cxn ang="0">
                  <a:pos x="36" y="89"/>
                </a:cxn>
                <a:cxn ang="0">
                  <a:pos x="7" y="61"/>
                </a:cxn>
                <a:cxn ang="0">
                  <a:pos x="82" y="89"/>
                </a:cxn>
                <a:cxn ang="0">
                  <a:pos x="111" y="61"/>
                </a:cxn>
                <a:cxn ang="0">
                  <a:pos x="95" y="96"/>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Oval 7"/>
          <p:cNvSpPr/>
          <p:nvPr/>
        </p:nvSpPr>
        <p:spPr>
          <a:xfrm>
            <a:off x="3613289" y="6635526"/>
            <a:ext cx="304783" cy="3047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Oval 8"/>
          <p:cNvSpPr/>
          <p:nvPr/>
        </p:nvSpPr>
        <p:spPr>
          <a:xfrm>
            <a:off x="8273933" y="6635526"/>
            <a:ext cx="304783" cy="30478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Oval 9"/>
          <p:cNvSpPr/>
          <p:nvPr/>
        </p:nvSpPr>
        <p:spPr>
          <a:xfrm>
            <a:off x="5944865" y="4330750"/>
            <a:ext cx="304783" cy="3047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Oval 10"/>
          <p:cNvSpPr/>
          <p:nvPr/>
        </p:nvSpPr>
        <p:spPr>
          <a:xfrm>
            <a:off x="7607221" y="5031890"/>
            <a:ext cx="304783" cy="3047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Oval 11"/>
          <p:cNvSpPr/>
          <p:nvPr/>
        </p:nvSpPr>
        <p:spPr>
          <a:xfrm>
            <a:off x="4285819" y="5031890"/>
            <a:ext cx="304783" cy="3047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ardrop 12"/>
          <p:cNvSpPr/>
          <p:nvPr/>
        </p:nvSpPr>
        <p:spPr>
          <a:xfrm rot="5400000">
            <a:off x="2527497" y="5549734"/>
            <a:ext cx="1085791" cy="1085791"/>
          </a:xfrm>
          <a:prstGeom prst="teardrop">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ardrop 13"/>
          <p:cNvSpPr/>
          <p:nvPr/>
        </p:nvSpPr>
        <p:spPr>
          <a:xfrm rot="5400000">
            <a:off x="3181510" y="3949767"/>
            <a:ext cx="1085791" cy="1085791"/>
          </a:xfrm>
          <a:prstGeom prst="teardrop">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ardrop 14"/>
          <p:cNvSpPr/>
          <p:nvPr/>
        </p:nvSpPr>
        <p:spPr>
          <a:xfrm rot="16200000" flipH="1">
            <a:off x="7946925" y="3949769"/>
            <a:ext cx="1085791" cy="1085791"/>
          </a:xfrm>
          <a:prstGeom prst="teardrop">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ardrop 15"/>
          <p:cNvSpPr/>
          <p:nvPr/>
        </p:nvSpPr>
        <p:spPr>
          <a:xfrm rot="16200000" flipH="1">
            <a:off x="8667609" y="5549734"/>
            <a:ext cx="1085791" cy="1085791"/>
          </a:xfrm>
          <a:prstGeom prst="teardrop">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ardrop 16"/>
          <p:cNvSpPr/>
          <p:nvPr/>
        </p:nvSpPr>
        <p:spPr>
          <a:xfrm rot="13500000" flipH="1">
            <a:off x="5554358" y="2956585"/>
            <a:ext cx="1085791" cy="1085791"/>
          </a:xfrm>
          <a:prstGeom prst="teardrop">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27"/>
          <p:cNvSpPr/>
          <p:nvPr/>
        </p:nvSpPr>
        <p:spPr bwMode="auto">
          <a:xfrm>
            <a:off x="5872602" y="3302700"/>
            <a:ext cx="449308" cy="495073"/>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37"/>
          <p:cNvSpPr>
            <a:spLocks noEditPoints="1"/>
          </p:cNvSpPr>
          <p:nvPr/>
        </p:nvSpPr>
        <p:spPr bwMode="auto">
          <a:xfrm>
            <a:off x="8994618" y="5980788"/>
            <a:ext cx="395977" cy="405480"/>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45"/>
          <p:cNvSpPr/>
          <p:nvPr/>
        </p:nvSpPr>
        <p:spPr bwMode="auto">
          <a:xfrm>
            <a:off x="3506312" y="4304176"/>
            <a:ext cx="437157" cy="376971"/>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6"/>
          <p:cNvSpPr>
            <a:spLocks noEditPoints="1"/>
          </p:cNvSpPr>
          <p:nvPr/>
        </p:nvSpPr>
        <p:spPr bwMode="auto">
          <a:xfrm>
            <a:off x="2866927" y="5944356"/>
            <a:ext cx="437157" cy="478341"/>
          </a:xfrm>
          <a:custGeom>
            <a:avLst/>
            <a:gdLst/>
            <a:ahLst/>
            <a:cxnLst>
              <a:cxn ang="0">
                <a:pos x="49" y="42"/>
              </a:cxn>
              <a:cxn ang="0">
                <a:pos x="33" y="58"/>
              </a:cxn>
              <a:cxn ang="0">
                <a:pos x="33" y="46"/>
              </a:cxn>
              <a:cxn ang="0">
                <a:pos x="31" y="45"/>
              </a:cxn>
              <a:cxn ang="0">
                <a:pos x="31" y="58"/>
              </a:cxn>
              <a:cxn ang="0">
                <a:pos x="14" y="42"/>
              </a:cxn>
              <a:cxn ang="0">
                <a:pos x="1" y="33"/>
              </a:cxn>
              <a:cxn ang="0">
                <a:pos x="3" y="31"/>
              </a:cxn>
              <a:cxn ang="0">
                <a:pos x="4" y="31"/>
              </a:cxn>
              <a:cxn ang="0">
                <a:pos x="4" y="7"/>
              </a:cxn>
              <a:cxn ang="0">
                <a:pos x="9" y="0"/>
              </a:cxn>
              <a:cxn ang="0">
                <a:pos x="54" y="0"/>
              </a:cxn>
              <a:cxn ang="0">
                <a:pos x="60" y="7"/>
              </a:cxn>
              <a:cxn ang="0">
                <a:pos x="60" y="31"/>
              </a:cxn>
              <a:cxn ang="0">
                <a:pos x="61" y="31"/>
              </a:cxn>
              <a:cxn ang="0">
                <a:pos x="63" y="33"/>
              </a:cxn>
              <a:cxn ang="0">
                <a:pos x="49" y="42"/>
              </a:cxn>
              <a:cxn ang="0">
                <a:pos x="57" y="9"/>
              </a:cxn>
              <a:cxn ang="0">
                <a:pos x="52" y="4"/>
              </a:cxn>
              <a:cxn ang="0">
                <a:pos x="12" y="4"/>
              </a:cxn>
              <a:cxn ang="0">
                <a:pos x="7" y="9"/>
              </a:cxn>
              <a:cxn ang="0">
                <a:pos x="7" y="33"/>
              </a:cxn>
              <a:cxn ang="0">
                <a:pos x="27" y="37"/>
              </a:cxn>
              <a:cxn ang="0">
                <a:pos x="30" y="38"/>
              </a:cxn>
              <a:cxn ang="0">
                <a:pos x="30" y="38"/>
              </a:cxn>
              <a:cxn ang="0">
                <a:pos x="33" y="40"/>
              </a:cxn>
              <a:cxn ang="0">
                <a:pos x="37" y="37"/>
              </a:cxn>
              <a:cxn ang="0">
                <a:pos x="57" y="33"/>
              </a:cxn>
              <a:cxn ang="0">
                <a:pos x="57" y="9"/>
              </a:cxn>
              <a:cxn ang="0">
                <a:pos x="23" y="34"/>
              </a:cxn>
              <a:cxn ang="0">
                <a:pos x="16" y="27"/>
              </a:cxn>
              <a:cxn ang="0">
                <a:pos x="23" y="20"/>
              </a:cxn>
              <a:cxn ang="0">
                <a:pos x="31" y="27"/>
              </a:cxn>
              <a:cxn ang="0">
                <a:pos x="23" y="34"/>
              </a:cxn>
              <a:cxn ang="0">
                <a:pos x="41" y="34"/>
              </a:cxn>
              <a:cxn ang="0">
                <a:pos x="33" y="27"/>
              </a:cxn>
              <a:cxn ang="0">
                <a:pos x="41" y="20"/>
              </a:cxn>
              <a:cxn ang="0">
                <a:pos x="49" y="27"/>
              </a:cxn>
              <a:cxn ang="0">
                <a:pos x="41" y="34"/>
              </a:cxn>
            </a:cxnLst>
            <a:rect l="0" t="0" r="r" b="b"/>
            <a:pathLst>
              <a:path w="64" h="70">
                <a:moveTo>
                  <a:pt x="49" y="42"/>
                </a:moveTo>
                <a:cubicBezTo>
                  <a:pt x="56" y="66"/>
                  <a:pt x="32" y="70"/>
                  <a:pt x="33" y="58"/>
                </a:cubicBezTo>
                <a:cubicBezTo>
                  <a:pt x="33" y="58"/>
                  <a:pt x="33" y="51"/>
                  <a:pt x="33" y="46"/>
                </a:cubicBezTo>
                <a:cubicBezTo>
                  <a:pt x="32" y="46"/>
                  <a:pt x="32" y="46"/>
                  <a:pt x="31" y="45"/>
                </a:cubicBezTo>
                <a:cubicBezTo>
                  <a:pt x="31" y="51"/>
                  <a:pt x="31" y="58"/>
                  <a:pt x="31" y="58"/>
                </a:cubicBezTo>
                <a:cubicBezTo>
                  <a:pt x="31" y="70"/>
                  <a:pt x="7" y="66"/>
                  <a:pt x="14" y="42"/>
                </a:cubicBezTo>
                <a:cubicBezTo>
                  <a:pt x="7" y="39"/>
                  <a:pt x="3" y="36"/>
                  <a:pt x="1" y="33"/>
                </a:cubicBezTo>
                <a:cubicBezTo>
                  <a:pt x="0" y="31"/>
                  <a:pt x="1" y="29"/>
                  <a:pt x="3" y="31"/>
                </a:cubicBezTo>
                <a:cubicBezTo>
                  <a:pt x="3" y="31"/>
                  <a:pt x="3" y="31"/>
                  <a:pt x="4" y="31"/>
                </a:cubicBezTo>
                <a:cubicBezTo>
                  <a:pt x="4" y="7"/>
                  <a:pt x="4" y="7"/>
                  <a:pt x="4" y="7"/>
                </a:cubicBezTo>
                <a:cubicBezTo>
                  <a:pt x="4" y="3"/>
                  <a:pt x="6" y="0"/>
                  <a:pt x="9" y="0"/>
                </a:cubicBezTo>
                <a:cubicBezTo>
                  <a:pt x="54" y="0"/>
                  <a:pt x="54" y="0"/>
                  <a:pt x="54" y="0"/>
                </a:cubicBezTo>
                <a:cubicBezTo>
                  <a:pt x="57" y="0"/>
                  <a:pt x="60" y="3"/>
                  <a:pt x="60" y="7"/>
                </a:cubicBezTo>
                <a:cubicBezTo>
                  <a:pt x="60" y="31"/>
                  <a:pt x="60" y="31"/>
                  <a:pt x="60" y="31"/>
                </a:cubicBezTo>
                <a:cubicBezTo>
                  <a:pt x="60" y="31"/>
                  <a:pt x="60" y="31"/>
                  <a:pt x="61" y="31"/>
                </a:cubicBezTo>
                <a:cubicBezTo>
                  <a:pt x="63" y="29"/>
                  <a:pt x="64" y="31"/>
                  <a:pt x="63" y="33"/>
                </a:cubicBezTo>
                <a:cubicBezTo>
                  <a:pt x="60" y="36"/>
                  <a:pt x="56" y="39"/>
                  <a:pt x="49" y="42"/>
                </a:cubicBezTo>
                <a:close/>
                <a:moveTo>
                  <a:pt x="57" y="9"/>
                </a:moveTo>
                <a:cubicBezTo>
                  <a:pt x="57" y="5"/>
                  <a:pt x="56" y="4"/>
                  <a:pt x="52" y="4"/>
                </a:cubicBezTo>
                <a:cubicBezTo>
                  <a:pt x="12" y="4"/>
                  <a:pt x="12" y="4"/>
                  <a:pt x="12" y="4"/>
                </a:cubicBezTo>
                <a:cubicBezTo>
                  <a:pt x="8" y="4"/>
                  <a:pt x="7" y="5"/>
                  <a:pt x="7" y="9"/>
                </a:cubicBezTo>
                <a:cubicBezTo>
                  <a:pt x="7" y="33"/>
                  <a:pt x="7" y="33"/>
                  <a:pt x="7" y="33"/>
                </a:cubicBezTo>
                <a:cubicBezTo>
                  <a:pt x="15" y="38"/>
                  <a:pt x="23" y="37"/>
                  <a:pt x="27" y="37"/>
                </a:cubicBezTo>
                <a:cubicBezTo>
                  <a:pt x="28" y="37"/>
                  <a:pt x="29" y="37"/>
                  <a:pt x="30" y="38"/>
                </a:cubicBezTo>
                <a:cubicBezTo>
                  <a:pt x="30" y="38"/>
                  <a:pt x="30" y="38"/>
                  <a:pt x="30" y="38"/>
                </a:cubicBezTo>
                <a:cubicBezTo>
                  <a:pt x="31" y="39"/>
                  <a:pt x="32" y="39"/>
                  <a:pt x="33" y="40"/>
                </a:cubicBezTo>
                <a:cubicBezTo>
                  <a:pt x="33" y="38"/>
                  <a:pt x="34" y="37"/>
                  <a:pt x="37" y="37"/>
                </a:cubicBezTo>
                <a:cubicBezTo>
                  <a:pt x="41" y="37"/>
                  <a:pt x="48" y="38"/>
                  <a:pt x="57" y="33"/>
                </a:cubicBezTo>
                <a:lnTo>
                  <a:pt x="57" y="9"/>
                </a:lnTo>
                <a:close/>
                <a:moveTo>
                  <a:pt x="23" y="34"/>
                </a:moveTo>
                <a:cubicBezTo>
                  <a:pt x="19" y="34"/>
                  <a:pt x="16" y="31"/>
                  <a:pt x="16" y="27"/>
                </a:cubicBezTo>
                <a:cubicBezTo>
                  <a:pt x="16" y="23"/>
                  <a:pt x="19" y="20"/>
                  <a:pt x="23" y="20"/>
                </a:cubicBezTo>
                <a:cubicBezTo>
                  <a:pt x="27" y="20"/>
                  <a:pt x="31" y="23"/>
                  <a:pt x="31" y="27"/>
                </a:cubicBezTo>
                <a:cubicBezTo>
                  <a:pt x="31" y="31"/>
                  <a:pt x="27" y="34"/>
                  <a:pt x="23" y="34"/>
                </a:cubicBezTo>
                <a:close/>
                <a:moveTo>
                  <a:pt x="41" y="34"/>
                </a:moveTo>
                <a:cubicBezTo>
                  <a:pt x="37" y="34"/>
                  <a:pt x="33" y="31"/>
                  <a:pt x="33" y="27"/>
                </a:cubicBezTo>
                <a:cubicBezTo>
                  <a:pt x="33" y="23"/>
                  <a:pt x="37" y="20"/>
                  <a:pt x="41" y="20"/>
                </a:cubicBezTo>
                <a:cubicBezTo>
                  <a:pt x="45" y="20"/>
                  <a:pt x="49" y="23"/>
                  <a:pt x="49" y="27"/>
                </a:cubicBezTo>
                <a:cubicBezTo>
                  <a:pt x="49" y="31"/>
                  <a:pt x="45" y="34"/>
                  <a:pt x="41" y="34"/>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75"/>
          <p:cNvSpPr>
            <a:spLocks noEditPoints="1"/>
          </p:cNvSpPr>
          <p:nvPr/>
        </p:nvSpPr>
        <p:spPr bwMode="auto">
          <a:xfrm>
            <a:off x="8299334" y="4293093"/>
            <a:ext cx="395977" cy="399145"/>
          </a:xfrm>
          <a:custGeom>
            <a:avLst/>
            <a:gdLst/>
            <a:ahLst/>
            <a:cxnLst>
              <a:cxn ang="0">
                <a:pos x="11" y="57"/>
              </a:cxn>
              <a:cxn ang="0">
                <a:pos x="8" y="58"/>
              </a:cxn>
              <a:cxn ang="0">
                <a:pos x="5" y="57"/>
              </a:cxn>
              <a:cxn ang="0">
                <a:pos x="1" y="53"/>
              </a:cxn>
              <a:cxn ang="0">
                <a:pos x="0" y="50"/>
              </a:cxn>
              <a:cxn ang="0">
                <a:pos x="1" y="47"/>
              </a:cxn>
              <a:cxn ang="0">
                <a:pos x="25" y="22"/>
              </a:cxn>
              <a:cxn ang="0">
                <a:pos x="35" y="33"/>
              </a:cxn>
              <a:cxn ang="0">
                <a:pos x="11" y="57"/>
              </a:cxn>
              <a:cxn ang="0">
                <a:pos x="10" y="45"/>
              </a:cxn>
              <a:cxn ang="0">
                <a:pos x="8" y="48"/>
              </a:cxn>
              <a:cxn ang="0">
                <a:pos x="10" y="50"/>
              </a:cxn>
              <a:cxn ang="0">
                <a:pos x="12" y="48"/>
              </a:cxn>
              <a:cxn ang="0">
                <a:pos x="10" y="45"/>
              </a:cxn>
              <a:cxn ang="0">
                <a:pos x="57" y="21"/>
              </a:cxn>
              <a:cxn ang="0">
                <a:pos x="42" y="32"/>
              </a:cxn>
              <a:cxn ang="0">
                <a:pos x="26" y="16"/>
              </a:cxn>
              <a:cxn ang="0">
                <a:pos x="42" y="0"/>
              </a:cxn>
              <a:cxn ang="0">
                <a:pos x="50" y="2"/>
              </a:cxn>
              <a:cxn ang="0">
                <a:pos x="51" y="3"/>
              </a:cxn>
              <a:cxn ang="0">
                <a:pos x="50" y="4"/>
              </a:cxn>
              <a:cxn ang="0">
                <a:pos x="40" y="10"/>
              </a:cxn>
              <a:cxn ang="0">
                <a:pos x="40" y="18"/>
              </a:cxn>
              <a:cxn ang="0">
                <a:pos x="47" y="22"/>
              </a:cxn>
              <a:cxn ang="0">
                <a:pos x="57" y="16"/>
              </a:cxn>
              <a:cxn ang="0">
                <a:pos x="58" y="17"/>
              </a:cxn>
              <a:cxn ang="0">
                <a:pos x="57" y="21"/>
              </a:cxn>
            </a:cxnLst>
            <a:rect l="0" t="0" r="r" b="b"/>
            <a:pathLst>
              <a:path w="58" h="58">
                <a:moveTo>
                  <a:pt x="11" y="57"/>
                </a:moveTo>
                <a:cubicBezTo>
                  <a:pt x="10" y="58"/>
                  <a:pt x="9" y="58"/>
                  <a:pt x="8" y="58"/>
                </a:cubicBezTo>
                <a:cubicBezTo>
                  <a:pt x="7" y="58"/>
                  <a:pt x="6" y="58"/>
                  <a:pt x="5" y="57"/>
                </a:cubicBezTo>
                <a:cubicBezTo>
                  <a:pt x="1" y="53"/>
                  <a:pt x="1" y="53"/>
                  <a:pt x="1" y="53"/>
                </a:cubicBezTo>
                <a:cubicBezTo>
                  <a:pt x="0" y="52"/>
                  <a:pt x="0" y="51"/>
                  <a:pt x="0" y="50"/>
                </a:cubicBezTo>
                <a:cubicBezTo>
                  <a:pt x="0" y="49"/>
                  <a:pt x="0" y="47"/>
                  <a:pt x="1" y="47"/>
                </a:cubicBezTo>
                <a:cubicBezTo>
                  <a:pt x="25" y="22"/>
                  <a:pt x="25" y="22"/>
                  <a:pt x="25" y="22"/>
                </a:cubicBezTo>
                <a:cubicBezTo>
                  <a:pt x="27" y="27"/>
                  <a:pt x="31" y="31"/>
                  <a:pt x="35" y="33"/>
                </a:cubicBezTo>
                <a:lnTo>
                  <a:pt x="11" y="57"/>
                </a:lnTo>
                <a:close/>
                <a:moveTo>
                  <a:pt x="10" y="45"/>
                </a:moveTo>
                <a:cubicBezTo>
                  <a:pt x="9" y="45"/>
                  <a:pt x="8" y="46"/>
                  <a:pt x="8" y="48"/>
                </a:cubicBezTo>
                <a:cubicBezTo>
                  <a:pt x="8" y="49"/>
                  <a:pt x="9" y="50"/>
                  <a:pt x="10" y="50"/>
                </a:cubicBezTo>
                <a:cubicBezTo>
                  <a:pt x="11" y="50"/>
                  <a:pt x="12" y="49"/>
                  <a:pt x="12" y="48"/>
                </a:cubicBezTo>
                <a:cubicBezTo>
                  <a:pt x="12" y="46"/>
                  <a:pt x="11" y="45"/>
                  <a:pt x="10" y="45"/>
                </a:cubicBezTo>
                <a:close/>
                <a:moveTo>
                  <a:pt x="57" y="21"/>
                </a:moveTo>
                <a:cubicBezTo>
                  <a:pt x="55" y="27"/>
                  <a:pt x="49" y="32"/>
                  <a:pt x="42" y="32"/>
                </a:cubicBezTo>
                <a:cubicBezTo>
                  <a:pt x="33" y="32"/>
                  <a:pt x="26" y="24"/>
                  <a:pt x="26" y="16"/>
                </a:cubicBezTo>
                <a:cubicBezTo>
                  <a:pt x="26" y="7"/>
                  <a:pt x="33" y="0"/>
                  <a:pt x="42" y="0"/>
                </a:cubicBezTo>
                <a:cubicBezTo>
                  <a:pt x="45" y="0"/>
                  <a:pt x="48" y="0"/>
                  <a:pt x="50" y="2"/>
                </a:cubicBezTo>
                <a:cubicBezTo>
                  <a:pt x="51" y="2"/>
                  <a:pt x="51" y="2"/>
                  <a:pt x="51" y="3"/>
                </a:cubicBezTo>
                <a:cubicBezTo>
                  <a:pt x="51" y="3"/>
                  <a:pt x="51" y="4"/>
                  <a:pt x="50" y="4"/>
                </a:cubicBezTo>
                <a:cubicBezTo>
                  <a:pt x="40" y="10"/>
                  <a:pt x="40" y="10"/>
                  <a:pt x="40" y="10"/>
                </a:cubicBezTo>
                <a:cubicBezTo>
                  <a:pt x="40" y="18"/>
                  <a:pt x="40" y="18"/>
                  <a:pt x="40" y="18"/>
                </a:cubicBezTo>
                <a:cubicBezTo>
                  <a:pt x="47" y="22"/>
                  <a:pt x="47" y="22"/>
                  <a:pt x="47" y="22"/>
                </a:cubicBezTo>
                <a:cubicBezTo>
                  <a:pt x="48" y="21"/>
                  <a:pt x="56" y="16"/>
                  <a:pt x="57" y="16"/>
                </a:cubicBezTo>
                <a:cubicBezTo>
                  <a:pt x="58" y="16"/>
                  <a:pt x="58" y="16"/>
                  <a:pt x="58" y="17"/>
                </a:cubicBezTo>
                <a:cubicBezTo>
                  <a:pt x="58" y="18"/>
                  <a:pt x="58" y="20"/>
                  <a:pt x="57" y="21"/>
                </a:cubicBezTo>
                <a:close/>
              </a:path>
            </a:pathLst>
          </a:custGeom>
          <a:solidFill>
            <a:schemeClr val="bg1"/>
          </a:solidFill>
          <a:ln w="9525">
            <a:noFill/>
            <a:round/>
          </a:ln>
        </p:spPr>
        <p:txBody>
          <a:bodyPr vert="horz" wrap="square" lIns="121913" tIns="60956" rIns="121913" bIns="60956" numCol="1" anchor="t" anchorCtr="0" compatLnSpc="1"/>
          <a:lstStyle/>
          <a:p>
            <a:pPr>
              <a:lnSpc>
                <a:spcPct val="120000"/>
              </a:lnSpc>
            </a:pPr>
            <a:endParaRPr lang="en-US" sz="1515">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23"/>
          <p:cNvSpPr txBox="1"/>
          <p:nvPr/>
        </p:nvSpPr>
        <p:spPr>
          <a:xfrm>
            <a:off x="1180253" y="4908585"/>
            <a:ext cx="1677424" cy="420500"/>
          </a:xfrm>
          <a:prstGeom prst="rect">
            <a:avLst/>
          </a:prstGeom>
          <a:noFill/>
        </p:spPr>
        <p:txBody>
          <a:bodyPr wrap="square" lIns="0" tIns="0" rIns="0" bIns="0" rtlCol="0">
            <a:spAutoFit/>
          </a:bodyPr>
          <a:lstStyle/>
          <a:p>
            <a:pPr algn="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24"/>
          <p:cNvSpPr txBox="1"/>
          <p:nvPr/>
        </p:nvSpPr>
        <p:spPr>
          <a:xfrm>
            <a:off x="1668250" y="4649506"/>
            <a:ext cx="1189428" cy="204351"/>
          </a:xfrm>
          <a:prstGeom prst="rect">
            <a:avLst/>
          </a:prstGeom>
          <a:noFill/>
        </p:spPr>
        <p:txBody>
          <a:bodyPr wrap="none" lIns="0" tIns="0" rIns="0" bIns="0" rtlCol="0">
            <a:spAutoFit/>
          </a:bodyPr>
          <a:lstStyle/>
          <a:p>
            <a:pPr algn="r"/>
            <a:r>
              <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23"/>
          <p:cNvSpPr txBox="1"/>
          <p:nvPr/>
        </p:nvSpPr>
        <p:spPr>
          <a:xfrm>
            <a:off x="1666088" y="3443060"/>
            <a:ext cx="1699693" cy="420500"/>
          </a:xfrm>
          <a:prstGeom prst="rect">
            <a:avLst/>
          </a:prstGeom>
          <a:noFill/>
        </p:spPr>
        <p:txBody>
          <a:bodyPr wrap="square" lIns="0" tIns="0" rIns="0" bIns="0" rtlCol="0">
            <a:spAutoFit/>
          </a:bodyPr>
          <a:lstStyle/>
          <a:p>
            <a:pPr algn="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2176355" y="3183981"/>
            <a:ext cx="1189428" cy="204351"/>
          </a:xfrm>
          <a:prstGeom prst="rect">
            <a:avLst/>
          </a:prstGeom>
          <a:noFill/>
        </p:spPr>
        <p:txBody>
          <a:bodyPr wrap="none" lIns="0" tIns="0" rIns="0" bIns="0" rtlCol="0">
            <a:spAutoFit/>
          </a:bodyPr>
          <a:lstStyle/>
          <a:p>
            <a:pPr algn="r"/>
            <a:r>
              <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23"/>
          <p:cNvSpPr txBox="1"/>
          <p:nvPr/>
        </p:nvSpPr>
        <p:spPr>
          <a:xfrm>
            <a:off x="5211749" y="2092327"/>
            <a:ext cx="1771009" cy="420500"/>
          </a:xfrm>
          <a:prstGeom prst="rect">
            <a:avLst/>
          </a:prstGeom>
          <a:noFill/>
        </p:spPr>
        <p:txBody>
          <a:bodyPr wrap="square" lIns="0" tIns="0" rIns="0" bIns="0" rtlCol="0">
            <a:spAutoFit/>
          </a:bodyPr>
          <a:lstStyle/>
          <a:p>
            <a:pPr algn="just">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5503619" y="1833247"/>
            <a:ext cx="1189428" cy="204351"/>
          </a:xfrm>
          <a:prstGeom prst="rect">
            <a:avLst/>
          </a:prstGeom>
          <a:noFill/>
        </p:spPr>
        <p:txBody>
          <a:bodyPr wrap="none" lIns="0" tIns="0" rIns="0" bIns="0" rtlCol="0">
            <a:spAutoFit/>
          </a:bodyPr>
          <a:lstStyle/>
          <a:p>
            <a:pPr algn="r"/>
            <a:r>
              <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23"/>
          <p:cNvSpPr txBox="1"/>
          <p:nvPr/>
        </p:nvSpPr>
        <p:spPr>
          <a:xfrm>
            <a:off x="8426326" y="3153739"/>
            <a:ext cx="1766132" cy="420500"/>
          </a:xfrm>
          <a:prstGeom prst="rect">
            <a:avLst/>
          </a:prstGeom>
          <a:noFill/>
        </p:spPr>
        <p:txBody>
          <a:bodyPr wrap="square" lIns="0" tIns="0" rIns="0" bIns="0" rtlCol="0">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8426323" y="2894659"/>
            <a:ext cx="1189428" cy="204351"/>
          </a:xfrm>
          <a:prstGeom prst="rect">
            <a:avLst/>
          </a:prstGeom>
          <a:noFill/>
        </p:spPr>
        <p:txBody>
          <a:bodyPr wrap="none" lIns="0" tIns="0" rIns="0" bIns="0" rtlCol="0">
            <a:spAutoFit/>
          </a:bodyPr>
          <a:lstStyle/>
          <a:p>
            <a:r>
              <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23"/>
          <p:cNvSpPr txBox="1"/>
          <p:nvPr/>
        </p:nvSpPr>
        <p:spPr>
          <a:xfrm>
            <a:off x="9373241" y="4987825"/>
            <a:ext cx="1695615" cy="420500"/>
          </a:xfrm>
          <a:prstGeom prst="rect">
            <a:avLst/>
          </a:prstGeom>
          <a:noFill/>
        </p:spPr>
        <p:txBody>
          <a:bodyPr wrap="square" lIns="0" tIns="0" rIns="0" bIns="0" rtlCol="0">
            <a:spAutoFit/>
          </a:bodyPr>
          <a:lstStyle/>
          <a:p>
            <a:pPr>
              <a:lnSpc>
                <a:spcPct val="120000"/>
              </a:lnSpc>
            </a:pPr>
            <a:r>
              <a:rPr lang="en-US"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76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9373237" y="4728746"/>
            <a:ext cx="1189428" cy="204351"/>
          </a:xfrm>
          <a:prstGeom prst="rect">
            <a:avLst/>
          </a:prstGeom>
          <a:noFill/>
        </p:spPr>
        <p:txBody>
          <a:bodyPr wrap="none" lIns="0" tIns="0" rIns="0" bIns="0" rtlCol="0">
            <a:spAutoFit/>
          </a:bodyPr>
          <a:lstStyle/>
          <a:p>
            <a:r>
              <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33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p:cTn id="18" dur="500" fill="hold"/>
                                        <p:tgtEl>
                                          <p:spTgt spid="35"/>
                                        </p:tgtEl>
                                        <p:attrNameLst>
                                          <p:attrName>ppt_w</p:attrName>
                                        </p:attrNameLst>
                                      </p:cBhvr>
                                      <p:tavLst>
                                        <p:tav tm="0">
                                          <p:val>
                                            <p:fltVal val="0"/>
                                          </p:val>
                                        </p:tav>
                                        <p:tav tm="100000">
                                          <p:val>
                                            <p:strVal val="#ppt_w"/>
                                          </p:val>
                                        </p:tav>
                                      </p:tavLst>
                                    </p:anim>
                                    <p:anim calcmode="lin" valueType="num">
                                      <p:cBhvr>
                                        <p:cTn id="19" dur="500" fill="hold"/>
                                        <p:tgtEl>
                                          <p:spTgt spid="35"/>
                                        </p:tgtEl>
                                        <p:attrNameLst>
                                          <p:attrName>ppt_h</p:attrName>
                                        </p:attrNameLst>
                                      </p:cBhvr>
                                      <p:tavLst>
                                        <p:tav tm="0">
                                          <p:val>
                                            <p:fltVal val="0"/>
                                          </p:val>
                                        </p:tav>
                                        <p:tav tm="100000">
                                          <p:val>
                                            <p:strVal val="#ppt_h"/>
                                          </p:val>
                                        </p:tav>
                                      </p:tavLst>
                                    </p:anim>
                                    <p:animEffect transition="in" filter="fade">
                                      <p:cBhvr>
                                        <p:cTn id="20" dur="500"/>
                                        <p:tgtEl>
                                          <p:spTgt spid="35"/>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par>
                          <p:cTn id="33" fill="hold">
                            <p:stCondLst>
                              <p:cond delay="2000"/>
                            </p:stCondLst>
                            <p:childTnLst>
                              <p:par>
                                <p:cTn id="34" presetID="12" presetClass="entr" presetSubtype="4"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p:tgtEl>
                                          <p:spTgt spid="45"/>
                                        </p:tgtEl>
                                        <p:attrNameLst>
                                          <p:attrName>ppt_y</p:attrName>
                                        </p:attrNameLst>
                                      </p:cBhvr>
                                      <p:tavLst>
                                        <p:tav tm="0">
                                          <p:val>
                                            <p:strVal val="#ppt_y+#ppt_h*1.125000"/>
                                          </p:val>
                                        </p:tav>
                                        <p:tav tm="100000">
                                          <p:val>
                                            <p:strVal val="#ppt_y"/>
                                          </p:val>
                                        </p:tav>
                                      </p:tavLst>
                                    </p:anim>
                                    <p:animEffect transition="in" filter="wipe(up)">
                                      <p:cBhvr>
                                        <p:cTn id="37" dur="500"/>
                                        <p:tgtEl>
                                          <p:spTgt spid="45"/>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p:tgtEl>
                                          <p:spTgt spid="46"/>
                                        </p:tgtEl>
                                        <p:attrNameLst>
                                          <p:attrName>ppt_y</p:attrName>
                                        </p:attrNameLst>
                                      </p:cBhvr>
                                      <p:tavLst>
                                        <p:tav tm="0">
                                          <p:val>
                                            <p:strVal val="#ppt_y-#ppt_h*1.125000"/>
                                          </p:val>
                                        </p:tav>
                                        <p:tav tm="100000">
                                          <p:val>
                                            <p:strVal val="#ppt_y"/>
                                          </p:val>
                                        </p:tav>
                                      </p:tavLst>
                                    </p:anim>
                                    <p:animEffect transition="in" filter="wipe(down)">
                                      <p:cBhvr>
                                        <p:cTn id="41" dur="500"/>
                                        <p:tgtEl>
                                          <p:spTgt spid="46"/>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p:cTn id="44" dur="500" fill="hold"/>
                                        <p:tgtEl>
                                          <p:spTgt spid="36"/>
                                        </p:tgtEl>
                                        <p:attrNameLst>
                                          <p:attrName>ppt_w</p:attrName>
                                        </p:attrNameLst>
                                      </p:cBhvr>
                                      <p:tavLst>
                                        <p:tav tm="0">
                                          <p:val>
                                            <p:fltVal val="0"/>
                                          </p:val>
                                        </p:tav>
                                        <p:tav tm="100000">
                                          <p:val>
                                            <p:strVal val="#ppt_w"/>
                                          </p:val>
                                        </p:tav>
                                      </p:tavLst>
                                    </p:anim>
                                    <p:anim calcmode="lin" valueType="num">
                                      <p:cBhvr>
                                        <p:cTn id="45" dur="500" fill="hold"/>
                                        <p:tgtEl>
                                          <p:spTgt spid="36"/>
                                        </p:tgtEl>
                                        <p:attrNameLst>
                                          <p:attrName>ppt_h</p:attrName>
                                        </p:attrNameLst>
                                      </p:cBhvr>
                                      <p:tavLst>
                                        <p:tav tm="0">
                                          <p:val>
                                            <p:fltVal val="0"/>
                                          </p:val>
                                        </p:tav>
                                        <p:tav tm="100000">
                                          <p:val>
                                            <p:strVal val="#ppt_h"/>
                                          </p:val>
                                        </p:tav>
                                      </p:tavLst>
                                    </p:anim>
                                    <p:animEffect transition="in" filter="fade">
                                      <p:cBhvr>
                                        <p:cTn id="46" dur="500"/>
                                        <p:tgtEl>
                                          <p:spTgt spid="36"/>
                                        </p:tgtEl>
                                      </p:cBhvr>
                                    </p:animEffect>
                                  </p:childTnLst>
                                </p:cTn>
                              </p:par>
                            </p:childTnLst>
                          </p:cTn>
                        </p:par>
                        <p:par>
                          <p:cTn id="47" fill="hold">
                            <p:stCondLst>
                              <p:cond delay="2500"/>
                            </p:stCondLst>
                            <p:childTnLst>
                              <p:par>
                                <p:cTn id="48" presetID="53" presetClass="entr" presetSubtype="16"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childTnLst>
                          </p:cTn>
                        </p:par>
                        <p:par>
                          <p:cTn id="53" fill="hold">
                            <p:stCondLst>
                              <p:cond delay="3000"/>
                            </p:stCondLst>
                            <p:childTnLst>
                              <p:par>
                                <p:cTn id="54" presetID="12" presetClass="entr" presetSubtype="4"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 calcmode="lin" valueType="num">
                                      <p:cBhvr additive="base">
                                        <p:cTn id="56" dur="500"/>
                                        <p:tgtEl>
                                          <p:spTgt spid="47"/>
                                        </p:tgtEl>
                                        <p:attrNameLst>
                                          <p:attrName>ppt_y</p:attrName>
                                        </p:attrNameLst>
                                      </p:cBhvr>
                                      <p:tavLst>
                                        <p:tav tm="0">
                                          <p:val>
                                            <p:strVal val="#ppt_y+#ppt_h*1.125000"/>
                                          </p:val>
                                        </p:tav>
                                        <p:tav tm="100000">
                                          <p:val>
                                            <p:strVal val="#ppt_y"/>
                                          </p:val>
                                        </p:tav>
                                      </p:tavLst>
                                    </p:anim>
                                    <p:animEffect transition="in" filter="wipe(up)">
                                      <p:cBhvr>
                                        <p:cTn id="57" dur="500"/>
                                        <p:tgtEl>
                                          <p:spTgt spid="47"/>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additive="base">
                                        <p:cTn id="60" dur="500"/>
                                        <p:tgtEl>
                                          <p:spTgt spid="48"/>
                                        </p:tgtEl>
                                        <p:attrNameLst>
                                          <p:attrName>ppt_y</p:attrName>
                                        </p:attrNameLst>
                                      </p:cBhvr>
                                      <p:tavLst>
                                        <p:tav tm="0">
                                          <p:val>
                                            <p:strVal val="#ppt_y-#ppt_h*1.125000"/>
                                          </p:val>
                                        </p:tav>
                                        <p:tav tm="100000">
                                          <p:val>
                                            <p:strVal val="#ppt_y"/>
                                          </p:val>
                                        </p:tav>
                                      </p:tavLst>
                                    </p:anim>
                                    <p:animEffect transition="in" filter="wipe(down)">
                                      <p:cBhvr>
                                        <p:cTn id="61" dur="500"/>
                                        <p:tgtEl>
                                          <p:spTgt spid="48"/>
                                        </p:tgtEl>
                                      </p:cBhvr>
                                    </p:animEffect>
                                  </p:childTnLst>
                                </p:cTn>
                              </p:par>
                            </p:childTnLst>
                          </p:cTn>
                        </p:par>
                        <p:par>
                          <p:cTn id="62" fill="hold">
                            <p:stCondLst>
                              <p:cond delay="3500"/>
                            </p:stCondLst>
                            <p:childTnLst>
                              <p:par>
                                <p:cTn id="63" presetID="53" presetClass="entr" presetSubtype="16"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animEffect transition="in" filter="fade">
                                      <p:cBhvr>
                                        <p:cTn id="67" dur="500"/>
                                        <p:tgtEl>
                                          <p:spTgt spid="32"/>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p:cTn id="70" dur="500" fill="hold"/>
                                        <p:tgtEl>
                                          <p:spTgt spid="39"/>
                                        </p:tgtEl>
                                        <p:attrNameLst>
                                          <p:attrName>ppt_w</p:attrName>
                                        </p:attrNameLst>
                                      </p:cBhvr>
                                      <p:tavLst>
                                        <p:tav tm="0">
                                          <p:val>
                                            <p:fltVal val="0"/>
                                          </p:val>
                                        </p:tav>
                                        <p:tav tm="100000">
                                          <p:val>
                                            <p:strVal val="#ppt_w"/>
                                          </p:val>
                                        </p:tav>
                                      </p:tavLst>
                                    </p:anim>
                                    <p:anim calcmode="lin" valueType="num">
                                      <p:cBhvr>
                                        <p:cTn id="71" dur="500" fill="hold"/>
                                        <p:tgtEl>
                                          <p:spTgt spid="39"/>
                                        </p:tgtEl>
                                        <p:attrNameLst>
                                          <p:attrName>ppt_h</p:attrName>
                                        </p:attrNameLst>
                                      </p:cBhvr>
                                      <p:tavLst>
                                        <p:tav tm="0">
                                          <p:val>
                                            <p:fltVal val="0"/>
                                          </p:val>
                                        </p:tav>
                                        <p:tav tm="100000">
                                          <p:val>
                                            <p:strVal val="#ppt_h"/>
                                          </p:val>
                                        </p:tav>
                                      </p:tavLst>
                                    </p:anim>
                                    <p:animEffect transition="in" filter="fade">
                                      <p:cBhvr>
                                        <p:cTn id="72" dur="500"/>
                                        <p:tgtEl>
                                          <p:spTgt spid="39"/>
                                        </p:tgtEl>
                                      </p:cBhvr>
                                    </p:animEffect>
                                  </p:childTnLst>
                                </p:cTn>
                              </p:par>
                            </p:childTnLst>
                          </p:cTn>
                        </p:par>
                        <p:par>
                          <p:cTn id="73" fill="hold">
                            <p:stCondLst>
                              <p:cond delay="4000"/>
                            </p:stCondLst>
                            <p:childTnLst>
                              <p:par>
                                <p:cTn id="74" presetID="53" presetClass="entr" presetSubtype="16"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500" fill="hold"/>
                                        <p:tgtEl>
                                          <p:spTgt spid="40"/>
                                        </p:tgtEl>
                                        <p:attrNameLst>
                                          <p:attrName>ppt_w</p:attrName>
                                        </p:attrNameLst>
                                      </p:cBhvr>
                                      <p:tavLst>
                                        <p:tav tm="0">
                                          <p:val>
                                            <p:fltVal val="0"/>
                                          </p:val>
                                        </p:tav>
                                        <p:tav tm="100000">
                                          <p:val>
                                            <p:strVal val="#ppt_w"/>
                                          </p:val>
                                        </p:tav>
                                      </p:tavLst>
                                    </p:anim>
                                    <p:anim calcmode="lin" valueType="num">
                                      <p:cBhvr>
                                        <p:cTn id="77" dur="500" fill="hold"/>
                                        <p:tgtEl>
                                          <p:spTgt spid="40"/>
                                        </p:tgtEl>
                                        <p:attrNameLst>
                                          <p:attrName>ppt_h</p:attrName>
                                        </p:attrNameLst>
                                      </p:cBhvr>
                                      <p:tavLst>
                                        <p:tav tm="0">
                                          <p:val>
                                            <p:fltVal val="0"/>
                                          </p:val>
                                        </p:tav>
                                        <p:tav tm="100000">
                                          <p:val>
                                            <p:strVal val="#ppt_h"/>
                                          </p:val>
                                        </p:tav>
                                      </p:tavLst>
                                    </p:anim>
                                    <p:animEffect transition="in" filter="fade">
                                      <p:cBhvr>
                                        <p:cTn id="78" dur="500"/>
                                        <p:tgtEl>
                                          <p:spTgt spid="40"/>
                                        </p:tgtEl>
                                      </p:cBhvr>
                                    </p:animEffect>
                                  </p:childTnLst>
                                </p:cTn>
                              </p:par>
                            </p:childTnLst>
                          </p:cTn>
                        </p:par>
                        <p:par>
                          <p:cTn id="79" fill="hold">
                            <p:stCondLst>
                              <p:cond delay="4500"/>
                            </p:stCondLst>
                            <p:childTnLst>
                              <p:par>
                                <p:cTn id="80" presetID="12" presetClass="entr" presetSubtype="4"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p:tgtEl>
                                          <p:spTgt spid="49"/>
                                        </p:tgtEl>
                                        <p:attrNameLst>
                                          <p:attrName>ppt_y</p:attrName>
                                        </p:attrNameLst>
                                      </p:cBhvr>
                                      <p:tavLst>
                                        <p:tav tm="0">
                                          <p:val>
                                            <p:strVal val="#ppt_y+#ppt_h*1.125000"/>
                                          </p:val>
                                        </p:tav>
                                        <p:tav tm="100000">
                                          <p:val>
                                            <p:strVal val="#ppt_y"/>
                                          </p:val>
                                        </p:tav>
                                      </p:tavLst>
                                    </p:anim>
                                    <p:animEffect transition="in" filter="wipe(up)">
                                      <p:cBhvr>
                                        <p:cTn id="83" dur="500"/>
                                        <p:tgtEl>
                                          <p:spTgt spid="49"/>
                                        </p:tgtEl>
                                      </p:cBhvr>
                                    </p:animEffect>
                                  </p:childTnLst>
                                </p:cTn>
                              </p:par>
                              <p:par>
                                <p:cTn id="84" presetID="12" presetClass="entr" presetSubtype="1" fill="hold" grpId="0" nodeType="withEffect">
                                  <p:stCondLst>
                                    <p:cond delay="0"/>
                                  </p:stCondLst>
                                  <p:childTnLst>
                                    <p:set>
                                      <p:cBhvr>
                                        <p:cTn id="85" dur="1" fill="hold">
                                          <p:stCondLst>
                                            <p:cond delay="0"/>
                                          </p:stCondLst>
                                        </p:cTn>
                                        <p:tgtEl>
                                          <p:spTgt spid="50"/>
                                        </p:tgtEl>
                                        <p:attrNameLst>
                                          <p:attrName>style.visibility</p:attrName>
                                        </p:attrNameLst>
                                      </p:cBhvr>
                                      <p:to>
                                        <p:strVal val="visible"/>
                                      </p:to>
                                    </p:set>
                                    <p:anim calcmode="lin" valueType="num">
                                      <p:cBhvr additive="base">
                                        <p:cTn id="86" dur="500"/>
                                        <p:tgtEl>
                                          <p:spTgt spid="50"/>
                                        </p:tgtEl>
                                        <p:attrNameLst>
                                          <p:attrName>ppt_y</p:attrName>
                                        </p:attrNameLst>
                                      </p:cBhvr>
                                      <p:tavLst>
                                        <p:tav tm="0">
                                          <p:val>
                                            <p:strVal val="#ppt_y-#ppt_h*1.125000"/>
                                          </p:val>
                                        </p:tav>
                                        <p:tav tm="100000">
                                          <p:val>
                                            <p:strVal val="#ppt_y"/>
                                          </p:val>
                                        </p:tav>
                                      </p:tavLst>
                                    </p:anim>
                                    <p:animEffect transition="in" filter="wipe(down)">
                                      <p:cBhvr>
                                        <p:cTn id="87" dur="500"/>
                                        <p:tgtEl>
                                          <p:spTgt spid="50"/>
                                        </p:tgtEl>
                                      </p:cBhvr>
                                    </p:animEffect>
                                  </p:childTnLst>
                                </p:cTn>
                              </p:par>
                            </p:childTnLst>
                          </p:cTn>
                        </p:par>
                        <p:par>
                          <p:cTn id="88" fill="hold">
                            <p:stCondLst>
                              <p:cond delay="5000"/>
                            </p:stCondLst>
                            <p:childTnLst>
                              <p:par>
                                <p:cTn id="89" presetID="53" presetClass="entr" presetSubtype="16"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500" fill="hold"/>
                                        <p:tgtEl>
                                          <p:spTgt spid="33"/>
                                        </p:tgtEl>
                                        <p:attrNameLst>
                                          <p:attrName>ppt_w</p:attrName>
                                        </p:attrNameLst>
                                      </p:cBhvr>
                                      <p:tavLst>
                                        <p:tav tm="0">
                                          <p:val>
                                            <p:fltVal val="0"/>
                                          </p:val>
                                        </p:tav>
                                        <p:tav tm="100000">
                                          <p:val>
                                            <p:strVal val="#ppt_w"/>
                                          </p:val>
                                        </p:tav>
                                      </p:tavLst>
                                    </p:anim>
                                    <p:anim calcmode="lin" valueType="num">
                                      <p:cBhvr>
                                        <p:cTn id="92" dur="500" fill="hold"/>
                                        <p:tgtEl>
                                          <p:spTgt spid="33"/>
                                        </p:tgtEl>
                                        <p:attrNameLst>
                                          <p:attrName>ppt_h</p:attrName>
                                        </p:attrNameLst>
                                      </p:cBhvr>
                                      <p:tavLst>
                                        <p:tav tm="0">
                                          <p:val>
                                            <p:fltVal val="0"/>
                                          </p:val>
                                        </p:tav>
                                        <p:tav tm="100000">
                                          <p:val>
                                            <p:strVal val="#ppt_h"/>
                                          </p:val>
                                        </p:tav>
                                      </p:tavLst>
                                    </p:anim>
                                    <p:animEffect transition="in" filter="fade">
                                      <p:cBhvr>
                                        <p:cTn id="93" dur="500"/>
                                        <p:tgtEl>
                                          <p:spTgt spid="33"/>
                                        </p:tgtEl>
                                      </p:cBhvr>
                                    </p:animEffect>
                                  </p:childTnLst>
                                </p:cTn>
                              </p:par>
                              <p:par>
                                <p:cTn id="94" presetID="53" presetClass="entr" presetSubtype="16" fill="hold" grpId="0" nodeType="withEffect">
                                  <p:stCondLst>
                                    <p:cond delay="0"/>
                                  </p:stCondLst>
                                  <p:childTnLst>
                                    <p:set>
                                      <p:cBhvr>
                                        <p:cTn id="95" dur="1" fill="hold">
                                          <p:stCondLst>
                                            <p:cond delay="0"/>
                                          </p:stCondLst>
                                        </p:cTn>
                                        <p:tgtEl>
                                          <p:spTgt spid="37"/>
                                        </p:tgtEl>
                                        <p:attrNameLst>
                                          <p:attrName>style.visibility</p:attrName>
                                        </p:attrNameLst>
                                      </p:cBhvr>
                                      <p:to>
                                        <p:strVal val="visible"/>
                                      </p:to>
                                    </p:set>
                                    <p:anim calcmode="lin" valueType="num">
                                      <p:cBhvr>
                                        <p:cTn id="96" dur="500" fill="hold"/>
                                        <p:tgtEl>
                                          <p:spTgt spid="37"/>
                                        </p:tgtEl>
                                        <p:attrNameLst>
                                          <p:attrName>ppt_w</p:attrName>
                                        </p:attrNameLst>
                                      </p:cBhvr>
                                      <p:tavLst>
                                        <p:tav tm="0">
                                          <p:val>
                                            <p:fltVal val="0"/>
                                          </p:val>
                                        </p:tav>
                                        <p:tav tm="100000">
                                          <p:val>
                                            <p:strVal val="#ppt_w"/>
                                          </p:val>
                                        </p:tav>
                                      </p:tavLst>
                                    </p:anim>
                                    <p:anim calcmode="lin" valueType="num">
                                      <p:cBhvr>
                                        <p:cTn id="97" dur="500" fill="hold"/>
                                        <p:tgtEl>
                                          <p:spTgt spid="37"/>
                                        </p:tgtEl>
                                        <p:attrNameLst>
                                          <p:attrName>ppt_h</p:attrName>
                                        </p:attrNameLst>
                                      </p:cBhvr>
                                      <p:tavLst>
                                        <p:tav tm="0">
                                          <p:val>
                                            <p:fltVal val="0"/>
                                          </p:val>
                                        </p:tav>
                                        <p:tav tm="100000">
                                          <p:val>
                                            <p:strVal val="#ppt_h"/>
                                          </p:val>
                                        </p:tav>
                                      </p:tavLst>
                                    </p:anim>
                                    <p:animEffect transition="in" filter="fade">
                                      <p:cBhvr>
                                        <p:cTn id="98" dur="500"/>
                                        <p:tgtEl>
                                          <p:spTgt spid="37"/>
                                        </p:tgtEl>
                                      </p:cBhvr>
                                    </p:animEffect>
                                  </p:childTnLst>
                                </p:cTn>
                              </p:par>
                            </p:childTnLst>
                          </p:cTn>
                        </p:par>
                        <p:par>
                          <p:cTn id="99" fill="hold">
                            <p:stCondLst>
                              <p:cond delay="5500"/>
                            </p:stCondLst>
                            <p:childTnLst>
                              <p:par>
                                <p:cTn id="100" presetID="53" presetClass="entr" presetSubtype="16" fill="hold" grpId="0" nodeType="afterEffect">
                                  <p:stCondLst>
                                    <p:cond delay="0"/>
                                  </p:stCondLst>
                                  <p:childTnLst>
                                    <p:set>
                                      <p:cBhvr>
                                        <p:cTn id="101" dur="1" fill="hold">
                                          <p:stCondLst>
                                            <p:cond delay="0"/>
                                          </p:stCondLst>
                                        </p:cTn>
                                        <p:tgtEl>
                                          <p:spTgt spid="44"/>
                                        </p:tgtEl>
                                        <p:attrNameLst>
                                          <p:attrName>style.visibility</p:attrName>
                                        </p:attrNameLst>
                                      </p:cBhvr>
                                      <p:to>
                                        <p:strVal val="visible"/>
                                      </p:to>
                                    </p:set>
                                    <p:anim calcmode="lin" valueType="num">
                                      <p:cBhvr>
                                        <p:cTn id="102" dur="500" fill="hold"/>
                                        <p:tgtEl>
                                          <p:spTgt spid="44"/>
                                        </p:tgtEl>
                                        <p:attrNameLst>
                                          <p:attrName>ppt_w</p:attrName>
                                        </p:attrNameLst>
                                      </p:cBhvr>
                                      <p:tavLst>
                                        <p:tav tm="0">
                                          <p:val>
                                            <p:fltVal val="0"/>
                                          </p:val>
                                        </p:tav>
                                        <p:tav tm="100000">
                                          <p:val>
                                            <p:strVal val="#ppt_w"/>
                                          </p:val>
                                        </p:tav>
                                      </p:tavLst>
                                    </p:anim>
                                    <p:anim calcmode="lin" valueType="num">
                                      <p:cBhvr>
                                        <p:cTn id="103" dur="500" fill="hold"/>
                                        <p:tgtEl>
                                          <p:spTgt spid="44"/>
                                        </p:tgtEl>
                                        <p:attrNameLst>
                                          <p:attrName>ppt_h</p:attrName>
                                        </p:attrNameLst>
                                      </p:cBhvr>
                                      <p:tavLst>
                                        <p:tav tm="0">
                                          <p:val>
                                            <p:fltVal val="0"/>
                                          </p:val>
                                        </p:tav>
                                        <p:tav tm="100000">
                                          <p:val>
                                            <p:strVal val="#ppt_h"/>
                                          </p:val>
                                        </p:tav>
                                      </p:tavLst>
                                    </p:anim>
                                    <p:animEffect transition="in" filter="fade">
                                      <p:cBhvr>
                                        <p:cTn id="104" dur="500"/>
                                        <p:tgtEl>
                                          <p:spTgt spid="44"/>
                                        </p:tgtEl>
                                      </p:cBhvr>
                                    </p:animEffect>
                                  </p:childTnLst>
                                </p:cTn>
                              </p:par>
                            </p:childTnLst>
                          </p:cTn>
                        </p:par>
                        <p:par>
                          <p:cTn id="105" fill="hold">
                            <p:stCondLst>
                              <p:cond delay="6000"/>
                            </p:stCondLst>
                            <p:childTnLst>
                              <p:par>
                                <p:cTn id="106" presetID="12" presetClass="entr" presetSubtype="4" fill="hold" grpId="0" nodeType="afterEffect">
                                  <p:stCondLst>
                                    <p:cond delay="0"/>
                                  </p:stCondLst>
                                  <p:childTnLst>
                                    <p:set>
                                      <p:cBhvr>
                                        <p:cTn id="107" dur="1" fill="hold">
                                          <p:stCondLst>
                                            <p:cond delay="0"/>
                                          </p:stCondLst>
                                        </p:cTn>
                                        <p:tgtEl>
                                          <p:spTgt spid="51"/>
                                        </p:tgtEl>
                                        <p:attrNameLst>
                                          <p:attrName>style.visibility</p:attrName>
                                        </p:attrNameLst>
                                      </p:cBhvr>
                                      <p:to>
                                        <p:strVal val="visible"/>
                                      </p:to>
                                    </p:set>
                                    <p:anim calcmode="lin" valueType="num">
                                      <p:cBhvr additive="base">
                                        <p:cTn id="108" dur="500"/>
                                        <p:tgtEl>
                                          <p:spTgt spid="51"/>
                                        </p:tgtEl>
                                        <p:attrNameLst>
                                          <p:attrName>ppt_y</p:attrName>
                                        </p:attrNameLst>
                                      </p:cBhvr>
                                      <p:tavLst>
                                        <p:tav tm="0">
                                          <p:val>
                                            <p:strVal val="#ppt_y+#ppt_h*1.125000"/>
                                          </p:val>
                                        </p:tav>
                                        <p:tav tm="100000">
                                          <p:val>
                                            <p:strVal val="#ppt_y"/>
                                          </p:val>
                                        </p:tav>
                                      </p:tavLst>
                                    </p:anim>
                                    <p:animEffect transition="in" filter="wipe(up)">
                                      <p:cBhvr>
                                        <p:cTn id="109" dur="500"/>
                                        <p:tgtEl>
                                          <p:spTgt spid="51"/>
                                        </p:tgtEl>
                                      </p:cBhvr>
                                    </p:animEffect>
                                  </p:childTnLst>
                                </p:cTn>
                              </p:par>
                              <p:par>
                                <p:cTn id="110" presetID="12" presetClass="entr" presetSubtype="1" fill="hold" grpId="0" nodeType="withEffect">
                                  <p:stCondLst>
                                    <p:cond delay="0"/>
                                  </p:stCondLst>
                                  <p:childTnLst>
                                    <p:set>
                                      <p:cBhvr>
                                        <p:cTn id="111" dur="1" fill="hold">
                                          <p:stCondLst>
                                            <p:cond delay="0"/>
                                          </p:stCondLst>
                                        </p:cTn>
                                        <p:tgtEl>
                                          <p:spTgt spid="52"/>
                                        </p:tgtEl>
                                        <p:attrNameLst>
                                          <p:attrName>style.visibility</p:attrName>
                                        </p:attrNameLst>
                                      </p:cBhvr>
                                      <p:to>
                                        <p:strVal val="visible"/>
                                      </p:to>
                                    </p:set>
                                    <p:anim calcmode="lin" valueType="num">
                                      <p:cBhvr additive="base">
                                        <p:cTn id="112" dur="500"/>
                                        <p:tgtEl>
                                          <p:spTgt spid="52"/>
                                        </p:tgtEl>
                                        <p:attrNameLst>
                                          <p:attrName>ppt_y</p:attrName>
                                        </p:attrNameLst>
                                      </p:cBhvr>
                                      <p:tavLst>
                                        <p:tav tm="0">
                                          <p:val>
                                            <p:strVal val="#ppt_y-#ppt_h*1.125000"/>
                                          </p:val>
                                        </p:tav>
                                        <p:tav tm="100000">
                                          <p:val>
                                            <p:strVal val="#ppt_y"/>
                                          </p:val>
                                        </p:tav>
                                      </p:tavLst>
                                    </p:anim>
                                    <p:animEffect transition="in" filter="wipe(down)">
                                      <p:cBhvr>
                                        <p:cTn id="113" dur="500"/>
                                        <p:tgtEl>
                                          <p:spTgt spid="52"/>
                                        </p:tgtEl>
                                      </p:cBhvr>
                                    </p:animEffect>
                                  </p:childTnLst>
                                </p:cTn>
                              </p:par>
                            </p:childTnLst>
                          </p:cTn>
                        </p:par>
                        <p:par>
                          <p:cTn id="114" fill="hold">
                            <p:stCondLst>
                              <p:cond delay="6500"/>
                            </p:stCondLst>
                            <p:childTnLst>
                              <p:par>
                                <p:cTn id="115" presetID="53" presetClass="entr" presetSubtype="16" fill="hold" grpId="0" nodeType="afterEffect">
                                  <p:stCondLst>
                                    <p:cond delay="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ppt_w</p:attrName>
                                        </p:attrNameLst>
                                      </p:cBhvr>
                                      <p:tavLst>
                                        <p:tav tm="0">
                                          <p:val>
                                            <p:fltVal val="0"/>
                                          </p:val>
                                        </p:tav>
                                        <p:tav tm="100000">
                                          <p:val>
                                            <p:strVal val="#ppt_w"/>
                                          </p:val>
                                        </p:tav>
                                      </p:tavLst>
                                    </p:anim>
                                    <p:anim calcmode="lin" valueType="num">
                                      <p:cBhvr>
                                        <p:cTn id="118" dur="500" fill="hold"/>
                                        <p:tgtEl>
                                          <p:spTgt spid="31"/>
                                        </p:tgtEl>
                                        <p:attrNameLst>
                                          <p:attrName>ppt_h</p:attrName>
                                        </p:attrNameLst>
                                      </p:cBhvr>
                                      <p:tavLst>
                                        <p:tav tm="0">
                                          <p:val>
                                            <p:fltVal val="0"/>
                                          </p:val>
                                        </p:tav>
                                        <p:tav tm="100000">
                                          <p:val>
                                            <p:strVal val="#ppt_h"/>
                                          </p:val>
                                        </p:tav>
                                      </p:tavLst>
                                    </p:anim>
                                    <p:animEffect transition="in" filter="fade">
                                      <p:cBhvr>
                                        <p:cTn id="119" dur="500"/>
                                        <p:tgtEl>
                                          <p:spTgt spid="31"/>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8"/>
                                        </p:tgtEl>
                                        <p:attrNameLst>
                                          <p:attrName>style.visibility</p:attrName>
                                        </p:attrNameLst>
                                      </p:cBhvr>
                                      <p:to>
                                        <p:strVal val="visible"/>
                                      </p:to>
                                    </p:set>
                                    <p:anim calcmode="lin" valueType="num">
                                      <p:cBhvr>
                                        <p:cTn id="122" dur="500" fill="hold"/>
                                        <p:tgtEl>
                                          <p:spTgt spid="38"/>
                                        </p:tgtEl>
                                        <p:attrNameLst>
                                          <p:attrName>ppt_w</p:attrName>
                                        </p:attrNameLst>
                                      </p:cBhvr>
                                      <p:tavLst>
                                        <p:tav tm="0">
                                          <p:val>
                                            <p:fltVal val="0"/>
                                          </p:val>
                                        </p:tav>
                                        <p:tav tm="100000">
                                          <p:val>
                                            <p:strVal val="#ppt_w"/>
                                          </p:val>
                                        </p:tav>
                                      </p:tavLst>
                                    </p:anim>
                                    <p:anim calcmode="lin" valueType="num">
                                      <p:cBhvr>
                                        <p:cTn id="123" dur="500" fill="hold"/>
                                        <p:tgtEl>
                                          <p:spTgt spid="38"/>
                                        </p:tgtEl>
                                        <p:attrNameLst>
                                          <p:attrName>ppt_h</p:attrName>
                                        </p:attrNameLst>
                                      </p:cBhvr>
                                      <p:tavLst>
                                        <p:tav tm="0">
                                          <p:val>
                                            <p:fltVal val="0"/>
                                          </p:val>
                                        </p:tav>
                                        <p:tav tm="100000">
                                          <p:val>
                                            <p:strVal val="#ppt_h"/>
                                          </p:val>
                                        </p:tav>
                                      </p:tavLst>
                                    </p:anim>
                                    <p:animEffect transition="in" filter="fade">
                                      <p:cBhvr>
                                        <p:cTn id="124" dur="500"/>
                                        <p:tgtEl>
                                          <p:spTgt spid="38"/>
                                        </p:tgtEl>
                                      </p:cBhvr>
                                    </p:animEffect>
                                  </p:childTnLst>
                                </p:cTn>
                              </p:par>
                            </p:childTnLst>
                          </p:cTn>
                        </p:par>
                        <p:par>
                          <p:cTn id="125" fill="hold">
                            <p:stCondLst>
                              <p:cond delay="7000"/>
                            </p:stCondLst>
                            <p:childTnLst>
                              <p:par>
                                <p:cTn id="126" presetID="53" presetClass="entr" presetSubtype="16" fill="hold" grpId="0" nodeType="afterEffect">
                                  <p:stCondLst>
                                    <p:cond delay="0"/>
                                  </p:stCondLst>
                                  <p:childTnLst>
                                    <p:set>
                                      <p:cBhvr>
                                        <p:cTn id="127" dur="1" fill="hold">
                                          <p:stCondLst>
                                            <p:cond delay="0"/>
                                          </p:stCondLst>
                                        </p:cTn>
                                        <p:tgtEl>
                                          <p:spTgt spid="41"/>
                                        </p:tgtEl>
                                        <p:attrNameLst>
                                          <p:attrName>style.visibility</p:attrName>
                                        </p:attrNameLst>
                                      </p:cBhvr>
                                      <p:to>
                                        <p:strVal val="visible"/>
                                      </p:to>
                                    </p:set>
                                    <p:anim calcmode="lin" valueType="num">
                                      <p:cBhvr>
                                        <p:cTn id="128" dur="500" fill="hold"/>
                                        <p:tgtEl>
                                          <p:spTgt spid="41"/>
                                        </p:tgtEl>
                                        <p:attrNameLst>
                                          <p:attrName>ppt_w</p:attrName>
                                        </p:attrNameLst>
                                      </p:cBhvr>
                                      <p:tavLst>
                                        <p:tav tm="0">
                                          <p:val>
                                            <p:fltVal val="0"/>
                                          </p:val>
                                        </p:tav>
                                        <p:tav tm="100000">
                                          <p:val>
                                            <p:strVal val="#ppt_w"/>
                                          </p:val>
                                        </p:tav>
                                      </p:tavLst>
                                    </p:anim>
                                    <p:anim calcmode="lin" valueType="num">
                                      <p:cBhvr>
                                        <p:cTn id="129" dur="500" fill="hold"/>
                                        <p:tgtEl>
                                          <p:spTgt spid="41"/>
                                        </p:tgtEl>
                                        <p:attrNameLst>
                                          <p:attrName>ppt_h</p:attrName>
                                        </p:attrNameLst>
                                      </p:cBhvr>
                                      <p:tavLst>
                                        <p:tav tm="0">
                                          <p:val>
                                            <p:fltVal val="0"/>
                                          </p:val>
                                        </p:tav>
                                        <p:tav tm="100000">
                                          <p:val>
                                            <p:strVal val="#ppt_h"/>
                                          </p:val>
                                        </p:tav>
                                      </p:tavLst>
                                    </p:anim>
                                    <p:animEffect transition="in" filter="fade">
                                      <p:cBhvr>
                                        <p:cTn id="130" dur="500"/>
                                        <p:tgtEl>
                                          <p:spTgt spid="41"/>
                                        </p:tgtEl>
                                      </p:cBhvr>
                                    </p:animEffect>
                                  </p:childTnLst>
                                </p:cTn>
                              </p:par>
                            </p:childTnLst>
                          </p:cTn>
                        </p:par>
                        <p:par>
                          <p:cTn id="131" fill="hold">
                            <p:stCondLst>
                              <p:cond delay="7500"/>
                            </p:stCondLst>
                            <p:childTnLst>
                              <p:par>
                                <p:cTn id="132" presetID="12" presetClass="entr" presetSubtype="4" fill="hold" grpId="0" nodeType="afterEffect">
                                  <p:stCondLst>
                                    <p:cond delay="0"/>
                                  </p:stCondLst>
                                  <p:childTnLst>
                                    <p:set>
                                      <p:cBhvr>
                                        <p:cTn id="133" dur="1" fill="hold">
                                          <p:stCondLst>
                                            <p:cond delay="0"/>
                                          </p:stCondLst>
                                        </p:cTn>
                                        <p:tgtEl>
                                          <p:spTgt spid="53"/>
                                        </p:tgtEl>
                                        <p:attrNameLst>
                                          <p:attrName>style.visibility</p:attrName>
                                        </p:attrNameLst>
                                      </p:cBhvr>
                                      <p:to>
                                        <p:strVal val="visible"/>
                                      </p:to>
                                    </p:set>
                                    <p:anim calcmode="lin" valueType="num">
                                      <p:cBhvr additive="base">
                                        <p:cTn id="134" dur="500"/>
                                        <p:tgtEl>
                                          <p:spTgt spid="53"/>
                                        </p:tgtEl>
                                        <p:attrNameLst>
                                          <p:attrName>ppt_y</p:attrName>
                                        </p:attrNameLst>
                                      </p:cBhvr>
                                      <p:tavLst>
                                        <p:tav tm="0">
                                          <p:val>
                                            <p:strVal val="#ppt_y+#ppt_h*1.125000"/>
                                          </p:val>
                                        </p:tav>
                                        <p:tav tm="100000">
                                          <p:val>
                                            <p:strVal val="#ppt_y"/>
                                          </p:val>
                                        </p:tav>
                                      </p:tavLst>
                                    </p:anim>
                                    <p:animEffect transition="in" filter="wipe(up)">
                                      <p:cBhvr>
                                        <p:cTn id="135" dur="500"/>
                                        <p:tgtEl>
                                          <p:spTgt spid="53"/>
                                        </p:tgtEl>
                                      </p:cBhvr>
                                    </p:animEffect>
                                  </p:childTnLst>
                                </p:cTn>
                              </p:par>
                              <p:par>
                                <p:cTn id="136" presetID="12" presetClass="entr" presetSubtype="1" fill="hold" grpId="0" nodeType="withEffect">
                                  <p:stCondLst>
                                    <p:cond delay="0"/>
                                  </p:stCondLst>
                                  <p:childTnLst>
                                    <p:set>
                                      <p:cBhvr>
                                        <p:cTn id="137" dur="1" fill="hold">
                                          <p:stCondLst>
                                            <p:cond delay="0"/>
                                          </p:stCondLst>
                                        </p:cTn>
                                        <p:tgtEl>
                                          <p:spTgt spid="54"/>
                                        </p:tgtEl>
                                        <p:attrNameLst>
                                          <p:attrName>style.visibility</p:attrName>
                                        </p:attrNameLst>
                                      </p:cBhvr>
                                      <p:to>
                                        <p:strVal val="visible"/>
                                      </p:to>
                                    </p:set>
                                    <p:anim calcmode="lin" valueType="num">
                                      <p:cBhvr additive="base">
                                        <p:cTn id="138" dur="500"/>
                                        <p:tgtEl>
                                          <p:spTgt spid="54"/>
                                        </p:tgtEl>
                                        <p:attrNameLst>
                                          <p:attrName>ppt_y</p:attrName>
                                        </p:attrNameLst>
                                      </p:cBhvr>
                                      <p:tavLst>
                                        <p:tav tm="0">
                                          <p:val>
                                            <p:strVal val="#ppt_y-#ppt_h*1.125000"/>
                                          </p:val>
                                        </p:tav>
                                        <p:tav tm="100000">
                                          <p:val>
                                            <p:strVal val="#ppt_y"/>
                                          </p:val>
                                        </p:tav>
                                      </p:tavLst>
                                    </p:anim>
                                    <p:animEffect transition="in" filter="wipe(down)">
                                      <p:cBhvr>
                                        <p:cTn id="13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p:bldP spid="46" grpId="0"/>
      <p:bldP spid="47" grpId="0"/>
      <p:bldP spid="48" grpId="0"/>
      <p:bldP spid="49" grpId="0"/>
      <p:bldP spid="50" grpId="0"/>
      <p:bldP spid="51" grpId="0"/>
      <p:bldP spid="52" grpId="0"/>
      <p:bldP spid="53" grpId="0"/>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39021" y="2084207"/>
            <a:ext cx="1762771" cy="1641349"/>
          </a:xfrm>
          <a:prstGeom prst="rect">
            <a:avLst/>
          </a:prstGeom>
          <a:noFill/>
        </p:spPr>
        <p:txBody>
          <a:bodyPr wrap="square" lIns="0" tIns="0" rIns="0" bIns="0" rtlCol="0">
            <a:spAutoFit/>
          </a:bodyPr>
          <a:lstStyle/>
          <a:p>
            <a:pPr algn="ctr"/>
            <a:r>
              <a:rPr lang="en-US" altLang="zh-CN" sz="10665" dirty="0">
                <a:latin typeface="方正有猫在_GBK" panose="02000000000000000000" pitchFamily="2" charset="-122"/>
                <a:ea typeface="方正有猫在_GBK" panose="02000000000000000000" pitchFamily="2" charset="-122"/>
                <a:cs typeface="+mn-ea"/>
                <a:sym typeface="Arial" panose="020B0604020202020204" pitchFamily="34" charset="0"/>
              </a:rPr>
              <a:t>04</a:t>
            </a:r>
            <a:endParaRPr lang="zh-CN" altLang="en-US" sz="10665" dirty="0">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sp>
        <p:nvSpPr>
          <p:cNvPr id="3" name="矩形 2"/>
          <p:cNvSpPr/>
          <p:nvPr/>
        </p:nvSpPr>
        <p:spPr>
          <a:xfrm>
            <a:off x="3493108" y="2327246"/>
            <a:ext cx="4164729" cy="700320"/>
          </a:xfrm>
          <a:prstGeom prst="rect">
            <a:avLst/>
          </a:prstGeom>
        </p:spPr>
        <p:txBody>
          <a:bodyPr wrap="square" lIns="0" tIns="0" rIns="0" bIns="0">
            <a:spAutoFit/>
          </a:bodyPr>
          <a:lstStyle/>
          <a:p>
            <a:pPr algn="ctr"/>
            <a:r>
              <a:rPr lang="zh-CN" altLang="en-US" sz="4550" b="1" dirty="0">
                <a:latin typeface="方正有猫在_GBK" panose="02000000000000000000" pitchFamily="2" charset="-122"/>
                <a:ea typeface="方正有猫在_GBK" panose="02000000000000000000" pitchFamily="2" charset="-122"/>
                <a:cs typeface="+mn-ea"/>
                <a:sym typeface="+mn-lt"/>
              </a:rPr>
              <a:t>拓展训练</a:t>
            </a:r>
            <a:endParaRPr lang="zh-CN" altLang="en-US" sz="4550" b="1" dirty="0">
              <a:latin typeface="方正有猫在_GBK" panose="02000000000000000000" pitchFamily="2" charset="-122"/>
              <a:ea typeface="方正有猫在_GBK" panose="02000000000000000000" pitchFamily="2" charset="-122"/>
              <a:cs typeface="+mn-ea"/>
              <a:sym typeface="+mn-lt"/>
            </a:endParaRPr>
          </a:p>
        </p:txBody>
      </p:sp>
      <p:sp>
        <p:nvSpPr>
          <p:cNvPr id="4" name="TextBox 11"/>
          <p:cNvSpPr txBox="1"/>
          <p:nvPr/>
        </p:nvSpPr>
        <p:spPr>
          <a:xfrm>
            <a:off x="3749610" y="308000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5" name="TextBox 11"/>
          <p:cNvSpPr txBox="1"/>
          <p:nvPr/>
        </p:nvSpPr>
        <p:spPr>
          <a:xfrm>
            <a:off x="5626273" y="3080005"/>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6" name="TextBox 11"/>
          <p:cNvSpPr txBox="1"/>
          <p:nvPr/>
        </p:nvSpPr>
        <p:spPr>
          <a:xfrm>
            <a:off x="3749610" y="342900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
        <p:nvSpPr>
          <p:cNvPr id="7" name="TextBox 11"/>
          <p:cNvSpPr txBox="1"/>
          <p:nvPr/>
        </p:nvSpPr>
        <p:spPr>
          <a:xfrm>
            <a:off x="5626273" y="3429000"/>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latin typeface="微软雅黑" panose="020B0503020204020204" pitchFamily="34" charset="-122"/>
                <a:ea typeface="微软雅黑" panose="020B0503020204020204" pitchFamily="34" charset="-122"/>
                <a:cs typeface="+mn-ea"/>
                <a:sym typeface="+mn-lt"/>
              </a:rPr>
              <a:t>添加相关标题文字</a:t>
            </a:r>
            <a:endParaRPr lang="en-US" altLang="zh-CN" sz="1325"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0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000"/>
                            </p:stCondLst>
                            <p:childTnLst>
                              <p:par>
                                <p:cTn id="30" presetID="1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p:tgtEl>
                                          <p:spTgt spid="7"/>
                                        </p:tgtEl>
                                        <p:attrNameLst>
                                          <p:attrName>ppt_x</p:attrName>
                                        </p:attrNameLst>
                                      </p:cBhvr>
                                      <p:tavLst>
                                        <p:tav tm="0">
                                          <p:val>
                                            <p:strVal val="#ppt_x-#ppt_w*1.125000"/>
                                          </p:val>
                                        </p:tav>
                                        <p:tav tm="100000">
                                          <p:val>
                                            <p:strVal val="#ppt_x"/>
                                          </p:val>
                                        </p:tav>
                                      </p:tavLst>
                                    </p:anim>
                                    <p:animEffect transition="in" filter="wipe(righ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1"/>
          <p:cNvSpPr/>
          <p:nvPr/>
        </p:nvSpPr>
        <p:spPr>
          <a:xfrm>
            <a:off x="2167681" y="3363793"/>
            <a:ext cx="359617" cy="349401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58"/>
          <p:cNvGrpSpPr/>
          <p:nvPr/>
        </p:nvGrpSpPr>
        <p:grpSpPr>
          <a:xfrm>
            <a:off x="2167682" y="2876819"/>
            <a:ext cx="4147380" cy="629320"/>
            <a:chOff x="643467" y="1947984"/>
            <a:chExt cx="4045562" cy="629355"/>
          </a:xfrm>
        </p:grpSpPr>
        <p:sp>
          <p:nvSpPr>
            <p:cNvPr id="4" name="Right Arrow 30"/>
            <p:cNvSpPr/>
            <p:nvPr/>
          </p:nvSpPr>
          <p:spPr>
            <a:xfrm>
              <a:off x="1003098" y="1947984"/>
              <a:ext cx="3685931" cy="629355"/>
            </a:xfrm>
            <a:prstGeom prst="rightArrow">
              <a:avLst>
                <a:gd name="adj1" fmla="val 54891"/>
                <a:gd name="adj2" fmla="val 581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5" name="Flowchart: Manual Operation 35"/>
            <p:cNvSpPr/>
            <p:nvPr/>
          </p:nvSpPr>
          <p:spPr>
            <a:xfrm rot="10800000">
              <a:off x="643467" y="2089868"/>
              <a:ext cx="1123849" cy="345114"/>
            </a:xfrm>
            <a:prstGeom prst="flowChartManualOpe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6" name="Rectangle 40"/>
          <p:cNvSpPr/>
          <p:nvPr/>
        </p:nvSpPr>
        <p:spPr>
          <a:xfrm>
            <a:off x="2617198" y="3993113"/>
            <a:ext cx="359615" cy="28646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59"/>
          <p:cNvGrpSpPr/>
          <p:nvPr/>
        </p:nvGrpSpPr>
        <p:grpSpPr>
          <a:xfrm>
            <a:off x="2617198" y="3506142"/>
            <a:ext cx="3431180" cy="629321"/>
            <a:chOff x="1093007" y="2577339"/>
            <a:chExt cx="3431368" cy="629356"/>
          </a:xfrm>
        </p:grpSpPr>
        <p:sp>
          <p:nvSpPr>
            <p:cNvPr id="8" name="Right Arrow 42"/>
            <p:cNvSpPr/>
            <p:nvPr/>
          </p:nvSpPr>
          <p:spPr>
            <a:xfrm>
              <a:off x="1452637" y="2577339"/>
              <a:ext cx="3071738" cy="629356"/>
            </a:xfrm>
            <a:prstGeom prst="rightArrow">
              <a:avLst>
                <a:gd name="adj1" fmla="val 54891"/>
                <a:gd name="adj2" fmla="val 58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Flowchart: Manual Operation 43"/>
            <p:cNvSpPr/>
            <p:nvPr/>
          </p:nvSpPr>
          <p:spPr>
            <a:xfrm rot="10800000">
              <a:off x="1093007" y="2719223"/>
              <a:ext cx="1123849" cy="345115"/>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Rectangle 46"/>
          <p:cNvSpPr/>
          <p:nvPr/>
        </p:nvSpPr>
        <p:spPr>
          <a:xfrm>
            <a:off x="3078090" y="4611036"/>
            <a:ext cx="348236" cy="224677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47"/>
          <p:cNvGrpSpPr/>
          <p:nvPr/>
        </p:nvGrpSpPr>
        <p:grpSpPr>
          <a:xfrm>
            <a:off x="3066711" y="4124065"/>
            <a:ext cx="2734029" cy="629321"/>
            <a:chOff x="-982317" y="1123950"/>
            <a:chExt cx="3986335" cy="1066800"/>
          </a:xfrm>
        </p:grpSpPr>
        <p:sp>
          <p:nvSpPr>
            <p:cNvPr id="12" name="Right Arrow 48"/>
            <p:cNvSpPr/>
            <p:nvPr/>
          </p:nvSpPr>
          <p:spPr>
            <a:xfrm>
              <a:off x="-372717" y="1123950"/>
              <a:ext cx="3376735" cy="1066800"/>
            </a:xfrm>
            <a:prstGeom prst="rightArrow">
              <a:avLst>
                <a:gd name="adj1" fmla="val 54891"/>
                <a:gd name="adj2" fmla="val 581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3" name="Flowchart: Manual Operation 49"/>
            <p:cNvSpPr/>
            <p:nvPr/>
          </p:nvSpPr>
          <p:spPr>
            <a:xfrm rot="10800000">
              <a:off x="-982317" y="1364453"/>
              <a:ext cx="1905000" cy="584993"/>
            </a:xfrm>
            <a:prstGeom prst="flowChartManualOperat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51"/>
          <p:cNvSpPr/>
          <p:nvPr/>
        </p:nvSpPr>
        <p:spPr>
          <a:xfrm>
            <a:off x="3527606" y="5231732"/>
            <a:ext cx="359613" cy="162608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nvGrpSpPr>
          <p:cNvPr id="15" name="Group 52"/>
          <p:cNvGrpSpPr/>
          <p:nvPr/>
        </p:nvGrpSpPr>
        <p:grpSpPr>
          <a:xfrm>
            <a:off x="3527607" y="4744758"/>
            <a:ext cx="2060405" cy="629321"/>
            <a:chOff x="304800" y="1123950"/>
            <a:chExt cx="3492723" cy="1066800"/>
          </a:xfrm>
          <a:solidFill>
            <a:schemeClr val="accent4"/>
          </a:solidFill>
        </p:grpSpPr>
        <p:sp>
          <p:nvSpPr>
            <p:cNvPr id="16" name="Right Arrow 53"/>
            <p:cNvSpPr/>
            <p:nvPr/>
          </p:nvSpPr>
          <p:spPr>
            <a:xfrm>
              <a:off x="1143000" y="1123950"/>
              <a:ext cx="2654523" cy="1066800"/>
            </a:xfrm>
            <a:prstGeom prst="rightArrow">
              <a:avLst>
                <a:gd name="adj1" fmla="val 54891"/>
                <a:gd name="adj2" fmla="val 581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17" name="Flowchart: Manual Operation 54"/>
            <p:cNvSpPr/>
            <p:nvPr/>
          </p:nvSpPr>
          <p:spPr>
            <a:xfrm rot="10800000">
              <a:off x="304800" y="1364453"/>
              <a:ext cx="1905000" cy="584993"/>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ooter Text"/>
          <p:cNvSpPr txBox="1"/>
          <p:nvPr/>
        </p:nvSpPr>
        <p:spPr>
          <a:xfrm>
            <a:off x="935548" y="1902283"/>
            <a:ext cx="10418064" cy="420500"/>
          </a:xfrm>
          <a:prstGeom prst="rect">
            <a:avLst/>
          </a:prstGeom>
          <a:noFill/>
        </p:spPr>
        <p:txBody>
          <a:bodyPr wrap="square" lIns="0" tIns="0" rIns="0" bIns="0" rtlCol="0">
            <a:spAutoFit/>
          </a:bodyPr>
          <a:lstStyle/>
          <a:p>
            <a:pP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a:t>
            </a:r>
            <a:r>
              <a:rPr lang="en-US" altLang="zh-CN" sz="760" dirty="0" err="1">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directly.Please</a:t>
            </a: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 Placeholder 3"/>
          <p:cNvSpPr txBox="1"/>
          <p:nvPr/>
        </p:nvSpPr>
        <p:spPr>
          <a:xfrm>
            <a:off x="5739409" y="3052989"/>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 Placeholder 3"/>
          <p:cNvSpPr txBox="1"/>
          <p:nvPr/>
        </p:nvSpPr>
        <p:spPr>
          <a:xfrm>
            <a:off x="5463201" y="3678343"/>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 Placeholder 3"/>
          <p:cNvSpPr txBox="1"/>
          <p:nvPr/>
        </p:nvSpPr>
        <p:spPr>
          <a:xfrm>
            <a:off x="5123217" y="4299835"/>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3"/>
          <p:cNvSpPr txBox="1"/>
          <p:nvPr/>
        </p:nvSpPr>
        <p:spPr>
          <a:xfrm>
            <a:off x="5007267" y="4915752"/>
            <a:ext cx="432787" cy="276984"/>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39"/>
          <p:cNvGrpSpPr/>
          <p:nvPr/>
        </p:nvGrpSpPr>
        <p:grpSpPr>
          <a:xfrm>
            <a:off x="6874188" y="3697451"/>
            <a:ext cx="2027285" cy="628507"/>
            <a:chOff x="885153" y="2451246"/>
            <a:chExt cx="2621653" cy="628543"/>
          </a:xfrm>
        </p:grpSpPr>
        <p:sp>
          <p:nvSpPr>
            <p:cNvPr id="24" name="TextBox 70"/>
            <p:cNvSpPr txBox="1"/>
            <p:nvPr/>
          </p:nvSpPr>
          <p:spPr>
            <a:xfrm>
              <a:off x="1876553" y="2451246"/>
              <a:ext cx="1630253" cy="245209"/>
            </a:xfrm>
            <a:prstGeom prst="rect">
              <a:avLst/>
            </a:prstGeom>
            <a:noFill/>
          </p:spPr>
          <p:txBody>
            <a:bodyPr wrap="square" lIns="0" tIns="0" rIns="0" bIns="0" rtlCol="0" anchor="t" anchorCtr="0">
              <a:spAutoFit/>
            </a:bodyPr>
            <a:lstStyle/>
            <a:p>
              <a:pPr algn="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71"/>
            <p:cNvSpPr txBox="1"/>
            <p:nvPr/>
          </p:nvSpPr>
          <p:spPr>
            <a:xfrm>
              <a:off x="885153" y="2659265"/>
              <a:ext cx="2621653" cy="420524"/>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40"/>
          <p:cNvGrpSpPr/>
          <p:nvPr/>
        </p:nvGrpSpPr>
        <p:grpSpPr>
          <a:xfrm>
            <a:off x="6874188" y="5120755"/>
            <a:ext cx="2027285" cy="628181"/>
            <a:chOff x="885152" y="3469218"/>
            <a:chExt cx="2621653" cy="628213"/>
          </a:xfrm>
        </p:grpSpPr>
        <p:sp>
          <p:nvSpPr>
            <p:cNvPr id="27" name="TextBox 76"/>
            <p:cNvSpPr txBox="1"/>
            <p:nvPr/>
          </p:nvSpPr>
          <p:spPr>
            <a:xfrm>
              <a:off x="1968655" y="3469218"/>
              <a:ext cx="1538150" cy="204361"/>
            </a:xfrm>
            <a:prstGeom prst="rect">
              <a:avLst/>
            </a:prstGeom>
            <a:noFill/>
          </p:spPr>
          <p:txBody>
            <a:bodyPr wrap="none" lIns="0" tIns="0" rIns="0" bIns="0" rtlCol="0" anchor="t" anchorCtr="0">
              <a:spAutoFit/>
            </a:bodyPr>
            <a:lstStyle/>
            <a:p>
              <a:pPr algn="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79"/>
            <p:cNvSpPr txBox="1"/>
            <p:nvPr/>
          </p:nvSpPr>
          <p:spPr>
            <a:xfrm>
              <a:off x="885152" y="3676910"/>
              <a:ext cx="2621653" cy="420521"/>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Group 32"/>
          <p:cNvGrpSpPr/>
          <p:nvPr/>
        </p:nvGrpSpPr>
        <p:grpSpPr>
          <a:xfrm>
            <a:off x="6852328" y="2996986"/>
            <a:ext cx="2049147" cy="628511"/>
            <a:chOff x="5638262" y="1443119"/>
            <a:chExt cx="2649925" cy="628548"/>
          </a:xfrm>
        </p:grpSpPr>
        <p:sp>
          <p:nvSpPr>
            <p:cNvPr id="30" name="TextBox 81"/>
            <p:cNvSpPr txBox="1"/>
            <p:nvPr/>
          </p:nvSpPr>
          <p:spPr>
            <a:xfrm>
              <a:off x="6750037" y="1443119"/>
              <a:ext cx="1538150" cy="245209"/>
            </a:xfrm>
            <a:prstGeom prst="rect">
              <a:avLst/>
            </a:prstGeom>
            <a:noFill/>
          </p:spPr>
          <p:txBody>
            <a:bodyPr wrap="none" lIns="0" tIns="0" rIns="0" bIns="0" rtlCol="0" anchor="t" anchorCtr="0">
              <a:spAutoFit/>
            </a:bodyPr>
            <a:lstStyle/>
            <a:p>
              <a:pPr algn="r">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82"/>
            <p:cNvSpPr txBox="1"/>
            <p:nvPr/>
          </p:nvSpPr>
          <p:spPr>
            <a:xfrm>
              <a:off x="5638262" y="1651142"/>
              <a:ext cx="2649922" cy="420525"/>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Group 68"/>
          <p:cNvGrpSpPr>
            <a:grpSpLocks noChangeAspect="1"/>
          </p:cNvGrpSpPr>
          <p:nvPr/>
        </p:nvGrpSpPr>
        <p:grpSpPr>
          <a:xfrm>
            <a:off x="9159169" y="3713446"/>
            <a:ext cx="501335" cy="486977"/>
            <a:chOff x="6595471" y="2476529"/>
            <a:chExt cx="723797" cy="703077"/>
          </a:xfrm>
        </p:grpSpPr>
        <p:sp>
          <p:nvSpPr>
            <p:cNvPr id="33" name="Oval 85"/>
            <p:cNvSpPr/>
            <p:nvPr/>
          </p:nvSpPr>
          <p:spPr>
            <a:xfrm>
              <a:off x="6595471" y="2476529"/>
              <a:ext cx="723797" cy="7030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45"/>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69"/>
          <p:cNvGrpSpPr>
            <a:grpSpLocks noChangeAspect="1"/>
          </p:cNvGrpSpPr>
          <p:nvPr/>
        </p:nvGrpSpPr>
        <p:grpSpPr>
          <a:xfrm>
            <a:off x="9159169" y="5122310"/>
            <a:ext cx="501335" cy="486977"/>
            <a:chOff x="6595471" y="3484651"/>
            <a:chExt cx="723797" cy="703077"/>
          </a:xfrm>
        </p:grpSpPr>
        <p:sp>
          <p:nvSpPr>
            <p:cNvPr id="36" name="Oval 90"/>
            <p:cNvSpPr/>
            <p:nvPr/>
          </p:nvSpPr>
          <p:spPr>
            <a:xfrm>
              <a:off x="6595471" y="3484651"/>
              <a:ext cx="723797" cy="7030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200"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67"/>
          <p:cNvGrpSpPr>
            <a:grpSpLocks noChangeAspect="1"/>
          </p:cNvGrpSpPr>
          <p:nvPr/>
        </p:nvGrpSpPr>
        <p:grpSpPr>
          <a:xfrm>
            <a:off x="9159169" y="3009014"/>
            <a:ext cx="501335" cy="486977"/>
            <a:chOff x="8049780" y="1468406"/>
            <a:chExt cx="723797" cy="703077"/>
          </a:xfrm>
        </p:grpSpPr>
        <p:sp>
          <p:nvSpPr>
            <p:cNvPr id="39" name="Oval 111"/>
            <p:cNvSpPr/>
            <p:nvPr/>
          </p:nvSpPr>
          <p:spPr>
            <a:xfrm>
              <a:off x="8049780" y="1468406"/>
              <a:ext cx="723797" cy="7030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200"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36"/>
          <p:cNvGrpSpPr/>
          <p:nvPr/>
        </p:nvGrpSpPr>
        <p:grpSpPr>
          <a:xfrm>
            <a:off x="6852329" y="4397726"/>
            <a:ext cx="2049145" cy="651262"/>
            <a:chOff x="5638262" y="2428485"/>
            <a:chExt cx="2649923" cy="651301"/>
          </a:xfrm>
        </p:grpSpPr>
        <p:sp>
          <p:nvSpPr>
            <p:cNvPr id="42" name="TextBox 114"/>
            <p:cNvSpPr txBox="1"/>
            <p:nvPr/>
          </p:nvSpPr>
          <p:spPr>
            <a:xfrm>
              <a:off x="6750035" y="2428485"/>
              <a:ext cx="1538150" cy="204363"/>
            </a:xfrm>
            <a:prstGeom prst="rect">
              <a:avLst/>
            </a:prstGeom>
            <a:noFill/>
          </p:spPr>
          <p:txBody>
            <a:bodyPr wrap="none" lIns="0" tIns="0" rIns="0" bIns="0" rtlCol="0" anchor="t" anchorCtr="0">
              <a:spAutoFit/>
            </a:bodyPr>
            <a:lstStyle/>
            <a:p>
              <a:pPr algn="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115"/>
            <p:cNvSpPr txBox="1"/>
            <p:nvPr/>
          </p:nvSpPr>
          <p:spPr>
            <a:xfrm>
              <a:off x="5638262" y="2659261"/>
              <a:ext cx="2649923" cy="420525"/>
            </a:xfrm>
            <a:prstGeom prst="rect">
              <a:avLst/>
            </a:prstGeom>
            <a:noFill/>
          </p:spPr>
          <p:txBody>
            <a:bodyPr wrap="square" lIns="0" tIns="0" rIns="0" bIns="0" rtlCol="0" anchor="t" anchorCtr="0">
              <a:spAutoFit/>
            </a:bodyPr>
            <a:lstStyle/>
            <a:p>
              <a:pPr algn="r" defTabSz="914400">
                <a:lnSpc>
                  <a:spcPct val="120000"/>
                </a:lnSpc>
                <a:spcBef>
                  <a:spcPct val="20000"/>
                </a:spcBef>
                <a:defRPr/>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75"/>
          <p:cNvGrpSpPr>
            <a:grpSpLocks noChangeAspect="1"/>
          </p:cNvGrpSpPr>
          <p:nvPr/>
        </p:nvGrpSpPr>
        <p:grpSpPr>
          <a:xfrm>
            <a:off x="9159169" y="4417877"/>
            <a:ext cx="501335" cy="486977"/>
            <a:chOff x="8049780" y="2476530"/>
            <a:chExt cx="723797" cy="703077"/>
          </a:xfrm>
        </p:grpSpPr>
        <p:sp>
          <p:nvSpPr>
            <p:cNvPr id="45" name="Oval 117"/>
            <p:cNvSpPr/>
            <p:nvPr/>
          </p:nvSpPr>
          <p:spPr>
            <a:xfrm>
              <a:off x="8049780" y="2476530"/>
              <a:ext cx="723797" cy="7030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1435" tIns="45717" rIns="91435" bIns="45717" numCol="1" anchor="t" anchorCtr="0" compatLnSpc="1"/>
            <a:lstStyle/>
            <a:p>
              <a:pPr>
                <a:lnSpc>
                  <a:spcPct val="120000"/>
                </a:lnSpc>
              </a:pP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2" presetClass="entr" presetSubtype="4" accel="50000" decel="5000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ppt_x"/>
                                          </p:val>
                                        </p:tav>
                                        <p:tav tm="100000">
                                          <p:val>
                                            <p:strVal val="#ppt_x"/>
                                          </p:val>
                                        </p:tav>
                                      </p:tavLst>
                                    </p:anim>
                                    <p:anim calcmode="lin" valueType="num">
                                      <p:cBhvr additive="base">
                                        <p:cTn id="33" dur="500" fill="hold"/>
                                        <p:tgtEl>
                                          <p:spTgt spid="2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par>
                                <p:cTn id="54" presetID="2" presetClass="entr" presetSubtype="4" accel="50000" decel="50000"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ppt_x"/>
                                          </p:val>
                                        </p:tav>
                                        <p:tav tm="100000">
                                          <p:val>
                                            <p:strVal val="#ppt_x"/>
                                          </p:val>
                                        </p:tav>
                                      </p:tavLst>
                                    </p:anim>
                                    <p:anim calcmode="lin" valueType="num">
                                      <p:cBhvr additive="base">
                                        <p:cTn id="57" dur="500" fill="hold"/>
                                        <p:tgtEl>
                                          <p:spTgt spid="23"/>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down)">
                                      <p:cBhvr>
                                        <p:cTn id="61" dur="500"/>
                                        <p:tgtEl>
                                          <p:spTgt spid="10"/>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wipe(left)">
                                      <p:cBhvr>
                                        <p:cTn id="65" dur="500"/>
                                        <p:tgtEl>
                                          <p:spTgt spid="11"/>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par>
                                <p:cTn id="78" presetID="2" presetClass="entr" presetSubtype="4" accel="50000" decel="50000" fill="hold"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additive="base">
                                        <p:cTn id="80" dur="500" fill="hold"/>
                                        <p:tgtEl>
                                          <p:spTgt spid="41"/>
                                        </p:tgtEl>
                                        <p:attrNameLst>
                                          <p:attrName>ppt_x</p:attrName>
                                        </p:attrNameLst>
                                      </p:cBhvr>
                                      <p:tavLst>
                                        <p:tav tm="0">
                                          <p:val>
                                            <p:strVal val="#ppt_x"/>
                                          </p:val>
                                        </p:tav>
                                        <p:tav tm="100000">
                                          <p:val>
                                            <p:strVal val="#ppt_x"/>
                                          </p:val>
                                        </p:tav>
                                      </p:tavLst>
                                    </p:anim>
                                    <p:anim calcmode="lin" valueType="num">
                                      <p:cBhvr additive="base">
                                        <p:cTn id="81" dur="500" fill="hold"/>
                                        <p:tgtEl>
                                          <p:spTgt spid="41"/>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2" presetClass="entr" presetSubtype="4"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wipe(down)">
                                      <p:cBhvr>
                                        <p:cTn id="85" dur="500"/>
                                        <p:tgtEl>
                                          <p:spTgt spid="14"/>
                                        </p:tgtEl>
                                      </p:cBhvr>
                                    </p:animEffect>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wipe(left)">
                                      <p:cBhvr>
                                        <p:cTn id="89" dur="500"/>
                                        <p:tgtEl>
                                          <p:spTgt spid="15"/>
                                        </p:tgtEl>
                                      </p:cBhvr>
                                    </p:animEffect>
                                  </p:childTnLst>
                                </p:cTn>
                              </p:par>
                            </p:childTnLst>
                          </p:cTn>
                        </p:par>
                        <p:par>
                          <p:cTn id="90" fill="hold">
                            <p:stCondLst>
                              <p:cond delay="7500"/>
                            </p:stCondLst>
                            <p:childTnLst>
                              <p:par>
                                <p:cTn id="91" presetID="53" presetClass="entr" presetSubtype="16"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p:cTn id="99" dur="500" fill="hold"/>
                                        <p:tgtEl>
                                          <p:spTgt spid="35"/>
                                        </p:tgtEl>
                                        <p:attrNameLst>
                                          <p:attrName>ppt_w</p:attrName>
                                        </p:attrNameLst>
                                      </p:cBhvr>
                                      <p:tavLst>
                                        <p:tav tm="0">
                                          <p:val>
                                            <p:fltVal val="0"/>
                                          </p:val>
                                        </p:tav>
                                        <p:tav tm="100000">
                                          <p:val>
                                            <p:strVal val="#ppt_w"/>
                                          </p:val>
                                        </p:tav>
                                      </p:tavLst>
                                    </p:anim>
                                    <p:anim calcmode="lin" valueType="num">
                                      <p:cBhvr>
                                        <p:cTn id="100" dur="500" fill="hold"/>
                                        <p:tgtEl>
                                          <p:spTgt spid="35"/>
                                        </p:tgtEl>
                                        <p:attrNameLst>
                                          <p:attrName>ppt_h</p:attrName>
                                        </p:attrNameLst>
                                      </p:cBhvr>
                                      <p:tavLst>
                                        <p:tav tm="0">
                                          <p:val>
                                            <p:fltVal val="0"/>
                                          </p:val>
                                        </p:tav>
                                        <p:tav tm="100000">
                                          <p:val>
                                            <p:strVal val="#ppt_h"/>
                                          </p:val>
                                        </p:tav>
                                      </p:tavLst>
                                    </p:anim>
                                    <p:animEffect transition="in" filter="fade">
                                      <p:cBhvr>
                                        <p:cTn id="101" dur="500"/>
                                        <p:tgtEl>
                                          <p:spTgt spid="35"/>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26"/>
                                        </p:tgtEl>
                                        <p:attrNameLst>
                                          <p:attrName>style.visibility</p:attrName>
                                        </p:attrNameLst>
                                      </p:cBhvr>
                                      <p:to>
                                        <p:strVal val="visible"/>
                                      </p:to>
                                    </p:set>
                                    <p:anim calcmode="lin" valueType="num">
                                      <p:cBhvr additive="base">
                                        <p:cTn id="104" dur="500" fill="hold"/>
                                        <p:tgtEl>
                                          <p:spTgt spid="26"/>
                                        </p:tgtEl>
                                        <p:attrNameLst>
                                          <p:attrName>ppt_x</p:attrName>
                                        </p:attrNameLst>
                                      </p:cBhvr>
                                      <p:tavLst>
                                        <p:tav tm="0">
                                          <p:val>
                                            <p:strVal val="#ppt_x"/>
                                          </p:val>
                                        </p:tav>
                                        <p:tav tm="100000">
                                          <p:val>
                                            <p:strVal val="#ppt_x"/>
                                          </p:val>
                                        </p:tav>
                                      </p:tavLst>
                                    </p:anim>
                                    <p:anim calcmode="lin" valueType="num">
                                      <p:cBhvr additive="base">
                                        <p:cTn id="10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animBg="1"/>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3184" y="4316566"/>
            <a:ext cx="2472221" cy="1289181"/>
            <a:chOff x="3821326" y="3817808"/>
            <a:chExt cx="2607421" cy="1359683"/>
          </a:xfrm>
        </p:grpSpPr>
        <p:sp>
          <p:nvSpPr>
            <p:cNvPr id="3" name="Freeform 3720"/>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3721"/>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4"/>
          <p:cNvGrpSpPr/>
          <p:nvPr/>
        </p:nvGrpSpPr>
        <p:grpSpPr>
          <a:xfrm>
            <a:off x="3840233" y="2270095"/>
            <a:ext cx="2255172" cy="1177080"/>
            <a:chOff x="4050244" y="1659421"/>
            <a:chExt cx="2378502" cy="1241451"/>
          </a:xfrm>
        </p:grpSpPr>
        <p:sp>
          <p:nvSpPr>
            <p:cNvPr id="6" name="Freeform 3723"/>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4"/>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组合 7"/>
          <p:cNvGrpSpPr/>
          <p:nvPr/>
        </p:nvGrpSpPr>
        <p:grpSpPr>
          <a:xfrm>
            <a:off x="3185506" y="3125175"/>
            <a:ext cx="2909897" cy="1518157"/>
            <a:chOff x="3359712" y="2561263"/>
            <a:chExt cx="3069033" cy="1601181"/>
          </a:xfrm>
        </p:grpSpPr>
        <p:sp>
          <p:nvSpPr>
            <p:cNvPr id="9" name="Freeform 3729"/>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30"/>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组合 10"/>
          <p:cNvGrpSpPr/>
          <p:nvPr/>
        </p:nvGrpSpPr>
        <p:grpSpPr>
          <a:xfrm>
            <a:off x="6095405" y="3875311"/>
            <a:ext cx="2471028" cy="1290373"/>
            <a:chOff x="6428745" y="3352422"/>
            <a:chExt cx="2606163" cy="1360941"/>
          </a:xfrm>
        </p:grpSpPr>
        <p:sp>
          <p:nvSpPr>
            <p:cNvPr id="12" name="Freeform 3732"/>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3733"/>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组合 13"/>
          <p:cNvGrpSpPr/>
          <p:nvPr/>
        </p:nvGrpSpPr>
        <p:grpSpPr>
          <a:xfrm>
            <a:off x="6095403" y="1830035"/>
            <a:ext cx="2257556" cy="1177077"/>
            <a:chOff x="6428745" y="1195294"/>
            <a:chExt cx="2381016" cy="1241449"/>
          </a:xfrm>
        </p:grpSpPr>
        <p:sp>
          <p:nvSpPr>
            <p:cNvPr id="15" name="Freeform 3735"/>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6"/>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组合 16"/>
          <p:cNvGrpSpPr/>
          <p:nvPr/>
        </p:nvGrpSpPr>
        <p:grpSpPr>
          <a:xfrm>
            <a:off x="6095405" y="2685114"/>
            <a:ext cx="2911092" cy="1518157"/>
            <a:chOff x="6428747" y="2097136"/>
            <a:chExt cx="3070292" cy="1601181"/>
          </a:xfrm>
        </p:grpSpPr>
        <p:sp>
          <p:nvSpPr>
            <p:cNvPr id="18" name="Freeform 3741"/>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42"/>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组合 19"/>
          <p:cNvGrpSpPr/>
          <p:nvPr/>
        </p:nvGrpSpPr>
        <p:grpSpPr>
          <a:xfrm>
            <a:off x="4040587" y="2549161"/>
            <a:ext cx="555743" cy="555743"/>
            <a:chOff x="4261556" y="2688368"/>
            <a:chExt cx="586135" cy="586135"/>
          </a:xfrm>
        </p:grpSpPr>
        <p:sp>
          <p:nvSpPr>
            <p:cNvPr id="21" name="Oval 3725"/>
            <p:cNvSpPr>
              <a:spLocks noChangeArrowheads="1"/>
            </p:cNvSpPr>
            <p:nvPr/>
          </p:nvSpPr>
          <p:spPr bwMode="auto">
            <a:xfrm>
              <a:off x="4261556" y="2688368"/>
              <a:ext cx="586135" cy="586135"/>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组合 21"/>
            <p:cNvGrpSpPr/>
            <p:nvPr/>
          </p:nvGrpSpPr>
          <p:grpSpPr>
            <a:xfrm>
              <a:off x="4392367" y="2733020"/>
              <a:ext cx="324513" cy="496831"/>
              <a:chOff x="4383563" y="2507028"/>
              <a:chExt cx="324513" cy="496831"/>
            </a:xfrm>
          </p:grpSpPr>
          <p:sp>
            <p:nvSpPr>
              <p:cNvPr id="23" name="Oval 3744"/>
              <p:cNvSpPr>
                <a:spLocks noChangeArrowheads="1"/>
              </p:cNvSpPr>
              <p:nvPr/>
            </p:nvSpPr>
            <p:spPr bwMode="auto">
              <a:xfrm>
                <a:off x="4529467" y="2714566"/>
                <a:ext cx="56601" cy="60374"/>
              </a:xfrm>
              <a:prstGeom prst="ellipse">
                <a:avLst/>
              </a:pr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3745"/>
              <p:cNvSpPr>
                <a:spLocks noChangeArrowheads="1"/>
              </p:cNvSpPr>
              <p:nvPr/>
            </p:nvSpPr>
            <p:spPr bwMode="auto">
              <a:xfrm>
                <a:off x="4518146" y="2598847"/>
                <a:ext cx="41508" cy="41508"/>
              </a:xfrm>
              <a:prstGeom prst="ellipse">
                <a:avLst/>
              </a:pr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Oval 3746"/>
              <p:cNvSpPr>
                <a:spLocks noChangeArrowheads="1"/>
              </p:cNvSpPr>
              <p:nvPr/>
            </p:nvSpPr>
            <p:spPr bwMode="auto">
              <a:xfrm>
                <a:off x="4538272" y="2522121"/>
                <a:ext cx="23899" cy="23899"/>
              </a:xfrm>
              <a:prstGeom prst="ellipse">
                <a:avLst/>
              </a:pr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7" name="组合 26"/>
          <p:cNvGrpSpPr/>
          <p:nvPr/>
        </p:nvGrpSpPr>
        <p:grpSpPr>
          <a:xfrm>
            <a:off x="7593287" y="2109099"/>
            <a:ext cx="559320" cy="555743"/>
            <a:chOff x="8008544" y="2224241"/>
            <a:chExt cx="589908" cy="586135"/>
          </a:xfrm>
        </p:grpSpPr>
        <p:sp>
          <p:nvSpPr>
            <p:cNvPr id="28" name="Oval 3737"/>
            <p:cNvSpPr>
              <a:spLocks noChangeArrowheads="1"/>
            </p:cNvSpPr>
            <p:nvPr/>
          </p:nvSpPr>
          <p:spPr bwMode="auto">
            <a:xfrm>
              <a:off x="8008544" y="2224241"/>
              <a:ext cx="589908" cy="586135"/>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7737589" y="4180612"/>
            <a:ext cx="609409" cy="609409"/>
            <a:chOff x="8160737" y="4409039"/>
            <a:chExt cx="642736" cy="642736"/>
          </a:xfrm>
        </p:grpSpPr>
        <p:sp>
          <p:nvSpPr>
            <p:cNvPr id="31" name="Oval 3734"/>
            <p:cNvSpPr>
              <a:spLocks noChangeArrowheads="1"/>
            </p:cNvSpPr>
            <p:nvPr/>
          </p:nvSpPr>
          <p:spPr bwMode="auto">
            <a:xfrm>
              <a:off x="8160737" y="4409039"/>
              <a:ext cx="642736" cy="642736"/>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2" name="组合 31"/>
            <p:cNvGrpSpPr/>
            <p:nvPr/>
          </p:nvGrpSpPr>
          <p:grpSpPr>
            <a:xfrm>
              <a:off x="8288405" y="4480104"/>
              <a:ext cx="387401" cy="500606"/>
              <a:chOff x="8285261" y="4274238"/>
              <a:chExt cx="387401" cy="500606"/>
            </a:xfrm>
          </p:grpSpPr>
          <p:sp>
            <p:nvSpPr>
              <p:cNvPr id="33" name="Freeform 3766"/>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768"/>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769"/>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770"/>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71"/>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773"/>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1" name="组合 40"/>
          <p:cNvGrpSpPr/>
          <p:nvPr/>
        </p:nvGrpSpPr>
        <p:grpSpPr>
          <a:xfrm>
            <a:off x="3843810" y="4620674"/>
            <a:ext cx="609409" cy="609409"/>
            <a:chOff x="4054018" y="4873168"/>
            <a:chExt cx="642736" cy="642736"/>
          </a:xfrm>
        </p:grpSpPr>
        <p:sp>
          <p:nvSpPr>
            <p:cNvPr id="42" name="Oval 3722"/>
            <p:cNvSpPr>
              <a:spLocks noChangeArrowheads="1"/>
            </p:cNvSpPr>
            <p:nvPr/>
          </p:nvSpPr>
          <p:spPr bwMode="auto">
            <a:xfrm>
              <a:off x="4054018" y="4873168"/>
              <a:ext cx="642736" cy="642736"/>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3" name="组合 42"/>
            <p:cNvGrpSpPr/>
            <p:nvPr/>
          </p:nvGrpSpPr>
          <p:grpSpPr>
            <a:xfrm>
              <a:off x="4180427" y="4957442"/>
              <a:ext cx="389919" cy="474188"/>
              <a:chOff x="4187345" y="4696860"/>
              <a:chExt cx="389919" cy="474188"/>
            </a:xfrm>
          </p:grpSpPr>
          <p:sp>
            <p:nvSpPr>
              <p:cNvPr id="44"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3776"/>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7" name="组合 46"/>
          <p:cNvGrpSpPr/>
          <p:nvPr/>
        </p:nvGrpSpPr>
        <p:grpSpPr>
          <a:xfrm>
            <a:off x="8030964" y="3042888"/>
            <a:ext cx="716741" cy="716741"/>
            <a:chOff x="8470157" y="3209097"/>
            <a:chExt cx="755938" cy="755938"/>
          </a:xfrm>
        </p:grpSpPr>
        <p:sp>
          <p:nvSpPr>
            <p:cNvPr id="48" name="Oval 3743"/>
            <p:cNvSpPr>
              <a:spLocks noChangeArrowheads="1"/>
            </p:cNvSpPr>
            <p:nvPr/>
          </p:nvSpPr>
          <p:spPr bwMode="auto">
            <a:xfrm>
              <a:off x="8470157" y="3209097"/>
              <a:ext cx="755938" cy="755938"/>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9" name="组合 48"/>
            <p:cNvGrpSpPr/>
            <p:nvPr/>
          </p:nvGrpSpPr>
          <p:grpSpPr>
            <a:xfrm>
              <a:off x="8593421" y="3417263"/>
              <a:ext cx="509410" cy="339606"/>
              <a:chOff x="8609773" y="3176177"/>
              <a:chExt cx="509410" cy="339606"/>
            </a:xfrm>
          </p:grpSpPr>
          <p:sp>
            <p:nvSpPr>
              <p:cNvPr id="50"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78"/>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779"/>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80"/>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p:spPr>
            <p:txBody>
              <a:bodyPr vert="horz" wrap="square" lIns="91429" tIns="45716" rIns="91429" bIns="45716" numCol="1" anchor="t" anchorCtr="0" compatLnSpc="1"/>
              <a:lstStyle/>
              <a:p>
                <a:pPr algn="just">
                  <a:lnSpc>
                    <a:spcPct val="120000"/>
                  </a:lnSpc>
                </a:pPr>
                <a:endParaRPr lang="en-GB" sz="76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54" name="组合 53"/>
          <p:cNvGrpSpPr/>
          <p:nvPr/>
        </p:nvGrpSpPr>
        <p:grpSpPr>
          <a:xfrm>
            <a:off x="3443103" y="3484143"/>
            <a:ext cx="719128" cy="716741"/>
            <a:chOff x="3631397" y="3674484"/>
            <a:chExt cx="758455" cy="755938"/>
          </a:xfrm>
        </p:grpSpPr>
        <p:sp>
          <p:nvSpPr>
            <p:cNvPr id="55" name="Oval 3731"/>
            <p:cNvSpPr>
              <a:spLocks noChangeArrowheads="1"/>
            </p:cNvSpPr>
            <p:nvPr/>
          </p:nvSpPr>
          <p:spPr bwMode="auto">
            <a:xfrm>
              <a:off x="3631397" y="3674484"/>
              <a:ext cx="758455" cy="755938"/>
            </a:xfrm>
            <a:prstGeom prst="ellipse">
              <a:avLst/>
            </a:prstGeom>
            <a:solidFill>
              <a:schemeClr val="bg1"/>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6" name="组合 55"/>
            <p:cNvGrpSpPr/>
            <p:nvPr/>
          </p:nvGrpSpPr>
          <p:grpSpPr>
            <a:xfrm>
              <a:off x="3690514" y="3895228"/>
              <a:ext cx="640221" cy="314450"/>
              <a:chOff x="3675420" y="3667978"/>
              <a:chExt cx="640221" cy="314450"/>
            </a:xfrm>
          </p:grpSpPr>
          <p:sp>
            <p:nvSpPr>
              <p:cNvPr id="57" name="Freeform 3786"/>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87"/>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p:spPr>
            <p:txBody>
              <a:bodyPr vert="horz" wrap="square" lIns="91429" tIns="45716" rIns="91429" bIns="45716" numCol="1" anchor="t" anchorCtr="0" compatLnSpc="1"/>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9" name="TextBox 74"/>
          <p:cNvSpPr txBox="1"/>
          <p:nvPr/>
        </p:nvSpPr>
        <p:spPr>
          <a:xfrm>
            <a:off x="4520515" y="3643871"/>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GB"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0" name="TextBox 77"/>
          <p:cNvSpPr txBox="1"/>
          <p:nvPr/>
        </p:nvSpPr>
        <p:spPr>
          <a:xfrm>
            <a:off x="6281361" y="4302208"/>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GB"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1" name="TextBox 78"/>
          <p:cNvSpPr txBox="1"/>
          <p:nvPr/>
        </p:nvSpPr>
        <p:spPr>
          <a:xfrm>
            <a:off x="6281361" y="3218358"/>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GB"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2" name="TextBox 79"/>
          <p:cNvSpPr txBox="1"/>
          <p:nvPr/>
        </p:nvSpPr>
        <p:spPr>
          <a:xfrm>
            <a:off x="6281361" y="2206104"/>
            <a:ext cx="1374094" cy="337528"/>
          </a:xfrm>
          <a:prstGeom prst="rect">
            <a:avLst/>
          </a:prstGeom>
          <a:noFill/>
        </p:spPr>
        <p:txBody>
          <a:bodyPr wrap="none" rtlCol="0">
            <a:spAutoFit/>
          </a:bodyPr>
          <a:lstStyle/>
          <a:p>
            <a:pPr algn="just">
              <a:lnSpc>
                <a:spcPct val="120000"/>
              </a:lnSpc>
            </a:pPr>
            <a:r>
              <a:rPr lang="zh-CN" altLang="en-US"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GB"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3" name="TextBox 80"/>
          <p:cNvSpPr txBox="1"/>
          <p:nvPr/>
        </p:nvSpPr>
        <p:spPr>
          <a:xfrm>
            <a:off x="4520515" y="2656478"/>
            <a:ext cx="1374094" cy="337528"/>
          </a:xfrm>
          <a:prstGeom prst="rect">
            <a:avLst/>
          </a:prstGeom>
          <a:noFill/>
        </p:spPr>
        <p:txBody>
          <a:bodyPr wrap="none" rtlCol="0">
            <a:spAutoFit/>
          </a:bodyPr>
          <a:lstStyle/>
          <a:p>
            <a:pPr algn="just">
              <a:lnSpc>
                <a:spcPct val="120000"/>
              </a:lnSpc>
            </a:pPr>
            <a:r>
              <a:rPr lang="zh-CN" altLang="en-US"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GB"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4" name="TextBox 81"/>
          <p:cNvSpPr txBox="1"/>
          <p:nvPr/>
        </p:nvSpPr>
        <p:spPr>
          <a:xfrm>
            <a:off x="4520515" y="4753483"/>
            <a:ext cx="1374094" cy="337528"/>
          </a:xfrm>
          <a:prstGeom prst="rect">
            <a:avLst/>
          </a:prstGeom>
          <a:noFill/>
        </p:spPr>
        <p:txBody>
          <a:bodyPr wrap="none" rtlCol="0">
            <a:spAutoFit/>
          </a:bodyPr>
          <a:lstStyle/>
          <a:p>
            <a:pPr algn="just">
              <a:lnSpc>
                <a:spcPct val="120000"/>
              </a:lnSpc>
            </a:pPr>
            <a:r>
              <a:rPr lang="zh-CN" altLang="en-US" sz="133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en-GB" sz="133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5" name="Title 20"/>
          <p:cNvSpPr txBox="1"/>
          <p:nvPr/>
        </p:nvSpPr>
        <p:spPr>
          <a:xfrm>
            <a:off x="8445075" y="1964105"/>
            <a:ext cx="1679107"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6" name="Title 20"/>
          <p:cNvSpPr txBox="1"/>
          <p:nvPr/>
        </p:nvSpPr>
        <p:spPr>
          <a:xfrm>
            <a:off x="9095323" y="3087940"/>
            <a:ext cx="1650035"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7" name="Title 20"/>
          <p:cNvSpPr txBox="1"/>
          <p:nvPr/>
        </p:nvSpPr>
        <p:spPr>
          <a:xfrm>
            <a:off x="8602541" y="4130484"/>
            <a:ext cx="1631680"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8" name="Title 20"/>
          <p:cNvSpPr txBox="1"/>
          <p:nvPr/>
        </p:nvSpPr>
        <p:spPr>
          <a:xfrm>
            <a:off x="2161680" y="2430887"/>
            <a:ext cx="1603419"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9" name="Title 20"/>
          <p:cNvSpPr txBox="1"/>
          <p:nvPr/>
        </p:nvSpPr>
        <p:spPr>
          <a:xfrm>
            <a:off x="1509931" y="3554720"/>
            <a:ext cx="1656107"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0" name="Title 20"/>
          <p:cNvSpPr txBox="1"/>
          <p:nvPr/>
        </p:nvSpPr>
        <p:spPr>
          <a:xfrm>
            <a:off x="1846372" y="4597267"/>
            <a:ext cx="1762915" cy="683735"/>
          </a:xfrm>
          <a:prstGeom prst="rect">
            <a:avLst/>
          </a:prstGeom>
        </p:spPr>
        <p:txBody>
          <a:bodyPr vert="horz" wrap="square" lIns="121880" tIns="60939" rIns="121880" bIns="60939"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endParaRPr lang="en-US" sz="7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2"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right)">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22" presetClass="entr" presetSubtype="2"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par>
                                <p:cTn id="20" presetID="22" presetClass="entr" presetSubtype="8"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fade">
                                      <p:cBhvr>
                                        <p:cTn id="29" dur="500"/>
                                        <p:tgtEl>
                                          <p:spTgt spid="41"/>
                                        </p:tgtEl>
                                      </p:cBhvr>
                                    </p:animEffect>
                                  </p:childTnLst>
                                </p:cTn>
                              </p:par>
                              <p:par>
                                <p:cTn id="30" presetID="10" presetClass="entr" presetSubtype="0"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500"/>
                                        <p:tgtEl>
                                          <p:spTgt spid="54"/>
                                        </p:tgtEl>
                                      </p:cBhvr>
                                    </p:animEffect>
                                  </p:childTnLst>
                                </p:cTn>
                              </p:par>
                              <p:par>
                                <p:cTn id="33" presetID="10"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par>
                                <p:cTn id="39" presetID="10" presetClass="entr" presetSubtype="0"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childTnLst>
                          </p:cTn>
                        </p:par>
                        <p:par>
                          <p:cTn id="42" fill="hold">
                            <p:stCondLst>
                              <p:cond delay="1000"/>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62"/>
                                        </p:tgtEl>
                                        <p:attrNameLst>
                                          <p:attrName>style.visibility</p:attrName>
                                        </p:attrNameLst>
                                      </p:cBhvr>
                                      <p:to>
                                        <p:strVal val="visible"/>
                                      </p:to>
                                    </p:set>
                                    <p:anim by="(-#ppt_w*2)" calcmode="lin" valueType="num">
                                      <p:cBhvr rctx="PPT">
                                        <p:cTn id="45" dur="500" autoRev="1" fill="hold">
                                          <p:stCondLst>
                                            <p:cond delay="0"/>
                                          </p:stCondLst>
                                        </p:cTn>
                                        <p:tgtEl>
                                          <p:spTgt spid="62"/>
                                        </p:tgtEl>
                                        <p:attrNameLst>
                                          <p:attrName>ppt_w</p:attrName>
                                        </p:attrNameLst>
                                      </p:cBhvr>
                                    </p:anim>
                                    <p:anim by="(#ppt_w*0.50)" calcmode="lin" valueType="num">
                                      <p:cBhvr>
                                        <p:cTn id="46" dur="500" decel="50000" autoRev="1" fill="hold">
                                          <p:stCondLst>
                                            <p:cond delay="0"/>
                                          </p:stCondLst>
                                        </p:cTn>
                                        <p:tgtEl>
                                          <p:spTgt spid="62"/>
                                        </p:tgtEl>
                                        <p:attrNameLst>
                                          <p:attrName>ppt_x</p:attrName>
                                        </p:attrNameLst>
                                      </p:cBhvr>
                                    </p:anim>
                                    <p:anim from="(-#ppt_h/2)" to="(#ppt_y)" calcmode="lin" valueType="num">
                                      <p:cBhvr>
                                        <p:cTn id="47" dur="1000" fill="hold">
                                          <p:stCondLst>
                                            <p:cond delay="0"/>
                                          </p:stCondLst>
                                        </p:cTn>
                                        <p:tgtEl>
                                          <p:spTgt spid="62"/>
                                        </p:tgtEl>
                                        <p:attrNameLst>
                                          <p:attrName>ppt_y</p:attrName>
                                        </p:attrNameLst>
                                      </p:cBhvr>
                                    </p:anim>
                                    <p:animRot by="21600000">
                                      <p:cBhvr>
                                        <p:cTn id="48" dur="1000" fill="hold">
                                          <p:stCondLst>
                                            <p:cond delay="0"/>
                                          </p:stCondLst>
                                        </p:cTn>
                                        <p:tgtEl>
                                          <p:spTgt spid="62"/>
                                        </p:tgtEl>
                                        <p:attrNameLst>
                                          <p:attrName>r</p:attrName>
                                        </p:attrNameLst>
                                      </p:cBhvr>
                                    </p:animRot>
                                  </p:childTnLst>
                                </p:cTn>
                              </p:par>
                              <p:par>
                                <p:cTn id="49" presetID="56" presetClass="entr" presetSubtype="0" fill="hold" grpId="0" nodeType="withEffect">
                                  <p:stCondLst>
                                    <p:cond delay="0"/>
                                  </p:stCondLst>
                                  <p:iterate type="lt">
                                    <p:tmPct val="10000"/>
                                  </p:iterate>
                                  <p:childTnLst>
                                    <p:set>
                                      <p:cBhvr>
                                        <p:cTn id="50" dur="1" fill="hold">
                                          <p:stCondLst>
                                            <p:cond delay="0"/>
                                          </p:stCondLst>
                                        </p:cTn>
                                        <p:tgtEl>
                                          <p:spTgt spid="63"/>
                                        </p:tgtEl>
                                        <p:attrNameLst>
                                          <p:attrName>style.visibility</p:attrName>
                                        </p:attrNameLst>
                                      </p:cBhvr>
                                      <p:to>
                                        <p:strVal val="visible"/>
                                      </p:to>
                                    </p:set>
                                    <p:anim by="(-#ppt_w*2)" calcmode="lin" valueType="num">
                                      <p:cBhvr rctx="PPT">
                                        <p:cTn id="51" dur="500" autoRev="1" fill="hold">
                                          <p:stCondLst>
                                            <p:cond delay="0"/>
                                          </p:stCondLst>
                                        </p:cTn>
                                        <p:tgtEl>
                                          <p:spTgt spid="63"/>
                                        </p:tgtEl>
                                        <p:attrNameLst>
                                          <p:attrName>ppt_w</p:attrName>
                                        </p:attrNameLst>
                                      </p:cBhvr>
                                    </p:anim>
                                    <p:anim by="(#ppt_w*0.50)" calcmode="lin" valueType="num">
                                      <p:cBhvr>
                                        <p:cTn id="52" dur="500" decel="50000" autoRev="1" fill="hold">
                                          <p:stCondLst>
                                            <p:cond delay="0"/>
                                          </p:stCondLst>
                                        </p:cTn>
                                        <p:tgtEl>
                                          <p:spTgt spid="63"/>
                                        </p:tgtEl>
                                        <p:attrNameLst>
                                          <p:attrName>ppt_x</p:attrName>
                                        </p:attrNameLst>
                                      </p:cBhvr>
                                    </p:anim>
                                    <p:anim from="(-#ppt_h/2)" to="(#ppt_y)" calcmode="lin" valueType="num">
                                      <p:cBhvr>
                                        <p:cTn id="53" dur="1000" fill="hold">
                                          <p:stCondLst>
                                            <p:cond delay="0"/>
                                          </p:stCondLst>
                                        </p:cTn>
                                        <p:tgtEl>
                                          <p:spTgt spid="63"/>
                                        </p:tgtEl>
                                        <p:attrNameLst>
                                          <p:attrName>ppt_y</p:attrName>
                                        </p:attrNameLst>
                                      </p:cBhvr>
                                    </p:anim>
                                    <p:animRot by="21600000">
                                      <p:cBhvr>
                                        <p:cTn id="54" dur="1000" fill="hold">
                                          <p:stCondLst>
                                            <p:cond delay="0"/>
                                          </p:stCondLst>
                                        </p:cTn>
                                        <p:tgtEl>
                                          <p:spTgt spid="63"/>
                                        </p:tgtEl>
                                        <p:attrNameLst>
                                          <p:attrName>r</p:attrName>
                                        </p:attrNameLst>
                                      </p:cBhvr>
                                    </p:animRot>
                                  </p:childTnLst>
                                </p:cTn>
                              </p:par>
                              <p:par>
                                <p:cTn id="55" presetID="56" presetClass="entr" presetSubtype="0" fill="hold" grpId="0" nodeType="withEffect">
                                  <p:stCondLst>
                                    <p:cond delay="0"/>
                                  </p:stCondLst>
                                  <p:iterate type="lt">
                                    <p:tmPct val="10000"/>
                                  </p:iterate>
                                  <p:childTnLst>
                                    <p:set>
                                      <p:cBhvr>
                                        <p:cTn id="56" dur="1" fill="hold">
                                          <p:stCondLst>
                                            <p:cond delay="0"/>
                                          </p:stCondLst>
                                        </p:cTn>
                                        <p:tgtEl>
                                          <p:spTgt spid="59"/>
                                        </p:tgtEl>
                                        <p:attrNameLst>
                                          <p:attrName>style.visibility</p:attrName>
                                        </p:attrNameLst>
                                      </p:cBhvr>
                                      <p:to>
                                        <p:strVal val="visible"/>
                                      </p:to>
                                    </p:set>
                                    <p:anim by="(-#ppt_w*2)" calcmode="lin" valueType="num">
                                      <p:cBhvr rctx="PPT">
                                        <p:cTn id="57" dur="500" autoRev="1" fill="hold">
                                          <p:stCondLst>
                                            <p:cond delay="0"/>
                                          </p:stCondLst>
                                        </p:cTn>
                                        <p:tgtEl>
                                          <p:spTgt spid="59"/>
                                        </p:tgtEl>
                                        <p:attrNameLst>
                                          <p:attrName>ppt_w</p:attrName>
                                        </p:attrNameLst>
                                      </p:cBhvr>
                                    </p:anim>
                                    <p:anim by="(#ppt_w*0.50)" calcmode="lin" valueType="num">
                                      <p:cBhvr>
                                        <p:cTn id="58" dur="500" decel="50000" autoRev="1" fill="hold">
                                          <p:stCondLst>
                                            <p:cond delay="0"/>
                                          </p:stCondLst>
                                        </p:cTn>
                                        <p:tgtEl>
                                          <p:spTgt spid="59"/>
                                        </p:tgtEl>
                                        <p:attrNameLst>
                                          <p:attrName>ppt_x</p:attrName>
                                        </p:attrNameLst>
                                      </p:cBhvr>
                                    </p:anim>
                                    <p:anim from="(-#ppt_h/2)" to="(#ppt_y)" calcmode="lin" valueType="num">
                                      <p:cBhvr>
                                        <p:cTn id="59" dur="1000" fill="hold">
                                          <p:stCondLst>
                                            <p:cond delay="0"/>
                                          </p:stCondLst>
                                        </p:cTn>
                                        <p:tgtEl>
                                          <p:spTgt spid="59"/>
                                        </p:tgtEl>
                                        <p:attrNameLst>
                                          <p:attrName>ppt_y</p:attrName>
                                        </p:attrNameLst>
                                      </p:cBhvr>
                                    </p:anim>
                                    <p:animRot by="21600000">
                                      <p:cBhvr>
                                        <p:cTn id="60" dur="1000" fill="hold">
                                          <p:stCondLst>
                                            <p:cond delay="0"/>
                                          </p:stCondLst>
                                        </p:cTn>
                                        <p:tgtEl>
                                          <p:spTgt spid="59"/>
                                        </p:tgtEl>
                                        <p:attrNameLst>
                                          <p:attrName>r</p:attrName>
                                        </p:attrNameLst>
                                      </p:cBhvr>
                                    </p:animRot>
                                  </p:childTnLst>
                                </p:cTn>
                              </p:par>
                              <p:par>
                                <p:cTn id="61" presetID="56" presetClass="entr" presetSubtype="0" fill="hold" grpId="0" nodeType="withEffect">
                                  <p:stCondLst>
                                    <p:cond delay="0"/>
                                  </p:stCondLst>
                                  <p:iterate type="lt">
                                    <p:tmPct val="10000"/>
                                  </p:iterate>
                                  <p:childTnLst>
                                    <p:set>
                                      <p:cBhvr>
                                        <p:cTn id="62" dur="1" fill="hold">
                                          <p:stCondLst>
                                            <p:cond delay="0"/>
                                          </p:stCondLst>
                                        </p:cTn>
                                        <p:tgtEl>
                                          <p:spTgt spid="64"/>
                                        </p:tgtEl>
                                        <p:attrNameLst>
                                          <p:attrName>style.visibility</p:attrName>
                                        </p:attrNameLst>
                                      </p:cBhvr>
                                      <p:to>
                                        <p:strVal val="visible"/>
                                      </p:to>
                                    </p:set>
                                    <p:anim by="(-#ppt_w*2)" calcmode="lin" valueType="num">
                                      <p:cBhvr rctx="PPT">
                                        <p:cTn id="63" dur="500" autoRev="1" fill="hold">
                                          <p:stCondLst>
                                            <p:cond delay="0"/>
                                          </p:stCondLst>
                                        </p:cTn>
                                        <p:tgtEl>
                                          <p:spTgt spid="64"/>
                                        </p:tgtEl>
                                        <p:attrNameLst>
                                          <p:attrName>ppt_w</p:attrName>
                                        </p:attrNameLst>
                                      </p:cBhvr>
                                    </p:anim>
                                    <p:anim by="(#ppt_w*0.50)" calcmode="lin" valueType="num">
                                      <p:cBhvr>
                                        <p:cTn id="64" dur="500" decel="50000" autoRev="1" fill="hold">
                                          <p:stCondLst>
                                            <p:cond delay="0"/>
                                          </p:stCondLst>
                                        </p:cTn>
                                        <p:tgtEl>
                                          <p:spTgt spid="64"/>
                                        </p:tgtEl>
                                        <p:attrNameLst>
                                          <p:attrName>ppt_x</p:attrName>
                                        </p:attrNameLst>
                                      </p:cBhvr>
                                    </p:anim>
                                    <p:anim from="(-#ppt_h/2)" to="(#ppt_y)" calcmode="lin" valueType="num">
                                      <p:cBhvr>
                                        <p:cTn id="65" dur="1000" fill="hold">
                                          <p:stCondLst>
                                            <p:cond delay="0"/>
                                          </p:stCondLst>
                                        </p:cTn>
                                        <p:tgtEl>
                                          <p:spTgt spid="64"/>
                                        </p:tgtEl>
                                        <p:attrNameLst>
                                          <p:attrName>ppt_y</p:attrName>
                                        </p:attrNameLst>
                                      </p:cBhvr>
                                    </p:anim>
                                    <p:animRot by="21600000">
                                      <p:cBhvr>
                                        <p:cTn id="66" dur="1000" fill="hold">
                                          <p:stCondLst>
                                            <p:cond delay="0"/>
                                          </p:stCondLst>
                                        </p:cTn>
                                        <p:tgtEl>
                                          <p:spTgt spid="64"/>
                                        </p:tgtEl>
                                        <p:attrNameLst>
                                          <p:attrName>r</p:attrName>
                                        </p:attrNameLst>
                                      </p:cBhvr>
                                    </p:animRot>
                                  </p:childTnLst>
                                </p:cTn>
                              </p:par>
                              <p:par>
                                <p:cTn id="67" presetID="56" presetClass="entr" presetSubtype="0" fill="hold" grpId="0" nodeType="withEffect">
                                  <p:stCondLst>
                                    <p:cond delay="0"/>
                                  </p:stCondLst>
                                  <p:iterate type="lt">
                                    <p:tmPct val="10000"/>
                                  </p:iterate>
                                  <p:childTnLst>
                                    <p:set>
                                      <p:cBhvr>
                                        <p:cTn id="68" dur="1" fill="hold">
                                          <p:stCondLst>
                                            <p:cond delay="0"/>
                                          </p:stCondLst>
                                        </p:cTn>
                                        <p:tgtEl>
                                          <p:spTgt spid="60"/>
                                        </p:tgtEl>
                                        <p:attrNameLst>
                                          <p:attrName>style.visibility</p:attrName>
                                        </p:attrNameLst>
                                      </p:cBhvr>
                                      <p:to>
                                        <p:strVal val="visible"/>
                                      </p:to>
                                    </p:set>
                                    <p:anim by="(-#ppt_w*2)" calcmode="lin" valueType="num">
                                      <p:cBhvr rctx="PPT">
                                        <p:cTn id="69" dur="500" autoRev="1" fill="hold">
                                          <p:stCondLst>
                                            <p:cond delay="0"/>
                                          </p:stCondLst>
                                        </p:cTn>
                                        <p:tgtEl>
                                          <p:spTgt spid="60"/>
                                        </p:tgtEl>
                                        <p:attrNameLst>
                                          <p:attrName>ppt_w</p:attrName>
                                        </p:attrNameLst>
                                      </p:cBhvr>
                                    </p:anim>
                                    <p:anim by="(#ppt_w*0.50)" calcmode="lin" valueType="num">
                                      <p:cBhvr>
                                        <p:cTn id="70" dur="500" decel="50000" autoRev="1" fill="hold">
                                          <p:stCondLst>
                                            <p:cond delay="0"/>
                                          </p:stCondLst>
                                        </p:cTn>
                                        <p:tgtEl>
                                          <p:spTgt spid="60"/>
                                        </p:tgtEl>
                                        <p:attrNameLst>
                                          <p:attrName>ppt_x</p:attrName>
                                        </p:attrNameLst>
                                      </p:cBhvr>
                                    </p:anim>
                                    <p:anim from="(-#ppt_h/2)" to="(#ppt_y)" calcmode="lin" valueType="num">
                                      <p:cBhvr>
                                        <p:cTn id="71" dur="1000" fill="hold">
                                          <p:stCondLst>
                                            <p:cond delay="0"/>
                                          </p:stCondLst>
                                        </p:cTn>
                                        <p:tgtEl>
                                          <p:spTgt spid="60"/>
                                        </p:tgtEl>
                                        <p:attrNameLst>
                                          <p:attrName>ppt_y</p:attrName>
                                        </p:attrNameLst>
                                      </p:cBhvr>
                                    </p:anim>
                                    <p:animRot by="21600000">
                                      <p:cBhvr>
                                        <p:cTn id="72" dur="1000" fill="hold">
                                          <p:stCondLst>
                                            <p:cond delay="0"/>
                                          </p:stCondLst>
                                        </p:cTn>
                                        <p:tgtEl>
                                          <p:spTgt spid="60"/>
                                        </p:tgtEl>
                                        <p:attrNameLst>
                                          <p:attrName>r</p:attrName>
                                        </p:attrNameLst>
                                      </p:cBhvr>
                                    </p:animRot>
                                  </p:childTnLst>
                                </p:cTn>
                              </p:par>
                              <p:par>
                                <p:cTn id="73" presetID="56" presetClass="entr" presetSubtype="0" fill="hold" grpId="0" nodeType="withEffect">
                                  <p:stCondLst>
                                    <p:cond delay="0"/>
                                  </p:stCondLst>
                                  <p:iterate type="lt">
                                    <p:tmPct val="10000"/>
                                  </p:iterate>
                                  <p:childTnLst>
                                    <p:set>
                                      <p:cBhvr>
                                        <p:cTn id="74" dur="1" fill="hold">
                                          <p:stCondLst>
                                            <p:cond delay="0"/>
                                          </p:stCondLst>
                                        </p:cTn>
                                        <p:tgtEl>
                                          <p:spTgt spid="61"/>
                                        </p:tgtEl>
                                        <p:attrNameLst>
                                          <p:attrName>style.visibility</p:attrName>
                                        </p:attrNameLst>
                                      </p:cBhvr>
                                      <p:to>
                                        <p:strVal val="visible"/>
                                      </p:to>
                                    </p:set>
                                    <p:anim by="(-#ppt_w*2)" calcmode="lin" valueType="num">
                                      <p:cBhvr rctx="PPT">
                                        <p:cTn id="75" dur="500" autoRev="1" fill="hold">
                                          <p:stCondLst>
                                            <p:cond delay="0"/>
                                          </p:stCondLst>
                                        </p:cTn>
                                        <p:tgtEl>
                                          <p:spTgt spid="61"/>
                                        </p:tgtEl>
                                        <p:attrNameLst>
                                          <p:attrName>ppt_w</p:attrName>
                                        </p:attrNameLst>
                                      </p:cBhvr>
                                    </p:anim>
                                    <p:anim by="(#ppt_w*0.50)" calcmode="lin" valueType="num">
                                      <p:cBhvr>
                                        <p:cTn id="76" dur="500" decel="50000" autoRev="1" fill="hold">
                                          <p:stCondLst>
                                            <p:cond delay="0"/>
                                          </p:stCondLst>
                                        </p:cTn>
                                        <p:tgtEl>
                                          <p:spTgt spid="61"/>
                                        </p:tgtEl>
                                        <p:attrNameLst>
                                          <p:attrName>ppt_x</p:attrName>
                                        </p:attrNameLst>
                                      </p:cBhvr>
                                    </p:anim>
                                    <p:anim from="(-#ppt_h/2)" to="(#ppt_y)" calcmode="lin" valueType="num">
                                      <p:cBhvr>
                                        <p:cTn id="77" dur="1000" fill="hold">
                                          <p:stCondLst>
                                            <p:cond delay="0"/>
                                          </p:stCondLst>
                                        </p:cTn>
                                        <p:tgtEl>
                                          <p:spTgt spid="61"/>
                                        </p:tgtEl>
                                        <p:attrNameLst>
                                          <p:attrName>ppt_y</p:attrName>
                                        </p:attrNameLst>
                                      </p:cBhvr>
                                    </p:anim>
                                    <p:animRot by="21600000">
                                      <p:cBhvr>
                                        <p:cTn id="78" dur="1000" fill="hold">
                                          <p:stCondLst>
                                            <p:cond delay="0"/>
                                          </p:stCondLst>
                                        </p:cTn>
                                        <p:tgtEl>
                                          <p:spTgt spid="61"/>
                                        </p:tgtEl>
                                        <p:attrNameLst>
                                          <p:attrName>r</p:attrName>
                                        </p:attrNameLst>
                                      </p:cBhvr>
                                    </p:animRot>
                                  </p:childTnLst>
                                </p:cTn>
                              </p:par>
                            </p:childTnLst>
                          </p:cTn>
                        </p:par>
                        <p:par>
                          <p:cTn id="79" fill="hold">
                            <p:stCondLst>
                              <p:cond delay="2599"/>
                            </p:stCondLst>
                            <p:childTnLst>
                              <p:par>
                                <p:cTn id="80" presetID="10"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500"/>
                                        <p:tgtEl>
                                          <p:spTgt spid="65"/>
                                        </p:tgtEl>
                                      </p:cBhvr>
                                    </p:animEffect>
                                  </p:childTnLst>
                                </p:cTn>
                              </p:par>
                            </p:childTnLst>
                          </p:cTn>
                        </p:par>
                        <p:par>
                          <p:cTn id="83" fill="hold">
                            <p:stCondLst>
                              <p:cond delay="3099"/>
                            </p:stCondLst>
                            <p:childTnLst>
                              <p:par>
                                <p:cTn id="84" presetID="10" presetClass="entr" presetSubtype="0" fill="hold" grpId="0" nodeType="after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fade">
                                      <p:cBhvr>
                                        <p:cTn id="86" dur="500"/>
                                        <p:tgtEl>
                                          <p:spTgt spid="66"/>
                                        </p:tgtEl>
                                      </p:cBhvr>
                                    </p:animEffect>
                                  </p:childTnLst>
                                </p:cTn>
                              </p:par>
                            </p:childTnLst>
                          </p:cTn>
                        </p:par>
                        <p:par>
                          <p:cTn id="87" fill="hold">
                            <p:stCondLst>
                              <p:cond delay="3599"/>
                            </p:stCondLst>
                            <p:childTnLst>
                              <p:par>
                                <p:cTn id="88" presetID="10" presetClass="entr" presetSubtype="0" fill="hold" grpId="0" nodeType="after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fade">
                                      <p:cBhvr>
                                        <p:cTn id="90" dur="500"/>
                                        <p:tgtEl>
                                          <p:spTgt spid="67"/>
                                        </p:tgtEl>
                                      </p:cBhvr>
                                    </p:animEffect>
                                  </p:childTnLst>
                                </p:cTn>
                              </p:par>
                            </p:childTnLst>
                          </p:cTn>
                        </p:par>
                        <p:par>
                          <p:cTn id="91" fill="hold">
                            <p:stCondLst>
                              <p:cond delay="4099"/>
                            </p:stCondLst>
                            <p:childTnLst>
                              <p:par>
                                <p:cTn id="92" presetID="10" presetClass="entr" presetSubtype="0" fill="hold" grpId="0" nodeType="afterEffect">
                                  <p:stCondLst>
                                    <p:cond delay="0"/>
                                  </p:stCondLst>
                                  <p:childTnLst>
                                    <p:set>
                                      <p:cBhvr>
                                        <p:cTn id="93" dur="1" fill="hold">
                                          <p:stCondLst>
                                            <p:cond delay="0"/>
                                          </p:stCondLst>
                                        </p:cTn>
                                        <p:tgtEl>
                                          <p:spTgt spid="68"/>
                                        </p:tgtEl>
                                        <p:attrNameLst>
                                          <p:attrName>style.visibility</p:attrName>
                                        </p:attrNameLst>
                                      </p:cBhvr>
                                      <p:to>
                                        <p:strVal val="visible"/>
                                      </p:to>
                                    </p:set>
                                    <p:animEffect transition="in" filter="fade">
                                      <p:cBhvr>
                                        <p:cTn id="94" dur="500"/>
                                        <p:tgtEl>
                                          <p:spTgt spid="68"/>
                                        </p:tgtEl>
                                      </p:cBhvr>
                                    </p:animEffect>
                                  </p:childTnLst>
                                </p:cTn>
                              </p:par>
                            </p:childTnLst>
                          </p:cTn>
                        </p:par>
                        <p:par>
                          <p:cTn id="95" fill="hold">
                            <p:stCondLst>
                              <p:cond delay="4599"/>
                            </p:stCondLst>
                            <p:childTnLst>
                              <p:par>
                                <p:cTn id="96" presetID="10" presetClass="entr" presetSubtype="0" fill="hold" grpId="0" nodeType="after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fade">
                                      <p:cBhvr>
                                        <p:cTn id="98" dur="500"/>
                                        <p:tgtEl>
                                          <p:spTgt spid="69"/>
                                        </p:tgtEl>
                                      </p:cBhvr>
                                    </p:animEffect>
                                  </p:childTnLst>
                                </p:cTn>
                              </p:par>
                            </p:childTnLst>
                          </p:cTn>
                        </p:par>
                        <p:par>
                          <p:cTn id="99" fill="hold">
                            <p:stCondLst>
                              <p:cond delay="5099"/>
                            </p:stCondLst>
                            <p:childTnLst>
                              <p:par>
                                <p:cTn id="100" presetID="10" presetClass="entr" presetSubtype="0" fill="hold" grpId="0" nodeType="afterEffect">
                                  <p:stCondLst>
                                    <p:cond delay="0"/>
                                  </p:stCondLst>
                                  <p:childTnLst>
                                    <p:set>
                                      <p:cBhvr>
                                        <p:cTn id="101" dur="1" fill="hold">
                                          <p:stCondLst>
                                            <p:cond delay="0"/>
                                          </p:stCondLst>
                                        </p:cTn>
                                        <p:tgtEl>
                                          <p:spTgt spid="70"/>
                                        </p:tgtEl>
                                        <p:attrNameLst>
                                          <p:attrName>style.visibility</p:attrName>
                                        </p:attrNameLst>
                                      </p:cBhvr>
                                      <p:to>
                                        <p:strVal val="visible"/>
                                      </p:to>
                                    </p:set>
                                    <p:animEffect transition="in" filter="fade">
                                      <p:cBhvr>
                                        <p:cTn id="10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p:bldP spid="65" grpId="0"/>
      <p:bldP spid="66" grpId="0"/>
      <p:bldP spid="67" grpId="0"/>
      <p:bldP spid="68" grpId="0"/>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4092474" y="2648855"/>
            <a:ext cx="4029399" cy="3129381"/>
            <a:chOff x="2329" y="786"/>
            <a:chExt cx="3022" cy="2347"/>
          </a:xfrm>
        </p:grpSpPr>
        <p:sp>
          <p:nvSpPr>
            <p:cNvPr id="3" name="Freeform 5"/>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Text Placeholder 7"/>
          <p:cNvSpPr txBox="1"/>
          <p:nvPr/>
        </p:nvSpPr>
        <p:spPr>
          <a:xfrm>
            <a:off x="2673335" y="1884391"/>
            <a:ext cx="1297629" cy="339228"/>
          </a:xfrm>
          <a:prstGeom prst="rect">
            <a:avLst/>
          </a:prstGeom>
        </p:spPr>
        <p:txBody>
          <a:bodyPr vert="horz" lIns="0" tIns="98497" rIns="0" bIns="98497"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2"/>
          <p:cNvSpPr txBox="1"/>
          <p:nvPr/>
        </p:nvSpPr>
        <p:spPr>
          <a:xfrm>
            <a:off x="1717494" y="2316848"/>
            <a:ext cx="2253471" cy="595859"/>
          </a:xfrm>
          <a:prstGeom prst="rect">
            <a:avLst/>
          </a:prstGeom>
        </p:spPr>
        <p:txBody>
          <a:bodyPr vert="horz" lIns="0" tIns="0" rIns="0" bIns="0"/>
          <a:lstStyle>
            <a:lvl1pPr marL="0" indent="0" algn="r"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ounded Rectangle 11"/>
          <p:cNvSpPr>
            <a:spLocks noChangeAspect="1"/>
          </p:cNvSpPr>
          <p:nvPr/>
        </p:nvSpPr>
        <p:spPr>
          <a:xfrm>
            <a:off x="4161277" y="2038024"/>
            <a:ext cx="719905" cy="720605"/>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Placeholder 7"/>
          <p:cNvSpPr txBox="1"/>
          <p:nvPr/>
        </p:nvSpPr>
        <p:spPr>
          <a:xfrm>
            <a:off x="4219000" y="2129301"/>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01</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Text Placeholder 7"/>
          <p:cNvSpPr txBox="1"/>
          <p:nvPr/>
        </p:nvSpPr>
        <p:spPr>
          <a:xfrm>
            <a:off x="8415078" y="1884391"/>
            <a:ext cx="1527532"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b="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b="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 Placeholder 2"/>
          <p:cNvSpPr txBox="1"/>
          <p:nvPr/>
        </p:nvSpPr>
        <p:spPr>
          <a:xfrm>
            <a:off x="8415078" y="2316848"/>
            <a:ext cx="2283748" cy="58209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ounded Rectangle 23"/>
          <p:cNvSpPr>
            <a:spLocks noChangeAspect="1"/>
          </p:cNvSpPr>
          <p:nvPr/>
        </p:nvSpPr>
        <p:spPr>
          <a:xfrm>
            <a:off x="7560481" y="2038024"/>
            <a:ext cx="719905" cy="720605"/>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7"/>
          <p:cNvSpPr txBox="1"/>
          <p:nvPr/>
        </p:nvSpPr>
        <p:spPr>
          <a:xfrm>
            <a:off x="7618203" y="2129301"/>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02</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Text Placeholder 7"/>
          <p:cNvSpPr txBox="1"/>
          <p:nvPr/>
        </p:nvSpPr>
        <p:spPr>
          <a:xfrm>
            <a:off x="2673335" y="4682977"/>
            <a:ext cx="1297629"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 Placeholder 2"/>
          <p:cNvSpPr txBox="1"/>
          <p:nvPr/>
        </p:nvSpPr>
        <p:spPr>
          <a:xfrm>
            <a:off x="1717494" y="5115432"/>
            <a:ext cx="2253471" cy="59585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ounded Rectangle 27"/>
          <p:cNvSpPr>
            <a:spLocks noChangeAspect="1"/>
          </p:cNvSpPr>
          <p:nvPr/>
        </p:nvSpPr>
        <p:spPr>
          <a:xfrm>
            <a:off x="4112474" y="4836610"/>
            <a:ext cx="719905" cy="720605"/>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7"/>
          <p:cNvSpPr txBox="1"/>
          <p:nvPr/>
        </p:nvSpPr>
        <p:spPr>
          <a:xfrm>
            <a:off x="4170199" y="4927887"/>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03</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Text Placeholder 7"/>
          <p:cNvSpPr txBox="1"/>
          <p:nvPr/>
        </p:nvSpPr>
        <p:spPr>
          <a:xfrm>
            <a:off x="8409878" y="4682977"/>
            <a:ext cx="1527532"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b="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b="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 Placeholder 2"/>
          <p:cNvSpPr txBox="1"/>
          <p:nvPr/>
        </p:nvSpPr>
        <p:spPr>
          <a:xfrm>
            <a:off x="8409878" y="5115432"/>
            <a:ext cx="2283748" cy="58209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ounded Rectangle 16"/>
          <p:cNvSpPr>
            <a:spLocks noChangeAspect="1"/>
          </p:cNvSpPr>
          <p:nvPr/>
        </p:nvSpPr>
        <p:spPr>
          <a:xfrm>
            <a:off x="7560481" y="4836610"/>
            <a:ext cx="719905" cy="720605"/>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 Placeholder 7"/>
          <p:cNvSpPr txBox="1"/>
          <p:nvPr/>
        </p:nvSpPr>
        <p:spPr>
          <a:xfrm>
            <a:off x="7618203" y="4927887"/>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04</a:t>
            </a:r>
            <a:endParaRPr lang="es-ES_tradnl" sz="15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 calcmode="lin" valueType="num">
                                      <p:cBhvr>
                                        <p:cTn id="10"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8">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p:cTn id="15"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9">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p:cTn id="25"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11">
                                            <p:txEl>
                                              <p:pRg st="0" end="0"/>
                                            </p:txEl>
                                          </p:spTgt>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p:cTn id="30"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12">
                                            <p:txEl>
                                              <p:pRg st="0" end="0"/>
                                            </p:txEl>
                                          </p:spTgt>
                                        </p:tgtEl>
                                      </p:cBhvr>
                                    </p:animEffect>
                                  </p:childTnLst>
                                </p:cTn>
                              </p:par>
                              <p:par>
                                <p:cTn id="33" presetID="23" presetClass="entr" presetSubtype="16" fill="hold" grpId="0" nodeType="withEffect">
                                  <p:stCondLst>
                                    <p:cond delay="20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p:cTn id="35"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13">
                                            <p:txEl>
                                              <p:pRg st="0" end="0"/>
                                            </p:txEl>
                                          </p:spTgt>
                                        </p:tgtEl>
                                        <p:attrNameLst>
                                          <p:attrName>ppt_h</p:attrName>
                                        </p:attrNameLst>
                                      </p:cBhvr>
                                      <p:tavLst>
                                        <p:tav tm="0">
                                          <p:val>
                                            <p:fltVal val="0"/>
                                          </p:val>
                                        </p:tav>
                                        <p:tav tm="100000">
                                          <p:val>
                                            <p:strVal val="#ppt_h"/>
                                          </p:val>
                                        </p:tav>
                                      </p:tavLst>
                                    </p:anim>
                                  </p:childTnLst>
                                </p:cTn>
                              </p:par>
                              <p:par>
                                <p:cTn id="37" presetID="53" presetClass="entr" presetSubtype="16" fill="hold" grpId="0" nodeType="withEffect">
                                  <p:stCondLst>
                                    <p:cond delay="20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 calcmode="lin" valueType="num">
                                      <p:cBhvr>
                                        <p:cTn id="45"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15">
                                            <p:txEl>
                                              <p:pRg st="0" end="0"/>
                                            </p:txEl>
                                          </p:spTgt>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6">
                                            <p:txEl>
                                              <p:pRg st="0" end="0"/>
                                            </p:txEl>
                                          </p:spTgt>
                                        </p:tgtEl>
                                        <p:attrNameLst>
                                          <p:attrName>style.visibility</p:attrName>
                                        </p:attrNameLst>
                                      </p:cBhvr>
                                      <p:to>
                                        <p:strVal val="visible"/>
                                      </p:to>
                                    </p:set>
                                    <p:anim calcmode="lin" valueType="num">
                                      <p:cBhvr>
                                        <p:cTn id="50"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16">
                                            <p:txEl>
                                              <p:pRg st="0" end="0"/>
                                            </p:txEl>
                                          </p:spTgt>
                                        </p:tgtEl>
                                      </p:cBhvr>
                                    </p:animEffect>
                                  </p:childTnLst>
                                </p:cTn>
                              </p:par>
                              <p:par>
                                <p:cTn id="53" presetID="23" presetClass="entr" presetSubtype="16" fill="hold" grpId="0" nodeType="withEffect">
                                  <p:stCondLst>
                                    <p:cond delay="200"/>
                                  </p:stCondLst>
                                  <p:childTnLst>
                                    <p:set>
                                      <p:cBhvr>
                                        <p:cTn id="54" dur="1" fill="hold">
                                          <p:stCondLst>
                                            <p:cond delay="0"/>
                                          </p:stCondLst>
                                        </p:cTn>
                                        <p:tgtEl>
                                          <p:spTgt spid="17">
                                            <p:txEl>
                                              <p:pRg st="0" end="0"/>
                                            </p:txEl>
                                          </p:spTgt>
                                        </p:tgtEl>
                                        <p:attrNameLst>
                                          <p:attrName>style.visibility</p:attrName>
                                        </p:attrNameLst>
                                      </p:cBhvr>
                                      <p:to>
                                        <p:strVal val="visible"/>
                                      </p:to>
                                    </p:set>
                                    <p:anim calcmode="lin" valueType="num">
                                      <p:cBhvr>
                                        <p:cTn id="55"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0" end="0"/>
                                            </p:txEl>
                                          </p:spTgt>
                                        </p:tgtEl>
                                        <p:attrNameLst>
                                          <p:attrName>ppt_h</p:attrName>
                                        </p:attrNameLst>
                                      </p:cBhvr>
                                      <p:tavLst>
                                        <p:tav tm="0">
                                          <p:val>
                                            <p:fltVal val="0"/>
                                          </p:val>
                                        </p:tav>
                                        <p:tav tm="100000">
                                          <p:val>
                                            <p:strVal val="#ppt_h"/>
                                          </p:val>
                                        </p:tav>
                                      </p:tavLst>
                                    </p:anim>
                                  </p:childTnLst>
                                </p:cTn>
                              </p:par>
                              <p:par>
                                <p:cTn id="57" presetID="53" presetClass="entr" presetSubtype="16" fill="hold" grpId="0" nodeType="withEffect">
                                  <p:stCondLst>
                                    <p:cond delay="2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par>
                          <p:cTn id="62" fill="hold">
                            <p:stCondLst>
                              <p:cond delay="1500"/>
                            </p:stCondLst>
                            <p:childTnLst>
                              <p:par>
                                <p:cTn id="63" presetID="53" presetClass="entr" presetSubtype="16" fill="hold" grpId="0" nodeType="afterEffect">
                                  <p:stCondLst>
                                    <p:cond delay="0"/>
                                  </p:stCondLst>
                                  <p:childTnLst>
                                    <p:set>
                                      <p:cBhvr>
                                        <p:cTn id="64" dur="1" fill="hold">
                                          <p:stCondLst>
                                            <p:cond delay="0"/>
                                          </p:stCondLst>
                                        </p:cTn>
                                        <p:tgtEl>
                                          <p:spTgt spid="19">
                                            <p:txEl>
                                              <p:pRg st="0" end="0"/>
                                            </p:txEl>
                                          </p:spTgt>
                                        </p:tgtEl>
                                        <p:attrNameLst>
                                          <p:attrName>style.visibility</p:attrName>
                                        </p:attrNameLst>
                                      </p:cBhvr>
                                      <p:to>
                                        <p:strVal val="visible"/>
                                      </p:to>
                                    </p:set>
                                    <p:anim calcmode="lin" valueType="num">
                                      <p:cBhvr>
                                        <p:cTn id="65"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19">
                                            <p:txEl>
                                              <p:pRg st="0" end="0"/>
                                            </p:txEl>
                                          </p:spTgt>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20">
                                            <p:txEl>
                                              <p:pRg st="0" end="0"/>
                                            </p:txEl>
                                          </p:spTgt>
                                        </p:tgtEl>
                                        <p:attrNameLst>
                                          <p:attrName>style.visibility</p:attrName>
                                        </p:attrNameLst>
                                      </p:cBhvr>
                                      <p:to>
                                        <p:strVal val="visible"/>
                                      </p:to>
                                    </p:set>
                                    <p:anim calcmode="lin" valueType="num">
                                      <p:cBhvr>
                                        <p:cTn id="70"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20">
                                            <p:txEl>
                                              <p:pRg st="0" end="0"/>
                                            </p:txEl>
                                          </p:spTgt>
                                        </p:tgtEl>
                                      </p:cBhvr>
                                    </p:animEffect>
                                  </p:childTnLst>
                                </p:cTn>
                              </p:par>
                              <p:par>
                                <p:cTn id="73" presetID="23" presetClass="entr" presetSubtype="16" fill="hold" grpId="0" nodeType="withEffect">
                                  <p:stCondLst>
                                    <p:cond delay="200"/>
                                  </p:stCondLst>
                                  <p:childTnLst>
                                    <p:set>
                                      <p:cBhvr>
                                        <p:cTn id="74" dur="1" fill="hold">
                                          <p:stCondLst>
                                            <p:cond delay="0"/>
                                          </p:stCondLst>
                                        </p:cTn>
                                        <p:tgtEl>
                                          <p:spTgt spid="21">
                                            <p:txEl>
                                              <p:pRg st="0" end="0"/>
                                            </p:txEl>
                                          </p:spTgt>
                                        </p:tgtEl>
                                        <p:attrNameLst>
                                          <p:attrName>style.visibility</p:attrName>
                                        </p:attrNameLst>
                                      </p:cBhvr>
                                      <p:to>
                                        <p:strVal val="visible"/>
                                      </p:to>
                                    </p:set>
                                    <p:anim calcmode="lin" valueType="num">
                                      <p:cBhvr>
                                        <p:cTn id="75"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21">
                                            <p:txEl>
                                              <p:pRg st="0" end="0"/>
                                            </p:txEl>
                                          </p:spTgt>
                                        </p:tgtEl>
                                        <p:attrNameLst>
                                          <p:attrName>ppt_h</p:attrName>
                                        </p:attrNameLst>
                                      </p:cBhvr>
                                      <p:tavLst>
                                        <p:tav tm="0">
                                          <p:val>
                                            <p:fltVal val="0"/>
                                          </p:val>
                                        </p:tav>
                                        <p:tav tm="100000">
                                          <p:val>
                                            <p:strVal val="#ppt_h"/>
                                          </p:val>
                                        </p:tav>
                                      </p:tavLst>
                                    </p:anim>
                                  </p:childTnLst>
                                </p:cTn>
                              </p:par>
                              <p:par>
                                <p:cTn id="77" presetID="53" presetClass="entr" presetSubtype="16" fill="hold" grpId="0" nodeType="withEffect">
                                  <p:stCondLst>
                                    <p:cond delay="20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par>
                                <p:cTn id="82" presetID="53" presetClass="entr" presetSubtype="16" fill="hold" grpId="0" nodeType="withEffect">
                                  <p:stCondLst>
                                    <p:cond delay="200"/>
                                  </p:stCondLst>
                                  <p:childTnLst>
                                    <p:set>
                                      <p:cBhvr>
                                        <p:cTn id="83" dur="1" fill="hold">
                                          <p:stCondLst>
                                            <p:cond delay="0"/>
                                          </p:stCondLst>
                                        </p:cTn>
                                        <p:tgtEl>
                                          <p:spTgt spid="23">
                                            <p:txEl>
                                              <p:pRg st="0" end="0"/>
                                            </p:txEl>
                                          </p:spTgt>
                                        </p:tgtEl>
                                        <p:attrNameLst>
                                          <p:attrName>style.visibility</p:attrName>
                                        </p:attrNameLst>
                                      </p:cBhvr>
                                      <p:to>
                                        <p:strVal val="visible"/>
                                      </p:to>
                                    </p:set>
                                    <p:anim calcmode="lin" valueType="num">
                                      <p:cBhvr>
                                        <p:cTn id="84"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53" presetClass="entr" presetSubtype="16"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build="p">
        <p:tmplLst>
          <p:tmpl lvl="1">
            <p:tnLst>
              <p:par>
                <p:cTn presetID="23" presetClass="entr" presetSubtype="16"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childTnLst>
                </p:cTn>
              </p:par>
            </p:tnLst>
          </p:tmpl>
        </p:tmplLst>
      </p:bldP>
      <p:bldP spid="10" grpId="0" animBg="1"/>
      <p:bldP spid="11" grpId="0" build="p">
        <p:tmplLst>
          <p:tmpl lvl="1">
            <p:tnLst>
              <p:par>
                <p:cTn presetID="53" presetClass="entr" presetSubtype="16"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Effect transition="in" filter="fade">
                      <p:cBhvr>
                        <p:cTn dur="500"/>
                        <p:tgtEl>
                          <p:spTgt spid="11"/>
                        </p:tgtEl>
                      </p:cBhvr>
                    </p:animEffect>
                  </p:childTnLst>
                </p:cTn>
              </p:par>
            </p:tnLst>
          </p:tmpl>
        </p:tmplLst>
      </p:bldP>
      <p:bldP spid="12" grpId="0" build="p">
        <p:tmplLst>
          <p:tmpl lvl="1">
            <p:tnLst>
              <p:par>
                <p:cTn presetID="53" presetClass="entr" presetSubtype="16"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 calcmode="lin" valueType="num">
                      <p:cBhvr>
                        <p:cTn dur="500" fill="hold"/>
                        <p:tgtEl>
                          <p:spTgt spid="12"/>
                        </p:tgtEl>
                        <p:attrNameLst>
                          <p:attrName>ppt_w</p:attrName>
                        </p:attrNameLst>
                      </p:cBhvr>
                      <p:tavLst>
                        <p:tav tm="0">
                          <p:val>
                            <p:fltVal val="0"/>
                          </p:val>
                        </p:tav>
                        <p:tav tm="100000">
                          <p:val>
                            <p:strVal val="#ppt_w"/>
                          </p:val>
                        </p:tav>
                      </p:tavLst>
                    </p:anim>
                    <p:anim calcmode="lin" valueType="num">
                      <p:cBhvr>
                        <p:cTn dur="500" fill="hold"/>
                        <p:tgtEl>
                          <p:spTgt spid="12"/>
                        </p:tgtEl>
                        <p:attrNameLst>
                          <p:attrName>ppt_h</p:attrName>
                        </p:attrNameLst>
                      </p:cBhvr>
                      <p:tavLst>
                        <p:tav tm="0">
                          <p:val>
                            <p:fltVal val="0"/>
                          </p:val>
                        </p:tav>
                        <p:tav tm="100000">
                          <p:val>
                            <p:strVal val="#ppt_h"/>
                          </p:val>
                        </p:tav>
                      </p:tavLst>
                    </p:anim>
                    <p:animEffect transition="in" filter="fade">
                      <p:cBhvr>
                        <p:cTn dur="500"/>
                        <p:tgtEl>
                          <p:spTgt spid="12"/>
                        </p:tgtEl>
                      </p:cBhvr>
                    </p:animEffect>
                  </p:childTnLst>
                </p:cTn>
              </p:par>
            </p:tnLst>
          </p:tmpl>
        </p:tmplLst>
      </p:bldP>
      <p:bldP spid="13" grpId="0" build="p">
        <p:tmplLst>
          <p:tmpl lvl="1">
            <p:tnLst>
              <p:par>
                <p:cTn presetID="23" presetClass="entr" presetSubtype="16"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childTnLst>
                </p:cTn>
              </p:par>
            </p:tnLst>
          </p:tmpl>
        </p:tmplLst>
      </p:bldP>
      <p:bldP spid="14" grpId="0" animBg="1"/>
      <p:bldP spid="15" grpId="0" build="p">
        <p:tmplLst>
          <p:tmpl lvl="1">
            <p:tnLst>
              <p:par>
                <p:cTn presetID="53" presetClass="entr" presetSubtype="16"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childTnLst>
                </p:cTn>
              </p:par>
            </p:tnLst>
          </p:tmpl>
        </p:tmplLst>
      </p:bldP>
      <p:bldP spid="16" grpId="0" build="p">
        <p:tmplLst>
          <p:tmpl lvl="1">
            <p:tnLst>
              <p:par>
                <p:cTn presetID="53" presetClass="entr" presetSubtype="16" fill="hold" nodeType="withEffect">
                  <p:stCondLst>
                    <p:cond delay="20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Lst>
      </p:bldP>
      <p:bldP spid="17" grpId="0" build="p">
        <p:tmplLst>
          <p:tmpl lvl="1">
            <p:tnLst>
              <p:par>
                <p:cTn presetID="23" presetClass="entr" presetSubtype="16"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childTnLst>
                </p:cTn>
              </p:par>
            </p:tnLst>
          </p:tmpl>
        </p:tmplLst>
      </p:bldP>
      <p:bldP spid="18" grpId="0" animBg="1"/>
      <p:bldP spid="19" grpId="0" build="p">
        <p:tmplLst>
          <p:tmpl lvl="1">
            <p:tnLst>
              <p:par>
                <p:cTn presetID="53" presetClass="entr" presetSubtype="16"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20" grpId="0" build="p">
        <p:tmplLst>
          <p:tmpl lvl="1">
            <p:tnLst>
              <p:par>
                <p:cTn presetID="53" presetClass="entr" presetSubtype="16"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2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childTnLst>
                </p:cTn>
              </p:par>
            </p:tnLst>
          </p:tmpl>
        </p:tmplLst>
      </p:bldP>
      <p:bldP spid="22" grpId="0" animBg="1"/>
      <p:bldP spid="23" grpId="0" build="p">
        <p:tmplLst>
          <p:tmpl lvl="1">
            <p:tnLst>
              <p:par>
                <p:cTn presetID="53" presetClass="entr" presetSubtype="16"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 calcmode="lin" valueType="num">
                      <p:cBhvr>
                        <p:cTn dur="500" fill="hold"/>
                        <p:tgtEl>
                          <p:spTgt spid="23"/>
                        </p:tgtEl>
                        <p:attrNameLst>
                          <p:attrName>ppt_w</p:attrName>
                        </p:attrNameLst>
                      </p:cBhvr>
                      <p:tavLst>
                        <p:tav tm="0">
                          <p:val>
                            <p:fltVal val="0"/>
                          </p:val>
                        </p:tav>
                        <p:tav tm="100000">
                          <p:val>
                            <p:strVal val="#ppt_w"/>
                          </p:val>
                        </p:tav>
                      </p:tavLst>
                    </p:anim>
                    <p:anim calcmode="lin" valueType="num">
                      <p:cBhvr>
                        <p:cTn dur="500" fill="hold"/>
                        <p:tgtEl>
                          <p:spTgt spid="23"/>
                        </p:tgtEl>
                        <p:attrNameLst>
                          <p:attrName>ppt_h</p:attrName>
                        </p:attrNameLst>
                      </p:cBhvr>
                      <p:tavLst>
                        <p:tav tm="0">
                          <p:val>
                            <p:fltVal val="0"/>
                          </p:val>
                        </p:tav>
                        <p:tav tm="100000">
                          <p:val>
                            <p:strVal val="#ppt_h"/>
                          </p:val>
                        </p:tav>
                      </p:tavLst>
                    </p:anim>
                    <p:animEffect transition="in" filter="fade">
                      <p:cBhvr>
                        <p:cTn dur="500"/>
                        <p:tgtEl>
                          <p:spTgt spid="23"/>
                        </p:tgtEl>
                      </p:cBhvr>
                    </p:animEffect>
                  </p:childTnLst>
                </p:cTn>
              </p:par>
            </p:tnLst>
          </p:tmpl>
        </p:tmplLst>
      </p:b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4106043" y="531870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64"/>
          <p:cNvCxnSpPr/>
          <p:nvPr/>
        </p:nvCxnSpPr>
        <p:spPr>
          <a:xfrm>
            <a:off x="4704771" y="4259165"/>
            <a:ext cx="2051684"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62"/>
          <p:cNvCxnSpPr/>
          <p:nvPr/>
        </p:nvCxnSpPr>
        <p:spPr>
          <a:xfrm>
            <a:off x="3609813" y="2082520"/>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4"/>
          <p:cNvGrpSpPr/>
          <p:nvPr/>
        </p:nvGrpSpPr>
        <p:grpSpPr>
          <a:xfrm>
            <a:off x="3439195" y="4886215"/>
            <a:ext cx="1132861" cy="1066264"/>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21"/>
            <p:cNvSpPr txBox="1">
              <a:spLocks noChangeArrowheads="1"/>
            </p:cNvSpPr>
            <p:nvPr/>
          </p:nvSpPr>
          <p:spPr bwMode="auto">
            <a:xfrm>
              <a:off x="6356738" y="5179787"/>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7"/>
          <p:cNvGrpSpPr/>
          <p:nvPr/>
        </p:nvGrpSpPr>
        <p:grpSpPr>
          <a:xfrm>
            <a:off x="3705748" y="3819958"/>
            <a:ext cx="1132861" cy="1066264"/>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22"/>
            <p:cNvSpPr txBox="1">
              <a:spLocks noChangeArrowheads="1"/>
            </p:cNvSpPr>
            <p:nvPr/>
          </p:nvSpPr>
          <p:spPr bwMode="auto">
            <a:xfrm>
              <a:off x="6672040" y="4034885"/>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0"/>
          <p:cNvGrpSpPr/>
          <p:nvPr/>
        </p:nvGrpSpPr>
        <p:grpSpPr>
          <a:xfrm>
            <a:off x="3305916" y="2753706"/>
            <a:ext cx="1132861" cy="1066261"/>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3"/>
            <p:cNvSpPr txBox="1">
              <a:spLocks noChangeArrowheads="1"/>
            </p:cNvSpPr>
            <p:nvPr/>
          </p:nvSpPr>
          <p:spPr bwMode="auto">
            <a:xfrm>
              <a:off x="6231728" y="2895663"/>
              <a:ext cx="771726"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3"/>
          <p:cNvGrpSpPr/>
          <p:nvPr/>
        </p:nvGrpSpPr>
        <p:grpSpPr>
          <a:xfrm>
            <a:off x="2739492" y="1746859"/>
            <a:ext cx="1132861" cy="1066264"/>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a:spLocks noChangeArrowheads="1"/>
            </p:cNvSpPr>
            <p:nvPr/>
          </p:nvSpPr>
          <p:spPr bwMode="auto">
            <a:xfrm rot="20681241">
              <a:off x="5613324" y="1776230"/>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6"/>
          <p:cNvGrpSpPr>
            <a:grpSpLocks noChangeAspect="1"/>
          </p:cNvGrpSpPr>
          <p:nvPr/>
        </p:nvGrpSpPr>
        <p:grpSpPr>
          <a:xfrm>
            <a:off x="4769490" y="1709322"/>
            <a:ext cx="854869" cy="854869"/>
            <a:chOff x="5385173" y="1917525"/>
            <a:chExt cx="1440000" cy="1440000"/>
          </a:xfrm>
        </p:grpSpPr>
        <p:sp>
          <p:nvSpPr>
            <p:cNvPr id="1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9"/>
          <p:cNvGrpSpPr>
            <a:grpSpLocks noChangeAspect="1"/>
          </p:cNvGrpSpPr>
          <p:nvPr/>
        </p:nvGrpSpPr>
        <p:grpSpPr>
          <a:xfrm>
            <a:off x="5699566" y="4873916"/>
            <a:ext cx="854868" cy="854869"/>
            <a:chOff x="5385173" y="1917525"/>
            <a:chExt cx="1440000" cy="1440000"/>
          </a:xfrm>
        </p:grpSpPr>
        <p:sp>
          <p:nvSpPr>
            <p:cNvPr id="2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4" name="Group 32"/>
          <p:cNvGrpSpPr>
            <a:grpSpLocks noChangeAspect="1"/>
          </p:cNvGrpSpPr>
          <p:nvPr/>
        </p:nvGrpSpPr>
        <p:grpSpPr>
          <a:xfrm>
            <a:off x="6553775" y="3829970"/>
            <a:ext cx="854869" cy="854869"/>
            <a:chOff x="5385173" y="1917525"/>
            <a:chExt cx="1440000" cy="1440000"/>
          </a:xfrm>
        </p:grpSpPr>
        <p:sp>
          <p:nvSpPr>
            <p:cNvPr id="2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7" name="Group 35"/>
          <p:cNvGrpSpPr>
            <a:grpSpLocks noChangeAspect="1"/>
          </p:cNvGrpSpPr>
          <p:nvPr/>
        </p:nvGrpSpPr>
        <p:grpSpPr>
          <a:xfrm>
            <a:off x="5524400" y="2724818"/>
            <a:ext cx="854869" cy="854869"/>
            <a:chOff x="5385173" y="1917525"/>
            <a:chExt cx="1440000" cy="1440000"/>
          </a:xfrm>
        </p:grpSpPr>
        <p:sp>
          <p:nvSpPr>
            <p:cNvPr id="2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0" name="Group 38"/>
          <p:cNvGrpSpPr>
            <a:grpSpLocks noChangeAspect="1"/>
          </p:cNvGrpSpPr>
          <p:nvPr/>
        </p:nvGrpSpPr>
        <p:grpSpPr>
          <a:xfrm>
            <a:off x="4961257" y="1896324"/>
            <a:ext cx="463056" cy="463056"/>
            <a:chOff x="-2771775" y="66675"/>
            <a:chExt cx="827087" cy="827088"/>
          </a:xfrm>
          <a:solidFill>
            <a:schemeClr val="bg1"/>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42"/>
          <p:cNvGrpSpPr/>
          <p:nvPr/>
        </p:nvGrpSpPr>
        <p:grpSpPr>
          <a:xfrm>
            <a:off x="5918360" y="5141858"/>
            <a:ext cx="410685" cy="313887"/>
            <a:chOff x="5516563" y="84138"/>
            <a:chExt cx="1414463" cy="1081087"/>
          </a:xfrm>
          <a:solidFill>
            <a:schemeClr val="bg1"/>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42" name="Group 50"/>
          <p:cNvGrpSpPr/>
          <p:nvPr/>
        </p:nvGrpSpPr>
        <p:grpSpPr>
          <a:xfrm>
            <a:off x="6760032" y="4071211"/>
            <a:ext cx="424969" cy="365972"/>
            <a:chOff x="2727325" y="-39687"/>
            <a:chExt cx="1463675" cy="1260475"/>
          </a:xfrm>
          <a:solidFill>
            <a:schemeClr val="bg1"/>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45" name="Freeform 13"/>
          <p:cNvSpPr>
            <a:spLocks noChangeAspect="1" noEditPoints="1"/>
          </p:cNvSpPr>
          <p:nvPr/>
        </p:nvSpPr>
        <p:spPr bwMode="auto">
          <a:xfrm>
            <a:off x="5764539" y="2938669"/>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 name="TextBox 54"/>
          <p:cNvSpPr txBox="1"/>
          <p:nvPr/>
        </p:nvSpPr>
        <p:spPr>
          <a:xfrm>
            <a:off x="6665123" y="480763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TextBox 55"/>
          <p:cNvSpPr txBox="1"/>
          <p:nvPr/>
        </p:nvSpPr>
        <p:spPr>
          <a:xfrm>
            <a:off x="7506464" y="382059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 name="TextBox 56"/>
          <p:cNvSpPr txBox="1"/>
          <p:nvPr/>
        </p:nvSpPr>
        <p:spPr>
          <a:xfrm>
            <a:off x="6491024" y="26706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9" name="TextBox 57"/>
          <p:cNvSpPr txBox="1"/>
          <p:nvPr/>
        </p:nvSpPr>
        <p:spPr>
          <a:xfrm>
            <a:off x="5768960" y="16113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0" name="TextBox 58"/>
          <p:cNvSpPr txBox="1"/>
          <p:nvPr/>
        </p:nvSpPr>
        <p:spPr>
          <a:xfrm>
            <a:off x="5774433" y="1837013"/>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 name="TextBox 59"/>
          <p:cNvSpPr txBox="1"/>
          <p:nvPr/>
        </p:nvSpPr>
        <p:spPr>
          <a:xfrm>
            <a:off x="6513068" y="2878372"/>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2" name="TextBox 60"/>
          <p:cNvSpPr txBox="1"/>
          <p:nvPr/>
        </p:nvSpPr>
        <p:spPr>
          <a:xfrm>
            <a:off x="7506482" y="4033960"/>
            <a:ext cx="2507069"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3" name="TextBox 61"/>
          <p:cNvSpPr txBox="1"/>
          <p:nvPr/>
        </p:nvSpPr>
        <p:spPr>
          <a:xfrm>
            <a:off x="6662373" y="5029649"/>
            <a:ext cx="2567560" cy="243400"/>
          </a:xfrm>
          <a:prstGeom prst="rect">
            <a:avLst/>
          </a:prstGeom>
          <a:noFill/>
        </p:spPr>
        <p:txBody>
          <a:bodyPr wrap="square" lIns="0" tIns="0" rIns="0" bIns="0" numCol="1" spcCol="360000">
            <a:spAutoFit/>
          </a:bodyPr>
          <a:lstStyle/>
          <a:p>
            <a:pPr algn="just">
              <a:lnSpc>
                <a:spcPct val="120000"/>
              </a:lnSpc>
              <a:defRPr/>
            </a:pPr>
            <a:r>
              <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Please replace text, click add relevant headline, modify the text content, also can copy your content to this directly.</a:t>
            </a:r>
            <a:r>
              <a:rPr lang="zh-CN" altLang="en-US"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a:t>
            </a:r>
            <a:endParaRPr lang="en-US" altLang="zh-CN"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1000"/>
                                        <p:tgtEl>
                                          <p:spTgt spid="1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1+#ppt_w/2"/>
                                          </p:val>
                                        </p:tav>
                                        <p:tav tm="100000">
                                          <p:val>
                                            <p:strVal val="#ppt_x"/>
                                          </p:val>
                                        </p:tav>
                                      </p:tavLst>
                                    </p:anim>
                                    <p:anim calcmode="lin" valueType="num">
                                      <p:cBhvr additive="base">
                                        <p:cTn id="42" dur="500" fill="hold"/>
                                        <p:tgtEl>
                                          <p:spTgt spid="5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6" presetClass="entr" presetSubtype="37"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arn(outVertical)">
                                      <p:cBhvr>
                                        <p:cTn id="46" dur="1000"/>
                                        <p:tgtEl>
                                          <p:spTgt spid="27"/>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left)">
                                      <p:cBhvr>
                                        <p:cTn id="56" dur="500"/>
                                        <p:tgtEl>
                                          <p:spTgt spid="48"/>
                                        </p:tgtEl>
                                      </p:cBhvr>
                                    </p:animEffect>
                                  </p:childTnLst>
                                </p:cTn>
                              </p:par>
                            </p:childTnLst>
                          </p:cTn>
                        </p:par>
                        <p:par>
                          <p:cTn id="57" fill="hold">
                            <p:stCondLst>
                              <p:cond delay="6500"/>
                            </p:stCondLst>
                            <p:childTnLst>
                              <p:par>
                                <p:cTn id="58" presetID="2" presetClass="entr" presetSubtype="2"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16" presetClass="entr" presetSubtype="37"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outVertical)">
                                      <p:cBhvr>
                                        <p:cTn id="65" dur="1000"/>
                                        <p:tgtEl>
                                          <p:spTgt spid="24"/>
                                        </p:tgtEl>
                                      </p:cBhvr>
                                    </p:animEffect>
                                  </p:childTnLst>
                                </p:cTn>
                              </p:par>
                            </p:childTnLst>
                          </p:cTn>
                        </p:par>
                        <p:par>
                          <p:cTn id="66" fill="hold">
                            <p:stCondLst>
                              <p:cond delay="8000"/>
                            </p:stCondLst>
                            <p:childTnLst>
                              <p:par>
                                <p:cTn id="67" presetID="53" presetClass="entr" presetSubtype="16"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Effect transition="in" filter="fade">
                                      <p:cBhvr>
                                        <p:cTn id="71" dur="500"/>
                                        <p:tgtEl>
                                          <p:spTgt spid="42"/>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childTnLst>
                          </p:cTn>
                        </p:par>
                        <p:par>
                          <p:cTn id="76" fill="hold">
                            <p:stCondLst>
                              <p:cond delay="90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1+#ppt_w/2"/>
                                          </p:val>
                                        </p:tav>
                                        <p:tav tm="100000">
                                          <p:val>
                                            <p:strVal val="#ppt_x"/>
                                          </p:val>
                                        </p:tav>
                                      </p:tavLst>
                                    </p:anim>
                                    <p:anim calcmode="lin" valueType="num">
                                      <p:cBhvr additive="base">
                                        <p:cTn id="80" dur="5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9500"/>
                            </p:stCondLst>
                            <p:childTnLst>
                              <p:par>
                                <p:cTn id="82" presetID="16" presetClass="entr" presetSubtype="37"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barn(outVertical)">
                                      <p:cBhvr>
                                        <p:cTn id="84" dur="1000"/>
                                        <p:tgtEl>
                                          <p:spTgt spid="21"/>
                                        </p:tgtEl>
                                      </p:cBhvr>
                                    </p:animEffect>
                                  </p:childTnLst>
                                </p:cTn>
                              </p:par>
                            </p:childTnLst>
                          </p:cTn>
                        </p:par>
                        <p:par>
                          <p:cTn id="85" fill="hold">
                            <p:stCondLst>
                              <p:cond delay="10500"/>
                            </p:stCondLst>
                            <p:childTnLst>
                              <p:par>
                                <p:cTn id="86" presetID="53" presetClass="entr" presetSubtype="16"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fltVal val="0"/>
                                          </p:val>
                                        </p:tav>
                                        <p:tav tm="100000">
                                          <p:val>
                                            <p:strVal val="#ppt_h"/>
                                          </p:val>
                                        </p:tav>
                                      </p:tavLst>
                                    </p:anim>
                                    <p:animEffect transition="in" filter="fade">
                                      <p:cBhvr>
                                        <p:cTn id="90" dur="500"/>
                                        <p:tgtEl>
                                          <p:spTgt spid="34"/>
                                        </p:tgtEl>
                                      </p:cBhvr>
                                    </p:animEffect>
                                  </p:childTnLst>
                                </p:cTn>
                              </p:par>
                            </p:childTnLst>
                          </p:cTn>
                        </p:par>
                        <p:par>
                          <p:cTn id="91" fill="hold">
                            <p:stCondLst>
                              <p:cond delay="11000"/>
                            </p:stCondLst>
                            <p:childTnLst>
                              <p:par>
                                <p:cTn id="92" presetID="22" presetClass="entr" presetSubtype="8"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1+#ppt_w/2"/>
                                          </p:val>
                                        </p:tav>
                                        <p:tav tm="100000">
                                          <p:val>
                                            <p:strVal val="#ppt_x"/>
                                          </p:val>
                                        </p:tav>
                                      </p:tavLst>
                                    </p:anim>
                                    <p:anim calcmode="lin" valueType="num">
                                      <p:cBhvr additive="base">
                                        <p:cTn id="99" dur="500" fill="hold"/>
                                        <p:tgtEl>
                                          <p:spTgt spid="53"/>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5"/>
                                        </p:tgtEl>
                                        <p:attrNameLst>
                                          <p:attrName>style.visibility</p:attrName>
                                        </p:attrNameLst>
                                      </p:cBhvr>
                                      <p:to>
                                        <p:strVal val="visible"/>
                                      </p:to>
                                    </p:set>
                                    <p:anim calcmode="lin" valueType="num">
                                      <p:cBhvr>
                                        <p:cTn id="102" dur="1000" fill="hold"/>
                                        <p:tgtEl>
                                          <p:spTgt spid="5"/>
                                        </p:tgtEl>
                                        <p:attrNameLst>
                                          <p:attrName>ppt_w</p:attrName>
                                        </p:attrNameLst>
                                      </p:cBhvr>
                                      <p:tavLst>
                                        <p:tav tm="0">
                                          <p:val>
                                            <p:fltVal val="0"/>
                                          </p:val>
                                        </p:tav>
                                        <p:tav tm="100000">
                                          <p:val>
                                            <p:strVal val="#ppt_w"/>
                                          </p:val>
                                        </p:tav>
                                      </p:tavLst>
                                    </p:anim>
                                    <p:anim calcmode="lin" valueType="num">
                                      <p:cBhvr>
                                        <p:cTn id="103" dur="1000" fill="hold"/>
                                        <p:tgtEl>
                                          <p:spTgt spid="5"/>
                                        </p:tgtEl>
                                        <p:attrNameLst>
                                          <p:attrName>ppt_h</p:attrName>
                                        </p:attrNameLst>
                                      </p:cBhvr>
                                      <p:tavLst>
                                        <p:tav tm="0">
                                          <p:val>
                                            <p:fltVal val="0"/>
                                          </p:val>
                                        </p:tav>
                                        <p:tav tm="100000">
                                          <p:val>
                                            <p:strVal val="#ppt_h"/>
                                          </p:val>
                                        </p:tav>
                                      </p:tavLst>
                                    </p:anim>
                                    <p:anim calcmode="lin" valueType="num">
                                      <p:cBhvr>
                                        <p:cTn id="104" dur="1000" fill="hold"/>
                                        <p:tgtEl>
                                          <p:spTgt spid="5"/>
                                        </p:tgtEl>
                                        <p:attrNameLst>
                                          <p:attrName>style.rotation</p:attrName>
                                        </p:attrNameLst>
                                      </p:cBhvr>
                                      <p:tavLst>
                                        <p:tav tm="0">
                                          <p:val>
                                            <p:fltVal val="90"/>
                                          </p:val>
                                        </p:tav>
                                        <p:tav tm="100000">
                                          <p:val>
                                            <p:fltVal val="0"/>
                                          </p:val>
                                        </p:tav>
                                      </p:tavLst>
                                    </p:anim>
                                    <p:animEffect transition="in" filter="fade">
                                      <p:cBhvr>
                                        <p:cTn id="105" dur="1000"/>
                                        <p:tgtEl>
                                          <p:spTgt spid="5"/>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4"/>
                                        </p:tgtEl>
                                        <p:attrNameLst>
                                          <p:attrName>style.visibility</p:attrName>
                                        </p:attrNameLst>
                                      </p:cBhvr>
                                      <p:to>
                                        <p:strVal val="visible"/>
                                      </p:to>
                                    </p:set>
                                    <p:anim calcmode="lin" valueType="num">
                                      <p:cBhvr>
                                        <p:cTn id="108" dur="1000" fill="hold"/>
                                        <p:tgtEl>
                                          <p:spTgt spid="4"/>
                                        </p:tgtEl>
                                        <p:attrNameLst>
                                          <p:attrName>ppt_w</p:attrName>
                                        </p:attrNameLst>
                                      </p:cBhvr>
                                      <p:tavLst>
                                        <p:tav tm="0">
                                          <p:val>
                                            <p:fltVal val="0"/>
                                          </p:val>
                                        </p:tav>
                                        <p:tav tm="100000">
                                          <p:val>
                                            <p:strVal val="#ppt_w"/>
                                          </p:val>
                                        </p:tav>
                                      </p:tavLst>
                                    </p:anim>
                                    <p:anim calcmode="lin" valueType="num">
                                      <p:cBhvr>
                                        <p:cTn id="109" dur="1000" fill="hold"/>
                                        <p:tgtEl>
                                          <p:spTgt spid="4"/>
                                        </p:tgtEl>
                                        <p:attrNameLst>
                                          <p:attrName>ppt_h</p:attrName>
                                        </p:attrNameLst>
                                      </p:cBhvr>
                                      <p:tavLst>
                                        <p:tav tm="0">
                                          <p:val>
                                            <p:fltVal val="0"/>
                                          </p:val>
                                        </p:tav>
                                        <p:tav tm="100000">
                                          <p:val>
                                            <p:strVal val="#ppt_h"/>
                                          </p:val>
                                        </p:tav>
                                      </p:tavLst>
                                    </p:anim>
                                    <p:anim calcmode="lin" valueType="num">
                                      <p:cBhvr>
                                        <p:cTn id="110" dur="1000" fill="hold"/>
                                        <p:tgtEl>
                                          <p:spTgt spid="4"/>
                                        </p:tgtEl>
                                        <p:attrNameLst>
                                          <p:attrName>style.rotation</p:attrName>
                                        </p:attrNameLst>
                                      </p:cBhvr>
                                      <p:tavLst>
                                        <p:tav tm="0">
                                          <p:val>
                                            <p:fltVal val="90"/>
                                          </p:val>
                                        </p:tav>
                                        <p:tav tm="100000">
                                          <p:val>
                                            <p:fltVal val="0"/>
                                          </p:val>
                                        </p:tav>
                                      </p:tavLst>
                                    </p:anim>
                                    <p:animEffect transition="in" filter="fade">
                                      <p:cBhvr>
                                        <p:cTn id="111" dur="1000"/>
                                        <p:tgtEl>
                                          <p:spTgt spid="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3"/>
                                        </p:tgtEl>
                                        <p:attrNameLst>
                                          <p:attrName>style.visibility</p:attrName>
                                        </p:attrNameLst>
                                      </p:cBhvr>
                                      <p:to>
                                        <p:strVal val="visible"/>
                                      </p:to>
                                    </p:set>
                                    <p:anim calcmode="lin" valueType="num">
                                      <p:cBhvr>
                                        <p:cTn id="114" dur="1000" fill="hold"/>
                                        <p:tgtEl>
                                          <p:spTgt spid="3"/>
                                        </p:tgtEl>
                                        <p:attrNameLst>
                                          <p:attrName>ppt_w</p:attrName>
                                        </p:attrNameLst>
                                      </p:cBhvr>
                                      <p:tavLst>
                                        <p:tav tm="0">
                                          <p:val>
                                            <p:fltVal val="0"/>
                                          </p:val>
                                        </p:tav>
                                        <p:tav tm="100000">
                                          <p:val>
                                            <p:strVal val="#ppt_w"/>
                                          </p:val>
                                        </p:tav>
                                      </p:tavLst>
                                    </p:anim>
                                    <p:anim calcmode="lin" valueType="num">
                                      <p:cBhvr>
                                        <p:cTn id="115" dur="1000" fill="hold"/>
                                        <p:tgtEl>
                                          <p:spTgt spid="3"/>
                                        </p:tgtEl>
                                        <p:attrNameLst>
                                          <p:attrName>ppt_h</p:attrName>
                                        </p:attrNameLst>
                                      </p:cBhvr>
                                      <p:tavLst>
                                        <p:tav tm="0">
                                          <p:val>
                                            <p:fltVal val="0"/>
                                          </p:val>
                                        </p:tav>
                                        <p:tav tm="100000">
                                          <p:val>
                                            <p:strVal val="#ppt_h"/>
                                          </p:val>
                                        </p:tav>
                                      </p:tavLst>
                                    </p:anim>
                                    <p:anim calcmode="lin" valueType="num">
                                      <p:cBhvr>
                                        <p:cTn id="116" dur="1000" fill="hold"/>
                                        <p:tgtEl>
                                          <p:spTgt spid="3"/>
                                        </p:tgtEl>
                                        <p:attrNameLst>
                                          <p:attrName>style.rotation</p:attrName>
                                        </p:attrNameLst>
                                      </p:cBhvr>
                                      <p:tavLst>
                                        <p:tav tm="0">
                                          <p:val>
                                            <p:fltVal val="90"/>
                                          </p:val>
                                        </p:tav>
                                        <p:tav tm="100000">
                                          <p:val>
                                            <p:fltVal val="0"/>
                                          </p:val>
                                        </p:tav>
                                      </p:tavLst>
                                    </p:anim>
                                    <p:animEffect transition="in" filter="fade">
                                      <p:cBhvr>
                                        <p:cTn id="117" dur="1000"/>
                                        <p:tgtEl>
                                          <p:spTgt spid="3"/>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1322648" y="1030657"/>
            <a:ext cx="7366119" cy="1450525"/>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感谢您的观看！</a:t>
            </a:r>
            <a:endParaRPr lang="zh-CN" altLang="en-US" sz="8000" dirty="0">
              <a:latin typeface="方正有猫在_GBK" panose="02000000000000000000" pitchFamily="2" charset="-122"/>
              <a:ea typeface="方正有猫在_GBK" panose="02000000000000000000" pitchFamily="2" charset="-122"/>
            </a:endParaRPr>
          </a:p>
        </p:txBody>
      </p:sp>
      <p:sp>
        <p:nvSpPr>
          <p:cNvPr id="5" name="矩形 4"/>
          <p:cNvSpPr/>
          <p:nvPr/>
        </p:nvSpPr>
        <p:spPr>
          <a:xfrm>
            <a:off x="332048" y="2481182"/>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endParaRPr lang="zh-CN" altLang="en-US" sz="1200" dirty="0">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5000">
        <p14:rippl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MH" val="20151104095213"/>
  <p:tag name="MH_LIBRARY" val="GRAPHIC"/>
  <p:tag name="MH_TYPE" val="Other"/>
  <p:tag name="MH_ORDER" val="1"/>
</p:tagLst>
</file>

<file path=ppt/tags/tag3.xml><?xml version="1.0" encoding="utf-8"?>
<p:tagLst xmlns:p="http://schemas.openxmlformats.org/presentationml/2006/main">
  <p:tag name="MH" val="20151104095213"/>
  <p:tag name="MH_LIBRARY" val="GRAPHIC"/>
  <p:tag name="MH_TYPE" val="Other"/>
  <p:tag name="MH_ORDER" val="2"/>
</p:tagLst>
</file>

<file path=ppt/tags/tag4.xml><?xml version="1.0" encoding="utf-8"?>
<p:tagLst xmlns:p="http://schemas.openxmlformats.org/presentationml/2006/main">
  <p:tag name="MH" val="20151104095213"/>
  <p:tag name="MH_LIBRARY" val="GRAPHIC"/>
  <p:tag name="MH_TYPE" val="Other"/>
  <p:tag name="MH_ORDER" val="3"/>
</p:tagLst>
</file>

<file path=ppt/tags/tag5.xml><?xml version="1.0" encoding="utf-8"?>
<p:tagLst xmlns:p="http://schemas.openxmlformats.org/presentationml/2006/main">
  <p:tag name="MH" val="20151104095213"/>
  <p:tag name="MH_LIBRARY" val="GRAPHIC"/>
  <p:tag name="MH_TYPE" val="Other"/>
  <p:tag name="MH_ORDER" val="4"/>
</p:tagLst>
</file>

<file path=ppt/tags/tag6.xml><?xml version="1.0" encoding="utf-8"?>
<p:tagLst xmlns:p="http://schemas.openxmlformats.org/presentationml/2006/main">
  <p:tag name="MH" val="20151104095213"/>
  <p:tag name="MH_LIBRARY" val="GRAPHIC"/>
  <p:tag name="MH_TYPE" val="Other"/>
  <p:tag name="MH_ORDER" val="9"/>
</p:tagLst>
</file>

<file path=ppt/tags/tag7.xml><?xml version="1.0" encoding="utf-8"?>
<p:tagLst xmlns:p="http://schemas.openxmlformats.org/presentationml/2006/main">
  <p:tag name="MH" val="20151104095213"/>
  <p:tag name="MH_LIBRARY" val="GRAPHIC"/>
  <p:tag name="MH_TYPE" val="Other"/>
  <p:tag name="MH_ORDER" val="10"/>
</p:tagLst>
</file>

<file path=ppt/tags/tag8.xml><?xml version="1.0" encoding="utf-8"?>
<p:tagLst xmlns:p="http://schemas.openxmlformats.org/presentationml/2006/main">
  <p:tag name="MH" val="20151104095213"/>
  <p:tag name="MH_LIBRARY" val="GRAPHIC"/>
  <p:tag name="MH_TYPE" val="Other"/>
  <p:tag name="MH_ORDER" val="11"/>
</p:tagLst>
</file>

<file path=ppt/tags/tag9.xml><?xml version="1.0" encoding="utf-8"?>
<p:tagLst xmlns:p="http://schemas.openxmlformats.org/presentationml/2006/main">
  <p:tag name="MH" val="20151104095213"/>
  <p:tag name="MH_LIBRARY" val="GRAPHIC"/>
  <p:tag name="MH_TYPE" val="Other"/>
  <p:tag name="MH_ORDER" val="12"/>
</p:tagLst>
</file>

<file path=ppt/tags/tag10.xml><?xml version="1.0" encoding="utf-8"?>
<p:tagLst xmlns:p="http://schemas.openxmlformats.org/presentationml/2006/main">
  <p:tag name="MH" val="20151104095213"/>
  <p:tag name="MH_LIBRARY" val="GRAPHIC"/>
  <p:tag name="MH_TYPE" val="Other"/>
  <p:tag name="MH_ORDER" val="5"/>
</p:tagLst>
</file>

<file path=ppt/tags/tag11.xml><?xml version="1.0" encoding="utf-8"?>
<p:tagLst xmlns:p="http://schemas.openxmlformats.org/presentationml/2006/main">
  <p:tag name="MH" val="20151104095213"/>
  <p:tag name="MH_LIBRARY" val="GRAPHIC"/>
  <p:tag name="MH_TYPE" val="Other"/>
  <p:tag name="MH_ORDER" val="6"/>
</p:tagLst>
</file>

<file path=ppt/tags/tag12.xml><?xml version="1.0" encoding="utf-8"?>
<p:tagLst xmlns:p="http://schemas.openxmlformats.org/presentationml/2006/main">
  <p:tag name="MH" val="20151104095213"/>
  <p:tag name="MH_LIBRARY" val="GRAPHIC"/>
  <p:tag name="MH_TYPE" val="Other"/>
  <p:tag name="MH_ORDER" val="7"/>
</p:tagLst>
</file>

<file path=ppt/tags/tag13.xml><?xml version="1.0" encoding="utf-8"?>
<p:tagLst xmlns:p="http://schemas.openxmlformats.org/presentationml/2006/main">
  <p:tag name="MH" val="20151104095213"/>
  <p:tag name="MH_LIBRARY" val="GRAPHIC"/>
  <p:tag name="MH_TYPE" val="Other"/>
  <p:tag name="MH_ORDER" val="8"/>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ISLIDE TOOLS.GUIDESSETTING" val="{&quot;Id&quot;:&quot;GuidesStyle_Normal&quot;,&quot;Name&quot;:&quot;正常&quot;,&quot;HeaderHeight&quot;:10.0,&quot;FooterHeight&quot;:4.0,&quot;SideMargin&quot;:3.0,&quot;TopMargin&quot;:3.0,&quot;BottomMargin&quot;:3.0,&quot;IntervalMargin&quot;:3.0}"/>
  <p:tag name="ISPRING_PRESENTATION_TITLE" val="PowerPoint 演示文稿"/>
</p:tagLst>
</file>

<file path=ppt/theme/theme1.xml><?xml version="1.0" encoding="utf-8"?>
<a:theme xmlns:a="http://schemas.openxmlformats.org/drawingml/2006/main" name="ppt.cn">
  <a:themeElements>
    <a:clrScheme name="MC-欧美风主题色">
      <a:dk1>
        <a:srgbClr val="000000"/>
      </a:dk1>
      <a:lt1>
        <a:srgbClr val="FFFFFF"/>
      </a:lt1>
      <a:dk2>
        <a:srgbClr val="44546A"/>
      </a:dk2>
      <a:lt2>
        <a:srgbClr val="E7E6E6"/>
      </a:lt2>
      <a:accent1>
        <a:srgbClr val="737C5B"/>
      </a:accent1>
      <a:accent2>
        <a:srgbClr val="607A3E"/>
      </a:accent2>
      <a:accent3>
        <a:srgbClr val="D5D9BB"/>
      </a:accent3>
      <a:accent4>
        <a:srgbClr val="737C5B"/>
      </a:accent4>
      <a:accent5>
        <a:srgbClr val="607A3E"/>
      </a:accent5>
      <a:accent6>
        <a:srgbClr val="D5D9BB"/>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0</TotalTime>
  <Words>7220</Words>
  <Application>WPS 演示</Application>
  <PresentationFormat>自定义</PresentationFormat>
  <Paragraphs>489</Paragraphs>
  <Slides>24</Slides>
  <Notes>24</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vt:lpstr>
      <vt:lpstr>宋体</vt:lpstr>
      <vt:lpstr>Wingdings</vt:lpstr>
      <vt:lpstr>方正有猫在_GBK</vt:lpstr>
      <vt:lpstr>汉仪乐喵体简</vt:lpstr>
      <vt:lpstr>方正卡通简体</vt:lpstr>
      <vt:lpstr>微软雅黑</vt:lpstr>
      <vt:lpstr>Calibri</vt:lpstr>
      <vt:lpstr>Impact</vt:lpstr>
      <vt:lpstr>汉仪特细等线简</vt:lpstr>
      <vt:lpstr>Segoe Print</vt:lpstr>
      <vt:lpstr>幼圆</vt:lpstr>
      <vt:lpstr>Arial Unicode MS</vt:lpstr>
      <vt:lpstr>等线</vt:lpstr>
      <vt:lpstr>Times New Roman</vt:lpstr>
      <vt:lpstr>方正兰亭黑_GBK</vt:lpstr>
      <vt:lpstr>黑体</vt:lpstr>
      <vt:lpstr>Source Sans Pro ExtraLight</vt:lpstr>
      <vt:lpstr>Lato Regular</vt:lpstr>
      <vt:lpstr>FontAwesome</vt:lpstr>
      <vt:lpstr>MS PGothic</vt:lpstr>
      <vt:lpstr>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cp:revision>
  <dcterms:created xsi:type="dcterms:W3CDTF">2020-09-01T08:48:43Z</dcterms:created>
  <dcterms:modified xsi:type="dcterms:W3CDTF">2020-09-01T08:48:43Z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