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818" t="22575" r="10331" b="28347"/>
          <a:stretch/>
        </p:blipFill>
        <p:spPr>
          <a:xfrm rot="10800000" flipV="1">
            <a:off x="-19050" y="-18834"/>
            <a:ext cx="12344400" cy="6876833"/>
          </a:xfrm>
          <a:prstGeom prst="rect">
            <a:avLst/>
          </a:prstGeom>
        </p:spPr>
      </p:pic>
      <p:sp>
        <p:nvSpPr>
          <p:cNvPr id="29" name="矩形 28"/>
          <p:cNvSpPr/>
          <p:nvPr/>
        </p:nvSpPr>
        <p:spPr>
          <a:xfrm>
            <a:off x="2003879" y="3339139"/>
            <a:ext cx="4557658" cy="477054"/>
          </a:xfrm>
          <a:prstGeom prst="rect">
            <a:avLst/>
          </a:prstGeom>
        </p:spPr>
        <p:txBody>
          <a:bodyPr wrap="none">
            <a:spAutoFit/>
          </a:bodyPr>
          <a:lstStyle/>
          <a:p>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公司篇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人员篇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制度篇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规划篇</a:t>
            </a:r>
            <a:endPar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000" spc="300" dirty="0">
                <a:solidFill>
                  <a:schemeClr val="bg1">
                    <a:lumMod val="65000"/>
                  </a:schemeClr>
                </a:solidFill>
                <a:latin typeface="微软雅黑" panose="020B0503020204020204" pitchFamily="34" charset="-122"/>
                <a:ea typeface="微软雅黑" panose="020B0503020204020204" pitchFamily="34" charset="-122"/>
              </a:rPr>
              <a:t>COMPANY/PAPER/ARTICLE/PLANNING SYSTEM</a:t>
            </a:r>
            <a:endParaRPr lang="zh-CN" altLang="en-US" sz="1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925401" y="2401964"/>
            <a:ext cx="9816655" cy="1092607"/>
          </a:xfrm>
          <a:prstGeom prst="rect">
            <a:avLst/>
          </a:prstGeom>
        </p:spPr>
        <p:txBody>
          <a:bodyPr wrap="square">
            <a:spAutoFit/>
          </a:bodyPr>
          <a:lstStyle/>
          <a:p>
            <a:r>
              <a:rPr lang="zh-CN" altLang="en-US" sz="6500" spc="600" dirty="0">
                <a:solidFill>
                  <a:srgbClr val="0070C0"/>
                </a:solidFill>
                <a:latin typeface="方正正大黑简体" panose="02000000000000000000" pitchFamily="2" charset="-122"/>
                <a:ea typeface="方正正大黑简体" panose="02000000000000000000" pitchFamily="2" charset="-122"/>
              </a:rPr>
              <a:t>新员工入职演讲</a:t>
            </a:r>
            <a:r>
              <a:rPr lang="en-US" altLang="zh-CN" sz="65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6500" spc="600" dirty="0">
                <a:solidFill>
                  <a:srgbClr val="0070C0"/>
                </a:solidFill>
                <a:latin typeface="方正正大黑简体" panose="02000000000000000000" pitchFamily="2" charset="-122"/>
                <a:ea typeface="方正正大黑简体" panose="02000000000000000000" pitchFamily="2" charset="-122"/>
              </a:rPr>
              <a:t>模板</a:t>
            </a:r>
            <a:endParaRPr lang="zh-CN" altLang="en-US" sz="65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2" y="1469833"/>
            <a:ext cx="3637534" cy="861774"/>
          </a:xfrm>
          <a:prstGeom prst="rect">
            <a:avLst/>
          </a:prstGeom>
        </p:spPr>
        <p:txBody>
          <a:bodyPr wrap="none">
            <a:spAutoFit/>
          </a:bodyPr>
          <a:lstStyle/>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TEAM BUILDING</a:t>
            </a:r>
          </a:p>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AND ORIENTATION</a:t>
            </a:r>
            <a:endParaRPr lang="zh-CN" altLang="en-US" sz="2500" spc="300" dirty="0">
              <a:solidFill>
                <a:schemeClr val="tx1">
                  <a:lumMod val="65000"/>
                  <a:lumOff val="35000"/>
                </a:schemeClr>
              </a:solidFill>
              <a:latin typeface="方正中等线_GBK" panose="03000509000000000000" pitchFamily="65" charset="-122"/>
              <a:ea typeface="方正中等线_GBK" panose="03000509000000000000" pitchFamily="65" charset="-122"/>
            </a:endParaRPr>
          </a:p>
        </p:txBody>
      </p:sp>
      <p:sp>
        <p:nvSpPr>
          <p:cNvPr id="37" name="矩形 36"/>
          <p:cNvSpPr/>
          <p:nvPr/>
        </p:nvSpPr>
        <p:spPr>
          <a:xfrm>
            <a:off x="10417130" y="38377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par>
                          <p:cTn id="12" fill="hold">
                            <p:stCondLst>
                              <p:cond delay="105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5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 y="0"/>
            <a:ext cx="12233656" cy="6896100"/>
          </a:xfrm>
          <a:prstGeom prst="rect">
            <a:avLst/>
          </a:prstGeom>
        </p:spPr>
      </p:pic>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4"/>
            <a:ext cx="5919954" cy="2078061"/>
            <a:chOff x="4891314" y="1751694"/>
            <a:chExt cx="5919954"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40329" r="17411" b="5886"/>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33529"/>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b="11924"/>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8010" r="23604"/>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6" y="0"/>
            <a:ext cx="12229931" cy="6877050"/>
          </a:xfrm>
          <a:prstGeom prst="rect">
            <a:avLst/>
          </a:prstGeom>
        </p:spPr>
      </p:pic>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51" y="-8479"/>
            <a:ext cx="3949572" cy="68470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3180" y="-10780"/>
            <a:ext cx="4237149" cy="6858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34" y="-10780"/>
            <a:ext cx="4241346" cy="6885321"/>
          </a:xfrm>
          <a:prstGeom prst="rect">
            <a:avLst/>
          </a:prstGeom>
        </p:spPr>
      </p:pic>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9924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35292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60660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7976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60660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2260826" y="3343048"/>
            <a:ext cx="2344739" cy="231933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0660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22608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9924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7976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9924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7976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10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1" y="-18669"/>
            <a:ext cx="12211051" cy="6876288"/>
          </a:xfrm>
          <a:prstGeom prst="rect">
            <a:avLst/>
          </a:prstGeom>
        </p:spPr>
      </p:pic>
      <p:grpSp>
        <p:nvGrpSpPr>
          <p:cNvPr id="19" name="组合 18"/>
          <p:cNvGrpSpPr/>
          <p:nvPr/>
        </p:nvGrpSpPr>
        <p:grpSpPr>
          <a:xfrm>
            <a:off x="1298684" y="1614689"/>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774" y="1807200"/>
            <a:ext cx="11052452" cy="4703689"/>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702" y="0"/>
            <a:ext cx="6565392" cy="685800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66" y="891"/>
            <a:ext cx="12231066" cy="387784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
            <a:ext cx="12223491" cy="6857855"/>
          </a:xfrm>
          <a:prstGeom prst="rect">
            <a:avLst/>
          </a:prstGeom>
        </p:spPr>
      </p:pic>
      <p:grpSp>
        <p:nvGrpSpPr>
          <p:cNvPr id="19" name="组合 18"/>
          <p:cNvGrpSpPr/>
          <p:nvPr/>
        </p:nvGrpSpPr>
        <p:grpSpPr>
          <a:xfrm>
            <a:off x="1298014" y="1624617"/>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0930" r="18198"/>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1824</Words>
  <Application>Microsoft Office PowerPoint</Application>
  <PresentationFormat>宽屏</PresentationFormat>
  <Paragraphs>293</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Lato Regular</vt:lpstr>
      <vt:lpstr>ＭＳ Ｐゴシック</vt:lpstr>
      <vt:lpstr>PT Sans</vt:lpstr>
      <vt:lpstr>陈继世-硬笔行书</vt:lpstr>
      <vt:lpstr>方正黄草_GBK</vt:lpstr>
      <vt:lpstr>方正正大黑简体</vt:lpstr>
      <vt:lpstr>方正中等线_GBK</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29</cp:revision>
  <dcterms:created xsi:type="dcterms:W3CDTF">2017-01-20T08:23:58Z</dcterms:created>
  <dcterms:modified xsi:type="dcterms:W3CDTF">2019-01-21T05:10:59Z</dcterms:modified>
</cp:coreProperties>
</file>