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80" r:id="rId9"/>
    <p:sldId id="266" r:id="rId10"/>
    <p:sldId id="267" r:id="rId11"/>
    <p:sldId id="268" r:id="rId12"/>
    <p:sldId id="281" r:id="rId13"/>
    <p:sldId id="270" r:id="rId14"/>
    <p:sldId id="271" r:id="rId15"/>
    <p:sldId id="272" r:id="rId16"/>
    <p:sldId id="273" r:id="rId17"/>
    <p:sldId id="282" r:id="rId18"/>
    <p:sldId id="275" r:id="rId19"/>
    <p:sldId id="276" r:id="rId20"/>
    <p:sldId id="277" r:id="rId21"/>
    <p:sldId id="278" r:id="rId22"/>
    <p:sldId id="283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6F9"/>
    <a:srgbClr val="E5E4E0"/>
    <a:srgbClr val="EDE9E6"/>
    <a:srgbClr val="70545D"/>
    <a:srgbClr val="F6FAFD"/>
    <a:srgbClr val="A7C1B8"/>
    <a:srgbClr val="F6F7F9"/>
    <a:srgbClr val="AE8EB3"/>
    <a:srgbClr val="6D6944"/>
    <a:srgbClr val="3725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1F493-7E88-4325-AE5A-B246D03FE191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428D4-7A00-4509-94A0-CC8D1438BE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53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0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86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806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763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640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886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552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72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235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408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974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042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84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658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584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38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817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882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8310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756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603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428D4-7A00-4509-94A0-CC8D1438BE4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31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4934675" y="347472"/>
            <a:ext cx="2393386" cy="477956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2206" y="362300"/>
            <a:ext cx="303847" cy="4482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2126" y="93994"/>
            <a:ext cx="366932" cy="312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02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02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02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03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03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03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03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04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04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3036005" y="825428"/>
            <a:ext cx="84769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10293753" y="276516"/>
            <a:ext cx="130548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solidFill>
                  <a:schemeClr val="bg1">
                    <a:lumMod val="50000"/>
                  </a:schemeClr>
                </a:solidFill>
              </a:rPr>
              <a:t>PART 04</a:t>
            </a:r>
            <a:endParaRPr lang="zh-CN" altLang="en-US" sz="26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矩形 6"/>
          <p:cNvSpPr/>
          <p:nvPr userDrawn="1"/>
        </p:nvSpPr>
        <p:spPr>
          <a:xfrm>
            <a:off x="19304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6"/>
          <p:cNvSpPr/>
          <p:nvPr userDrawn="1"/>
        </p:nvSpPr>
        <p:spPr>
          <a:xfrm>
            <a:off x="1" y="184091"/>
            <a:ext cx="3137264" cy="656771"/>
          </a:xfrm>
          <a:custGeom>
            <a:avLst/>
            <a:gdLst>
              <a:gd name="connsiteX0" fmla="*/ 0 w 2111829"/>
              <a:gd name="connsiteY0" fmla="*/ 0 h 489857"/>
              <a:gd name="connsiteX1" fmla="*/ 2111829 w 2111829"/>
              <a:gd name="connsiteY1" fmla="*/ 0 h 489857"/>
              <a:gd name="connsiteX2" fmla="*/ 2111829 w 2111829"/>
              <a:gd name="connsiteY2" fmla="*/ 489857 h 489857"/>
              <a:gd name="connsiteX3" fmla="*/ 0 w 2111829"/>
              <a:gd name="connsiteY3" fmla="*/ 489857 h 489857"/>
              <a:gd name="connsiteX4" fmla="*/ 0 w 2111829"/>
              <a:gd name="connsiteY4" fmla="*/ 0 h 489857"/>
              <a:gd name="connsiteX0-1" fmla="*/ 0 w 2318658"/>
              <a:gd name="connsiteY0-2" fmla="*/ 21771 h 511628"/>
              <a:gd name="connsiteX1-3" fmla="*/ 2318658 w 2318658"/>
              <a:gd name="connsiteY1-4" fmla="*/ 0 h 511628"/>
              <a:gd name="connsiteX2-5" fmla="*/ 2111829 w 2318658"/>
              <a:gd name="connsiteY2-6" fmla="*/ 511628 h 511628"/>
              <a:gd name="connsiteX3-7" fmla="*/ 0 w 2318658"/>
              <a:gd name="connsiteY3-8" fmla="*/ 511628 h 511628"/>
              <a:gd name="connsiteX4-9" fmla="*/ 0 w 2318658"/>
              <a:gd name="connsiteY4-10" fmla="*/ 21771 h 511628"/>
              <a:gd name="connsiteX0-11" fmla="*/ 0 w 2318658"/>
              <a:gd name="connsiteY0-12" fmla="*/ 21771 h 511628"/>
              <a:gd name="connsiteX1-13" fmla="*/ 2318658 w 2318658"/>
              <a:gd name="connsiteY1-14" fmla="*/ 0 h 511628"/>
              <a:gd name="connsiteX2-15" fmla="*/ 2155372 w 2318658"/>
              <a:gd name="connsiteY2-16" fmla="*/ 511628 h 511628"/>
              <a:gd name="connsiteX3-17" fmla="*/ 0 w 2318658"/>
              <a:gd name="connsiteY3-18" fmla="*/ 511628 h 511628"/>
              <a:gd name="connsiteX4-19" fmla="*/ 0 w 2318658"/>
              <a:gd name="connsiteY4-20" fmla="*/ 21771 h 511628"/>
              <a:gd name="connsiteX0-21" fmla="*/ 0 w 2352948"/>
              <a:gd name="connsiteY0-22" fmla="*/ 2721 h 492578"/>
              <a:gd name="connsiteX1-23" fmla="*/ 2352948 w 2352948"/>
              <a:gd name="connsiteY1-24" fmla="*/ 0 h 492578"/>
              <a:gd name="connsiteX2-25" fmla="*/ 2155372 w 2352948"/>
              <a:gd name="connsiteY2-26" fmla="*/ 492578 h 492578"/>
              <a:gd name="connsiteX3-27" fmla="*/ 0 w 2352948"/>
              <a:gd name="connsiteY3-28" fmla="*/ 492578 h 492578"/>
              <a:gd name="connsiteX4-29" fmla="*/ 0 w 2352948"/>
              <a:gd name="connsiteY4-30" fmla="*/ 2721 h 492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52948" h="492578">
                <a:moveTo>
                  <a:pt x="0" y="2721"/>
                </a:moveTo>
                <a:lnTo>
                  <a:pt x="2352948" y="0"/>
                </a:lnTo>
                <a:lnTo>
                  <a:pt x="2155372" y="492578"/>
                </a:lnTo>
                <a:lnTo>
                  <a:pt x="0" y="492578"/>
                </a:lnTo>
                <a:lnTo>
                  <a:pt x="0" y="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BFA5A-DD50-4F08-B5E5-81CBD6BA328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CD91-3DDB-4D4D-A794-64EB75EABC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2692400" y="2178540"/>
            <a:ext cx="6939280" cy="1148080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49040"/>
            <a:ext cx="12192000" cy="3093720"/>
          </a:xfrm>
          <a:prstGeom prst="rect">
            <a:avLst/>
          </a:prstGeom>
        </p:spPr>
      </p:pic>
      <p:sp>
        <p:nvSpPr>
          <p:cNvPr id="6" name="TextBox 7"/>
          <p:cNvSpPr txBox="1"/>
          <p:nvPr/>
        </p:nvSpPr>
        <p:spPr>
          <a:xfrm>
            <a:off x="2499187" y="2317610"/>
            <a:ext cx="7325706" cy="65449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000" b="0" spc="225" dirty="0">
                <a:solidFill>
                  <a:srgbClr val="AE8E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客服经理岗位职责</a:t>
            </a:r>
            <a:r>
              <a:rPr lang="en-US" altLang="zh-CN" sz="4000" b="0" spc="225" dirty="0" err="1">
                <a:solidFill>
                  <a:srgbClr val="AE8E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0" spc="225" dirty="0">
                <a:solidFill>
                  <a:srgbClr val="AE8E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zh-CN" sz="4000" b="0" spc="225" dirty="0">
              <a:solidFill>
                <a:srgbClr val="AE8EB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62303" y="1099631"/>
            <a:ext cx="1711605" cy="1458374"/>
          </a:xfrm>
          <a:prstGeom prst="rect">
            <a:avLst/>
          </a:prstGeom>
        </p:spPr>
      </p:pic>
      <p:pic>
        <p:nvPicPr>
          <p:cNvPr id="11" name="好听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595573" y="612268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724" y="0"/>
            <a:ext cx="4988689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5999" y="520897"/>
            <a:ext cx="1711605" cy="1458374"/>
          </a:xfrm>
          <a:prstGeom prst="rect">
            <a:avLst/>
          </a:prstGeom>
        </p:spPr>
      </p:pic>
      <p:sp>
        <p:nvSpPr>
          <p:cNvPr id="11" name="TextBox 7"/>
          <p:cNvSpPr txBox="1"/>
          <p:nvPr/>
        </p:nvSpPr>
        <p:spPr>
          <a:xfrm rot="5400000">
            <a:off x="2808120" y="3701182"/>
            <a:ext cx="4853785" cy="869939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5400" b="0" spc="225" dirty="0" smtClean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CONTENTES</a:t>
            </a:r>
            <a:endParaRPr lang="zh-CN" altLang="zh-CN" sz="5400" b="0" spc="225" dirty="0">
              <a:solidFill>
                <a:srgbClr val="70545D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53"/>
          <p:cNvSpPr>
            <a:spLocks noChangeArrowheads="1"/>
          </p:cNvSpPr>
          <p:nvPr/>
        </p:nvSpPr>
        <p:spPr bwMode="auto">
          <a:xfrm>
            <a:off x="5756404" y="3474792"/>
            <a:ext cx="2037675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</a:p>
        </p:txBody>
      </p:sp>
      <p:sp>
        <p:nvSpPr>
          <p:cNvPr id="13" name="矩形 54"/>
          <p:cNvSpPr>
            <a:spLocks noChangeArrowheads="1"/>
          </p:cNvSpPr>
          <p:nvPr/>
        </p:nvSpPr>
        <p:spPr bwMode="auto">
          <a:xfrm>
            <a:off x="5809225" y="4195398"/>
            <a:ext cx="1932032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756447" y="4863175"/>
            <a:ext cx="2037632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756404" y="5572605"/>
            <a:ext cx="1932032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58" y="-60769"/>
            <a:ext cx="4030342" cy="39075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2000">
        <p15:prstTrans prst="curtains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49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4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4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4330" y="815700"/>
            <a:ext cx="1909823" cy="281777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968392" y="3753148"/>
            <a:ext cx="2441695" cy="9883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</a:t>
            </a:r>
            <a:r>
              <a:rPr lang="zh-CN" alt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219631" y="2568233"/>
            <a:ext cx="3939219" cy="1016958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"/>
          <p:cNvSpPr txBox="1"/>
          <p:nvPr/>
        </p:nvSpPr>
        <p:spPr>
          <a:xfrm>
            <a:off x="4838541" y="2687909"/>
            <a:ext cx="2863475" cy="77760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800" b="0" spc="225" dirty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第一章</a:t>
            </a:r>
            <a:endParaRPr lang="zh-CN" altLang="zh-CN" sz="4800" b="0" spc="225" dirty="0">
              <a:solidFill>
                <a:srgbClr val="70545D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1280" y="4655536"/>
            <a:ext cx="226215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（个人的基本情况）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2000">
        <p15:prstTrans prst="origami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415279" y="328600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1"/>
            <a:ext cx="2743200" cy="366183"/>
          </a:xfrm>
        </p:spPr>
        <p:txBody>
          <a:bodyPr/>
          <a:lstStyle/>
          <a:p>
            <a:fld id="{AB42095A-155F-4828-88E3-4DF16DB3926E}" type="slidenum">
              <a:rPr lang="zh-CN" altLang="en-US" smtClean="0"/>
              <a:t>4</a:t>
            </a:fld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5415279" y="2721428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415279" y="2063447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415279" y="3379409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415279" y="4037391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415279" y="4695371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15205" y="1531256"/>
            <a:ext cx="0" cy="36963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59928" y="1767112"/>
            <a:ext cx="2544000" cy="33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/>
            <a:endParaRPr lang="zh-CN" altLang="en-US" sz="2400"/>
          </a:p>
        </p:txBody>
      </p:sp>
      <p:pic>
        <p:nvPicPr>
          <p:cNvPr id="16" name="Picture 5"/>
          <p:cNvPicPr>
            <a:picLocks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97" r="4276"/>
          <a:stretch>
            <a:fillRect/>
          </a:stretch>
        </p:blipFill>
        <p:spPr bwMode="auto">
          <a:xfrm>
            <a:off x="1425715" y="1863747"/>
            <a:ext cx="2412428" cy="311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1478050" y="5313832"/>
            <a:ext cx="2307757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400" b="1" spc="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某某某</a:t>
            </a:r>
            <a:endParaRPr lang="zh-CN" altLang="en-US" sz="2400" b="1" spc="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1076192" y="5900704"/>
            <a:ext cx="3111472" cy="50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梦想总是留给有准备的人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6096000" y="1600394"/>
            <a:ext cx="3240360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  历：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大学本科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6096000" y="2881789"/>
            <a:ext cx="4176464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      业：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某某学院某某专业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6096000" y="2241091"/>
            <a:ext cx="3240360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毕业院校：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华中师范大学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6096000" y="3522486"/>
            <a:ext cx="4664411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通讯地址：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武汉市华中师范大学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6096000" y="4163183"/>
            <a:ext cx="3844352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    话：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139-****-****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6096000" y="4847771"/>
            <a:ext cx="1632000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自我评价：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>
            <a:spLocks noChangeArrowheads="1"/>
          </p:cNvSpPr>
          <p:nvPr/>
        </p:nvSpPr>
        <p:spPr bwMode="auto">
          <a:xfrm>
            <a:off x="6096000" y="5287224"/>
            <a:ext cx="5121611" cy="94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我是一个爱学习、有计划、乐观向上、兴趣广泛的人，拥有较强的组织能力和适应能力、并具有较强的管理策划与组织管理协调能力。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0.12691 -0.303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37" y="-151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-0.1224 0.28365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75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7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974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74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974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974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5" grpId="0" animBg="1"/>
      <p:bldP spid="15" grpId="1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52365" y="331811"/>
            <a:ext cx="264109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个人履历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95" y="6197592"/>
            <a:ext cx="7582768" cy="52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椭圆 4"/>
          <p:cNvSpPr/>
          <p:nvPr/>
        </p:nvSpPr>
        <p:spPr>
          <a:xfrm>
            <a:off x="7590696" y="5095235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矩形 27"/>
          <p:cNvSpPr/>
          <p:nvPr/>
        </p:nvSpPr>
        <p:spPr>
          <a:xfrm>
            <a:off x="2681197" y="5095236"/>
            <a:ext cx="4906497" cy="52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椭圆 4"/>
          <p:cNvSpPr/>
          <p:nvPr/>
        </p:nvSpPr>
        <p:spPr>
          <a:xfrm flipH="1">
            <a:off x="2098674" y="3992878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0" name="矩形 29"/>
          <p:cNvSpPr/>
          <p:nvPr/>
        </p:nvSpPr>
        <p:spPr>
          <a:xfrm>
            <a:off x="2676094" y="3996812"/>
            <a:ext cx="2676271" cy="524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1" name="椭圆 4"/>
          <p:cNvSpPr/>
          <p:nvPr/>
        </p:nvSpPr>
        <p:spPr>
          <a:xfrm>
            <a:off x="5352366" y="2891985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2" name="矩形 31"/>
          <p:cNvSpPr/>
          <p:nvPr/>
        </p:nvSpPr>
        <p:spPr>
          <a:xfrm>
            <a:off x="3252881" y="2891984"/>
            <a:ext cx="2099484" cy="524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3" name="椭圆 4"/>
          <p:cNvSpPr/>
          <p:nvPr/>
        </p:nvSpPr>
        <p:spPr>
          <a:xfrm flipH="1">
            <a:off x="2676095" y="1789629"/>
            <a:ext cx="577421" cy="1154844"/>
          </a:xfrm>
          <a:custGeom>
            <a:avLst/>
            <a:gdLst/>
            <a:ahLst/>
            <a:cxnLst/>
            <a:rect l="l" t="t" r="r" b="b"/>
            <a:pathLst>
              <a:path w="792088" h="1584176">
                <a:moveTo>
                  <a:pt x="0" y="0"/>
                </a:moveTo>
                <a:cubicBezTo>
                  <a:pt x="437458" y="0"/>
                  <a:pt x="792088" y="354630"/>
                  <a:pt x="792088" y="792088"/>
                </a:cubicBezTo>
                <a:cubicBezTo>
                  <a:pt x="792088" y="1229546"/>
                  <a:pt x="437458" y="1584176"/>
                  <a:pt x="0" y="1584176"/>
                </a:cubicBezTo>
                <a:lnTo>
                  <a:pt x="0" y="1512088"/>
                </a:lnTo>
                <a:cubicBezTo>
                  <a:pt x="397645" y="1512088"/>
                  <a:pt x="720000" y="1189733"/>
                  <a:pt x="720000" y="792088"/>
                </a:cubicBezTo>
                <a:cubicBezTo>
                  <a:pt x="720000" y="394443"/>
                  <a:pt x="397645" y="72088"/>
                  <a:pt x="0" y="720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3253516" y="1630949"/>
            <a:ext cx="7530605" cy="364561"/>
            <a:chOff x="2440137" y="1223211"/>
            <a:chExt cx="5647954" cy="273421"/>
          </a:xfrm>
          <a:solidFill>
            <a:schemeClr val="accent5"/>
          </a:solidFill>
        </p:grpSpPr>
        <p:sp>
          <p:nvSpPr>
            <p:cNvPr id="34" name="矩形 33"/>
            <p:cNvSpPr/>
            <p:nvPr/>
          </p:nvSpPr>
          <p:spPr>
            <a:xfrm>
              <a:off x="2440137" y="1342222"/>
              <a:ext cx="5352543" cy="393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5" name="等腰三角形 34"/>
            <p:cNvSpPr/>
            <p:nvPr/>
          </p:nvSpPr>
          <p:spPr>
            <a:xfrm rot="5400000">
              <a:off x="7784095" y="1192637"/>
              <a:ext cx="273421" cy="3345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6" name="文本框 34"/>
          <p:cNvSpPr>
            <a:spLocks noChangeArrowheads="1"/>
          </p:cNvSpPr>
          <p:nvPr/>
        </p:nvSpPr>
        <p:spPr bwMode="auto">
          <a:xfrm>
            <a:off x="8461307" y="5147722"/>
            <a:ext cx="2871352" cy="10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2757115" y="4035557"/>
            <a:ext cx="3172671" cy="10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8" name="文本框 34"/>
          <p:cNvSpPr>
            <a:spLocks noChangeArrowheads="1"/>
          </p:cNvSpPr>
          <p:nvPr/>
        </p:nvSpPr>
        <p:spPr bwMode="auto">
          <a:xfrm>
            <a:off x="6242271" y="2920590"/>
            <a:ext cx="3172671" cy="10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9" name="文本框 34"/>
          <p:cNvSpPr>
            <a:spLocks noChangeArrowheads="1"/>
          </p:cNvSpPr>
          <p:nvPr/>
        </p:nvSpPr>
        <p:spPr bwMode="auto">
          <a:xfrm>
            <a:off x="3252879" y="1821834"/>
            <a:ext cx="3172671" cy="103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75"/>
                            </p:stCondLst>
                            <p:childTnLst>
                              <p:par>
                                <p:cTn id="40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12740" y="309350"/>
            <a:ext cx="264109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所获荣誉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5398027" y="2042937"/>
            <a:ext cx="1235260" cy="2222400"/>
            <a:chOff x="3851919" y="1591543"/>
            <a:chExt cx="1385318" cy="2492375"/>
          </a:xfrm>
          <a:solidFill>
            <a:schemeClr val="accent3"/>
          </a:solidFill>
        </p:grpSpPr>
        <p:sp>
          <p:nvSpPr>
            <p:cNvPr id="7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96"/>
          <p:cNvSpPr txBox="1"/>
          <p:nvPr/>
        </p:nvSpPr>
        <p:spPr>
          <a:xfrm>
            <a:off x="5785465" y="3485633"/>
            <a:ext cx="4603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prstClr val="white"/>
                </a:solidFill>
              </a:rPr>
              <a:t>03</a:t>
            </a:r>
            <a:endParaRPr lang="zh-CN" altLang="en-US" sz="2135" dirty="0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296708" y="2044073"/>
            <a:ext cx="1234629" cy="2221264"/>
            <a:chOff x="3851919" y="1591543"/>
            <a:chExt cx="1385318" cy="2492375"/>
          </a:xfrm>
          <a:solidFill>
            <a:schemeClr val="accent2"/>
          </a:solidFill>
        </p:grpSpPr>
        <p:sp>
          <p:nvSpPr>
            <p:cNvPr id="13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4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5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</p:grpSp>
      <p:sp>
        <p:nvSpPr>
          <p:cNvPr id="16" name="TextBox 102"/>
          <p:cNvSpPr txBox="1"/>
          <p:nvPr/>
        </p:nvSpPr>
        <p:spPr>
          <a:xfrm>
            <a:off x="3683831" y="3425360"/>
            <a:ext cx="4603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prstClr val="white"/>
                </a:solidFill>
              </a:rPr>
              <a:t>02</a:t>
            </a:r>
            <a:endParaRPr lang="zh-CN" altLang="en-US" sz="2135" dirty="0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60666" y="2044073"/>
            <a:ext cx="1234629" cy="2221264"/>
            <a:chOff x="3851919" y="1591543"/>
            <a:chExt cx="1385318" cy="2492375"/>
          </a:xfrm>
          <a:solidFill>
            <a:schemeClr val="accent4"/>
          </a:solidFill>
        </p:grpSpPr>
        <p:sp>
          <p:nvSpPr>
            <p:cNvPr id="18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2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</p:grpSp>
      <p:sp>
        <p:nvSpPr>
          <p:cNvPr id="21" name="TextBox 108"/>
          <p:cNvSpPr txBox="1"/>
          <p:nvPr/>
        </p:nvSpPr>
        <p:spPr>
          <a:xfrm>
            <a:off x="8047789" y="3425360"/>
            <a:ext cx="4603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prstClr val="white"/>
                </a:solidFill>
              </a:rPr>
              <a:t>04</a:t>
            </a:r>
            <a:endParaRPr lang="zh-CN" altLang="en-US" sz="2135" dirty="0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761982" y="2044073"/>
            <a:ext cx="1234629" cy="2221264"/>
            <a:chOff x="3851919" y="1591543"/>
            <a:chExt cx="1385318" cy="2492375"/>
          </a:xfrm>
          <a:solidFill>
            <a:schemeClr val="accent5"/>
          </a:solidFill>
        </p:grpSpPr>
        <p:sp>
          <p:nvSpPr>
            <p:cNvPr id="23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24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25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</p:grpSp>
      <p:sp>
        <p:nvSpPr>
          <p:cNvPr id="26" name="TextBox 108"/>
          <p:cNvSpPr txBox="1"/>
          <p:nvPr/>
        </p:nvSpPr>
        <p:spPr>
          <a:xfrm>
            <a:off x="10149105" y="3425360"/>
            <a:ext cx="4603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prstClr val="white"/>
                </a:solidFill>
              </a:rPr>
              <a:t>05</a:t>
            </a:r>
            <a:endParaRPr lang="zh-CN" altLang="en-US" sz="2135" dirty="0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95391" y="2044073"/>
            <a:ext cx="1234629" cy="2221264"/>
            <a:chOff x="3851919" y="1591543"/>
            <a:chExt cx="1385318" cy="2492375"/>
          </a:xfrm>
          <a:solidFill>
            <a:schemeClr val="accent1"/>
          </a:solidFill>
        </p:grpSpPr>
        <p:sp>
          <p:nvSpPr>
            <p:cNvPr id="28" name="矩形 27"/>
            <p:cNvSpPr/>
            <p:nvPr/>
          </p:nvSpPr>
          <p:spPr>
            <a:xfrm flipH="1">
              <a:off x="4067944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29" name="椭圆 22"/>
            <p:cNvSpPr/>
            <p:nvPr/>
          </p:nvSpPr>
          <p:spPr>
            <a:xfrm>
              <a:off x="3851919" y="2447355"/>
              <a:ext cx="1385318" cy="1636563"/>
            </a:xfrm>
            <a:custGeom>
              <a:avLst/>
              <a:gdLst/>
              <a:ahLst/>
              <a:cxnLst/>
              <a:rect l="l" t="t" r="r" b="b"/>
              <a:pathLst>
                <a:path w="1385318" h="1636563">
                  <a:moveTo>
                    <a:pt x="692658" y="409189"/>
                  </a:moveTo>
                  <a:cubicBezTo>
                    <a:pt x="987972" y="409189"/>
                    <a:pt x="1227372" y="648589"/>
                    <a:pt x="1227372" y="943903"/>
                  </a:cubicBezTo>
                  <a:cubicBezTo>
                    <a:pt x="1227372" y="1239217"/>
                    <a:pt x="987972" y="1478617"/>
                    <a:pt x="692658" y="1478617"/>
                  </a:cubicBezTo>
                  <a:cubicBezTo>
                    <a:pt x="397344" y="1478617"/>
                    <a:pt x="157944" y="1239217"/>
                    <a:pt x="157944" y="943903"/>
                  </a:cubicBezTo>
                  <a:cubicBezTo>
                    <a:pt x="157944" y="648589"/>
                    <a:pt x="397344" y="409189"/>
                    <a:pt x="692658" y="409189"/>
                  </a:cubicBezTo>
                  <a:close/>
                  <a:moveTo>
                    <a:pt x="692658" y="367839"/>
                  </a:moveTo>
                  <a:cubicBezTo>
                    <a:pt x="374507" y="367839"/>
                    <a:pt x="116594" y="625752"/>
                    <a:pt x="116594" y="943903"/>
                  </a:cubicBezTo>
                  <a:cubicBezTo>
                    <a:pt x="116594" y="1262054"/>
                    <a:pt x="374507" y="1519967"/>
                    <a:pt x="692658" y="1519967"/>
                  </a:cubicBezTo>
                  <a:cubicBezTo>
                    <a:pt x="1010809" y="1519967"/>
                    <a:pt x="1268722" y="1262054"/>
                    <a:pt x="1268722" y="943903"/>
                  </a:cubicBezTo>
                  <a:cubicBezTo>
                    <a:pt x="1268722" y="625752"/>
                    <a:pt x="1010809" y="367839"/>
                    <a:pt x="692658" y="367839"/>
                  </a:cubicBezTo>
                  <a:close/>
                  <a:moveTo>
                    <a:pt x="453480" y="72008"/>
                  </a:moveTo>
                  <a:lnTo>
                    <a:pt x="453480" y="296230"/>
                  </a:lnTo>
                  <a:cubicBezTo>
                    <a:pt x="527423" y="266333"/>
                    <a:pt x="608279" y="251245"/>
                    <a:pt x="692659" y="251245"/>
                  </a:cubicBezTo>
                  <a:cubicBezTo>
                    <a:pt x="786546" y="251245"/>
                    <a:pt x="876070" y="269925"/>
                    <a:pt x="957536" y="304207"/>
                  </a:cubicBezTo>
                  <a:lnTo>
                    <a:pt x="957536" y="72008"/>
                  </a:lnTo>
                  <a:close/>
                  <a:moveTo>
                    <a:pt x="381472" y="0"/>
                  </a:moveTo>
                  <a:lnTo>
                    <a:pt x="1029544" y="0"/>
                  </a:lnTo>
                  <a:lnTo>
                    <a:pt x="1029544" y="72008"/>
                  </a:lnTo>
                  <a:lnTo>
                    <a:pt x="1029544" y="342191"/>
                  </a:lnTo>
                  <a:cubicBezTo>
                    <a:pt x="1242479" y="458018"/>
                    <a:pt x="1385318" y="684280"/>
                    <a:pt x="1385318" y="943904"/>
                  </a:cubicBezTo>
                  <a:cubicBezTo>
                    <a:pt x="1385318" y="1326449"/>
                    <a:pt x="1075204" y="1636563"/>
                    <a:pt x="692659" y="1636563"/>
                  </a:cubicBezTo>
                  <a:cubicBezTo>
                    <a:pt x="310114" y="1636563"/>
                    <a:pt x="0" y="1326449"/>
                    <a:pt x="0" y="943904"/>
                  </a:cubicBezTo>
                  <a:cubicBezTo>
                    <a:pt x="0" y="673806"/>
                    <a:pt x="154597" y="439816"/>
                    <a:pt x="381472" y="328243"/>
                  </a:cubicBezTo>
                  <a:lnTo>
                    <a:pt x="381472" y="720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30" name="矩形 27"/>
            <p:cNvSpPr/>
            <p:nvPr/>
          </p:nvSpPr>
          <p:spPr>
            <a:xfrm>
              <a:off x="4393306" y="1591543"/>
              <a:ext cx="689223" cy="1027832"/>
            </a:xfrm>
            <a:custGeom>
              <a:avLst/>
              <a:gdLst/>
              <a:ahLst/>
              <a:cxnLst/>
              <a:rect l="l" t="t" r="r" b="b"/>
              <a:pathLst>
                <a:path w="689223" h="1027832">
                  <a:moveTo>
                    <a:pt x="439813" y="108968"/>
                  </a:moveTo>
                  <a:cubicBezTo>
                    <a:pt x="399126" y="108968"/>
                    <a:pt x="366143" y="141951"/>
                    <a:pt x="366143" y="182638"/>
                  </a:cubicBezTo>
                  <a:cubicBezTo>
                    <a:pt x="366143" y="223325"/>
                    <a:pt x="399126" y="256308"/>
                    <a:pt x="439813" y="256308"/>
                  </a:cubicBezTo>
                  <a:cubicBezTo>
                    <a:pt x="480500" y="256308"/>
                    <a:pt x="513483" y="223325"/>
                    <a:pt x="513483" y="182638"/>
                  </a:cubicBezTo>
                  <a:cubicBezTo>
                    <a:pt x="513483" y="141951"/>
                    <a:pt x="480500" y="108968"/>
                    <a:pt x="439813" y="108968"/>
                  </a:cubicBezTo>
                  <a:close/>
                  <a:moveTo>
                    <a:pt x="311944" y="0"/>
                  </a:moveTo>
                  <a:lnTo>
                    <a:pt x="689223" y="0"/>
                  </a:lnTo>
                  <a:lnTo>
                    <a:pt x="372517" y="1025450"/>
                  </a:lnTo>
                  <a:lnTo>
                    <a:pt x="0" y="102783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prstClr val="white"/>
                </a:solidFill>
              </a:endParaRPr>
            </a:p>
          </p:txBody>
        </p:sp>
      </p:grpSp>
      <p:sp>
        <p:nvSpPr>
          <p:cNvPr id="31" name="TextBox 102"/>
          <p:cNvSpPr txBox="1"/>
          <p:nvPr/>
        </p:nvSpPr>
        <p:spPr>
          <a:xfrm>
            <a:off x="1582514" y="3425360"/>
            <a:ext cx="4603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prstClr val="white"/>
                </a:solidFill>
              </a:rPr>
              <a:t>01</a:t>
            </a:r>
            <a:endParaRPr lang="zh-CN" altLang="en-US" sz="2135" dirty="0">
              <a:solidFill>
                <a:prstClr val="white"/>
              </a:solidFill>
            </a:endParaRP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863601" y="4418276"/>
            <a:ext cx="1662883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3082581" y="4418276"/>
            <a:ext cx="1662883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5184215" y="4418276"/>
            <a:ext cx="1662883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7446539" y="4418276"/>
            <a:ext cx="1662883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6" name="文本框 34"/>
          <p:cNvSpPr>
            <a:spLocks noChangeArrowheads="1"/>
          </p:cNvSpPr>
          <p:nvPr/>
        </p:nvSpPr>
        <p:spPr bwMode="auto">
          <a:xfrm>
            <a:off x="9599525" y="4418276"/>
            <a:ext cx="1662883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en-US" altLang="zh-CN" sz="1335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2" presetClass="entr" presetSubtype="4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533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33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33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75"/>
                            </p:stCondLst>
                            <p:childTnLst>
                              <p:par>
                                <p:cTn id="59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decel="533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6" grpId="0"/>
      <p:bldP spid="21" grpId="0"/>
      <p:bldP spid="26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270269" y="320927"/>
            <a:ext cx="264109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自我分析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362" y="1485504"/>
            <a:ext cx="3948337" cy="5264451"/>
          </a:xfrm>
          <a:prstGeom prst="rect">
            <a:avLst/>
          </a:prstGeom>
          <a:effectLst/>
        </p:spPr>
      </p:pic>
      <p:sp>
        <p:nvSpPr>
          <p:cNvPr id="7" name="TextBox 4"/>
          <p:cNvSpPr txBox="1"/>
          <p:nvPr/>
        </p:nvSpPr>
        <p:spPr>
          <a:xfrm>
            <a:off x="2209245" y="1840629"/>
            <a:ext cx="5473561" cy="861766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9" name="泪滴形 8"/>
          <p:cNvSpPr/>
          <p:nvPr/>
        </p:nvSpPr>
        <p:spPr>
          <a:xfrm>
            <a:off x="1293560" y="1935511"/>
            <a:ext cx="672000" cy="6720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0956" rIns="0" bIns="60956"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209245" y="2979179"/>
            <a:ext cx="5473561" cy="861766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1" name="泪滴形 10"/>
          <p:cNvSpPr/>
          <p:nvPr/>
        </p:nvSpPr>
        <p:spPr>
          <a:xfrm>
            <a:off x="1293560" y="3074061"/>
            <a:ext cx="672000" cy="6720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0956" rIns="0" bIns="60956"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2209245" y="4117730"/>
            <a:ext cx="5473561" cy="861766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3" name="泪滴形 12"/>
          <p:cNvSpPr/>
          <p:nvPr/>
        </p:nvSpPr>
        <p:spPr>
          <a:xfrm>
            <a:off x="1293560" y="4212612"/>
            <a:ext cx="672000" cy="6720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0956" rIns="0" bIns="60956"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2209245" y="5256282"/>
            <a:ext cx="5473561" cy="861766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根据自己的需要添加适当的文字，模板中的所有颜色板式均可自由编辑替换，添加适当的文字。</a:t>
            </a:r>
          </a:p>
        </p:txBody>
      </p:sp>
      <p:sp>
        <p:nvSpPr>
          <p:cNvPr id="15" name="泪滴形 14"/>
          <p:cNvSpPr/>
          <p:nvPr/>
        </p:nvSpPr>
        <p:spPr>
          <a:xfrm>
            <a:off x="1293560" y="5351164"/>
            <a:ext cx="672000" cy="6720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0956" rIns="0" bIns="60956" rtlCol="0" anchor="ctr"/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75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75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75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75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75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75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75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4330" y="815700"/>
            <a:ext cx="1909823" cy="281777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4219631" y="2568233"/>
            <a:ext cx="3939219" cy="1016958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38541" y="2687909"/>
            <a:ext cx="2863475" cy="77760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800" b="0" spc="225" dirty="0" smtClean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第二章</a:t>
            </a:r>
            <a:endParaRPr lang="zh-CN" altLang="zh-CN" sz="4800" b="0" spc="225" dirty="0">
              <a:solidFill>
                <a:srgbClr val="70545D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72561" y="3583398"/>
            <a:ext cx="2646878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en-US" altLang="zh-CN" sz="4800" dirty="0">
              <a:solidFill>
                <a:srgbClr val="393939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（对岗位的认识）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295283" y="313211"/>
            <a:ext cx="264109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岗位性质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85084" y="1971185"/>
            <a:ext cx="3728101" cy="3780675"/>
            <a:chOff x="1331640" y="1707654"/>
            <a:chExt cx="2796076" cy="2835506"/>
          </a:xfrm>
          <a:solidFill>
            <a:schemeClr val="accent1"/>
          </a:solidFill>
        </p:grpSpPr>
        <p:sp>
          <p:nvSpPr>
            <p:cNvPr id="7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391477" y="2166909"/>
            <a:ext cx="470452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6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391477" y="3141815"/>
            <a:ext cx="470452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6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391477" y="4117942"/>
            <a:ext cx="470452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6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391477" y="5094070"/>
            <a:ext cx="470452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6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6216646" y="2452760"/>
            <a:ext cx="105611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6216646" y="3422109"/>
            <a:ext cx="105611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6216646" y="4391459"/>
            <a:ext cx="105611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216646" y="5360809"/>
            <a:ext cx="105611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99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75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75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75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75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decel="533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92399" y="301144"/>
            <a:ext cx="264109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>
            <a:spLocks noChangeArrowheads="1"/>
          </p:cNvSpPr>
          <p:nvPr/>
        </p:nvSpPr>
        <p:spPr bwMode="auto">
          <a:xfrm>
            <a:off x="1570266" y="2995387"/>
            <a:ext cx="3083983" cy="3143251"/>
          </a:xfrm>
          <a:custGeom>
            <a:avLst/>
            <a:gdLst>
              <a:gd name="T0" fmla="*/ 92 w 550"/>
              <a:gd name="T1" fmla="*/ 110 h 561"/>
              <a:gd name="T2" fmla="*/ 110 w 550"/>
              <a:gd name="T3" fmla="*/ 459 h 561"/>
              <a:gd name="T4" fmla="*/ 541 w 550"/>
              <a:gd name="T5" fmla="*/ 514 h 561"/>
              <a:gd name="T6" fmla="*/ 441 w 550"/>
              <a:gd name="T7" fmla="*/ 91 h 561"/>
              <a:gd name="T8" fmla="*/ 92 w 550"/>
              <a:gd name="T9" fmla="*/ 110 h 5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0"/>
              <a:gd name="T16" fmla="*/ 0 h 561"/>
              <a:gd name="T17" fmla="*/ 550 w 550"/>
              <a:gd name="T18" fmla="*/ 561 h 5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0" h="561">
                <a:moveTo>
                  <a:pt x="92" y="110"/>
                </a:moveTo>
                <a:cubicBezTo>
                  <a:pt x="0" y="211"/>
                  <a:pt x="8" y="367"/>
                  <a:pt x="110" y="459"/>
                </a:cubicBezTo>
                <a:cubicBezTo>
                  <a:pt x="224" y="561"/>
                  <a:pt x="416" y="510"/>
                  <a:pt x="541" y="514"/>
                </a:cubicBezTo>
                <a:cubicBezTo>
                  <a:pt x="522" y="387"/>
                  <a:pt x="550" y="189"/>
                  <a:pt x="441" y="91"/>
                </a:cubicBezTo>
                <a:cubicBezTo>
                  <a:pt x="339" y="0"/>
                  <a:pt x="183" y="8"/>
                  <a:pt x="92" y="110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bg1"/>
            </a:solidFill>
            <a:bevel/>
          </a:ln>
        </p:spPr>
        <p:txBody>
          <a:bodyPr/>
          <a:lstStyle/>
          <a:p>
            <a:endParaRPr lang="zh-CN" altLang="zh-CN" sz="2135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7" name="Freeform 6"/>
          <p:cNvSpPr>
            <a:spLocks noChangeArrowheads="1"/>
          </p:cNvSpPr>
          <p:nvPr/>
        </p:nvSpPr>
        <p:spPr bwMode="auto">
          <a:xfrm>
            <a:off x="1883532" y="2434471"/>
            <a:ext cx="2410883" cy="2461683"/>
          </a:xfrm>
          <a:custGeom>
            <a:avLst/>
            <a:gdLst>
              <a:gd name="T0" fmla="*/ 72 w 430"/>
              <a:gd name="T1" fmla="*/ 86 h 439"/>
              <a:gd name="T2" fmla="*/ 86 w 430"/>
              <a:gd name="T3" fmla="*/ 359 h 439"/>
              <a:gd name="T4" fmla="*/ 423 w 430"/>
              <a:gd name="T5" fmla="*/ 402 h 439"/>
              <a:gd name="T6" fmla="*/ 345 w 430"/>
              <a:gd name="T7" fmla="*/ 72 h 439"/>
              <a:gd name="T8" fmla="*/ 72 w 430"/>
              <a:gd name="T9" fmla="*/ 86 h 4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0"/>
              <a:gd name="T16" fmla="*/ 0 h 439"/>
              <a:gd name="T17" fmla="*/ 430 w 430"/>
              <a:gd name="T18" fmla="*/ 439 h 4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0" h="439">
                <a:moveTo>
                  <a:pt x="72" y="86"/>
                </a:moveTo>
                <a:cubicBezTo>
                  <a:pt x="0" y="165"/>
                  <a:pt x="7" y="288"/>
                  <a:pt x="86" y="359"/>
                </a:cubicBezTo>
                <a:cubicBezTo>
                  <a:pt x="175" y="439"/>
                  <a:pt x="325" y="400"/>
                  <a:pt x="423" y="402"/>
                </a:cubicBezTo>
                <a:cubicBezTo>
                  <a:pt x="408" y="303"/>
                  <a:pt x="430" y="148"/>
                  <a:pt x="345" y="72"/>
                </a:cubicBezTo>
                <a:cubicBezTo>
                  <a:pt x="265" y="0"/>
                  <a:pt x="143" y="7"/>
                  <a:pt x="72" y="86"/>
                </a:cubicBezTo>
                <a:close/>
              </a:path>
            </a:pathLst>
          </a:custGeom>
          <a:solidFill>
            <a:schemeClr val="accent2"/>
          </a:solidFill>
          <a:ln w="28575" cmpd="sng">
            <a:solidFill>
              <a:schemeClr val="bg1"/>
            </a:solidFill>
            <a:bevel/>
          </a:ln>
        </p:spPr>
        <p:txBody>
          <a:bodyPr/>
          <a:lstStyle/>
          <a:p>
            <a:endParaRPr lang="zh-CN" altLang="zh-CN" sz="2135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9" name="Freeform 7"/>
          <p:cNvSpPr>
            <a:spLocks noChangeArrowheads="1"/>
          </p:cNvSpPr>
          <p:nvPr/>
        </p:nvSpPr>
        <p:spPr bwMode="auto">
          <a:xfrm>
            <a:off x="2097316" y="1858738"/>
            <a:ext cx="1945217" cy="1983316"/>
          </a:xfrm>
          <a:custGeom>
            <a:avLst/>
            <a:gdLst>
              <a:gd name="T0" fmla="*/ 58 w 347"/>
              <a:gd name="T1" fmla="*/ 70 h 354"/>
              <a:gd name="T2" fmla="*/ 69 w 347"/>
              <a:gd name="T3" fmla="*/ 290 h 354"/>
              <a:gd name="T4" fmla="*/ 341 w 347"/>
              <a:gd name="T5" fmla="*/ 325 h 354"/>
              <a:gd name="T6" fmla="*/ 278 w 347"/>
              <a:gd name="T7" fmla="*/ 58 h 354"/>
              <a:gd name="T8" fmla="*/ 58 w 347"/>
              <a:gd name="T9" fmla="*/ 70 h 3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7"/>
              <a:gd name="T16" fmla="*/ 0 h 354"/>
              <a:gd name="T17" fmla="*/ 347 w 347"/>
              <a:gd name="T18" fmla="*/ 354 h 3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7" h="354">
                <a:moveTo>
                  <a:pt x="58" y="70"/>
                </a:moveTo>
                <a:cubicBezTo>
                  <a:pt x="0" y="134"/>
                  <a:pt x="5" y="232"/>
                  <a:pt x="69" y="290"/>
                </a:cubicBezTo>
                <a:cubicBezTo>
                  <a:pt x="141" y="354"/>
                  <a:pt x="262" y="322"/>
                  <a:pt x="341" y="325"/>
                </a:cubicBezTo>
                <a:cubicBezTo>
                  <a:pt x="329" y="245"/>
                  <a:pt x="347" y="120"/>
                  <a:pt x="278" y="58"/>
                </a:cubicBezTo>
                <a:cubicBezTo>
                  <a:pt x="214" y="0"/>
                  <a:pt x="115" y="6"/>
                  <a:pt x="58" y="70"/>
                </a:cubicBezTo>
                <a:close/>
              </a:path>
            </a:pathLst>
          </a:custGeom>
          <a:solidFill>
            <a:schemeClr val="accent3"/>
          </a:solidFill>
          <a:ln w="28575" cmpd="sng">
            <a:solidFill>
              <a:schemeClr val="bg1"/>
            </a:solidFill>
            <a:bevel/>
          </a:ln>
        </p:spPr>
        <p:txBody>
          <a:bodyPr/>
          <a:lstStyle/>
          <a:p>
            <a:endParaRPr lang="zh-CN" altLang="zh-CN" sz="2135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0" name="Freeform 8"/>
          <p:cNvSpPr>
            <a:spLocks noChangeArrowheads="1"/>
          </p:cNvSpPr>
          <p:nvPr/>
        </p:nvSpPr>
        <p:spPr bwMode="auto">
          <a:xfrm>
            <a:off x="2253948" y="1382487"/>
            <a:ext cx="1608667" cy="1646767"/>
          </a:xfrm>
          <a:custGeom>
            <a:avLst/>
            <a:gdLst>
              <a:gd name="T0" fmla="*/ 47 w 287"/>
              <a:gd name="T1" fmla="*/ 58 h 294"/>
              <a:gd name="T2" fmla="*/ 57 w 287"/>
              <a:gd name="T3" fmla="*/ 240 h 294"/>
              <a:gd name="T4" fmla="*/ 282 w 287"/>
              <a:gd name="T5" fmla="*/ 269 h 294"/>
              <a:gd name="T6" fmla="*/ 230 w 287"/>
              <a:gd name="T7" fmla="*/ 48 h 294"/>
              <a:gd name="T8" fmla="*/ 47 w 287"/>
              <a:gd name="T9" fmla="*/ 58 h 2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7"/>
              <a:gd name="T16" fmla="*/ 0 h 294"/>
              <a:gd name="T17" fmla="*/ 287 w 287"/>
              <a:gd name="T18" fmla="*/ 294 h 2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7" h="294">
                <a:moveTo>
                  <a:pt x="47" y="58"/>
                </a:moveTo>
                <a:cubicBezTo>
                  <a:pt x="0" y="111"/>
                  <a:pt x="4" y="193"/>
                  <a:pt x="57" y="240"/>
                </a:cubicBezTo>
                <a:cubicBezTo>
                  <a:pt x="117" y="294"/>
                  <a:pt x="217" y="267"/>
                  <a:pt x="282" y="269"/>
                </a:cubicBezTo>
                <a:cubicBezTo>
                  <a:pt x="273" y="203"/>
                  <a:pt x="287" y="99"/>
                  <a:pt x="230" y="48"/>
                </a:cubicBezTo>
                <a:cubicBezTo>
                  <a:pt x="177" y="0"/>
                  <a:pt x="95" y="5"/>
                  <a:pt x="47" y="58"/>
                </a:cubicBezTo>
                <a:close/>
              </a:path>
            </a:pathLst>
          </a:custGeom>
          <a:solidFill>
            <a:schemeClr val="accent4"/>
          </a:solidFill>
          <a:ln w="28575" cmpd="sng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zh-CN" altLang="zh-CN" sz="2135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1" name="TextBox 682"/>
          <p:cNvSpPr>
            <a:spLocks noChangeArrowheads="1"/>
          </p:cNvSpPr>
          <p:nvPr/>
        </p:nvSpPr>
        <p:spPr bwMode="auto">
          <a:xfrm>
            <a:off x="2840295" y="1875671"/>
            <a:ext cx="56297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665" dirty="0">
                <a:solidFill>
                  <a:schemeClr val="bg1"/>
                </a:solidFill>
                <a:latin typeface="方正中等线简体" pitchFamily="1" charset="-122"/>
                <a:ea typeface="方正中等线简体" pitchFamily="1" charset="-122"/>
              </a:rPr>
              <a:t>01</a:t>
            </a:r>
            <a:endParaRPr lang="zh-CN" altLang="en-US" sz="2665" dirty="0">
              <a:solidFill>
                <a:schemeClr val="bg1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2" name="TextBox 682"/>
          <p:cNvSpPr>
            <a:spLocks noChangeArrowheads="1"/>
          </p:cNvSpPr>
          <p:nvPr/>
        </p:nvSpPr>
        <p:spPr bwMode="auto">
          <a:xfrm>
            <a:off x="2840295" y="2944587"/>
            <a:ext cx="56297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665" dirty="0">
                <a:solidFill>
                  <a:schemeClr val="bg1"/>
                </a:solidFill>
                <a:latin typeface="方正中等线简体" pitchFamily="1" charset="-122"/>
                <a:ea typeface="方正中等线简体" pitchFamily="1" charset="-122"/>
              </a:rPr>
              <a:t>02</a:t>
            </a:r>
            <a:endParaRPr lang="zh-CN" altLang="en-US" sz="2665" dirty="0">
              <a:solidFill>
                <a:schemeClr val="bg1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3" name="TextBox 682"/>
          <p:cNvSpPr>
            <a:spLocks noChangeArrowheads="1"/>
          </p:cNvSpPr>
          <p:nvPr/>
        </p:nvSpPr>
        <p:spPr bwMode="auto">
          <a:xfrm>
            <a:off x="2840295" y="4011387"/>
            <a:ext cx="56297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665" dirty="0">
                <a:solidFill>
                  <a:schemeClr val="bg1"/>
                </a:solidFill>
                <a:latin typeface="方正中等线简体" pitchFamily="1" charset="-122"/>
                <a:ea typeface="方正中等线简体" pitchFamily="1" charset="-122"/>
              </a:rPr>
              <a:t>03</a:t>
            </a:r>
            <a:endParaRPr lang="zh-CN" altLang="en-US" sz="2665" dirty="0">
              <a:solidFill>
                <a:schemeClr val="bg1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4" name="TextBox 682"/>
          <p:cNvSpPr>
            <a:spLocks noChangeArrowheads="1"/>
          </p:cNvSpPr>
          <p:nvPr/>
        </p:nvSpPr>
        <p:spPr bwMode="auto">
          <a:xfrm>
            <a:off x="2840295" y="5095120"/>
            <a:ext cx="56297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665" dirty="0">
                <a:solidFill>
                  <a:schemeClr val="bg1"/>
                </a:solidFill>
                <a:latin typeface="方正中等线简体" pitchFamily="1" charset="-122"/>
                <a:ea typeface="方正中等线简体" pitchFamily="1" charset="-122"/>
              </a:rPr>
              <a:t>04</a:t>
            </a:r>
            <a:endParaRPr lang="zh-CN" altLang="en-US" sz="2665" dirty="0">
              <a:solidFill>
                <a:schemeClr val="bg1"/>
              </a:solidFill>
              <a:latin typeface="方正中等线简体" pitchFamily="1" charset="-122"/>
              <a:ea typeface="方正中等线简体" pitchFamily="1" charset="-122"/>
            </a:endParaRPr>
          </a:p>
        </p:txBody>
      </p:sp>
      <p:sp>
        <p:nvSpPr>
          <p:cNvPr id="15" name="任意多边形 8"/>
          <p:cNvSpPr>
            <a:spLocks noChangeArrowheads="1"/>
          </p:cNvSpPr>
          <p:nvPr/>
        </p:nvSpPr>
        <p:spPr bwMode="auto">
          <a:xfrm>
            <a:off x="3741966" y="2248204"/>
            <a:ext cx="1181100" cy="0"/>
          </a:xfrm>
          <a:custGeom>
            <a:avLst/>
            <a:gdLst>
              <a:gd name="T0" fmla="*/ 885825 w 885825"/>
              <a:gd name="T1" fmla="*/ 0 h 635"/>
              <a:gd name="T2" fmla="*/ 0 w 885825"/>
              <a:gd name="T3" fmla="*/ 0 h 635"/>
              <a:gd name="T4" fmla="*/ 0 60000 65536"/>
              <a:gd name="T5" fmla="*/ 0 60000 65536"/>
              <a:gd name="T6" fmla="*/ 0 w 885825"/>
              <a:gd name="T7" fmla="*/ 0 h 635"/>
              <a:gd name="T8" fmla="*/ 885825 w 885825"/>
              <a:gd name="T9" fmla="*/ 635 h 6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635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任意多边形 71"/>
          <p:cNvSpPr>
            <a:spLocks noChangeArrowheads="1"/>
          </p:cNvSpPr>
          <p:nvPr/>
        </p:nvSpPr>
        <p:spPr bwMode="auto">
          <a:xfrm>
            <a:off x="3970566" y="3202820"/>
            <a:ext cx="952500" cy="61384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任意多边形 73"/>
          <p:cNvSpPr>
            <a:spLocks noChangeArrowheads="1"/>
          </p:cNvSpPr>
          <p:nvPr/>
        </p:nvSpPr>
        <p:spPr bwMode="auto">
          <a:xfrm>
            <a:off x="4182232" y="4193420"/>
            <a:ext cx="742949" cy="61384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任意多边形 75"/>
          <p:cNvSpPr>
            <a:spLocks noChangeArrowheads="1"/>
          </p:cNvSpPr>
          <p:nvPr/>
        </p:nvSpPr>
        <p:spPr bwMode="auto">
          <a:xfrm>
            <a:off x="4552649" y="5200953"/>
            <a:ext cx="370417" cy="61384"/>
          </a:xfrm>
          <a:custGeom>
            <a:avLst/>
            <a:gdLst>
              <a:gd name="T0" fmla="*/ 885825 w 885825"/>
              <a:gd name="T1" fmla="*/ 0 h 45720"/>
              <a:gd name="T2" fmla="*/ 0 w 885825"/>
              <a:gd name="T3" fmla="*/ 0 h 45720"/>
              <a:gd name="T4" fmla="*/ 0 60000 65536"/>
              <a:gd name="T5" fmla="*/ 0 60000 65536"/>
              <a:gd name="T6" fmla="*/ 0 w 885825"/>
              <a:gd name="T7" fmla="*/ 0 h 45720"/>
              <a:gd name="T8" fmla="*/ 885825 w 885825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85825" h="45720">
                <a:moveTo>
                  <a:pt x="88582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24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9" name="组合 19"/>
          <p:cNvGrpSpPr/>
          <p:nvPr/>
        </p:nvGrpSpPr>
        <p:grpSpPr bwMode="auto">
          <a:xfrm>
            <a:off x="4920951" y="1754766"/>
            <a:ext cx="5116947" cy="995248"/>
            <a:chOff x="6894243" y="1962001"/>
            <a:chExt cx="3572451" cy="995326"/>
          </a:xfrm>
        </p:grpSpPr>
        <p:sp>
          <p:nvSpPr>
            <p:cNvPr id="20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1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19"/>
          <p:cNvGrpSpPr/>
          <p:nvPr/>
        </p:nvGrpSpPr>
        <p:grpSpPr bwMode="auto">
          <a:xfrm>
            <a:off x="4920951" y="2758059"/>
            <a:ext cx="5116947" cy="995248"/>
            <a:chOff x="6894243" y="1962001"/>
            <a:chExt cx="3572451" cy="995326"/>
          </a:xfrm>
        </p:grpSpPr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4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19"/>
          <p:cNvGrpSpPr/>
          <p:nvPr/>
        </p:nvGrpSpPr>
        <p:grpSpPr bwMode="auto">
          <a:xfrm>
            <a:off x="4920951" y="3769428"/>
            <a:ext cx="5116947" cy="995248"/>
            <a:chOff x="6894243" y="1962001"/>
            <a:chExt cx="3572451" cy="995326"/>
          </a:xfrm>
        </p:grpSpPr>
        <p:sp>
          <p:nvSpPr>
            <p:cNvPr id="26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7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19"/>
          <p:cNvGrpSpPr/>
          <p:nvPr/>
        </p:nvGrpSpPr>
        <p:grpSpPr bwMode="auto">
          <a:xfrm>
            <a:off x="4920951" y="4776962"/>
            <a:ext cx="5116947" cy="995248"/>
            <a:chOff x="6894243" y="1962001"/>
            <a:chExt cx="3572451" cy="995326"/>
          </a:xfrm>
        </p:grpSpPr>
        <p:sp>
          <p:nvSpPr>
            <p:cNvPr id="29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30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3572451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添加适当的文字，一页的文字最好不要超过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添加适当的文字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一页的文字最好不要超过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75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7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75"/>
                            </p:stCondLst>
                            <p:childTnLst>
                              <p:par>
                                <p:cTn id="31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75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75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75"/>
                            </p:stCondLst>
                            <p:childTnLst>
                              <p:par>
                                <p:cTn id="50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75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75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75"/>
                            </p:stCondLst>
                            <p:childTnLst>
                              <p:par>
                                <p:cTn id="69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75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475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2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06421" y="361865"/>
            <a:ext cx="264109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岗位所需技能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1245291" y="2604935"/>
            <a:ext cx="3508519" cy="3508519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1635127" y="2994769"/>
            <a:ext cx="2728848" cy="2728848"/>
          </a:xfrm>
          <a:prstGeom prst="ellips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2024965" y="3384606"/>
            <a:ext cx="1949177" cy="1949177"/>
          </a:xfrm>
          <a:prstGeom prst="ellipse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2414797" y="3774440"/>
            <a:ext cx="1169507" cy="1169507"/>
          </a:xfrm>
          <a:prstGeom prst="ellipse">
            <a:avLst/>
          </a:prstGeom>
          <a:solidFill>
            <a:srgbClr val="00206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cxnSp>
        <p:nvCxnSpPr>
          <p:cNvPr id="27" name="直线连接符 27"/>
          <p:cNvCxnSpPr/>
          <p:nvPr/>
        </p:nvCxnSpPr>
        <p:spPr>
          <a:xfrm>
            <a:off x="4125158" y="2126731"/>
            <a:ext cx="2362529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8"/>
          <p:cNvCxnSpPr/>
          <p:nvPr/>
        </p:nvCxnSpPr>
        <p:spPr>
          <a:xfrm>
            <a:off x="4503200" y="3135529"/>
            <a:ext cx="1984485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30"/>
          <p:cNvCxnSpPr/>
          <p:nvPr/>
        </p:nvCxnSpPr>
        <p:spPr>
          <a:xfrm>
            <a:off x="4125157" y="4243291"/>
            <a:ext cx="2362529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31"/>
          <p:cNvCxnSpPr/>
          <p:nvPr/>
        </p:nvCxnSpPr>
        <p:spPr>
          <a:xfrm>
            <a:off x="3833999" y="5281468"/>
            <a:ext cx="265368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4"/>
          <p:cNvSpPr>
            <a:spLocks noChangeArrowheads="1"/>
          </p:cNvSpPr>
          <p:nvPr/>
        </p:nvSpPr>
        <p:spPr bwMode="auto">
          <a:xfrm>
            <a:off x="6480976" y="1881772"/>
            <a:ext cx="4389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6480976" y="2919555"/>
            <a:ext cx="4389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6480976" y="4037920"/>
            <a:ext cx="4389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6480976" y="5063236"/>
            <a:ext cx="4389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5" name="饼形 7"/>
          <p:cNvSpPr>
            <a:spLocks noChangeAspect="1"/>
          </p:cNvSpPr>
          <p:nvPr/>
        </p:nvSpPr>
        <p:spPr>
          <a:xfrm>
            <a:off x="493467" y="1853109"/>
            <a:ext cx="5012168" cy="5012168"/>
          </a:xfrm>
          <a:prstGeom prst="pie">
            <a:avLst>
              <a:gd name="adj1" fmla="val 16891099"/>
              <a:gd name="adj2" fmla="val 1838917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36" name="饼形 8"/>
          <p:cNvSpPr>
            <a:spLocks noChangeAspect="1"/>
          </p:cNvSpPr>
          <p:nvPr/>
        </p:nvSpPr>
        <p:spPr>
          <a:xfrm>
            <a:off x="994686" y="2367978"/>
            <a:ext cx="4009735" cy="4009735"/>
          </a:xfrm>
          <a:prstGeom prst="pie">
            <a:avLst>
              <a:gd name="adj1" fmla="val 18800821"/>
              <a:gd name="adj2" fmla="val 20487076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37" name="饼形 9"/>
          <p:cNvSpPr>
            <a:spLocks noChangeAspect="1"/>
          </p:cNvSpPr>
          <p:nvPr/>
        </p:nvSpPr>
        <p:spPr>
          <a:xfrm>
            <a:off x="1487434" y="2872476"/>
            <a:ext cx="3007301" cy="3007301"/>
          </a:xfrm>
          <a:prstGeom prst="pie">
            <a:avLst>
              <a:gd name="adj1" fmla="val 21086868"/>
              <a:gd name="adj2" fmla="val 1772864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38" name="饼形 10"/>
          <p:cNvSpPr>
            <a:spLocks noChangeAspect="1"/>
          </p:cNvSpPr>
          <p:nvPr/>
        </p:nvSpPr>
        <p:spPr>
          <a:xfrm>
            <a:off x="1746508" y="3140018"/>
            <a:ext cx="2506085" cy="2506085"/>
          </a:xfrm>
          <a:prstGeom prst="pie">
            <a:avLst>
              <a:gd name="adj1" fmla="val 2573177"/>
              <a:gd name="adj2" fmla="val 6304209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25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25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2716E-6 L 0.16666 -0.68364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341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2099E-6 L 0.55399 -0.64876 " pathEditMode="relative" rAng="0" ptsTypes="AA">
                                      <p:cBhvr>
                                        <p:cTn id="44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91" y="-324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78802 0.16914 " pathEditMode="relative" rAng="0" ptsTypes="AA">
                                      <p:cBhvr>
                                        <p:cTn id="46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92" y="845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09877E-6 L 0.08559 0.4358 " pathEditMode="relative" rAng="0" ptsTypes="AA">
                                      <p:cBhvr>
                                        <p:cTn id="48" dur="12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1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25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25"/>
                            </p:stCondLst>
                            <p:childTnLst>
                              <p:par>
                                <p:cTn id="63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animBg="1"/>
      <p:bldP spid="24" grpId="0" animBg="1"/>
      <p:bldP spid="25" grpId="0" animBg="1"/>
      <p:bldP spid="26" grpId="0" animBg="1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4330" y="815700"/>
            <a:ext cx="1909823" cy="281777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4219631" y="2568233"/>
            <a:ext cx="3939219" cy="1016958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38541" y="2687909"/>
            <a:ext cx="2863475" cy="77760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800" b="0" spc="225" dirty="0" smtClean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</a:t>
            </a:r>
            <a:r>
              <a:rPr lang="zh-CN" altLang="en-US" sz="4800" b="0" spc="225" dirty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三</a:t>
            </a:r>
            <a:r>
              <a:rPr lang="zh-CN" altLang="en-US" sz="4800" b="0" spc="225" dirty="0" smtClean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章</a:t>
            </a:r>
            <a:endParaRPr lang="zh-CN" altLang="zh-CN" sz="4800" b="0" spc="225" dirty="0">
              <a:solidFill>
                <a:srgbClr val="70545D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64785" y="3583398"/>
            <a:ext cx="326243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 smtClean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en-US" altLang="zh-CN" sz="4000" dirty="0" smtClean="0">
              <a:solidFill>
                <a:srgbClr val="393939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（对自己能力的分析）</a:t>
            </a:r>
            <a:endParaRPr lang="zh-CN" altLang="en-US" sz="2400" dirty="0">
              <a:solidFill>
                <a:srgbClr val="393939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46701" y="341253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5"/>
          <p:cNvSpPr/>
          <p:nvPr/>
        </p:nvSpPr>
        <p:spPr bwMode="auto">
          <a:xfrm>
            <a:off x="4360333" y="2127252"/>
            <a:ext cx="1981200" cy="2061633"/>
          </a:xfrm>
          <a:custGeom>
            <a:avLst/>
            <a:gdLst>
              <a:gd name="T0" fmla="*/ 2147483647 w 968"/>
              <a:gd name="T1" fmla="*/ 2147483647 h 1008"/>
              <a:gd name="T2" fmla="*/ 2147483647 w 968"/>
              <a:gd name="T3" fmla="*/ 0 h 1008"/>
              <a:gd name="T4" fmla="*/ 2147483647 w 968"/>
              <a:gd name="T5" fmla="*/ 2147483647 h 1008"/>
              <a:gd name="T6" fmla="*/ 2147483647 w 968"/>
              <a:gd name="T7" fmla="*/ 2147483647 h 1008"/>
              <a:gd name="T8" fmla="*/ 2147483647 w 968"/>
              <a:gd name="T9" fmla="*/ 2147483647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8" h="1008">
                <a:moveTo>
                  <a:pt x="593" y="1008"/>
                </a:moveTo>
                <a:cubicBezTo>
                  <a:pt x="593" y="1008"/>
                  <a:pt x="0" y="806"/>
                  <a:pt x="142" y="0"/>
                </a:cubicBezTo>
                <a:cubicBezTo>
                  <a:pt x="142" y="0"/>
                  <a:pt x="968" y="186"/>
                  <a:pt x="671" y="957"/>
                </a:cubicBezTo>
                <a:cubicBezTo>
                  <a:pt x="671" y="957"/>
                  <a:pt x="434" y="615"/>
                  <a:pt x="395" y="432"/>
                </a:cubicBezTo>
                <a:cubicBezTo>
                  <a:pt x="395" y="432"/>
                  <a:pt x="449" y="854"/>
                  <a:pt x="593" y="100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" name="Freeform 19"/>
          <p:cNvSpPr/>
          <p:nvPr/>
        </p:nvSpPr>
        <p:spPr bwMode="auto">
          <a:xfrm>
            <a:off x="5490634" y="1943100"/>
            <a:ext cx="2582333" cy="2438400"/>
          </a:xfrm>
          <a:custGeom>
            <a:avLst/>
            <a:gdLst>
              <a:gd name="T0" fmla="*/ 2147483647 w 1261"/>
              <a:gd name="T1" fmla="*/ 2147483647 h 1191"/>
              <a:gd name="T2" fmla="*/ 2147483647 w 1261"/>
              <a:gd name="T3" fmla="*/ 0 h 1191"/>
              <a:gd name="T4" fmla="*/ 2147483647 w 1261"/>
              <a:gd name="T5" fmla="*/ 2147483647 h 1191"/>
              <a:gd name="T6" fmla="*/ 2147483647 w 1261"/>
              <a:gd name="T7" fmla="*/ 2147483647 h 1191"/>
              <a:gd name="T8" fmla="*/ 2147483647 w 1261"/>
              <a:gd name="T9" fmla="*/ 2147483647 h 1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61" h="1191">
                <a:moveTo>
                  <a:pt x="388" y="1185"/>
                </a:moveTo>
                <a:cubicBezTo>
                  <a:pt x="388" y="1185"/>
                  <a:pt x="0" y="614"/>
                  <a:pt x="659" y="0"/>
                </a:cubicBezTo>
                <a:cubicBezTo>
                  <a:pt x="659" y="0"/>
                  <a:pt x="1261" y="709"/>
                  <a:pt x="490" y="1191"/>
                </a:cubicBezTo>
                <a:cubicBezTo>
                  <a:pt x="490" y="1191"/>
                  <a:pt x="508" y="734"/>
                  <a:pt x="595" y="547"/>
                </a:cubicBezTo>
                <a:cubicBezTo>
                  <a:pt x="595" y="547"/>
                  <a:pt x="363" y="953"/>
                  <a:pt x="388" y="118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9" name="Freeform 21"/>
          <p:cNvSpPr/>
          <p:nvPr/>
        </p:nvSpPr>
        <p:spPr bwMode="auto">
          <a:xfrm>
            <a:off x="6822018" y="3454400"/>
            <a:ext cx="1909233" cy="1871133"/>
          </a:xfrm>
          <a:custGeom>
            <a:avLst/>
            <a:gdLst>
              <a:gd name="T0" fmla="*/ 0 w 933"/>
              <a:gd name="T1" fmla="*/ 2147483647 h 915"/>
              <a:gd name="T2" fmla="*/ 2147483647 w 933"/>
              <a:gd name="T3" fmla="*/ 2147483647 h 915"/>
              <a:gd name="T4" fmla="*/ 2147483647 w 933"/>
              <a:gd name="T5" fmla="*/ 2147483647 h 915"/>
              <a:gd name="T6" fmla="*/ 2147483647 w 933"/>
              <a:gd name="T7" fmla="*/ 2147483647 h 915"/>
              <a:gd name="T8" fmla="*/ 0 w 933"/>
              <a:gd name="T9" fmla="*/ 2147483647 h 9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5"/>
                </a:cubicBezTo>
                <a:cubicBezTo>
                  <a:pt x="37" y="575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0" name="Freeform 23"/>
          <p:cNvSpPr/>
          <p:nvPr/>
        </p:nvSpPr>
        <p:spPr bwMode="auto">
          <a:xfrm>
            <a:off x="3363385" y="3062818"/>
            <a:ext cx="1983316" cy="2095500"/>
          </a:xfrm>
          <a:custGeom>
            <a:avLst/>
            <a:gdLst>
              <a:gd name="T0" fmla="*/ 2147483647 w 969"/>
              <a:gd name="T1" fmla="*/ 2147483647 h 1025"/>
              <a:gd name="T2" fmla="*/ 0 w 969"/>
              <a:gd name="T3" fmla="*/ 2147483647 h 1025"/>
              <a:gd name="T4" fmla="*/ 2147483647 w 969"/>
              <a:gd name="T5" fmla="*/ 2147483647 h 1025"/>
              <a:gd name="T6" fmla="*/ 2147483647 w 969"/>
              <a:gd name="T7" fmla="*/ 2147483647 h 1025"/>
              <a:gd name="T8" fmla="*/ 2147483647 w 969"/>
              <a:gd name="T9" fmla="*/ 2147483647 h 10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9" h="1025">
                <a:moveTo>
                  <a:pt x="965" y="703"/>
                </a:moveTo>
                <a:cubicBezTo>
                  <a:pt x="965" y="703"/>
                  <a:pt x="507" y="1025"/>
                  <a:pt x="0" y="498"/>
                </a:cubicBezTo>
                <a:cubicBezTo>
                  <a:pt x="0" y="498"/>
                  <a:pt x="568" y="0"/>
                  <a:pt x="969" y="620"/>
                </a:cubicBezTo>
                <a:cubicBezTo>
                  <a:pt x="969" y="620"/>
                  <a:pt x="598" y="611"/>
                  <a:pt x="445" y="543"/>
                </a:cubicBezTo>
                <a:cubicBezTo>
                  <a:pt x="445" y="543"/>
                  <a:pt x="777" y="726"/>
                  <a:pt x="965" y="7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1" name="任意多边形 41"/>
          <p:cNvSpPr/>
          <p:nvPr/>
        </p:nvSpPr>
        <p:spPr bwMode="auto">
          <a:xfrm>
            <a:off x="3898900" y="4186768"/>
            <a:ext cx="4478867" cy="2671233"/>
          </a:xfrm>
          <a:custGeom>
            <a:avLst/>
            <a:gdLst>
              <a:gd name="T0" fmla="*/ 1573644 w 3359497"/>
              <a:gd name="T1" fmla="*/ 628 h 2003589"/>
              <a:gd name="T2" fmla="*/ 1594896 w 3359497"/>
              <a:gd name="T3" fmla="*/ 4973 h 2003589"/>
              <a:gd name="T4" fmla="*/ 1779085 w 3359497"/>
              <a:gd name="T5" fmla="*/ 442441 h 2003589"/>
              <a:gd name="T6" fmla="*/ 1997044 w 3359497"/>
              <a:gd name="T7" fmla="*/ 284339 h 2003589"/>
              <a:gd name="T8" fmla="*/ 2113698 w 3359497"/>
              <a:gd name="T9" fmla="*/ 261315 h 2003589"/>
              <a:gd name="T10" fmla="*/ 1880391 w 3359497"/>
              <a:gd name="T11" fmla="*/ 804695 h 2003589"/>
              <a:gd name="T12" fmla="*/ 1883692 w 3359497"/>
              <a:gd name="T13" fmla="*/ 1543470 h 2003589"/>
              <a:gd name="T14" fmla="*/ 1897697 w 3359497"/>
              <a:gd name="T15" fmla="*/ 1632966 h 2003589"/>
              <a:gd name="T16" fmla="*/ 1978710 w 3359497"/>
              <a:gd name="T17" fmla="*/ 1634754 h 2003589"/>
              <a:gd name="T18" fmla="*/ 3343975 w 3359497"/>
              <a:gd name="T19" fmla="*/ 1967861 h 2003589"/>
              <a:gd name="T20" fmla="*/ 3358109 w 3359497"/>
              <a:gd name="T21" fmla="*/ 2002933 h 2003589"/>
              <a:gd name="T22" fmla="*/ 3161775 w 3359497"/>
              <a:gd name="T23" fmla="*/ 1955118 h 2003589"/>
              <a:gd name="T24" fmla="*/ 1664430 w 3359497"/>
              <a:gd name="T25" fmla="*/ 1830489 h 2003589"/>
              <a:gd name="T26" fmla="*/ 167086 w 3359497"/>
              <a:gd name="T27" fmla="*/ 1955118 h 2003589"/>
              <a:gd name="T28" fmla="*/ 0 w 3359497"/>
              <a:gd name="T29" fmla="*/ 1995812 h 2003589"/>
              <a:gd name="T30" fmla="*/ 11263 w 3359497"/>
              <a:gd name="T31" fmla="*/ 1967861 h 2003589"/>
              <a:gd name="T32" fmla="*/ 1376530 w 3359497"/>
              <a:gd name="T33" fmla="*/ 1634754 h 2003589"/>
              <a:gd name="T34" fmla="*/ 1517480 w 3359497"/>
              <a:gd name="T35" fmla="*/ 1631642 h 2003589"/>
              <a:gd name="T36" fmla="*/ 1522473 w 3359497"/>
              <a:gd name="T37" fmla="*/ 1578551 h 2003589"/>
              <a:gd name="T38" fmla="*/ 1551921 w 3359497"/>
              <a:gd name="T39" fmla="*/ 993498 h 2003589"/>
              <a:gd name="T40" fmla="*/ 1217308 w 3359497"/>
              <a:gd name="T41" fmla="*/ 594402 h 2003589"/>
              <a:gd name="T42" fmla="*/ 1154378 w 3359497"/>
              <a:gd name="T43" fmla="*/ 454721 h 2003589"/>
              <a:gd name="T44" fmla="*/ 1363125 w 3359497"/>
              <a:gd name="T45" fmla="*/ 563704 h 2003589"/>
              <a:gd name="T46" fmla="*/ 1143634 w 3359497"/>
              <a:gd name="T47" fmla="*/ 311965 h 2003589"/>
              <a:gd name="T48" fmla="*/ 1148237 w 3359497"/>
              <a:gd name="T49" fmla="*/ 196845 h 2003589"/>
              <a:gd name="T50" fmla="*/ 1418380 w 3359497"/>
              <a:gd name="T51" fmla="*/ 443977 h 2003589"/>
              <a:gd name="T52" fmla="*/ 1255681 w 3359497"/>
              <a:gd name="T53" fmla="*/ 77117 h 2003589"/>
              <a:gd name="T54" fmla="*/ 1392288 w 3359497"/>
              <a:gd name="T55" fmla="*/ 179958 h 2003589"/>
              <a:gd name="T56" fmla="*/ 1576478 w 3359497"/>
              <a:gd name="T57" fmla="*/ 295083 h 2003589"/>
              <a:gd name="T58" fmla="*/ 1573644 w 3359497"/>
              <a:gd name="T59" fmla="*/ 628 h 200358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359497" h="2003589">
                <a:moveTo>
                  <a:pt x="1574296" y="628"/>
                </a:moveTo>
                <a:cubicBezTo>
                  <a:pt x="1580081" y="-929"/>
                  <a:pt x="1587111" y="367"/>
                  <a:pt x="1595556" y="4973"/>
                </a:cubicBezTo>
                <a:cubicBezTo>
                  <a:pt x="1663120" y="43360"/>
                  <a:pt x="1687689" y="424160"/>
                  <a:pt x="1779821" y="442585"/>
                </a:cubicBezTo>
                <a:cubicBezTo>
                  <a:pt x="1873489" y="462547"/>
                  <a:pt x="1973299" y="341244"/>
                  <a:pt x="1997868" y="284431"/>
                </a:cubicBezTo>
                <a:cubicBezTo>
                  <a:pt x="2022436" y="229153"/>
                  <a:pt x="2099214" y="199980"/>
                  <a:pt x="2114570" y="261399"/>
                </a:cubicBezTo>
                <a:cubicBezTo>
                  <a:pt x="2129925" y="321282"/>
                  <a:pt x="1977906" y="405734"/>
                  <a:pt x="1881167" y="804959"/>
                </a:cubicBezTo>
                <a:cubicBezTo>
                  <a:pt x="1828263" y="1024125"/>
                  <a:pt x="1852051" y="1320439"/>
                  <a:pt x="1884472" y="1543974"/>
                </a:cubicBezTo>
                <a:lnTo>
                  <a:pt x="1898481" y="1633502"/>
                </a:lnTo>
                <a:lnTo>
                  <a:pt x="1979526" y="1635290"/>
                </a:lnTo>
                <a:cubicBezTo>
                  <a:pt x="2663894" y="1665869"/>
                  <a:pt x="3206522" y="1798791"/>
                  <a:pt x="3345357" y="1968505"/>
                </a:cubicBezTo>
                <a:lnTo>
                  <a:pt x="3359497" y="2003589"/>
                </a:lnTo>
                <a:lnTo>
                  <a:pt x="3163083" y="1955758"/>
                </a:lnTo>
                <a:cubicBezTo>
                  <a:pt x="2779720" y="1878732"/>
                  <a:pt x="2250110" y="1831089"/>
                  <a:pt x="1665118" y="1831089"/>
                </a:cubicBezTo>
                <a:cubicBezTo>
                  <a:pt x="1080127" y="1831089"/>
                  <a:pt x="550516" y="1878732"/>
                  <a:pt x="167154" y="1955758"/>
                </a:cubicBezTo>
                <a:lnTo>
                  <a:pt x="0" y="1996464"/>
                </a:lnTo>
                <a:lnTo>
                  <a:pt x="11267" y="1968505"/>
                </a:lnTo>
                <a:cubicBezTo>
                  <a:pt x="150103" y="1798791"/>
                  <a:pt x="692731" y="1665869"/>
                  <a:pt x="1377098" y="1635290"/>
                </a:cubicBezTo>
                <a:lnTo>
                  <a:pt x="1518108" y="1632178"/>
                </a:lnTo>
                <a:lnTo>
                  <a:pt x="1523101" y="1579067"/>
                </a:lnTo>
                <a:cubicBezTo>
                  <a:pt x="1537508" y="1420976"/>
                  <a:pt x="1557600" y="1162102"/>
                  <a:pt x="1552561" y="993822"/>
                </a:cubicBezTo>
                <a:cubicBezTo>
                  <a:pt x="1544883" y="735862"/>
                  <a:pt x="1313016" y="662159"/>
                  <a:pt x="1217812" y="594598"/>
                </a:cubicBezTo>
                <a:cubicBezTo>
                  <a:pt x="1122609" y="525501"/>
                  <a:pt x="1101111" y="451798"/>
                  <a:pt x="1154854" y="454869"/>
                </a:cubicBezTo>
                <a:cubicBezTo>
                  <a:pt x="1207064" y="457940"/>
                  <a:pt x="1352940" y="588456"/>
                  <a:pt x="1363689" y="563888"/>
                </a:cubicBezTo>
                <a:cubicBezTo>
                  <a:pt x="1374438" y="539321"/>
                  <a:pt x="1199386" y="396521"/>
                  <a:pt x="1144106" y="312069"/>
                </a:cubicBezTo>
                <a:cubicBezTo>
                  <a:pt x="1087291" y="226083"/>
                  <a:pt x="1125680" y="204586"/>
                  <a:pt x="1148713" y="196909"/>
                </a:cubicBezTo>
                <a:cubicBezTo>
                  <a:pt x="1171746" y="189231"/>
                  <a:pt x="1405149" y="459476"/>
                  <a:pt x="1418968" y="444121"/>
                </a:cubicBezTo>
                <a:cubicBezTo>
                  <a:pt x="1432789" y="428766"/>
                  <a:pt x="1246988" y="103244"/>
                  <a:pt x="1256201" y="77141"/>
                </a:cubicBezTo>
                <a:cubicBezTo>
                  <a:pt x="1263878" y="51038"/>
                  <a:pt x="1311480" y="-2704"/>
                  <a:pt x="1392864" y="180018"/>
                </a:cubicBezTo>
                <a:cubicBezTo>
                  <a:pt x="1474248" y="362740"/>
                  <a:pt x="1603234" y="447192"/>
                  <a:pt x="1577130" y="295179"/>
                </a:cubicBezTo>
                <a:cubicBezTo>
                  <a:pt x="1554288" y="162168"/>
                  <a:pt x="1533798" y="11524"/>
                  <a:pt x="1574296" y="62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 sz="2400"/>
          </a:p>
        </p:txBody>
      </p:sp>
      <p:grpSp>
        <p:nvGrpSpPr>
          <p:cNvPr id="12" name="组合 19"/>
          <p:cNvGrpSpPr/>
          <p:nvPr/>
        </p:nvGrpSpPr>
        <p:grpSpPr bwMode="auto">
          <a:xfrm>
            <a:off x="7338484" y="1426980"/>
            <a:ext cx="3382736" cy="995248"/>
            <a:chOff x="6894243" y="1962001"/>
            <a:chExt cx="2361693" cy="995326"/>
          </a:xfrm>
        </p:grpSpPr>
        <p:sp>
          <p:nvSpPr>
            <p:cNvPr id="13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4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2361693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9"/>
          <p:cNvGrpSpPr/>
          <p:nvPr/>
        </p:nvGrpSpPr>
        <p:grpSpPr bwMode="auto">
          <a:xfrm>
            <a:off x="8515200" y="4339285"/>
            <a:ext cx="3382736" cy="995248"/>
            <a:chOff x="6894243" y="1962001"/>
            <a:chExt cx="2361693" cy="995326"/>
          </a:xfrm>
        </p:grpSpPr>
        <p:sp>
          <p:nvSpPr>
            <p:cNvPr id="16" name="文本框 22"/>
            <p:cNvSpPr txBox="1">
              <a:spLocks noChangeArrowheads="1"/>
            </p:cNvSpPr>
            <p:nvPr/>
          </p:nvSpPr>
          <p:spPr bwMode="auto">
            <a:xfrm>
              <a:off x="6894244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17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2361693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9"/>
          <p:cNvGrpSpPr/>
          <p:nvPr/>
        </p:nvGrpSpPr>
        <p:grpSpPr bwMode="auto">
          <a:xfrm>
            <a:off x="1110947" y="1859214"/>
            <a:ext cx="3382736" cy="995248"/>
            <a:chOff x="6894243" y="1962001"/>
            <a:chExt cx="2361693" cy="995326"/>
          </a:xfrm>
        </p:grpSpPr>
        <p:sp>
          <p:nvSpPr>
            <p:cNvPr id="19" name="文本框 22"/>
            <p:cNvSpPr txBox="1">
              <a:spLocks noChangeArrowheads="1"/>
            </p:cNvSpPr>
            <p:nvPr/>
          </p:nvSpPr>
          <p:spPr bwMode="auto">
            <a:xfrm>
              <a:off x="8004836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0" name="矩形 21"/>
            <p:cNvSpPr>
              <a:spLocks noChangeArrowheads="1"/>
            </p:cNvSpPr>
            <p:nvPr/>
          </p:nvSpPr>
          <p:spPr bwMode="auto">
            <a:xfrm>
              <a:off x="6894243" y="2249514"/>
              <a:ext cx="2361693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314928" y="4339285"/>
            <a:ext cx="3382736" cy="995248"/>
            <a:chOff x="6894243" y="1962001"/>
            <a:chExt cx="2361693" cy="995326"/>
          </a:xfrm>
        </p:grpSpPr>
        <p:sp>
          <p:nvSpPr>
            <p:cNvPr id="22" name="文本框 22"/>
            <p:cNvSpPr txBox="1">
              <a:spLocks noChangeArrowheads="1"/>
            </p:cNvSpPr>
            <p:nvPr/>
          </p:nvSpPr>
          <p:spPr bwMode="auto">
            <a:xfrm>
              <a:off x="8004836" y="1962001"/>
              <a:ext cx="1251100" cy="43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6894243" y="2249514"/>
              <a:ext cx="2361693" cy="70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pitchFamily="34" charset="0"/>
                  <a:ea typeface="冬青黑体简体中文 W3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添加适当文字，一页文字不要超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添加适当文字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一页文字不要超</a:t>
              </a:r>
              <a:r>
                <a:rPr lang="en-US" altLang="zh-CN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endParaRPr lang="en-US" altLang="zh-CN" sz="13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75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75"/>
                            </p:stCondLst>
                            <p:childTnLst>
                              <p:par>
                                <p:cTn id="38" presetID="2" presetClass="entr" presetSubtype="2" decel="53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53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decel="53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438474" y="332502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其他技能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Connector 749"/>
          <p:cNvCxnSpPr>
            <a:cxnSpLocks noChangeShapeType="1"/>
            <a:stCxn id="28" idx="0"/>
            <a:endCxn id="19" idx="0"/>
          </p:cNvCxnSpPr>
          <p:nvPr/>
        </p:nvCxnSpPr>
        <p:spPr bwMode="auto">
          <a:xfrm>
            <a:off x="2806702" y="2733147"/>
            <a:ext cx="3279775" cy="11779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Connector 750"/>
          <p:cNvCxnSpPr>
            <a:cxnSpLocks noChangeShapeType="1"/>
            <a:stCxn id="22" idx="0"/>
            <a:endCxn id="19" idx="0"/>
          </p:cNvCxnSpPr>
          <p:nvPr/>
        </p:nvCxnSpPr>
        <p:spPr bwMode="auto">
          <a:xfrm>
            <a:off x="4968875" y="2850621"/>
            <a:ext cx="1117600" cy="1060451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ctor 751"/>
          <p:cNvCxnSpPr>
            <a:cxnSpLocks noChangeShapeType="1"/>
            <a:stCxn id="31" idx="0"/>
            <a:endCxn id="19" idx="0"/>
          </p:cNvCxnSpPr>
          <p:nvPr/>
        </p:nvCxnSpPr>
        <p:spPr bwMode="auto">
          <a:xfrm>
            <a:off x="6086475" y="2571221"/>
            <a:ext cx="0" cy="1339851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Connector 752"/>
          <p:cNvCxnSpPr>
            <a:cxnSpLocks noChangeShapeType="1"/>
            <a:stCxn id="23" idx="0"/>
            <a:endCxn id="19" idx="0"/>
          </p:cNvCxnSpPr>
          <p:nvPr/>
        </p:nvCxnSpPr>
        <p:spPr bwMode="auto">
          <a:xfrm flipH="1">
            <a:off x="6086477" y="2980797"/>
            <a:ext cx="1425575" cy="930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Connector 753"/>
          <p:cNvCxnSpPr>
            <a:cxnSpLocks noChangeShapeType="1"/>
            <a:stCxn id="19" idx="0"/>
            <a:endCxn id="25" idx="0"/>
          </p:cNvCxnSpPr>
          <p:nvPr/>
        </p:nvCxnSpPr>
        <p:spPr bwMode="auto">
          <a:xfrm>
            <a:off x="6086476" y="3911073"/>
            <a:ext cx="2397125" cy="2000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Connector 754"/>
          <p:cNvCxnSpPr>
            <a:cxnSpLocks noChangeShapeType="1"/>
            <a:stCxn id="26" idx="0"/>
            <a:endCxn id="19" idx="0"/>
          </p:cNvCxnSpPr>
          <p:nvPr/>
        </p:nvCxnSpPr>
        <p:spPr bwMode="auto">
          <a:xfrm flipH="1">
            <a:off x="6086475" y="3130021"/>
            <a:ext cx="2838451" cy="781051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Connector 755"/>
          <p:cNvCxnSpPr>
            <a:cxnSpLocks noChangeShapeType="1"/>
            <a:stCxn id="19" idx="0"/>
            <a:endCxn id="27" idx="0"/>
          </p:cNvCxnSpPr>
          <p:nvPr/>
        </p:nvCxnSpPr>
        <p:spPr bwMode="auto">
          <a:xfrm>
            <a:off x="6086477" y="3911073"/>
            <a:ext cx="3559175" cy="6381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Connector 756"/>
          <p:cNvCxnSpPr>
            <a:cxnSpLocks noChangeShapeType="1"/>
            <a:stCxn id="19" idx="0"/>
            <a:endCxn id="24" idx="0"/>
          </p:cNvCxnSpPr>
          <p:nvPr/>
        </p:nvCxnSpPr>
        <p:spPr bwMode="auto">
          <a:xfrm>
            <a:off x="6086475" y="3911073"/>
            <a:ext cx="1143000" cy="11303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Connector 757"/>
          <p:cNvCxnSpPr>
            <a:cxnSpLocks noChangeShapeType="1"/>
            <a:stCxn id="19" idx="0"/>
            <a:endCxn id="30" idx="0"/>
          </p:cNvCxnSpPr>
          <p:nvPr/>
        </p:nvCxnSpPr>
        <p:spPr bwMode="auto">
          <a:xfrm flipH="1">
            <a:off x="6086475" y="3911071"/>
            <a:ext cx="0" cy="1517651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Connector 758"/>
          <p:cNvCxnSpPr>
            <a:cxnSpLocks noChangeShapeType="1"/>
            <a:stCxn id="19" idx="0"/>
            <a:endCxn id="21" idx="0"/>
          </p:cNvCxnSpPr>
          <p:nvPr/>
        </p:nvCxnSpPr>
        <p:spPr bwMode="auto">
          <a:xfrm flipH="1">
            <a:off x="4679951" y="3911072"/>
            <a:ext cx="1406525" cy="100012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Connector 759"/>
          <p:cNvCxnSpPr>
            <a:cxnSpLocks noChangeShapeType="1"/>
            <a:stCxn id="19" idx="0"/>
            <a:endCxn id="29" idx="0"/>
          </p:cNvCxnSpPr>
          <p:nvPr/>
        </p:nvCxnSpPr>
        <p:spPr bwMode="auto">
          <a:xfrm flipH="1">
            <a:off x="3203575" y="3911073"/>
            <a:ext cx="2882900" cy="7239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Connector 760"/>
          <p:cNvCxnSpPr>
            <a:cxnSpLocks noChangeShapeType="1"/>
            <a:stCxn id="20" idx="0"/>
            <a:endCxn id="19" idx="0"/>
          </p:cNvCxnSpPr>
          <p:nvPr/>
        </p:nvCxnSpPr>
        <p:spPr bwMode="auto">
          <a:xfrm>
            <a:off x="3689351" y="3615797"/>
            <a:ext cx="2397125" cy="295275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Shape 761"/>
          <p:cNvSpPr/>
          <p:nvPr/>
        </p:nvSpPr>
        <p:spPr bwMode="auto">
          <a:xfrm>
            <a:off x="5375275" y="3199872"/>
            <a:ext cx="1422400" cy="14224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</a:p>
        </p:txBody>
      </p:sp>
      <p:sp>
        <p:nvSpPr>
          <p:cNvPr id="20" name="Shape 762"/>
          <p:cNvSpPr/>
          <p:nvPr/>
        </p:nvSpPr>
        <p:spPr bwMode="auto">
          <a:xfrm>
            <a:off x="3248025" y="3174471"/>
            <a:ext cx="882651" cy="8826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Shape 763"/>
          <p:cNvSpPr/>
          <p:nvPr/>
        </p:nvSpPr>
        <p:spPr bwMode="auto">
          <a:xfrm>
            <a:off x="3990975" y="4222222"/>
            <a:ext cx="1377951" cy="13779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Shape 764"/>
          <p:cNvSpPr/>
          <p:nvPr/>
        </p:nvSpPr>
        <p:spPr bwMode="auto">
          <a:xfrm>
            <a:off x="4410075" y="2291821"/>
            <a:ext cx="1117600" cy="11176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765"/>
          <p:cNvSpPr/>
          <p:nvPr/>
        </p:nvSpPr>
        <p:spPr bwMode="auto">
          <a:xfrm>
            <a:off x="6823075" y="2291822"/>
            <a:ext cx="1377951" cy="13779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AE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hape 766"/>
          <p:cNvSpPr/>
          <p:nvPr/>
        </p:nvSpPr>
        <p:spPr bwMode="auto">
          <a:xfrm>
            <a:off x="6670675" y="4482572"/>
            <a:ext cx="1117600" cy="11176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hape 767"/>
          <p:cNvSpPr/>
          <p:nvPr/>
        </p:nvSpPr>
        <p:spPr bwMode="auto">
          <a:xfrm>
            <a:off x="8042275" y="3669771"/>
            <a:ext cx="882651" cy="8826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768"/>
          <p:cNvSpPr/>
          <p:nvPr/>
        </p:nvSpPr>
        <p:spPr bwMode="auto">
          <a:xfrm>
            <a:off x="8645525" y="2850621"/>
            <a:ext cx="558800" cy="5588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hape 769"/>
          <p:cNvSpPr/>
          <p:nvPr/>
        </p:nvSpPr>
        <p:spPr bwMode="auto">
          <a:xfrm>
            <a:off x="9204325" y="4107921"/>
            <a:ext cx="882651" cy="8826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CAD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Shape 770"/>
          <p:cNvSpPr/>
          <p:nvPr/>
        </p:nvSpPr>
        <p:spPr bwMode="auto">
          <a:xfrm>
            <a:off x="2365375" y="2291821"/>
            <a:ext cx="882651" cy="882651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CDR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hape 771"/>
          <p:cNvSpPr/>
          <p:nvPr/>
        </p:nvSpPr>
        <p:spPr bwMode="auto">
          <a:xfrm>
            <a:off x="2924175" y="4355572"/>
            <a:ext cx="558800" cy="5588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hape 772"/>
          <p:cNvSpPr/>
          <p:nvPr/>
        </p:nvSpPr>
        <p:spPr bwMode="auto">
          <a:xfrm>
            <a:off x="5807075" y="5149321"/>
            <a:ext cx="558800" cy="5588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hape 773"/>
          <p:cNvSpPr/>
          <p:nvPr/>
        </p:nvSpPr>
        <p:spPr bwMode="auto">
          <a:xfrm>
            <a:off x="5807075" y="2291821"/>
            <a:ext cx="558800" cy="5588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75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75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472761" y="309353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综合能力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039885" y="1759616"/>
            <a:ext cx="2070976" cy="2059371"/>
            <a:chOff x="3262377" y="1635646"/>
            <a:chExt cx="1156542" cy="1150061"/>
          </a:xfrm>
        </p:grpSpPr>
        <p:sp>
          <p:nvSpPr>
            <p:cNvPr id="7" name="对角圆角矩形 6"/>
            <p:cNvSpPr/>
            <p:nvPr/>
          </p:nvSpPr>
          <p:spPr>
            <a:xfrm flipH="1">
              <a:off x="3262377" y="1635646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endPara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对角圆角矩形 8"/>
            <p:cNvSpPr/>
            <p:nvPr/>
          </p:nvSpPr>
          <p:spPr>
            <a:xfrm flipH="1">
              <a:off x="3324293" y="1691147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59113" y="1759616"/>
            <a:ext cx="2085024" cy="2059371"/>
            <a:chOff x="4499992" y="1635646"/>
            <a:chExt cx="1164387" cy="1150061"/>
          </a:xfrm>
        </p:grpSpPr>
        <p:sp>
          <p:nvSpPr>
            <p:cNvPr id="11" name="对角圆角矩形 10"/>
            <p:cNvSpPr/>
            <p:nvPr/>
          </p:nvSpPr>
          <p:spPr>
            <a:xfrm>
              <a:off x="4569753" y="1635646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endPara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对角圆角矩形 11"/>
            <p:cNvSpPr/>
            <p:nvPr/>
          </p:nvSpPr>
          <p:spPr>
            <a:xfrm>
              <a:off x="4499992" y="1691147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9113" y="3995673"/>
            <a:ext cx="2085024" cy="2059368"/>
            <a:chOff x="4499992" y="2861850"/>
            <a:chExt cx="1164387" cy="1150060"/>
          </a:xfrm>
        </p:grpSpPr>
        <p:sp>
          <p:nvSpPr>
            <p:cNvPr id="14" name="对角圆角矩形 13"/>
            <p:cNvSpPr/>
            <p:nvPr/>
          </p:nvSpPr>
          <p:spPr>
            <a:xfrm flipV="1">
              <a:off x="4569753" y="2917350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endPara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499992" y="2861850"/>
              <a:ext cx="1094626" cy="1094560"/>
            </a:xfrm>
            <a:custGeom>
              <a:avLst/>
              <a:gdLst>
                <a:gd name="connsiteX0" fmla="*/ 0 w 1047750"/>
                <a:gd name="connsiteY0" fmla="*/ 0 h 1047750"/>
                <a:gd name="connsiteX1" fmla="*/ 720108 w 1047750"/>
                <a:gd name="connsiteY1" fmla="*/ 0 h 1047750"/>
                <a:gd name="connsiteX2" fmla="*/ 1047750 w 1047750"/>
                <a:gd name="connsiteY2" fmla="*/ 327642 h 1047750"/>
                <a:gd name="connsiteX3" fmla="*/ 1047750 w 1047750"/>
                <a:gd name="connsiteY3" fmla="*/ 1047750 h 1047750"/>
                <a:gd name="connsiteX4" fmla="*/ 327642 w 1047750"/>
                <a:gd name="connsiteY4" fmla="*/ 1047750 h 1047750"/>
                <a:gd name="connsiteX5" fmla="*/ 0 w 1047750"/>
                <a:gd name="connsiteY5" fmla="*/ 720108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0" h="1047750">
                  <a:moveTo>
                    <a:pt x="0" y="0"/>
                  </a:moveTo>
                  <a:lnTo>
                    <a:pt x="720108" y="0"/>
                  </a:lnTo>
                  <a:cubicBezTo>
                    <a:pt x="901060" y="0"/>
                    <a:pt x="1047750" y="146690"/>
                    <a:pt x="1047750" y="327642"/>
                  </a:cubicBezTo>
                  <a:lnTo>
                    <a:pt x="1047750" y="1047750"/>
                  </a:lnTo>
                  <a:lnTo>
                    <a:pt x="327642" y="1047750"/>
                  </a:lnTo>
                  <a:cubicBezTo>
                    <a:pt x="146690" y="1047750"/>
                    <a:pt x="0" y="901060"/>
                    <a:pt x="0" y="7201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39886" y="3995673"/>
            <a:ext cx="2070973" cy="2059368"/>
            <a:chOff x="3262378" y="2861850"/>
            <a:chExt cx="1156542" cy="1150060"/>
          </a:xfrm>
        </p:grpSpPr>
        <p:sp>
          <p:nvSpPr>
            <p:cNvPr id="17" name="对角圆角矩形 16"/>
            <p:cNvSpPr/>
            <p:nvPr/>
          </p:nvSpPr>
          <p:spPr>
            <a:xfrm flipH="1" flipV="1">
              <a:off x="3262378" y="2917350"/>
              <a:ext cx="1094626" cy="1094560"/>
            </a:xfrm>
            <a:prstGeom prst="round2DiagRect">
              <a:avLst>
                <a:gd name="adj1" fmla="val 3127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endPara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324294" y="2861850"/>
              <a:ext cx="1094626" cy="1094560"/>
            </a:xfrm>
            <a:custGeom>
              <a:avLst/>
              <a:gdLst>
                <a:gd name="connsiteX0" fmla="*/ 327642 w 1047750"/>
                <a:gd name="connsiteY0" fmla="*/ 0 h 1047750"/>
                <a:gd name="connsiteX1" fmla="*/ 1047750 w 1047750"/>
                <a:gd name="connsiteY1" fmla="*/ 0 h 1047750"/>
                <a:gd name="connsiteX2" fmla="*/ 1047750 w 1047750"/>
                <a:gd name="connsiteY2" fmla="*/ 720108 h 1047750"/>
                <a:gd name="connsiteX3" fmla="*/ 720108 w 1047750"/>
                <a:gd name="connsiteY3" fmla="*/ 1047750 h 1047750"/>
                <a:gd name="connsiteX4" fmla="*/ 0 w 1047750"/>
                <a:gd name="connsiteY4" fmla="*/ 1047750 h 1047750"/>
                <a:gd name="connsiteX5" fmla="*/ 0 w 1047750"/>
                <a:gd name="connsiteY5" fmla="*/ 327642 h 1047750"/>
                <a:gd name="connsiteX6" fmla="*/ 327642 w 1047750"/>
                <a:gd name="connsiteY6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0" h="1047750">
                  <a:moveTo>
                    <a:pt x="327642" y="0"/>
                  </a:moveTo>
                  <a:lnTo>
                    <a:pt x="1047750" y="0"/>
                  </a:lnTo>
                  <a:lnTo>
                    <a:pt x="1047750" y="720108"/>
                  </a:lnTo>
                  <a:cubicBezTo>
                    <a:pt x="1047750" y="901060"/>
                    <a:pt x="901060" y="1047750"/>
                    <a:pt x="720108" y="1047750"/>
                  </a:cubicBezTo>
                  <a:lnTo>
                    <a:pt x="0" y="1047750"/>
                  </a:lnTo>
                  <a:lnTo>
                    <a:pt x="0" y="327642"/>
                  </a:lnTo>
                  <a:cubicBezTo>
                    <a:pt x="0" y="146690"/>
                    <a:pt x="146690" y="0"/>
                    <a:pt x="327642" y="0"/>
                  </a:cubicBezTo>
                  <a:close/>
                </a:path>
              </a:pathLst>
            </a:custGeom>
            <a:solidFill>
              <a:srgbClr val="E14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3" tIns="57601" rIns="115203" bIns="57601" anchor="ctr"/>
            <a:lstStyle/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题</a:t>
              </a:r>
            </a:p>
          </p:txBody>
        </p:sp>
      </p:grpSp>
      <p:sp>
        <p:nvSpPr>
          <p:cNvPr id="19" name="文本框 112"/>
          <p:cNvSpPr txBox="1"/>
          <p:nvPr/>
        </p:nvSpPr>
        <p:spPr>
          <a:xfrm>
            <a:off x="8544619" y="2022596"/>
            <a:ext cx="3120000" cy="1255037"/>
          </a:xfrm>
          <a:prstGeom prst="rect">
            <a:avLst/>
          </a:prstGeom>
          <a:noFill/>
        </p:spPr>
        <p:txBody>
          <a:bodyPr wrap="square" lIns="115203" tIns="57601" rIns="115203" bIns="57601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7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7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865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13"/>
          <p:cNvSpPr txBox="1"/>
          <p:nvPr/>
        </p:nvSpPr>
        <p:spPr>
          <a:xfrm>
            <a:off x="8544619" y="4402656"/>
            <a:ext cx="3120000" cy="1255037"/>
          </a:xfrm>
          <a:prstGeom prst="rect">
            <a:avLst/>
          </a:prstGeom>
          <a:noFill/>
        </p:spPr>
        <p:txBody>
          <a:bodyPr wrap="square" lIns="115203" tIns="57601" rIns="115203" bIns="57601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73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735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865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14"/>
          <p:cNvSpPr txBox="1"/>
          <p:nvPr/>
        </p:nvSpPr>
        <p:spPr>
          <a:xfrm>
            <a:off x="719403" y="2063372"/>
            <a:ext cx="3120000" cy="1255037"/>
          </a:xfrm>
          <a:prstGeom prst="rect">
            <a:avLst/>
          </a:prstGeom>
          <a:noFill/>
        </p:spPr>
        <p:txBody>
          <a:bodyPr wrap="square" lIns="115203" tIns="57601" rIns="115203" bIns="57601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73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735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865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15"/>
          <p:cNvSpPr txBox="1"/>
          <p:nvPr/>
        </p:nvSpPr>
        <p:spPr>
          <a:xfrm>
            <a:off x="719403" y="4443432"/>
            <a:ext cx="3120000" cy="1255037"/>
          </a:xfrm>
          <a:prstGeom prst="rect">
            <a:avLst/>
          </a:prstGeom>
          <a:noFill/>
        </p:spPr>
        <p:txBody>
          <a:bodyPr wrap="square" lIns="115203" tIns="57601" rIns="115203" bIns="57601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73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735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865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75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75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75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75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281668" y="341220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4"/>
          <p:cNvSpPr txBox="1"/>
          <p:nvPr/>
        </p:nvSpPr>
        <p:spPr>
          <a:xfrm>
            <a:off x="5810470" y="2110772"/>
            <a:ext cx="4512503" cy="9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</a:t>
            </a:r>
            <a:endParaRPr lang="en-US" altLang="zh-CN" sz="1335" kern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1492751" y="2550688"/>
            <a:ext cx="3067840" cy="276600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2327442" y="3343884"/>
            <a:ext cx="1398460" cy="11489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defTabSz="1218565">
              <a:defRPr/>
            </a:pPr>
            <a:r>
              <a:rPr lang="zh-CN" altLang="en-US" sz="3735" kern="0" dirty="0">
                <a:solidFill>
                  <a:sysClr val="window" lastClr="FFFFFF"/>
                </a:solidFill>
              </a:rPr>
              <a:t>个人优势</a:t>
            </a:r>
          </a:p>
        </p:txBody>
      </p:sp>
      <p:sp>
        <p:nvSpPr>
          <p:cNvPr id="10" name="Freeform 5"/>
          <p:cNvSpPr/>
          <p:nvPr/>
        </p:nvSpPr>
        <p:spPr bwMode="auto">
          <a:xfrm rot="5400000">
            <a:off x="1343779" y="2432076"/>
            <a:ext cx="3365784" cy="300322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218565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02264" y="2292641"/>
            <a:ext cx="570419" cy="570419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en-US" altLang="zh-CN" sz="24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328392" y="3648479"/>
            <a:ext cx="570419" cy="570419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en-US" altLang="zh-CN" sz="24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02264" y="4996291"/>
            <a:ext cx="570419" cy="570419"/>
          </a:xfrm>
          <a:prstGeom prst="ellipse">
            <a:avLst/>
          </a:prstGeom>
          <a:solidFill>
            <a:schemeClr val="accent2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r>
              <a:rPr lang="en-US" altLang="zh-CN" sz="24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72684" y="2341439"/>
            <a:ext cx="1402305" cy="472824"/>
            <a:chOff x="3513818" y="1963801"/>
            <a:chExt cx="1051729" cy="35461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64"/>
          <p:cNvSpPr txBox="1"/>
          <p:nvPr/>
        </p:nvSpPr>
        <p:spPr>
          <a:xfrm>
            <a:off x="6515255" y="3494964"/>
            <a:ext cx="4512503" cy="9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</a:t>
            </a:r>
            <a:endParaRPr lang="zh-CN" altLang="en-US" sz="1335" kern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TextBox 65"/>
          <p:cNvSpPr txBox="1"/>
          <p:nvPr/>
        </p:nvSpPr>
        <p:spPr>
          <a:xfrm>
            <a:off x="5840897" y="4899486"/>
            <a:ext cx="4512503" cy="923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添加适当的文字，添加适当的文字添加适当的文字，一页的文字最好不要超过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添加适当的文字</a:t>
            </a:r>
            <a:endParaRPr lang="zh-CN" altLang="en-US" sz="1335" kern="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04910" y="3697275"/>
            <a:ext cx="1402305" cy="472824"/>
            <a:chOff x="3513818" y="1963801"/>
            <a:chExt cx="1051729" cy="3546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组合 21"/>
          <p:cNvGrpSpPr/>
          <p:nvPr/>
        </p:nvGrpSpPr>
        <p:grpSpPr>
          <a:xfrm>
            <a:off x="4172684" y="5045087"/>
            <a:ext cx="1402305" cy="472824"/>
            <a:chOff x="3513818" y="1963801"/>
            <a:chExt cx="1051729" cy="354618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49"/>
                            </p:stCondLst>
                            <p:childTnLst>
                              <p:par>
                                <p:cTn id="1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49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4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49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49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49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decel="533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9" grpId="0"/>
      <p:bldP spid="10" grpId="0" animBg="1"/>
      <p:bldP spid="11" grpId="0" animBg="1"/>
      <p:bldP spid="12" grpId="0" animBg="1"/>
      <p:bldP spid="13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4330" y="815700"/>
            <a:ext cx="1909823" cy="281777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4219631" y="2568233"/>
            <a:ext cx="3939219" cy="1016958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38541" y="2687909"/>
            <a:ext cx="2863475" cy="77760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800" b="0" spc="225" dirty="0" smtClean="0">
                <a:solidFill>
                  <a:srgbClr val="70545D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第四章</a:t>
            </a:r>
            <a:endParaRPr lang="zh-CN" altLang="zh-CN" sz="4800" b="0" spc="225" dirty="0">
              <a:solidFill>
                <a:srgbClr val="70545D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64787" y="3583398"/>
            <a:ext cx="3262432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 smtClean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en-US" altLang="zh-CN" sz="4400" dirty="0" smtClean="0">
              <a:solidFill>
                <a:srgbClr val="393939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393939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（对未来的工作规划）</a:t>
            </a:r>
            <a:endParaRPr lang="zh-CN" altLang="en-US" sz="2400" dirty="0">
              <a:solidFill>
                <a:srgbClr val="393939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148670" y="344077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职业发展规划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16"/>
          <p:cNvSpPr/>
          <p:nvPr/>
        </p:nvSpPr>
        <p:spPr bwMode="auto">
          <a:xfrm>
            <a:off x="2053713" y="2142340"/>
            <a:ext cx="3677987" cy="707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2053713" y="184752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765"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Rectangle 16"/>
          <p:cNvSpPr/>
          <p:nvPr/>
        </p:nvSpPr>
        <p:spPr bwMode="auto">
          <a:xfrm>
            <a:off x="2053713" y="3797005"/>
            <a:ext cx="3677987" cy="707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0" name="Rectangle 17"/>
          <p:cNvSpPr/>
          <p:nvPr/>
        </p:nvSpPr>
        <p:spPr bwMode="auto">
          <a:xfrm>
            <a:off x="2053713" y="350218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765"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Rectangle 16"/>
          <p:cNvSpPr/>
          <p:nvPr/>
        </p:nvSpPr>
        <p:spPr bwMode="auto">
          <a:xfrm>
            <a:off x="2053713" y="5401769"/>
            <a:ext cx="3677987" cy="707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，文字尽量精简具有总结性</a:t>
            </a:r>
            <a:endParaRPr lang="en-US" altLang="zh-CN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2" name="Rectangle 17"/>
          <p:cNvSpPr/>
          <p:nvPr/>
        </p:nvSpPr>
        <p:spPr bwMode="auto">
          <a:xfrm>
            <a:off x="2053713" y="510695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765"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添加文本标题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083731" y="1993296"/>
            <a:ext cx="851507" cy="8515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01</a:t>
            </a:r>
            <a:endParaRPr lang="zh-CN" altLang="en-US" sz="2400" dirty="0"/>
          </a:p>
        </p:txBody>
      </p:sp>
      <p:sp>
        <p:nvSpPr>
          <p:cNvPr id="14" name="椭圆 13"/>
          <p:cNvSpPr/>
          <p:nvPr/>
        </p:nvSpPr>
        <p:spPr>
          <a:xfrm>
            <a:off x="1083731" y="3625616"/>
            <a:ext cx="851507" cy="8515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02</a:t>
            </a:r>
            <a:endParaRPr lang="zh-CN" altLang="en-US" sz="2400" dirty="0"/>
          </a:p>
        </p:txBody>
      </p:sp>
      <p:sp>
        <p:nvSpPr>
          <p:cNvPr id="15" name="椭圆 14"/>
          <p:cNvSpPr/>
          <p:nvPr/>
        </p:nvSpPr>
        <p:spPr>
          <a:xfrm>
            <a:off x="1083731" y="5184775"/>
            <a:ext cx="851507" cy="8515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03</a:t>
            </a:r>
            <a:endParaRPr lang="zh-CN" altLang="en-US" sz="240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6691548" y="4693610"/>
            <a:ext cx="1347937" cy="1345229"/>
            <a:chOff x="5186121" y="3507044"/>
            <a:chExt cx="1010953" cy="1008922"/>
          </a:xfrm>
        </p:grpSpPr>
        <p:sp>
          <p:nvSpPr>
            <p:cNvPr id="17" name="Freeform 12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" name="Freeform 13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9" name="Freeform 14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" name="Freeform 15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" name="Freeform 16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" name="Freeform 17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" name="Freeform 18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" name="Freeform 19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" name="Freeform 22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Freeform 23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Freeform 26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" name="Freeform 27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close/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5" name="Freeform 30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6" name="Freeform 31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7" name="Freeform 32"/>
            <p:cNvSpPr/>
            <p:nvPr/>
          </p:nvSpPr>
          <p:spPr bwMode="auto">
            <a:xfrm flipH="1">
              <a:off x="5329743" y="3507044"/>
              <a:ext cx="867331" cy="865323"/>
            </a:xfrm>
            <a:custGeom>
              <a:avLst/>
              <a:gdLst>
                <a:gd name="T0" fmla="*/ 81 w 507"/>
                <a:gd name="T1" fmla="*/ 31 h 506"/>
                <a:gd name="T2" fmla="*/ 81 w 507"/>
                <a:gd name="T3" fmla="*/ 31 h 506"/>
                <a:gd name="T4" fmla="*/ 0 w 507"/>
                <a:gd name="T5" fmla="*/ 0 h 506"/>
                <a:gd name="T6" fmla="*/ 37 w 507"/>
                <a:gd name="T7" fmla="*/ 79 h 506"/>
                <a:gd name="T8" fmla="*/ 37 w 507"/>
                <a:gd name="T9" fmla="*/ 79 h 506"/>
                <a:gd name="T10" fmla="*/ 888 w 507"/>
                <a:gd name="T11" fmla="*/ 928 h 506"/>
                <a:gd name="T12" fmla="*/ 930 w 507"/>
                <a:gd name="T13" fmla="*/ 884 h 506"/>
                <a:gd name="T14" fmla="*/ 81 w 507"/>
                <a:gd name="T15" fmla="*/ 31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7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1" y="14"/>
                    <a:pt x="0" y="0"/>
                    <a:pt x="0" y="0"/>
                  </a:cubicBezTo>
                  <a:cubicBezTo>
                    <a:pt x="0" y="0"/>
                    <a:pt x="16" y="40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484" y="506"/>
                    <a:pt x="484" y="506"/>
                    <a:pt x="484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7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20045" y="3066136"/>
            <a:ext cx="1347939" cy="1343985"/>
            <a:chOff x="5107781" y="2781590"/>
            <a:chExt cx="1010954" cy="1007989"/>
          </a:xfrm>
        </p:grpSpPr>
        <p:sp>
          <p:nvSpPr>
            <p:cNvPr id="39" name="Freeform 5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0" name="Freeform 6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1" name="Freeform 7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2" name="Freeform 8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3" name="Freeform 9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4" name="Freeform 10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5" name="Freeform 11"/>
            <p:cNvSpPr/>
            <p:nvPr/>
          </p:nvSpPr>
          <p:spPr bwMode="auto">
            <a:xfrm flipH="1">
              <a:off x="5251404" y="2781590"/>
              <a:ext cx="867331" cy="864391"/>
            </a:xfrm>
            <a:custGeom>
              <a:avLst/>
              <a:gdLst>
                <a:gd name="T0" fmla="*/ 79 w 507"/>
                <a:gd name="T1" fmla="*/ 31 h 505"/>
                <a:gd name="T2" fmla="*/ 79 w 507"/>
                <a:gd name="T3" fmla="*/ 31 h 505"/>
                <a:gd name="T4" fmla="*/ 0 w 507"/>
                <a:gd name="T5" fmla="*/ 0 h 505"/>
                <a:gd name="T6" fmla="*/ 35 w 507"/>
                <a:gd name="T7" fmla="*/ 79 h 505"/>
                <a:gd name="T8" fmla="*/ 35 w 507"/>
                <a:gd name="T9" fmla="*/ 79 h 505"/>
                <a:gd name="T10" fmla="*/ 886 w 507"/>
                <a:gd name="T11" fmla="*/ 927 h 505"/>
                <a:gd name="T12" fmla="*/ 930 w 507"/>
                <a:gd name="T13" fmla="*/ 885 h 505"/>
                <a:gd name="T14" fmla="*/ 79 w 507"/>
                <a:gd name="T15" fmla="*/ 31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5">
                  <a:moveTo>
                    <a:pt x="43" y="17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5" y="40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83" y="505"/>
                    <a:pt x="483" y="505"/>
                    <a:pt x="483" y="505"/>
                  </a:cubicBezTo>
                  <a:cubicBezTo>
                    <a:pt x="507" y="482"/>
                    <a:pt x="507" y="482"/>
                    <a:pt x="507" y="482"/>
                  </a:cubicBezTo>
                  <a:cubicBezTo>
                    <a:pt x="43" y="17"/>
                    <a:pt x="43" y="17"/>
                    <a:pt x="43" y="17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6" name="Freeform 33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7" name="Freeform 34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35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36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37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38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39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40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41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5" name="Freeform 42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6" name="Freeform 43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close/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44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45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46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47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01D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1" name="Freeform 48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347218" y="4702605"/>
            <a:ext cx="1347937" cy="1346472"/>
            <a:chOff x="6073970" y="3409136"/>
            <a:chExt cx="1010953" cy="1009854"/>
          </a:xfrm>
        </p:grpSpPr>
        <p:sp>
          <p:nvSpPr>
            <p:cNvPr id="63" name="Freeform 49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4" name="Freeform 50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5" name="Freeform 51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/>
            </a:p>
          </p:txBody>
        </p:sp>
        <p:sp>
          <p:nvSpPr>
            <p:cNvPr id="66" name="Freeform 52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7" name="Freeform 53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54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55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0" name="Freeform 56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" name="Freeform 59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4" name="Freeform 60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7" name="Freeform 63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8" name="Freeform 64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moveTo>
                    <a:pt x="161" y="0"/>
                  </a:moveTo>
                  <a:lnTo>
                    <a:pt x="16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1" name="Freeform 67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" name="Freeform 68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" name="Freeform 69"/>
            <p:cNvSpPr/>
            <p:nvPr/>
          </p:nvSpPr>
          <p:spPr bwMode="auto">
            <a:xfrm flipH="1">
              <a:off x="6217592" y="3409136"/>
              <a:ext cx="867331" cy="865323"/>
            </a:xfrm>
            <a:custGeom>
              <a:avLst/>
              <a:gdLst>
                <a:gd name="T0" fmla="*/ 81 w 507"/>
                <a:gd name="T1" fmla="*/ 33 h 506"/>
                <a:gd name="T2" fmla="*/ 81 w 507"/>
                <a:gd name="T3" fmla="*/ 33 h 506"/>
                <a:gd name="T4" fmla="*/ 0 w 507"/>
                <a:gd name="T5" fmla="*/ 0 h 506"/>
                <a:gd name="T6" fmla="*/ 35 w 507"/>
                <a:gd name="T7" fmla="*/ 81 h 506"/>
                <a:gd name="T8" fmla="*/ 35 w 507"/>
                <a:gd name="T9" fmla="*/ 81 h 506"/>
                <a:gd name="T10" fmla="*/ 886 w 507"/>
                <a:gd name="T11" fmla="*/ 928 h 506"/>
                <a:gd name="T12" fmla="*/ 930 w 507"/>
                <a:gd name="T13" fmla="*/ 884 h 506"/>
                <a:gd name="T14" fmla="*/ 81 w 507"/>
                <a:gd name="T15" fmla="*/ 33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8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6" y="40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483" y="506"/>
                    <a:pt x="483" y="506"/>
                    <a:pt x="483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8"/>
                  </a:lnTo>
                  <a:close/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84" name="Oval 70"/>
          <p:cNvSpPr>
            <a:spLocks noChangeArrowheads="1"/>
          </p:cNvSpPr>
          <p:nvPr/>
        </p:nvSpPr>
        <p:spPr bwMode="auto">
          <a:xfrm flipH="1">
            <a:off x="8457515" y="1570469"/>
            <a:ext cx="2873696" cy="287073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2400"/>
          </a:p>
        </p:txBody>
      </p:sp>
      <p:sp>
        <p:nvSpPr>
          <p:cNvPr id="85" name="Oval 71"/>
          <p:cNvSpPr>
            <a:spLocks noChangeArrowheads="1"/>
          </p:cNvSpPr>
          <p:nvPr/>
        </p:nvSpPr>
        <p:spPr bwMode="auto">
          <a:xfrm flipH="1">
            <a:off x="8752222" y="1865126"/>
            <a:ext cx="2285527" cy="22826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eaLnBrk="1" hangingPunct="1"/>
            <a:endParaRPr lang="zh-CN" altLang="zh-CN" sz="2400"/>
          </a:p>
        </p:txBody>
      </p:sp>
      <p:sp>
        <p:nvSpPr>
          <p:cNvPr id="86" name="Freeform 72"/>
          <p:cNvSpPr>
            <a:spLocks noEditPoints="1"/>
          </p:cNvSpPr>
          <p:nvPr/>
        </p:nvSpPr>
        <p:spPr bwMode="auto">
          <a:xfrm flipH="1">
            <a:off x="8698751" y="1810421"/>
            <a:ext cx="2391224" cy="2392072"/>
          </a:xfrm>
          <a:custGeom>
            <a:avLst/>
            <a:gdLst>
              <a:gd name="T0" fmla="*/ 524 w 1048"/>
              <a:gd name="T1" fmla="*/ 0 h 1049"/>
              <a:gd name="T2" fmla="*/ 0 w 1048"/>
              <a:gd name="T3" fmla="*/ 525 h 1049"/>
              <a:gd name="T4" fmla="*/ 506 w 1048"/>
              <a:gd name="T5" fmla="*/ 1049 h 1049"/>
              <a:gd name="T6" fmla="*/ 524 w 1048"/>
              <a:gd name="T7" fmla="*/ 1049 h 1049"/>
              <a:gd name="T8" fmla="*/ 547 w 1048"/>
              <a:gd name="T9" fmla="*/ 1048 h 1049"/>
              <a:gd name="T10" fmla="*/ 1048 w 1048"/>
              <a:gd name="T11" fmla="*/ 525 h 1049"/>
              <a:gd name="T12" fmla="*/ 524 w 1048"/>
              <a:gd name="T13" fmla="*/ 0 h 1049"/>
              <a:gd name="T14" fmla="*/ 547 w 1048"/>
              <a:gd name="T15" fmla="*/ 1001 h 1049"/>
              <a:gd name="T16" fmla="*/ 524 w 1048"/>
              <a:gd name="T17" fmla="*/ 1002 h 1049"/>
              <a:gd name="T18" fmla="*/ 506 w 1048"/>
              <a:gd name="T19" fmla="*/ 1002 h 1049"/>
              <a:gd name="T20" fmla="*/ 47 w 1048"/>
              <a:gd name="T21" fmla="*/ 525 h 1049"/>
              <a:gd name="T22" fmla="*/ 524 w 1048"/>
              <a:gd name="T23" fmla="*/ 47 h 1049"/>
              <a:gd name="T24" fmla="*/ 1002 w 1048"/>
              <a:gd name="T25" fmla="*/ 525 h 1049"/>
              <a:gd name="T26" fmla="*/ 547 w 1048"/>
              <a:gd name="T27" fmla="*/ 1001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48" h="1049">
                <a:moveTo>
                  <a:pt x="524" y="0"/>
                </a:moveTo>
                <a:cubicBezTo>
                  <a:pt x="235" y="0"/>
                  <a:pt x="0" y="235"/>
                  <a:pt x="0" y="525"/>
                </a:cubicBezTo>
                <a:cubicBezTo>
                  <a:pt x="0" y="808"/>
                  <a:pt x="225" y="1039"/>
                  <a:pt x="506" y="1049"/>
                </a:cubicBezTo>
                <a:cubicBezTo>
                  <a:pt x="512" y="1049"/>
                  <a:pt x="518" y="1049"/>
                  <a:pt x="524" y="1049"/>
                </a:cubicBezTo>
                <a:cubicBezTo>
                  <a:pt x="532" y="1049"/>
                  <a:pt x="539" y="1049"/>
                  <a:pt x="547" y="1048"/>
                </a:cubicBezTo>
                <a:cubicBezTo>
                  <a:pt x="826" y="1036"/>
                  <a:pt x="1048" y="806"/>
                  <a:pt x="1048" y="525"/>
                </a:cubicBezTo>
                <a:cubicBezTo>
                  <a:pt x="1048" y="235"/>
                  <a:pt x="813" y="0"/>
                  <a:pt x="524" y="0"/>
                </a:cubicBezTo>
                <a:moveTo>
                  <a:pt x="547" y="1001"/>
                </a:moveTo>
                <a:cubicBezTo>
                  <a:pt x="539" y="1002"/>
                  <a:pt x="532" y="1002"/>
                  <a:pt x="524" y="1002"/>
                </a:cubicBezTo>
                <a:cubicBezTo>
                  <a:pt x="518" y="1002"/>
                  <a:pt x="512" y="1002"/>
                  <a:pt x="506" y="1002"/>
                </a:cubicBezTo>
                <a:cubicBezTo>
                  <a:pt x="251" y="992"/>
                  <a:pt x="47" y="782"/>
                  <a:pt x="47" y="525"/>
                </a:cubicBezTo>
                <a:cubicBezTo>
                  <a:pt x="47" y="261"/>
                  <a:pt x="261" y="47"/>
                  <a:pt x="524" y="47"/>
                </a:cubicBezTo>
                <a:cubicBezTo>
                  <a:pt x="788" y="47"/>
                  <a:pt x="1002" y="261"/>
                  <a:pt x="1002" y="525"/>
                </a:cubicBezTo>
                <a:cubicBezTo>
                  <a:pt x="1002" y="780"/>
                  <a:pt x="800" y="989"/>
                  <a:pt x="547" y="1001"/>
                </a:cubicBezTo>
              </a:path>
            </a:pathLst>
          </a:custGeom>
          <a:solidFill>
            <a:srgbClr val="375D8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2400"/>
          </a:p>
        </p:txBody>
      </p:sp>
      <p:sp>
        <p:nvSpPr>
          <p:cNvPr id="87" name="Freeform 73"/>
          <p:cNvSpPr>
            <a:spLocks noEditPoints="1"/>
          </p:cNvSpPr>
          <p:nvPr/>
        </p:nvSpPr>
        <p:spPr bwMode="auto">
          <a:xfrm flipH="1">
            <a:off x="8968589" y="2083943"/>
            <a:ext cx="1851551" cy="1845028"/>
          </a:xfrm>
          <a:custGeom>
            <a:avLst/>
            <a:gdLst>
              <a:gd name="T0" fmla="*/ 745 w 812"/>
              <a:gd name="T1" fmla="*/ 0 h 809"/>
              <a:gd name="T2" fmla="*/ 0 w 812"/>
              <a:gd name="T3" fmla="*/ 743 h 809"/>
              <a:gd name="T4" fmla="*/ 745 w 812"/>
              <a:gd name="T5" fmla="*/ 1484 h 809"/>
              <a:gd name="T6" fmla="*/ 1489 w 812"/>
              <a:gd name="T7" fmla="*/ 743 h 809"/>
              <a:gd name="T8" fmla="*/ 745 w 812"/>
              <a:gd name="T9" fmla="*/ 0 h 809"/>
              <a:gd name="T10" fmla="*/ 745 w 812"/>
              <a:gd name="T11" fmla="*/ 1398 h 809"/>
              <a:gd name="T12" fmla="*/ 86 w 812"/>
              <a:gd name="T13" fmla="*/ 743 h 809"/>
              <a:gd name="T14" fmla="*/ 745 w 812"/>
              <a:gd name="T15" fmla="*/ 86 h 809"/>
              <a:gd name="T16" fmla="*/ 1405 w 812"/>
              <a:gd name="T17" fmla="*/ 743 h 809"/>
              <a:gd name="T18" fmla="*/ 745 w 812"/>
              <a:gd name="T19" fmla="*/ 1398 h 8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12" h="809">
                <a:moveTo>
                  <a:pt x="406" y="0"/>
                </a:moveTo>
                <a:cubicBezTo>
                  <a:pt x="182" y="0"/>
                  <a:pt x="0" y="182"/>
                  <a:pt x="0" y="405"/>
                </a:cubicBezTo>
                <a:cubicBezTo>
                  <a:pt x="0" y="627"/>
                  <a:pt x="182" y="809"/>
                  <a:pt x="406" y="809"/>
                </a:cubicBezTo>
                <a:cubicBezTo>
                  <a:pt x="630" y="809"/>
                  <a:pt x="812" y="627"/>
                  <a:pt x="812" y="405"/>
                </a:cubicBezTo>
                <a:cubicBezTo>
                  <a:pt x="812" y="182"/>
                  <a:pt x="630" y="0"/>
                  <a:pt x="406" y="0"/>
                </a:cubicBezTo>
                <a:moveTo>
                  <a:pt x="406" y="762"/>
                </a:moveTo>
                <a:cubicBezTo>
                  <a:pt x="208" y="762"/>
                  <a:pt x="47" y="602"/>
                  <a:pt x="47" y="405"/>
                </a:cubicBezTo>
                <a:cubicBezTo>
                  <a:pt x="47" y="207"/>
                  <a:pt x="208" y="47"/>
                  <a:pt x="406" y="47"/>
                </a:cubicBezTo>
                <a:cubicBezTo>
                  <a:pt x="604" y="47"/>
                  <a:pt x="766" y="207"/>
                  <a:pt x="766" y="405"/>
                </a:cubicBezTo>
                <a:cubicBezTo>
                  <a:pt x="766" y="602"/>
                  <a:pt x="604" y="762"/>
                  <a:pt x="406" y="762"/>
                </a:cubicBezTo>
              </a:path>
            </a:pathLst>
          </a:custGeom>
          <a:solidFill>
            <a:srgbClr val="375D8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8" name="Freeform 74"/>
          <p:cNvSpPr>
            <a:spLocks noEditPoints="1"/>
          </p:cNvSpPr>
          <p:nvPr/>
        </p:nvSpPr>
        <p:spPr bwMode="auto">
          <a:xfrm flipH="1">
            <a:off x="9237181" y="2359951"/>
            <a:ext cx="1314364" cy="1293012"/>
          </a:xfrm>
          <a:custGeom>
            <a:avLst/>
            <a:gdLst>
              <a:gd name="T0" fmla="*/ 529 w 576"/>
              <a:gd name="T1" fmla="*/ 0 h 567"/>
              <a:gd name="T2" fmla="*/ 0 w 576"/>
              <a:gd name="T3" fmla="*/ 521 h 567"/>
              <a:gd name="T4" fmla="*/ 529 w 576"/>
              <a:gd name="T5" fmla="*/ 1040 h 567"/>
              <a:gd name="T6" fmla="*/ 1057 w 576"/>
              <a:gd name="T7" fmla="*/ 521 h 567"/>
              <a:gd name="T8" fmla="*/ 529 w 576"/>
              <a:gd name="T9" fmla="*/ 0 h 567"/>
              <a:gd name="T10" fmla="*/ 529 w 576"/>
              <a:gd name="T11" fmla="*/ 956 h 567"/>
              <a:gd name="T12" fmla="*/ 86 w 576"/>
              <a:gd name="T13" fmla="*/ 521 h 567"/>
              <a:gd name="T14" fmla="*/ 529 w 576"/>
              <a:gd name="T15" fmla="*/ 84 h 567"/>
              <a:gd name="T16" fmla="*/ 971 w 576"/>
              <a:gd name="T17" fmla="*/ 521 h 567"/>
              <a:gd name="T18" fmla="*/ 529 w 576"/>
              <a:gd name="T19" fmla="*/ 956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" h="567">
                <a:moveTo>
                  <a:pt x="288" y="0"/>
                </a:moveTo>
                <a:cubicBezTo>
                  <a:pt x="129" y="0"/>
                  <a:pt x="0" y="127"/>
                  <a:pt x="0" y="284"/>
                </a:cubicBezTo>
                <a:cubicBezTo>
                  <a:pt x="0" y="440"/>
                  <a:pt x="129" y="567"/>
                  <a:pt x="288" y="567"/>
                </a:cubicBezTo>
                <a:cubicBezTo>
                  <a:pt x="447" y="567"/>
                  <a:pt x="576" y="440"/>
                  <a:pt x="576" y="284"/>
                </a:cubicBezTo>
                <a:cubicBezTo>
                  <a:pt x="576" y="127"/>
                  <a:pt x="447" y="0"/>
                  <a:pt x="288" y="0"/>
                </a:cubicBezTo>
                <a:moveTo>
                  <a:pt x="288" y="521"/>
                </a:moveTo>
                <a:cubicBezTo>
                  <a:pt x="155" y="521"/>
                  <a:pt x="47" y="414"/>
                  <a:pt x="47" y="284"/>
                </a:cubicBezTo>
                <a:cubicBezTo>
                  <a:pt x="47" y="153"/>
                  <a:pt x="155" y="46"/>
                  <a:pt x="288" y="46"/>
                </a:cubicBezTo>
                <a:cubicBezTo>
                  <a:pt x="421" y="46"/>
                  <a:pt x="529" y="153"/>
                  <a:pt x="529" y="284"/>
                </a:cubicBezTo>
                <a:cubicBezTo>
                  <a:pt x="529" y="414"/>
                  <a:pt x="421" y="521"/>
                  <a:pt x="288" y="521"/>
                </a:cubicBezTo>
              </a:path>
            </a:pathLst>
          </a:custGeom>
          <a:solidFill>
            <a:srgbClr val="375D8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9" name="Freeform 75"/>
          <p:cNvSpPr>
            <a:spLocks noEditPoints="1"/>
          </p:cNvSpPr>
          <p:nvPr/>
        </p:nvSpPr>
        <p:spPr bwMode="auto">
          <a:xfrm flipH="1">
            <a:off x="9507018" y="2633473"/>
            <a:ext cx="774692" cy="745968"/>
          </a:xfrm>
          <a:custGeom>
            <a:avLst/>
            <a:gdLst>
              <a:gd name="T0" fmla="*/ 312 w 340"/>
              <a:gd name="T1" fmla="*/ 0 h 327"/>
              <a:gd name="T2" fmla="*/ 0 w 340"/>
              <a:gd name="T3" fmla="*/ 301 h 327"/>
              <a:gd name="T4" fmla="*/ 312 w 340"/>
              <a:gd name="T5" fmla="*/ 600 h 327"/>
              <a:gd name="T6" fmla="*/ 623 w 340"/>
              <a:gd name="T7" fmla="*/ 301 h 327"/>
              <a:gd name="T8" fmla="*/ 312 w 340"/>
              <a:gd name="T9" fmla="*/ 0 h 327"/>
              <a:gd name="T10" fmla="*/ 312 w 340"/>
              <a:gd name="T11" fmla="*/ 516 h 327"/>
              <a:gd name="T12" fmla="*/ 86 w 340"/>
              <a:gd name="T13" fmla="*/ 301 h 327"/>
              <a:gd name="T14" fmla="*/ 312 w 340"/>
              <a:gd name="T15" fmla="*/ 86 h 327"/>
              <a:gd name="T16" fmla="*/ 537 w 340"/>
              <a:gd name="T17" fmla="*/ 301 h 327"/>
              <a:gd name="T18" fmla="*/ 312 w 340"/>
              <a:gd name="T19" fmla="*/ 516 h 3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0" h="327">
                <a:moveTo>
                  <a:pt x="170" y="0"/>
                </a:moveTo>
                <a:cubicBezTo>
                  <a:pt x="76" y="0"/>
                  <a:pt x="0" y="73"/>
                  <a:pt x="0" y="164"/>
                </a:cubicBezTo>
                <a:cubicBezTo>
                  <a:pt x="0" y="254"/>
                  <a:pt x="76" y="327"/>
                  <a:pt x="170" y="327"/>
                </a:cubicBezTo>
                <a:cubicBezTo>
                  <a:pt x="264" y="327"/>
                  <a:pt x="340" y="254"/>
                  <a:pt x="340" y="164"/>
                </a:cubicBezTo>
                <a:cubicBezTo>
                  <a:pt x="340" y="73"/>
                  <a:pt x="264" y="0"/>
                  <a:pt x="170" y="0"/>
                </a:cubicBezTo>
                <a:moveTo>
                  <a:pt x="170" y="281"/>
                </a:moveTo>
                <a:cubicBezTo>
                  <a:pt x="102" y="281"/>
                  <a:pt x="47" y="228"/>
                  <a:pt x="47" y="164"/>
                </a:cubicBezTo>
                <a:cubicBezTo>
                  <a:pt x="47" y="99"/>
                  <a:pt x="102" y="47"/>
                  <a:pt x="170" y="47"/>
                </a:cubicBezTo>
                <a:cubicBezTo>
                  <a:pt x="238" y="47"/>
                  <a:pt x="293" y="99"/>
                  <a:pt x="293" y="164"/>
                </a:cubicBezTo>
                <a:cubicBezTo>
                  <a:pt x="293" y="228"/>
                  <a:pt x="238" y="281"/>
                  <a:pt x="170" y="281"/>
                </a:cubicBezTo>
              </a:path>
            </a:pathLst>
          </a:custGeom>
          <a:solidFill>
            <a:srgbClr val="375D8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90" name="Oval 76"/>
          <p:cNvSpPr>
            <a:spLocks noChangeArrowheads="1"/>
          </p:cNvSpPr>
          <p:nvPr/>
        </p:nvSpPr>
        <p:spPr bwMode="auto">
          <a:xfrm flipH="1">
            <a:off x="9744523" y="2865967"/>
            <a:ext cx="284759" cy="279739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2400"/>
          </a:p>
        </p:txBody>
      </p:sp>
      <p:grpSp>
        <p:nvGrpSpPr>
          <p:cNvPr id="91" name="组合 90"/>
          <p:cNvGrpSpPr/>
          <p:nvPr/>
        </p:nvGrpSpPr>
        <p:grpSpPr>
          <a:xfrm>
            <a:off x="8612951" y="2966673"/>
            <a:ext cx="1315607" cy="1315391"/>
            <a:chOff x="6598099" y="2161504"/>
            <a:chExt cx="986705" cy="986543"/>
          </a:xfrm>
        </p:grpSpPr>
        <p:sp>
          <p:nvSpPr>
            <p:cNvPr id="92" name="Freeform 77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3" name="Freeform 78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4" name="Freeform 79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75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5" name="Freeform 80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6" name="Freeform 81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7" name="Freeform 82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8" name="Freeform 83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9" name="Freeform 84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0" name="Freeform 85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1" name="Freeform 86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" name="Freeform 87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" name="Freeform 88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4" name="Freeform 89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9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5" name="Freeform 90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6" name="Freeform 91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7" name="Freeform 92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8" name="Freeform 93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0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9" name="Freeform 94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0" name="Freeform 95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1" name="Freeform 96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2" name="Freeform 97"/>
            <p:cNvSpPr/>
            <p:nvPr/>
          </p:nvSpPr>
          <p:spPr bwMode="auto">
            <a:xfrm flipH="1">
              <a:off x="6741721" y="2161504"/>
              <a:ext cx="843083" cy="842944"/>
            </a:xfrm>
            <a:custGeom>
              <a:avLst/>
              <a:gdLst>
                <a:gd name="T0" fmla="*/ 55 w 493"/>
                <a:gd name="T1" fmla="*/ 9 h 493"/>
                <a:gd name="T2" fmla="*/ 55 w 493"/>
                <a:gd name="T3" fmla="*/ 9 h 493"/>
                <a:gd name="T4" fmla="*/ 31 w 493"/>
                <a:gd name="T5" fmla="*/ 0 h 493"/>
                <a:gd name="T6" fmla="*/ 0 w 493"/>
                <a:gd name="T7" fmla="*/ 31 h 493"/>
                <a:gd name="T8" fmla="*/ 11 w 493"/>
                <a:gd name="T9" fmla="*/ 57 h 493"/>
                <a:gd name="T10" fmla="*/ 11 w 493"/>
                <a:gd name="T11" fmla="*/ 57 h 493"/>
                <a:gd name="T12" fmla="*/ 862 w 493"/>
                <a:gd name="T13" fmla="*/ 904 h 493"/>
                <a:gd name="T14" fmla="*/ 904 w 493"/>
                <a:gd name="T15" fmla="*/ 860 h 493"/>
                <a:gd name="T16" fmla="*/ 55 w 493"/>
                <a:gd name="T17" fmla="*/ 9 h 4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3" h="493"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470" y="493"/>
                    <a:pt x="470" y="493"/>
                    <a:pt x="470" y="493"/>
                  </a:cubicBezTo>
                  <a:cubicBezTo>
                    <a:pt x="493" y="469"/>
                    <a:pt x="493" y="469"/>
                    <a:pt x="493" y="469"/>
                  </a:cubicBezTo>
                  <a:cubicBezTo>
                    <a:pt x="30" y="5"/>
                    <a:pt x="30" y="5"/>
                    <a:pt x="30" y="5"/>
                  </a:cubicBezTo>
                </a:path>
              </a:pathLst>
            </a:custGeom>
            <a:solidFill>
              <a:srgbClr val="5D4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3" name="Freeform 98"/>
          <p:cNvSpPr/>
          <p:nvPr/>
        </p:nvSpPr>
        <p:spPr bwMode="auto">
          <a:xfrm flipH="1">
            <a:off x="10871121" y="3992380"/>
            <a:ext cx="72123" cy="73353"/>
          </a:xfrm>
          <a:custGeom>
            <a:avLst/>
            <a:gdLst>
              <a:gd name="T0" fmla="*/ 5 w 32"/>
              <a:gd name="T1" fmla="*/ 0 h 32"/>
              <a:gd name="T2" fmla="*/ 0 w 32"/>
              <a:gd name="T3" fmla="*/ 6 h 32"/>
              <a:gd name="T4" fmla="*/ 24 w 32"/>
              <a:gd name="T5" fmla="*/ 31 h 32"/>
              <a:gd name="T6" fmla="*/ 53 w 32"/>
              <a:gd name="T7" fmla="*/ 59 h 32"/>
              <a:gd name="T8" fmla="*/ 58 w 32"/>
              <a:gd name="T9" fmla="*/ 53 h 32"/>
              <a:gd name="T10" fmla="*/ 5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2" h="32">
                <a:moveTo>
                  <a:pt x="3" y="0"/>
                </a:moveTo>
                <a:cubicBezTo>
                  <a:pt x="0" y="3"/>
                  <a:pt x="0" y="3"/>
                  <a:pt x="0" y="3"/>
                </a:cubicBezTo>
                <a:cubicBezTo>
                  <a:pt x="4" y="8"/>
                  <a:pt x="8" y="12"/>
                  <a:pt x="13" y="17"/>
                </a:cubicBezTo>
                <a:cubicBezTo>
                  <a:pt x="18" y="22"/>
                  <a:pt x="24" y="27"/>
                  <a:pt x="29" y="32"/>
                </a:cubicBezTo>
                <a:cubicBezTo>
                  <a:pt x="32" y="29"/>
                  <a:pt x="32" y="29"/>
                  <a:pt x="32" y="29"/>
                </a:cubicBezTo>
                <a:cubicBezTo>
                  <a:pt x="22" y="20"/>
                  <a:pt x="12" y="10"/>
                  <a:pt x="3" y="0"/>
                </a:cubicBezTo>
              </a:path>
            </a:pathLst>
          </a:custGeom>
          <a:solidFill>
            <a:srgbClr val="C9C8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4" name="Freeform 106"/>
          <p:cNvSpPr/>
          <p:nvPr/>
        </p:nvSpPr>
        <p:spPr bwMode="auto">
          <a:xfrm flipH="1">
            <a:off x="9867628" y="2989051"/>
            <a:ext cx="60931" cy="77084"/>
          </a:xfrm>
          <a:custGeom>
            <a:avLst/>
            <a:gdLst>
              <a:gd name="T0" fmla="*/ 4 w 27"/>
              <a:gd name="T1" fmla="*/ 0 h 34"/>
              <a:gd name="T2" fmla="*/ 0 w 27"/>
              <a:gd name="T3" fmla="*/ 4 h 34"/>
              <a:gd name="T4" fmla="*/ 0 w 27"/>
              <a:gd name="T5" fmla="*/ 13 h 34"/>
              <a:gd name="T6" fmla="*/ 11 w 27"/>
              <a:gd name="T7" fmla="*/ 38 h 34"/>
              <a:gd name="T8" fmla="*/ 11 w 27"/>
              <a:gd name="T9" fmla="*/ 38 h 34"/>
              <a:gd name="T10" fmla="*/ 34 w 27"/>
              <a:gd name="T11" fmla="*/ 62 h 34"/>
              <a:gd name="T12" fmla="*/ 49 w 27"/>
              <a:gd name="T13" fmla="*/ 46 h 34"/>
              <a:gd name="T14" fmla="*/ 27 w 27"/>
              <a:gd name="T15" fmla="*/ 27 h 34"/>
              <a:gd name="T16" fmla="*/ 4 w 27"/>
              <a:gd name="T17" fmla="*/ 0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" h="34">
                <a:moveTo>
                  <a:pt x="2" y="0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0" y="13"/>
                  <a:pt x="2" y="18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9" y="34"/>
                  <a:pt x="19" y="34"/>
                  <a:pt x="19" y="34"/>
                </a:cubicBezTo>
                <a:cubicBezTo>
                  <a:pt x="27" y="25"/>
                  <a:pt x="27" y="25"/>
                  <a:pt x="27" y="25"/>
                </a:cubicBezTo>
                <a:cubicBezTo>
                  <a:pt x="15" y="15"/>
                  <a:pt x="15" y="15"/>
                  <a:pt x="15" y="15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5D48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25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decel="533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decel="533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decel="533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path" presetSubtype="0" decel="533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33333E-6 4.93827E-6 L -0.33507 0.59197 " pathEditMode="relative" rAng="0" ptsTypes="AA">
                                      <p:cBhvr>
                                        <p:cTn id="72" dur="75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3" y="2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25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25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25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125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625"/>
                            </p:stCondLst>
                            <p:childTnLst>
                              <p:par>
                                <p:cTn id="9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1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625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125"/>
                            </p:stCondLst>
                            <p:childTnLst>
                              <p:par>
                                <p:cTn id="1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625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113" grpId="0" animBg="1"/>
      <p:bldP spid="1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404282" y="320927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短期目标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65"/>
          <p:cNvSpPr>
            <a:spLocks noChangeArrowheads="1"/>
          </p:cNvSpPr>
          <p:nvPr/>
        </p:nvSpPr>
        <p:spPr bwMode="auto">
          <a:xfrm rot="10800000" flipV="1">
            <a:off x="1261272" y="2831047"/>
            <a:ext cx="1939121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87" tIns="67195" rIns="134387" bIns="67195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  <p:sp>
        <p:nvSpPr>
          <p:cNvPr id="22" name="Oval 65"/>
          <p:cNvSpPr>
            <a:spLocks noChangeArrowheads="1"/>
          </p:cNvSpPr>
          <p:nvPr/>
        </p:nvSpPr>
        <p:spPr bwMode="auto">
          <a:xfrm rot="10800000" flipV="1">
            <a:off x="1302761" y="6038111"/>
            <a:ext cx="1939120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87" tIns="67195" rIns="134387" bIns="67195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Oval 65"/>
          <p:cNvSpPr>
            <a:spLocks noChangeArrowheads="1"/>
          </p:cNvSpPr>
          <p:nvPr/>
        </p:nvSpPr>
        <p:spPr bwMode="auto">
          <a:xfrm rot="10800000" flipV="1">
            <a:off x="8915137" y="4408712"/>
            <a:ext cx="1939121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87" tIns="67195" rIns="134387" bIns="67195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615771" y="1489509"/>
            <a:ext cx="1253451" cy="1334512"/>
            <a:chOff x="611306" y="1203674"/>
            <a:chExt cx="1328332" cy="1414234"/>
          </a:xfrm>
        </p:grpSpPr>
        <p:sp>
          <p:nvSpPr>
            <p:cNvPr id="25" name="菱形 24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5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665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6" name="菱形 25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chemeClr val="accent1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4265" dirty="0">
                  <a:latin typeface="Elephant" panose="02020904090505020303" pitchFamily="18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A</a:t>
              </a:r>
              <a:endParaRPr lang="zh-CN" altLang="en-US" sz="4265" dirty="0">
                <a:latin typeface="Elephant" panose="02020904090505020303" pitchFamily="18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45596" y="4681400"/>
            <a:ext cx="1253451" cy="1354333"/>
            <a:chOff x="1951890" y="2794690"/>
            <a:chExt cx="1328332" cy="1435240"/>
          </a:xfrm>
        </p:grpSpPr>
        <p:sp>
          <p:nvSpPr>
            <p:cNvPr id="28" name="菱形 27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5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665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9" name="菱形 28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4265" dirty="0">
                  <a:latin typeface="Elephant" panose="02020904090505020303" pitchFamily="18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</a:t>
              </a:r>
              <a:endParaRPr lang="zh-CN" altLang="en-US" sz="4265" dirty="0">
                <a:latin typeface="Elephant" panose="02020904090505020303" pitchFamily="18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257971" y="3085455"/>
            <a:ext cx="1253453" cy="1334512"/>
            <a:chOff x="4056282" y="1203598"/>
            <a:chExt cx="1328333" cy="1414234"/>
          </a:xfrm>
        </p:grpSpPr>
        <p:sp>
          <p:nvSpPr>
            <p:cNvPr id="31" name="菱形 30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5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665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菱形 31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2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4265" dirty="0">
                  <a:latin typeface="Elephant" panose="02020904090505020303" pitchFamily="18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B</a:t>
              </a:r>
              <a:endParaRPr lang="zh-CN" altLang="en-US" sz="4265" dirty="0">
                <a:latin typeface="Elephant" panose="02020904090505020303" pitchFamily="18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3" name="文本框 17"/>
          <p:cNvSpPr txBox="1"/>
          <p:nvPr/>
        </p:nvSpPr>
        <p:spPr>
          <a:xfrm>
            <a:off x="2936980" y="1670496"/>
            <a:ext cx="5940221" cy="1151750"/>
          </a:xfrm>
          <a:prstGeom prst="rect">
            <a:avLst/>
          </a:prstGeom>
          <a:noFill/>
        </p:spPr>
        <p:txBody>
          <a:bodyPr wrap="square" lIns="134387" tIns="67195" rIns="134387" bIns="67195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8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22"/>
          <p:cNvSpPr txBox="1"/>
          <p:nvPr/>
        </p:nvSpPr>
        <p:spPr>
          <a:xfrm>
            <a:off x="3077617" y="4967372"/>
            <a:ext cx="5658951" cy="1151750"/>
          </a:xfrm>
          <a:prstGeom prst="rect">
            <a:avLst/>
          </a:prstGeom>
          <a:noFill/>
        </p:spPr>
        <p:txBody>
          <a:bodyPr wrap="square" lIns="134387" tIns="67195" rIns="134387" bIns="67195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8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23"/>
          <p:cNvSpPr txBox="1"/>
          <p:nvPr/>
        </p:nvSpPr>
        <p:spPr>
          <a:xfrm>
            <a:off x="2945614" y="3318935"/>
            <a:ext cx="5922956" cy="1151750"/>
          </a:xfrm>
          <a:prstGeom prst="rect">
            <a:avLst/>
          </a:prstGeom>
          <a:noFill/>
        </p:spPr>
        <p:txBody>
          <a:bodyPr wrap="square" lIns="134387" tIns="67195" rIns="134387" bIns="67195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添加适当的文字，添加适当的文字添加适当的文字，一页的文字最好不要超过</a:t>
            </a:r>
            <a:r>
              <a:rPr lang="en-US" altLang="zh-CN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46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800" kern="0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75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75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75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75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75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75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75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 animBg="1"/>
      <p:bldP spid="22" grpId="0" animBg="1"/>
      <p:bldP spid="23" grpId="0" animBg="1"/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323704" y="320929"/>
            <a:ext cx="264109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长远目标</a:t>
            </a:r>
            <a:endParaRPr lang="en-US" altLang="zh-CN" sz="26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16"/>
          <p:cNvSpPr/>
          <p:nvPr/>
        </p:nvSpPr>
        <p:spPr>
          <a:xfrm>
            <a:off x="3951685" y="3296409"/>
            <a:ext cx="7416647" cy="13040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05" tIns="57603" rIns="115205" bIns="57603" anchor="ctr"/>
          <a:lstStyle/>
          <a:p>
            <a:pPr algn="r">
              <a:lnSpc>
                <a:spcPct val="130000"/>
              </a:lnSpc>
              <a:defRPr/>
            </a:pPr>
            <a:endParaRPr lang="en-US" altLang="zh-CN" sz="2135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Rectangle 17"/>
          <p:cNvSpPr/>
          <p:nvPr/>
        </p:nvSpPr>
        <p:spPr>
          <a:xfrm>
            <a:off x="4697750" y="4806451"/>
            <a:ext cx="6670583" cy="13090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05" tIns="57603" rIns="115205" bIns="57603" anchor="ctr"/>
          <a:lstStyle/>
          <a:p>
            <a:pPr algn="r">
              <a:lnSpc>
                <a:spcPct val="130000"/>
              </a:lnSpc>
              <a:defRPr/>
            </a:pPr>
            <a:endParaRPr lang="en-US" altLang="zh-CN" sz="2135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Rectangle 15"/>
          <p:cNvSpPr/>
          <p:nvPr/>
        </p:nvSpPr>
        <p:spPr>
          <a:xfrm>
            <a:off x="3107612" y="1760369"/>
            <a:ext cx="8260720" cy="131003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05" tIns="57603" rIns="115205" bIns="57603" anchor="ctr"/>
          <a:lstStyle/>
          <a:p>
            <a:pPr algn="r">
              <a:lnSpc>
                <a:spcPct val="130000"/>
              </a:lnSpc>
              <a:defRPr/>
            </a:pPr>
            <a:endParaRPr lang="en-US" sz="2135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2349544" y="1760369"/>
            <a:ext cx="1516133" cy="1310036"/>
          </a:xfrm>
          <a:custGeom>
            <a:avLst/>
            <a:gdLst>
              <a:gd name="T0" fmla="*/ 0 w 714"/>
              <a:gd name="T1" fmla="*/ 1752368031 h 617"/>
              <a:gd name="T2" fmla="*/ 1008318937 w 714"/>
              <a:gd name="T3" fmla="*/ 0 h 617"/>
              <a:gd name="T4" fmla="*/ 2027998677 w 714"/>
              <a:gd name="T5" fmla="*/ 1752368031 h 617"/>
              <a:gd name="T6" fmla="*/ 0 w 714"/>
              <a:gd name="T7" fmla="*/ 1752368031 h 617"/>
              <a:gd name="T8" fmla="*/ 0 w 714"/>
              <a:gd name="T9" fmla="*/ 1752368031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lIns="115205" tIns="480000" rIns="115205" bIns="57603" anchor="ctr" anchorCtr="1"/>
          <a:lstStyle/>
          <a:p>
            <a:pPr lvl="0" algn="ctr"/>
            <a:r>
              <a:rPr lang="zh-CN" altLang="en-US" sz="186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65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186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Freeform 7"/>
          <p:cNvSpPr/>
          <p:nvPr/>
        </p:nvSpPr>
        <p:spPr bwMode="auto">
          <a:xfrm>
            <a:off x="1483470" y="3294409"/>
            <a:ext cx="3214281" cy="1306036"/>
          </a:xfrm>
          <a:custGeom>
            <a:avLst/>
            <a:gdLst/>
            <a:ahLst/>
            <a:cxnLst/>
            <a:rect l="l" t="t" r="r" b="b"/>
            <a:pathLst>
              <a:path w="2410711" h="979527">
                <a:moveTo>
                  <a:pt x="560426" y="0"/>
                </a:moveTo>
                <a:lnTo>
                  <a:pt x="723941" y="0"/>
                </a:lnTo>
                <a:lnTo>
                  <a:pt x="1687648" y="0"/>
                </a:lnTo>
                <a:lnTo>
                  <a:pt x="1851163" y="0"/>
                </a:lnTo>
                <a:lnTo>
                  <a:pt x="1848884" y="3978"/>
                </a:lnTo>
                <a:lnTo>
                  <a:pt x="2410711" y="979527"/>
                </a:lnTo>
                <a:lnTo>
                  <a:pt x="1282611" y="979527"/>
                </a:lnTo>
                <a:lnTo>
                  <a:pt x="1283477" y="978027"/>
                </a:lnTo>
                <a:lnTo>
                  <a:pt x="1127221" y="978027"/>
                </a:lnTo>
                <a:lnTo>
                  <a:pt x="163515" y="978027"/>
                </a:lnTo>
                <a:lnTo>
                  <a:pt x="0" y="97802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lIns="115205" tIns="0" rIns="115205" bIns="57603" anchor="ctr" anchorCtr="1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Freeform 8"/>
          <p:cNvSpPr/>
          <p:nvPr/>
        </p:nvSpPr>
        <p:spPr bwMode="auto">
          <a:xfrm>
            <a:off x="623393" y="4811451"/>
            <a:ext cx="4888431" cy="1304036"/>
          </a:xfrm>
          <a:custGeom>
            <a:avLst/>
            <a:gdLst/>
            <a:ahLst/>
            <a:cxnLst/>
            <a:rect l="l" t="t" r="r" b="b"/>
            <a:pathLst>
              <a:path w="3666323" h="978027">
                <a:moveTo>
                  <a:pt x="563519" y="0"/>
                </a:moveTo>
                <a:lnTo>
                  <a:pt x="923559" y="0"/>
                </a:lnTo>
                <a:lnTo>
                  <a:pt x="1692149" y="0"/>
                </a:lnTo>
                <a:lnTo>
                  <a:pt x="1860065" y="0"/>
                </a:lnTo>
                <a:lnTo>
                  <a:pt x="1868029" y="0"/>
                </a:lnTo>
                <a:lnTo>
                  <a:pt x="2052189" y="0"/>
                </a:lnTo>
                <a:lnTo>
                  <a:pt x="3105651" y="0"/>
                </a:lnTo>
                <a:lnTo>
                  <a:pt x="3666323" y="978027"/>
                </a:lnTo>
                <a:lnTo>
                  <a:pt x="2431888" y="978027"/>
                </a:lnTo>
                <a:lnTo>
                  <a:pt x="2423924" y="978027"/>
                </a:lnTo>
                <a:lnTo>
                  <a:pt x="1487078" y="978027"/>
                </a:lnTo>
                <a:lnTo>
                  <a:pt x="1294614" y="978027"/>
                </a:lnTo>
                <a:lnTo>
                  <a:pt x="1127038" y="978027"/>
                </a:lnTo>
                <a:lnTo>
                  <a:pt x="360040" y="978027"/>
                </a:lnTo>
                <a:lnTo>
                  <a:pt x="0" y="97802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lIns="115205" tIns="0" rIns="115205" bIns="57603" anchor="ctr" anchorCtr="1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文本框 14"/>
          <p:cNvSpPr txBox="1"/>
          <p:nvPr/>
        </p:nvSpPr>
        <p:spPr>
          <a:xfrm>
            <a:off x="5511824" y="5076379"/>
            <a:ext cx="5480721" cy="9084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>
              <a:lnSpc>
                <a:spcPct val="130000"/>
              </a:lnSpc>
              <a:spcBef>
                <a:spcPts val="755"/>
              </a:spcBef>
              <a:defRPr/>
            </a:pPr>
            <a:r>
              <a: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213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43873" y="3493196"/>
            <a:ext cx="5856651" cy="9084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>
              <a:lnSpc>
                <a:spcPct val="130000"/>
              </a:lnSpc>
              <a:spcBef>
                <a:spcPts val="755"/>
              </a:spcBef>
              <a:defRPr/>
            </a:pPr>
            <a:r>
              <a: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213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9829" y="2004037"/>
            <a:ext cx="6048672" cy="9084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>
              <a:lnSpc>
                <a:spcPct val="130000"/>
              </a:lnSpc>
              <a:spcBef>
                <a:spcPts val="755"/>
              </a:spcBef>
              <a:defRPr/>
            </a:pPr>
            <a:r>
              <a: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模板中的所有颜色板式均可编辑替换，可以根据自己的需要更换自己喜欢的颜色与修改图表的布局。</a:t>
            </a:r>
            <a:endParaRPr lang="zh-CN" altLang="en-US" sz="213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75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75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75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75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75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75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75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1"/>
          <p:cNvSpPr txBox="1"/>
          <p:nvPr/>
        </p:nvSpPr>
        <p:spPr>
          <a:xfrm>
            <a:off x="5223697" y="358115"/>
            <a:ext cx="264109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个人工作总结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1552495" y="1595964"/>
            <a:ext cx="5024280" cy="5028001"/>
          </a:xfrm>
          <a:prstGeom prst="ellipse">
            <a:avLst/>
          </a:prstGeom>
          <a:noFill/>
          <a:ln w="9">
            <a:solidFill>
              <a:srgbClr val="0067B4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6" tIns="45708" rIns="91416" bIns="45708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735" b="1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5318325" y="1824578"/>
            <a:ext cx="585585" cy="5858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5318325" y="5809512"/>
            <a:ext cx="585585" cy="5858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</a:rPr>
              <a:t>05</a:t>
            </a:r>
            <a:endParaRPr lang="zh-CN" alt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022931" y="4883929"/>
            <a:ext cx="587171" cy="5858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6022931" y="2750165"/>
            <a:ext cx="587171" cy="5858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6251452" y="3817048"/>
            <a:ext cx="585585" cy="5858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Picture 3" descr="C:\Users\Administrator\Desktop\图片2m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495" y="1964647"/>
            <a:ext cx="4290632" cy="429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033992" y="4390606"/>
            <a:ext cx="1591280" cy="15919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16" tIns="45708" rIns="91416" bIns="45708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735" b="1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5" name="TextBox 18"/>
          <p:cNvSpPr txBox="1">
            <a:spLocks noChangeArrowheads="1"/>
          </p:cNvSpPr>
          <p:nvPr/>
        </p:nvSpPr>
        <p:spPr bwMode="auto">
          <a:xfrm>
            <a:off x="1364658" y="4730061"/>
            <a:ext cx="929951" cy="91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665" b="1" dirty="0">
                <a:solidFill>
                  <a:schemeClr val="bg1"/>
                </a:solidFill>
                <a:latin typeface="微软雅黑" panose="020B0503020204020204" pitchFamily="34" charset="-122"/>
              </a:rPr>
              <a:t>经验总结</a:t>
            </a:r>
            <a:endParaRPr lang="en-US" altLang="zh-CN" sz="2665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6201710" y="1633874"/>
            <a:ext cx="4140895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335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6931833" y="2658890"/>
            <a:ext cx="3824889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335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7084905" y="3793424"/>
            <a:ext cx="3824889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335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6931833" y="4852685"/>
            <a:ext cx="3824889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335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6201710" y="5782541"/>
            <a:ext cx="4140895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添加适当的文字，添加适当的文字</a:t>
            </a:r>
            <a:endParaRPr lang="en-US" altLang="zh-CN" sz="1335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宋体" panose="020106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25"/>
                            </p:stCondLst>
                            <p:childTnLst>
                              <p:par>
                                <p:cTn id="1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25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25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97531E-6 L -0.17361 0.29043 " pathEditMode="relative" rAng="0" ptsTypes="AA">
                                      <p:cBhvr>
                                        <p:cTn id="41" dur="500" spd="-99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1450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48148E-6 L -0.23143 0.15555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777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-0.25 -4.07407E-6 " pathEditMode="relative" rAng="0" ptsTypes="AA">
                                      <p:cBhvr>
                                        <p:cTn id="45" dur="500" spd="-999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23143 -0.15556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-777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L -0.17361 -0.29043 " pathEditMode="relative" rAng="0" ptsTypes="AA">
                                      <p:cBhvr>
                                        <p:cTn id="49" dur="500" spd="-99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1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25"/>
                            </p:stCondLst>
                            <p:childTnLst>
                              <p:par>
                                <p:cTn id="51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33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 autoUpdateAnimBg="0"/>
      <p:bldP spid="7" grpId="1" animBg="1" autoUpdateAnimBg="0"/>
      <p:bldP spid="9" grpId="0" animBg="1" autoUpdateAnimBg="0"/>
      <p:bldP spid="9" grpId="1" animBg="1" autoUpdateAnimBg="0"/>
      <p:bldP spid="10" grpId="0" animBg="1" autoUpdateAnimBg="0"/>
      <p:bldP spid="10" grpId="1" animBg="1" autoUpdateAnimBg="0"/>
      <p:bldP spid="11" grpId="0" animBg="1" autoUpdateAnimBg="0"/>
      <p:bldP spid="11" grpId="1" animBg="1" autoUpdateAnimBg="0"/>
      <p:bldP spid="12" grpId="0" animBg="1" autoUpdateAnimBg="0"/>
      <p:bldP spid="12" grpId="1" animBg="1" autoUpdateAnimBg="0"/>
      <p:bldP spid="14" grpId="0" animBg="1" autoUpdateAnimBg="0"/>
      <p:bldP spid="15" grpId="0" autoUpdateAnimBg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49040"/>
            <a:ext cx="12192000" cy="309372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692400" y="2034480"/>
            <a:ext cx="6939280" cy="1768427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2499187" y="2205598"/>
            <a:ext cx="7325706" cy="1393159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8800" b="0" spc="225" dirty="0" smtClean="0">
                <a:solidFill>
                  <a:srgbClr val="AE8E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zh-CN" sz="8800" b="0" spc="225" dirty="0">
              <a:solidFill>
                <a:srgbClr val="AE8EB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65697" y="926010"/>
            <a:ext cx="1711605" cy="1458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heme/theme1.xml><?xml version="1.0" encoding="utf-8"?>
<a:theme xmlns:a="http://schemas.openxmlformats.org/drawingml/2006/main" name="Office 主题">
  <a:themeElements>
    <a:clrScheme name="我的主题色">
      <a:dk1>
        <a:srgbClr val="393939"/>
      </a:dk1>
      <a:lt1>
        <a:srgbClr val="FFFFFF"/>
      </a:lt1>
      <a:dk2>
        <a:srgbClr val="2A2A2A"/>
      </a:dk2>
      <a:lt2>
        <a:srgbClr val="242424"/>
      </a:lt2>
      <a:accent1>
        <a:srgbClr val="AE8FB3"/>
      </a:accent1>
      <a:accent2>
        <a:srgbClr val="A8BEB9"/>
      </a:accent2>
      <a:accent3>
        <a:srgbClr val="AE8FB3"/>
      </a:accent3>
      <a:accent4>
        <a:srgbClr val="A8BEB9"/>
      </a:accent4>
      <a:accent5>
        <a:srgbClr val="AE8FB3"/>
      </a:accent5>
      <a:accent6>
        <a:srgbClr val="A8BEB9"/>
      </a:accent6>
      <a:hlink>
        <a:srgbClr val="47BCA1"/>
      </a:hlink>
      <a:folHlink>
        <a:srgbClr val="FA8D7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1503</Words>
  <Application>Microsoft Office PowerPoint</Application>
  <PresentationFormat>宽屏</PresentationFormat>
  <Paragraphs>193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 Unicode MS</vt:lpstr>
      <vt:lpstr>方正中等线简体</vt:lpstr>
      <vt:lpstr>华文楷体</vt:lpstr>
      <vt:lpstr>华文宋体</vt:lpstr>
      <vt:lpstr>宋体</vt:lpstr>
      <vt:lpstr>微软雅黑</vt:lpstr>
      <vt:lpstr>幼圆</vt:lpstr>
      <vt:lpstr>Arial</vt:lpstr>
      <vt:lpstr>Calibri</vt:lpstr>
      <vt:lpstr>Calibri Light</vt:lpstr>
      <vt:lpstr>Elephant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演示文稿12</dc:title>
  <dc:creator/>
  <cp:lastModifiedBy/>
  <cp:revision>1</cp:revision>
  <dcterms:created xsi:type="dcterms:W3CDTF">2017-02-15T13:50:12Z</dcterms:created>
  <dcterms:modified xsi:type="dcterms:W3CDTF">2019-02-20T06:16:38Z</dcterms:modified>
</cp:coreProperties>
</file>