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tags/tag7.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4.xml" ContentType="application/vnd.openxmlformats-officedocument.presentationml.notesSlide+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1"/>
  </p:notesMasterIdLst>
  <p:handoutMasterIdLst>
    <p:handoutMasterId r:id="rId42"/>
  </p:handoutMasterIdLst>
  <p:sldIdLst>
    <p:sldId id="298" r:id="rId2"/>
    <p:sldId id="263" r:id="rId3"/>
    <p:sldId id="264" r:id="rId4"/>
    <p:sldId id="262" r:id="rId5"/>
    <p:sldId id="333" r:id="rId6"/>
    <p:sldId id="270" r:id="rId7"/>
    <p:sldId id="340" r:id="rId8"/>
    <p:sldId id="266" r:id="rId9"/>
    <p:sldId id="328" r:id="rId10"/>
    <p:sldId id="332" r:id="rId11"/>
    <p:sldId id="345" r:id="rId12"/>
    <p:sldId id="299" r:id="rId13"/>
    <p:sldId id="325" r:id="rId14"/>
    <p:sldId id="334" r:id="rId15"/>
    <p:sldId id="279" r:id="rId16"/>
    <p:sldId id="275" r:id="rId17"/>
    <p:sldId id="320" r:id="rId18"/>
    <p:sldId id="326" r:id="rId19"/>
    <p:sldId id="338" r:id="rId20"/>
    <p:sldId id="307" r:id="rId21"/>
    <p:sldId id="300" r:id="rId22"/>
    <p:sldId id="267" r:id="rId23"/>
    <p:sldId id="308" r:id="rId24"/>
    <p:sldId id="343" r:id="rId25"/>
    <p:sldId id="336" r:id="rId26"/>
    <p:sldId id="323" r:id="rId27"/>
    <p:sldId id="348" r:id="rId28"/>
    <p:sldId id="273" r:id="rId29"/>
    <p:sldId id="301" r:id="rId30"/>
    <p:sldId id="329" r:id="rId31"/>
    <p:sldId id="280" r:id="rId32"/>
    <p:sldId id="284" r:id="rId33"/>
    <p:sldId id="344" r:id="rId34"/>
    <p:sldId id="291" r:id="rId35"/>
    <p:sldId id="289" r:id="rId36"/>
    <p:sldId id="349" r:id="rId37"/>
    <p:sldId id="346" r:id="rId38"/>
    <p:sldId id="317" r:id="rId39"/>
    <p:sldId id="303" r:id="rId40"/>
  </p:sldIdLst>
  <p:sldSz cx="12192000" cy="6858000"/>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AAE"/>
    <a:srgbClr val="46A2D0"/>
    <a:srgbClr val="146DAD"/>
    <a:srgbClr val="140F28"/>
    <a:srgbClr val="9E989E"/>
    <a:srgbClr val="FE2B56"/>
    <a:srgbClr val="FE6F3F"/>
    <a:srgbClr val="3C3C3C"/>
    <a:srgbClr val="3090CF"/>
    <a:srgbClr val="2ABB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77" autoAdjust="0"/>
    <p:restoredTop sz="96318" autoAdjust="0"/>
  </p:normalViewPr>
  <p:slideViewPr>
    <p:cSldViewPr snapToGrid="0">
      <p:cViewPr varScale="1">
        <p:scale>
          <a:sx n="88" d="100"/>
          <a:sy n="88" d="100"/>
        </p:scale>
        <p:origin x="810" y="7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2020/6/27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71422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2020/6/27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408171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40867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70019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77140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88324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5</a:t>
            </a:fld>
            <a:endParaRPr lang="zh-CN" altLang="en-US"/>
          </a:p>
        </p:txBody>
      </p:sp>
    </p:spTree>
    <p:extLst>
      <p:ext uri="{BB962C8B-B14F-4D97-AF65-F5344CB8AC3E}">
        <p14:creationId xmlns:p14="http://schemas.microsoft.com/office/powerpoint/2010/main" val="1207180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211365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7</a:t>
            </a:fld>
            <a:endParaRPr lang="zh-CN" altLang="en-US"/>
          </a:p>
        </p:txBody>
      </p:sp>
    </p:spTree>
    <p:extLst>
      <p:ext uri="{BB962C8B-B14F-4D97-AF65-F5344CB8AC3E}">
        <p14:creationId xmlns:p14="http://schemas.microsoft.com/office/powerpoint/2010/main" val="1893309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999697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9</a:t>
            </a:fld>
            <a:endParaRPr lang="zh-CN" altLang="en-US"/>
          </a:p>
        </p:txBody>
      </p:sp>
    </p:spTree>
    <p:extLst>
      <p:ext uri="{BB962C8B-B14F-4D97-AF65-F5344CB8AC3E}">
        <p14:creationId xmlns:p14="http://schemas.microsoft.com/office/powerpoint/2010/main" val="313499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5C645A-9DE7-40AF-AF74-9E3B61D89D37}" type="slidenum">
              <a:rPr lang="zh-CN" altLang="en-US" smtClean="0"/>
              <a:t>10</a:t>
            </a:fld>
            <a:endParaRPr lang="zh-CN" altLang="en-US"/>
          </a:p>
        </p:txBody>
      </p:sp>
    </p:spTree>
    <p:extLst>
      <p:ext uri="{BB962C8B-B14F-4D97-AF65-F5344CB8AC3E}">
        <p14:creationId xmlns:p14="http://schemas.microsoft.com/office/powerpoint/2010/main" val="2978545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11</a:t>
            </a:fld>
            <a:endParaRPr lang="zh-CN" altLang="en-US"/>
          </a:p>
        </p:txBody>
      </p:sp>
    </p:spTree>
    <p:extLst>
      <p:ext uri="{BB962C8B-B14F-4D97-AF65-F5344CB8AC3E}">
        <p14:creationId xmlns:p14="http://schemas.microsoft.com/office/powerpoint/2010/main" val="1086057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562803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13</a:t>
            </a:fld>
            <a:endParaRPr lang="zh-CN" altLang="en-US"/>
          </a:p>
        </p:txBody>
      </p:sp>
    </p:spTree>
    <p:extLst>
      <p:ext uri="{BB962C8B-B14F-4D97-AF65-F5344CB8AC3E}">
        <p14:creationId xmlns:p14="http://schemas.microsoft.com/office/powerpoint/2010/main" val="579796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641F9CF-F188-4D1B-BC86-13637FA4EB5F}"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61039127"/>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03323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992587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B3F46-E7A7-4B7A-96FA-2103924BDEE5}" type="slidenum">
              <a:rPr lang="zh-CN" altLang="en-US" smtClean="0"/>
              <a:t>17</a:t>
            </a:fld>
            <a:endParaRPr lang="zh-CN" altLang="en-US"/>
          </a:p>
        </p:txBody>
      </p:sp>
    </p:spTree>
    <p:extLst>
      <p:ext uri="{BB962C8B-B14F-4D97-AF65-F5344CB8AC3E}">
        <p14:creationId xmlns:p14="http://schemas.microsoft.com/office/powerpoint/2010/main" val="1866520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18</a:t>
            </a:fld>
            <a:endParaRPr lang="zh-CN" altLang="en-US"/>
          </a:p>
        </p:txBody>
      </p:sp>
    </p:spTree>
    <p:extLst>
      <p:ext uri="{BB962C8B-B14F-4D97-AF65-F5344CB8AC3E}">
        <p14:creationId xmlns:p14="http://schemas.microsoft.com/office/powerpoint/2010/main" val="3526031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19</a:t>
            </a:fld>
            <a:endParaRPr lang="zh-CN" altLang="en-US"/>
          </a:p>
        </p:txBody>
      </p:sp>
    </p:spTree>
    <p:extLst>
      <p:ext uri="{BB962C8B-B14F-4D97-AF65-F5344CB8AC3E}">
        <p14:creationId xmlns:p14="http://schemas.microsoft.com/office/powerpoint/2010/main" val="2304876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344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2774475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339623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675702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24</a:t>
            </a:fld>
            <a:endParaRPr lang="zh-CN" altLang="en-US"/>
          </a:p>
        </p:txBody>
      </p:sp>
    </p:spTree>
    <p:extLst>
      <p:ext uri="{BB962C8B-B14F-4D97-AF65-F5344CB8AC3E}">
        <p14:creationId xmlns:p14="http://schemas.microsoft.com/office/powerpoint/2010/main" val="2280975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25</a:t>
            </a:fld>
            <a:endParaRPr lang="zh-CN" altLang="en-US"/>
          </a:p>
        </p:txBody>
      </p:sp>
    </p:spTree>
    <p:extLst>
      <p:ext uri="{BB962C8B-B14F-4D97-AF65-F5344CB8AC3E}">
        <p14:creationId xmlns:p14="http://schemas.microsoft.com/office/powerpoint/2010/main" val="2249378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866038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53284B-0C3D-4B99-9C2E-1C5D502DA55A}" type="slidenum">
              <a:rPr lang="zh-CN" altLang="en-US" smtClean="0"/>
              <a:t>27</a:t>
            </a:fld>
            <a:endParaRPr lang="zh-CN" altLang="en-US"/>
          </a:p>
        </p:txBody>
      </p:sp>
    </p:spTree>
    <p:extLst>
      <p:ext uri="{BB962C8B-B14F-4D97-AF65-F5344CB8AC3E}">
        <p14:creationId xmlns:p14="http://schemas.microsoft.com/office/powerpoint/2010/main" val="3438749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459204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3267529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30</a:t>
            </a:fld>
            <a:endParaRPr lang="zh-CN" altLang="en-US"/>
          </a:p>
        </p:txBody>
      </p:sp>
    </p:spTree>
    <p:extLst>
      <p:ext uri="{BB962C8B-B14F-4D97-AF65-F5344CB8AC3E}">
        <p14:creationId xmlns:p14="http://schemas.microsoft.com/office/powerpoint/2010/main" val="829912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extLst>
      <p:ext uri="{BB962C8B-B14F-4D97-AF65-F5344CB8AC3E}">
        <p14:creationId xmlns:p14="http://schemas.microsoft.com/office/powerpoint/2010/main" val="1729325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786087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33</a:t>
            </a:fld>
            <a:endParaRPr lang="zh-CN" altLang="en-US"/>
          </a:p>
        </p:txBody>
      </p:sp>
    </p:spTree>
    <p:extLst>
      <p:ext uri="{BB962C8B-B14F-4D97-AF65-F5344CB8AC3E}">
        <p14:creationId xmlns:p14="http://schemas.microsoft.com/office/powerpoint/2010/main" val="2116212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3017944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2533545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36</a:t>
            </a:fld>
            <a:endParaRPr lang="zh-CN" altLang="en-US"/>
          </a:p>
        </p:txBody>
      </p:sp>
    </p:spTree>
    <p:extLst>
      <p:ext uri="{BB962C8B-B14F-4D97-AF65-F5344CB8AC3E}">
        <p14:creationId xmlns:p14="http://schemas.microsoft.com/office/powerpoint/2010/main" val="4172054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37</a:t>
            </a:fld>
            <a:endParaRPr lang="zh-CN" altLang="en-US"/>
          </a:p>
        </p:txBody>
      </p:sp>
    </p:spTree>
    <p:extLst>
      <p:ext uri="{BB962C8B-B14F-4D97-AF65-F5344CB8AC3E}">
        <p14:creationId xmlns:p14="http://schemas.microsoft.com/office/powerpoint/2010/main" val="2484982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947235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366600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矩形 2"/>
          <p:cNvSpPr/>
          <p:nvPr userDrawn="1"/>
        </p:nvSpPr>
        <p:spPr>
          <a:xfrm>
            <a:off x="0" y="5867553"/>
            <a:ext cx="6096000" cy="923330"/>
          </a:xfrm>
          <a:prstGeom prst="rect">
            <a:avLst/>
          </a:prstGeom>
        </p:spPr>
        <p:txBody>
          <a:bodyPr>
            <a:spAutoFit/>
          </a:bodyPr>
          <a:lstStyle/>
          <a:p>
            <a:r>
              <a:rPr lang="zh-CN" altLang="en-US" sz="1800" dirty="0">
                <a:solidFill>
                  <a:schemeClr val="bg1">
                    <a:lumMod val="85000"/>
                  </a:schemeClr>
                </a:solidFill>
                <a:latin typeface="微软雅黑" panose="020B0503020204020204" pitchFamily="34" charset="-122"/>
                <a:ea typeface="微软雅黑" panose="020B0503020204020204" pitchFamily="34" charset="-122"/>
              </a:rPr>
              <a:t>不得将觅知网的</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模板、</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lumMod val="85000"/>
                </a:scheme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540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4829402B-BB0D-4916-BFB0-64A7F5AF3B93}" type="datetimeFigureOut">
              <a:rPr lang="zh-CN" altLang="en-US" smtClean="0"/>
              <a:t>2020/6/27</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662D6074-DAF2-4E6A-9C3B-D9EF6724B5C9}" type="slidenum">
              <a:rPr lang="zh-CN" altLang="en-US" smtClean="0"/>
              <a:t>‹#›</a:t>
            </a:fld>
            <a:endParaRPr lang="zh-CN" altLang="en-US"/>
          </a:p>
        </p:txBody>
      </p:sp>
    </p:spTree>
    <p:extLst>
      <p:ext uri="{BB962C8B-B14F-4D97-AF65-F5344CB8AC3E}">
        <p14:creationId xmlns:p14="http://schemas.microsoft.com/office/powerpoint/2010/main" val="8506803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874712" y="1722936"/>
            <a:ext cx="4258613" cy="4421778"/>
          </a:xfrm>
          <a:custGeom>
            <a:avLst/>
            <a:gdLst>
              <a:gd name="connsiteX0" fmla="*/ 0 w 4258613"/>
              <a:gd name="connsiteY0" fmla="*/ 0 h 4421778"/>
              <a:gd name="connsiteX1" fmla="*/ 4258613 w 4258613"/>
              <a:gd name="connsiteY1" fmla="*/ 0 h 4421778"/>
              <a:gd name="connsiteX2" fmla="*/ 4258613 w 4258613"/>
              <a:gd name="connsiteY2" fmla="*/ 4421778 h 4421778"/>
              <a:gd name="connsiteX3" fmla="*/ 0 w 4258613"/>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4258613" h="4421778">
                <a:moveTo>
                  <a:pt x="0" y="0"/>
                </a:moveTo>
                <a:lnTo>
                  <a:pt x="4258613" y="0"/>
                </a:lnTo>
                <a:lnTo>
                  <a:pt x="4258613" y="4421778"/>
                </a:lnTo>
                <a:lnTo>
                  <a:pt x="0" y="4421778"/>
                </a:lnTo>
                <a:close/>
              </a:path>
            </a:pathLst>
          </a:custGeom>
        </p:spPr>
        <p:txBody>
          <a:bodyPr wrap="square">
            <a:noAutofit/>
          </a:bodyPr>
          <a:lstStyle/>
          <a:p>
            <a:endParaRPr lang="zh-CN" altLang="en-US"/>
          </a:p>
        </p:txBody>
      </p:sp>
      <p:sp>
        <p:nvSpPr>
          <p:cNvPr id="8" name="图片占位符 7"/>
          <p:cNvSpPr>
            <a:spLocks noGrp="1"/>
          </p:cNvSpPr>
          <p:nvPr>
            <p:ph type="pic" sz="quarter" idx="12"/>
          </p:nvPr>
        </p:nvSpPr>
        <p:spPr>
          <a:xfrm>
            <a:off x="5231224" y="1722936"/>
            <a:ext cx="6086064" cy="4421778"/>
          </a:xfrm>
          <a:custGeom>
            <a:avLst/>
            <a:gdLst>
              <a:gd name="connsiteX0" fmla="*/ 0 w 6086064"/>
              <a:gd name="connsiteY0" fmla="*/ 0 h 4421778"/>
              <a:gd name="connsiteX1" fmla="*/ 6086064 w 6086064"/>
              <a:gd name="connsiteY1" fmla="*/ 0 h 4421778"/>
              <a:gd name="connsiteX2" fmla="*/ 6086064 w 6086064"/>
              <a:gd name="connsiteY2" fmla="*/ 4421778 h 4421778"/>
              <a:gd name="connsiteX3" fmla="*/ 0 w 6086064"/>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6086064" h="4421778">
                <a:moveTo>
                  <a:pt x="0" y="0"/>
                </a:moveTo>
                <a:lnTo>
                  <a:pt x="6086064" y="0"/>
                </a:lnTo>
                <a:lnTo>
                  <a:pt x="6086064" y="4421778"/>
                </a:lnTo>
                <a:lnTo>
                  <a:pt x="0" y="4421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736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567825" y="1583267"/>
            <a:ext cx="6188330" cy="4412192"/>
          </a:xfrm>
          <a:custGeom>
            <a:avLst/>
            <a:gdLst>
              <a:gd name="connsiteX0" fmla="*/ 1640523 w 6188330"/>
              <a:gd name="connsiteY0" fmla="*/ 2556354 h 4412192"/>
              <a:gd name="connsiteX1" fmla="*/ 3575806 w 6188330"/>
              <a:gd name="connsiteY1" fmla="*/ 2556354 h 4412192"/>
              <a:gd name="connsiteX2" fmla="*/ 2735172 w 6188330"/>
              <a:gd name="connsiteY2" fmla="*/ 4412192 h 4412192"/>
              <a:gd name="connsiteX3" fmla="*/ 799889 w 6188330"/>
              <a:gd name="connsiteY3" fmla="*/ 4412192 h 4412192"/>
              <a:gd name="connsiteX4" fmla="*/ 2362647 w 6188330"/>
              <a:gd name="connsiteY4" fmla="*/ 941999 h 4412192"/>
              <a:gd name="connsiteX5" fmla="*/ 4297930 w 6188330"/>
              <a:gd name="connsiteY5" fmla="*/ 941999 h 4412192"/>
              <a:gd name="connsiteX6" fmla="*/ 3581353 w 6188330"/>
              <a:gd name="connsiteY6" fmla="*/ 2517438 h 4412192"/>
              <a:gd name="connsiteX7" fmla="*/ 1646070 w 6188330"/>
              <a:gd name="connsiteY7" fmla="*/ 2517438 h 4412192"/>
              <a:gd name="connsiteX8" fmla="*/ 4598483 w 6188330"/>
              <a:gd name="connsiteY8" fmla="*/ 428417 h 4412192"/>
              <a:gd name="connsiteX9" fmla="*/ 6188330 w 6188330"/>
              <a:gd name="connsiteY9" fmla="*/ 428417 h 4412192"/>
              <a:gd name="connsiteX10" fmla="*/ 5055089 w 6188330"/>
              <a:gd name="connsiteY10" fmla="*/ 2930235 h 4412192"/>
              <a:gd name="connsiteX11" fmla="*/ 3462653 w 6188330"/>
              <a:gd name="connsiteY11" fmla="*/ 2933971 h 4412192"/>
              <a:gd name="connsiteX12" fmla="*/ 4565178 w 6188330"/>
              <a:gd name="connsiteY12" fmla="*/ 499964 h 4412192"/>
              <a:gd name="connsiteX13" fmla="*/ 1135830 w 6188330"/>
              <a:gd name="connsiteY13" fmla="*/ 0 h 4412192"/>
              <a:gd name="connsiteX14" fmla="*/ 2725677 w 6188330"/>
              <a:gd name="connsiteY14" fmla="*/ 0 h 4412192"/>
              <a:gd name="connsiteX15" fmla="*/ 1592436 w 6188330"/>
              <a:gd name="connsiteY15" fmla="*/ 2501818 h 4412192"/>
              <a:gd name="connsiteX16" fmla="*/ 0 w 6188330"/>
              <a:gd name="connsiteY16" fmla="*/ 2505554 h 4412192"/>
              <a:gd name="connsiteX17" fmla="*/ 1102525 w 6188330"/>
              <a:gd name="connsiteY17" fmla="*/ 71547 h 441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8330" h="4412192">
                <a:moveTo>
                  <a:pt x="1640523" y="2556354"/>
                </a:moveTo>
                <a:lnTo>
                  <a:pt x="3575806" y="2556354"/>
                </a:lnTo>
                <a:lnTo>
                  <a:pt x="2735172" y="4412192"/>
                </a:lnTo>
                <a:lnTo>
                  <a:pt x="799889" y="4412192"/>
                </a:lnTo>
                <a:close/>
                <a:moveTo>
                  <a:pt x="2362647" y="941999"/>
                </a:moveTo>
                <a:lnTo>
                  <a:pt x="4297930" y="941999"/>
                </a:lnTo>
                <a:lnTo>
                  <a:pt x="3581353" y="2517438"/>
                </a:lnTo>
                <a:lnTo>
                  <a:pt x="1646070" y="2517438"/>
                </a:lnTo>
                <a:close/>
                <a:moveTo>
                  <a:pt x="4598483" y="428417"/>
                </a:moveTo>
                <a:lnTo>
                  <a:pt x="6188330" y="428417"/>
                </a:lnTo>
                <a:lnTo>
                  <a:pt x="5055089" y="2930235"/>
                </a:lnTo>
                <a:lnTo>
                  <a:pt x="3462653" y="2933971"/>
                </a:lnTo>
                <a:lnTo>
                  <a:pt x="4565178" y="499964"/>
                </a:lnTo>
                <a:close/>
                <a:moveTo>
                  <a:pt x="1135830" y="0"/>
                </a:moveTo>
                <a:lnTo>
                  <a:pt x="2725677" y="0"/>
                </a:lnTo>
                <a:lnTo>
                  <a:pt x="1592436" y="2501818"/>
                </a:lnTo>
                <a:lnTo>
                  <a:pt x="0" y="2505554"/>
                </a:lnTo>
                <a:lnTo>
                  <a:pt x="1102525" y="7154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18106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Tree>
    <p:extLst>
      <p:ext uri="{BB962C8B-B14F-4D97-AF65-F5344CB8AC3E}">
        <p14:creationId xmlns:p14="http://schemas.microsoft.com/office/powerpoint/2010/main" val="79810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304800" y="533400"/>
            <a:ext cx="11582400" cy="4362450"/>
          </a:xfrm>
          <a:custGeom>
            <a:avLst/>
            <a:gdLst>
              <a:gd name="connsiteX0" fmla="*/ 0 w 11582400"/>
              <a:gd name="connsiteY0" fmla="*/ 0 h 4362450"/>
              <a:gd name="connsiteX1" fmla="*/ 11582400 w 11582400"/>
              <a:gd name="connsiteY1" fmla="*/ 0 h 4362450"/>
              <a:gd name="connsiteX2" fmla="*/ 11582400 w 11582400"/>
              <a:gd name="connsiteY2" fmla="*/ 4362450 h 4362450"/>
              <a:gd name="connsiteX3" fmla="*/ 0 w 11582400"/>
              <a:gd name="connsiteY3" fmla="*/ 4362450 h 4362450"/>
            </a:gdLst>
            <a:ahLst/>
            <a:cxnLst>
              <a:cxn ang="0">
                <a:pos x="connsiteX0" y="connsiteY0"/>
              </a:cxn>
              <a:cxn ang="0">
                <a:pos x="connsiteX1" y="connsiteY1"/>
              </a:cxn>
              <a:cxn ang="0">
                <a:pos x="connsiteX2" y="connsiteY2"/>
              </a:cxn>
              <a:cxn ang="0">
                <a:pos x="connsiteX3" y="connsiteY3"/>
              </a:cxn>
            </a:cxnLst>
            <a:rect l="l" t="t" r="r" b="b"/>
            <a:pathLst>
              <a:path w="11582400" h="4362450">
                <a:moveTo>
                  <a:pt x="0" y="0"/>
                </a:moveTo>
                <a:lnTo>
                  <a:pt x="11582400" y="0"/>
                </a:lnTo>
                <a:lnTo>
                  <a:pt x="11582400" y="4362450"/>
                </a:lnTo>
                <a:lnTo>
                  <a:pt x="0" y="4362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058985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6258592"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1065213" y="745754"/>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1065213"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888706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874713" y="361950"/>
            <a:ext cx="10442575" cy="3086100"/>
          </a:xfrm>
          <a:custGeom>
            <a:avLst/>
            <a:gdLst>
              <a:gd name="connsiteX0" fmla="*/ 0 w 10442575"/>
              <a:gd name="connsiteY0" fmla="*/ 0 h 3086100"/>
              <a:gd name="connsiteX1" fmla="*/ 10442575 w 10442575"/>
              <a:gd name="connsiteY1" fmla="*/ 0 h 3086100"/>
              <a:gd name="connsiteX2" fmla="*/ 10442575 w 10442575"/>
              <a:gd name="connsiteY2" fmla="*/ 3086100 h 3086100"/>
              <a:gd name="connsiteX3" fmla="*/ 0 w 10442575"/>
              <a:gd name="connsiteY3" fmla="*/ 3086100 h 3086100"/>
            </a:gdLst>
            <a:ahLst/>
            <a:cxnLst>
              <a:cxn ang="0">
                <a:pos x="connsiteX0" y="connsiteY0"/>
              </a:cxn>
              <a:cxn ang="0">
                <a:pos x="connsiteX1" y="connsiteY1"/>
              </a:cxn>
              <a:cxn ang="0">
                <a:pos x="connsiteX2" y="connsiteY2"/>
              </a:cxn>
              <a:cxn ang="0">
                <a:pos x="connsiteX3" y="connsiteY3"/>
              </a:cxn>
            </a:cxnLst>
            <a:rect l="l" t="t" r="r" b="b"/>
            <a:pathLst>
              <a:path w="10442575" h="3086100">
                <a:moveTo>
                  <a:pt x="0" y="0"/>
                </a:moveTo>
                <a:lnTo>
                  <a:pt x="10442575" y="0"/>
                </a:lnTo>
                <a:lnTo>
                  <a:pt x="10442575" y="3086100"/>
                </a:lnTo>
                <a:lnTo>
                  <a:pt x="0" y="3086100"/>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874714"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191501"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43809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7976640" y="431800"/>
            <a:ext cx="3340648" cy="2940050"/>
          </a:xfrm>
          <a:custGeom>
            <a:avLst/>
            <a:gdLst>
              <a:gd name="connsiteX0" fmla="*/ 0 w 3340648"/>
              <a:gd name="connsiteY0" fmla="*/ 0 h 2940050"/>
              <a:gd name="connsiteX1" fmla="*/ 3340648 w 3340648"/>
              <a:gd name="connsiteY1" fmla="*/ 0 h 2940050"/>
              <a:gd name="connsiteX2" fmla="*/ 3340648 w 3340648"/>
              <a:gd name="connsiteY2" fmla="*/ 2940050 h 2940050"/>
              <a:gd name="connsiteX3" fmla="*/ 0 w 3340648"/>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3340648" h="2940050">
                <a:moveTo>
                  <a:pt x="0" y="0"/>
                </a:moveTo>
                <a:lnTo>
                  <a:pt x="3340648" y="0"/>
                </a:lnTo>
                <a:lnTo>
                  <a:pt x="3340648" y="2940050"/>
                </a:lnTo>
                <a:lnTo>
                  <a:pt x="0" y="2940050"/>
                </a:lnTo>
                <a:close/>
              </a:path>
            </a:pathLst>
          </a:custGeom>
        </p:spPr>
        <p:txBody>
          <a:bodyPr wrap="square">
            <a:noAutofit/>
          </a:bodyPr>
          <a:lstStyle/>
          <a:p>
            <a:endParaRPr lang="zh-CN" altLang="en-US"/>
          </a:p>
        </p:txBody>
      </p:sp>
      <p:sp>
        <p:nvSpPr>
          <p:cNvPr id="13" name="图片占位符 12"/>
          <p:cNvSpPr>
            <a:spLocks noGrp="1"/>
          </p:cNvSpPr>
          <p:nvPr>
            <p:ph type="pic" sz="quarter" idx="14"/>
          </p:nvPr>
        </p:nvSpPr>
        <p:spPr>
          <a:xfrm>
            <a:off x="7180557" y="3505200"/>
            <a:ext cx="4136732" cy="2940050"/>
          </a:xfrm>
          <a:custGeom>
            <a:avLst/>
            <a:gdLst>
              <a:gd name="connsiteX0" fmla="*/ 0 w 4136732"/>
              <a:gd name="connsiteY0" fmla="*/ 0 h 2940050"/>
              <a:gd name="connsiteX1" fmla="*/ 4136732 w 4136732"/>
              <a:gd name="connsiteY1" fmla="*/ 0 h 2940050"/>
              <a:gd name="connsiteX2" fmla="*/ 4136732 w 4136732"/>
              <a:gd name="connsiteY2" fmla="*/ 2940050 h 2940050"/>
              <a:gd name="connsiteX3" fmla="*/ 0 w 4136732"/>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4136732" h="2940050">
                <a:moveTo>
                  <a:pt x="0" y="0"/>
                </a:moveTo>
                <a:lnTo>
                  <a:pt x="4136732" y="0"/>
                </a:lnTo>
                <a:lnTo>
                  <a:pt x="4136732" y="2940050"/>
                </a:lnTo>
                <a:lnTo>
                  <a:pt x="0" y="2940050"/>
                </a:lnTo>
                <a:close/>
              </a:path>
            </a:pathLst>
          </a:custGeom>
        </p:spPr>
        <p:txBody>
          <a:bodyPr wrap="square">
            <a:noAutofit/>
          </a:bodyPr>
          <a:lstStyle/>
          <a:p>
            <a:endParaRPr lang="zh-CN" altLang="en-US"/>
          </a:p>
        </p:txBody>
      </p:sp>
      <p:sp>
        <p:nvSpPr>
          <p:cNvPr id="14" name="图片占位符 13"/>
          <p:cNvSpPr>
            <a:spLocks noGrp="1"/>
          </p:cNvSpPr>
          <p:nvPr>
            <p:ph type="pic" sz="quarter" idx="15"/>
          </p:nvPr>
        </p:nvSpPr>
        <p:spPr>
          <a:xfrm>
            <a:off x="4114008" y="3505200"/>
            <a:ext cx="2914943" cy="2940050"/>
          </a:xfrm>
          <a:custGeom>
            <a:avLst/>
            <a:gdLst>
              <a:gd name="connsiteX0" fmla="*/ 0 w 2914943"/>
              <a:gd name="connsiteY0" fmla="*/ 0 h 2940050"/>
              <a:gd name="connsiteX1" fmla="*/ 2914943 w 2914943"/>
              <a:gd name="connsiteY1" fmla="*/ 0 h 2940050"/>
              <a:gd name="connsiteX2" fmla="*/ 2914943 w 2914943"/>
              <a:gd name="connsiteY2" fmla="*/ 2940050 h 2940050"/>
              <a:gd name="connsiteX3" fmla="*/ 0 w 2914943"/>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2914943" h="2940050">
                <a:moveTo>
                  <a:pt x="0" y="0"/>
                </a:moveTo>
                <a:lnTo>
                  <a:pt x="2914943" y="0"/>
                </a:lnTo>
                <a:lnTo>
                  <a:pt x="2914943" y="2940050"/>
                </a:lnTo>
                <a:lnTo>
                  <a:pt x="0" y="2940050"/>
                </a:lnTo>
                <a:close/>
              </a:path>
            </a:pathLst>
          </a:custGeom>
        </p:spPr>
        <p:txBody>
          <a:bodyPr wrap="square">
            <a:noAutofit/>
          </a:bodyPr>
          <a:lstStyle/>
          <a:p>
            <a:endParaRPr lang="zh-CN" altLang="en-US"/>
          </a:p>
        </p:txBody>
      </p:sp>
      <p:sp>
        <p:nvSpPr>
          <p:cNvPr id="12" name="图片占位符 11"/>
          <p:cNvSpPr>
            <a:spLocks noGrp="1"/>
          </p:cNvSpPr>
          <p:nvPr>
            <p:ph type="pic" sz="quarter" idx="16"/>
          </p:nvPr>
        </p:nvSpPr>
        <p:spPr>
          <a:xfrm>
            <a:off x="874713" y="412750"/>
            <a:ext cx="3087687" cy="6032500"/>
          </a:xfrm>
          <a:custGeom>
            <a:avLst/>
            <a:gdLst>
              <a:gd name="connsiteX0" fmla="*/ 0 w 3087687"/>
              <a:gd name="connsiteY0" fmla="*/ 0 h 6032500"/>
              <a:gd name="connsiteX1" fmla="*/ 3087687 w 3087687"/>
              <a:gd name="connsiteY1" fmla="*/ 0 h 6032500"/>
              <a:gd name="connsiteX2" fmla="*/ 3087687 w 3087687"/>
              <a:gd name="connsiteY2" fmla="*/ 6032500 h 6032500"/>
              <a:gd name="connsiteX3" fmla="*/ 0 w 3087687"/>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3087687" h="6032500">
                <a:moveTo>
                  <a:pt x="0" y="0"/>
                </a:moveTo>
                <a:lnTo>
                  <a:pt x="3087687" y="0"/>
                </a:lnTo>
                <a:lnTo>
                  <a:pt x="3087687" y="6032500"/>
                </a:lnTo>
                <a:lnTo>
                  <a:pt x="0" y="6032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266390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74713" y="412750"/>
            <a:ext cx="4497130" cy="6032500"/>
          </a:xfrm>
          <a:custGeom>
            <a:avLst/>
            <a:gdLst>
              <a:gd name="connsiteX0" fmla="*/ 0 w 4497130"/>
              <a:gd name="connsiteY0" fmla="*/ 0 h 6032500"/>
              <a:gd name="connsiteX1" fmla="*/ 4497130 w 4497130"/>
              <a:gd name="connsiteY1" fmla="*/ 0 h 6032500"/>
              <a:gd name="connsiteX2" fmla="*/ 4497130 w 4497130"/>
              <a:gd name="connsiteY2" fmla="*/ 6032500 h 6032500"/>
              <a:gd name="connsiteX3" fmla="*/ 0 w 4497130"/>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4497130" h="6032500">
                <a:moveTo>
                  <a:pt x="0" y="0"/>
                </a:moveTo>
                <a:lnTo>
                  <a:pt x="4497130" y="0"/>
                </a:lnTo>
                <a:lnTo>
                  <a:pt x="4497130" y="6032500"/>
                </a:lnTo>
                <a:lnTo>
                  <a:pt x="0" y="6032500"/>
                </a:lnTo>
                <a:close/>
              </a:path>
            </a:pathLst>
          </a:custGeom>
        </p:spPr>
        <p:txBody>
          <a:bodyPr wrap="square">
            <a:noAutofit/>
          </a:bodyPr>
          <a:lstStyle/>
          <a:p>
            <a:endParaRPr lang="zh-CN" altLang="en-US"/>
          </a:p>
        </p:txBody>
      </p:sp>
      <p:sp>
        <p:nvSpPr>
          <p:cNvPr id="7" name="图片占位符 6"/>
          <p:cNvSpPr>
            <a:spLocks noGrp="1"/>
          </p:cNvSpPr>
          <p:nvPr>
            <p:ph type="pic" sz="quarter" idx="14"/>
          </p:nvPr>
        </p:nvSpPr>
        <p:spPr>
          <a:xfrm>
            <a:off x="4189084" y="1268413"/>
            <a:ext cx="3221365" cy="4321174"/>
          </a:xfrm>
          <a:custGeom>
            <a:avLst/>
            <a:gdLst>
              <a:gd name="connsiteX0" fmla="*/ 0 w 3221365"/>
              <a:gd name="connsiteY0" fmla="*/ 0 h 4321174"/>
              <a:gd name="connsiteX1" fmla="*/ 3221365 w 3221365"/>
              <a:gd name="connsiteY1" fmla="*/ 0 h 4321174"/>
              <a:gd name="connsiteX2" fmla="*/ 3221365 w 3221365"/>
              <a:gd name="connsiteY2" fmla="*/ 4321174 h 4321174"/>
              <a:gd name="connsiteX3" fmla="*/ 0 w 3221365"/>
              <a:gd name="connsiteY3" fmla="*/ 4321174 h 4321174"/>
            </a:gdLst>
            <a:ahLst/>
            <a:cxnLst>
              <a:cxn ang="0">
                <a:pos x="connsiteX0" y="connsiteY0"/>
              </a:cxn>
              <a:cxn ang="0">
                <a:pos x="connsiteX1" y="connsiteY1"/>
              </a:cxn>
              <a:cxn ang="0">
                <a:pos x="connsiteX2" y="connsiteY2"/>
              </a:cxn>
              <a:cxn ang="0">
                <a:pos x="connsiteX3" y="connsiteY3"/>
              </a:cxn>
            </a:cxnLst>
            <a:rect l="l" t="t" r="r" b="b"/>
            <a:pathLst>
              <a:path w="3221365" h="4321174">
                <a:moveTo>
                  <a:pt x="0" y="0"/>
                </a:moveTo>
                <a:lnTo>
                  <a:pt x="3221365" y="0"/>
                </a:lnTo>
                <a:lnTo>
                  <a:pt x="3221365" y="4321174"/>
                </a:lnTo>
                <a:lnTo>
                  <a:pt x="0" y="43211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912791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027930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0"/>
            <a:ext cx="8953500" cy="6858000"/>
          </a:xfrm>
          <a:custGeom>
            <a:avLst/>
            <a:gdLst>
              <a:gd name="connsiteX0" fmla="*/ 6234813 w 8953500"/>
              <a:gd name="connsiteY0" fmla="*/ 0 h 6858000"/>
              <a:gd name="connsiteX1" fmla="*/ 8953500 w 8953500"/>
              <a:gd name="connsiteY1" fmla="*/ 0 h 6858000"/>
              <a:gd name="connsiteX2" fmla="*/ 5998682 w 8953500"/>
              <a:gd name="connsiteY2" fmla="*/ 6858000 h 6858000"/>
              <a:gd name="connsiteX3" fmla="*/ 3279995 w 8953500"/>
              <a:gd name="connsiteY3" fmla="*/ 6858000 h 6858000"/>
              <a:gd name="connsiteX4" fmla="*/ 2954818 w 8953500"/>
              <a:gd name="connsiteY4" fmla="*/ 0 h 6858000"/>
              <a:gd name="connsiteX5" fmla="*/ 5673505 w 8953500"/>
              <a:gd name="connsiteY5" fmla="*/ 0 h 6858000"/>
              <a:gd name="connsiteX6" fmla="*/ 2718687 w 8953500"/>
              <a:gd name="connsiteY6" fmla="*/ 6858000 h 6858000"/>
              <a:gd name="connsiteX7" fmla="*/ 0 w 8953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3500" h="6858000">
                <a:moveTo>
                  <a:pt x="6234813" y="0"/>
                </a:moveTo>
                <a:lnTo>
                  <a:pt x="8953500" y="0"/>
                </a:lnTo>
                <a:lnTo>
                  <a:pt x="5998682" y="6858000"/>
                </a:lnTo>
                <a:lnTo>
                  <a:pt x="3279995" y="6858000"/>
                </a:lnTo>
                <a:close/>
                <a:moveTo>
                  <a:pt x="2954818" y="0"/>
                </a:moveTo>
                <a:lnTo>
                  <a:pt x="5673505" y="0"/>
                </a:lnTo>
                <a:lnTo>
                  <a:pt x="271868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490551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13" name="图片占位符 12"/>
          <p:cNvSpPr>
            <a:spLocks noGrp="1"/>
          </p:cNvSpPr>
          <p:nvPr>
            <p:ph type="pic" sz="quarter" idx="13"/>
          </p:nvPr>
        </p:nvSpPr>
        <p:spPr>
          <a:xfrm>
            <a:off x="0" y="913249"/>
            <a:ext cx="10632434" cy="5944753"/>
          </a:xfrm>
          <a:custGeom>
            <a:avLst/>
            <a:gdLst>
              <a:gd name="connsiteX0" fmla="*/ 7904113 w 10632434"/>
              <a:gd name="connsiteY0" fmla="*/ 2756227 h 5944753"/>
              <a:gd name="connsiteX1" fmla="*/ 10632434 w 10632434"/>
              <a:gd name="connsiteY1" fmla="*/ 5456405 h 5944753"/>
              <a:gd name="connsiteX2" fmla="*/ 10149124 w 10632434"/>
              <a:gd name="connsiteY2" fmla="*/ 5944753 h 5944753"/>
              <a:gd name="connsiteX3" fmla="*/ 5882045 w 10632434"/>
              <a:gd name="connsiteY3" fmla="*/ 5944752 h 5944753"/>
              <a:gd name="connsiteX4" fmla="*/ 5309385 w 10632434"/>
              <a:gd name="connsiteY4" fmla="*/ 5377998 h 5944753"/>
              <a:gd name="connsiteX5" fmla="*/ 2379616 w 10632434"/>
              <a:gd name="connsiteY5" fmla="*/ 2699077 h 5944753"/>
              <a:gd name="connsiteX6" fmla="*/ 5107936 w 10632434"/>
              <a:gd name="connsiteY6" fmla="*/ 5399254 h 5944753"/>
              <a:gd name="connsiteX7" fmla="*/ 4568064 w 10632434"/>
              <a:gd name="connsiteY7" fmla="*/ 5944752 h 5944753"/>
              <a:gd name="connsiteX8" fmla="*/ 415292 w 10632434"/>
              <a:gd name="connsiteY8" fmla="*/ 5944752 h 5944753"/>
              <a:gd name="connsiteX9" fmla="*/ 0 w 10632434"/>
              <a:gd name="connsiteY9" fmla="*/ 5533744 h 5944753"/>
              <a:gd name="connsiteX10" fmla="*/ 0 w 10632434"/>
              <a:gd name="connsiteY10" fmla="*/ 5103492 h 5944753"/>
              <a:gd name="connsiteX11" fmla="*/ 5041140 w 10632434"/>
              <a:gd name="connsiteY11" fmla="*/ 0 h 5944753"/>
              <a:gd name="connsiteX12" fmla="*/ 7769461 w 10632434"/>
              <a:gd name="connsiteY12" fmla="*/ 2700179 h 5944753"/>
              <a:gd name="connsiteX13" fmla="*/ 5174733 w 10632434"/>
              <a:gd name="connsiteY13" fmla="*/ 5321951 h 5944753"/>
              <a:gd name="connsiteX14" fmla="*/ 2446413 w 10632434"/>
              <a:gd name="connsiteY14" fmla="*/ 2621773 h 594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32434" h="5944753">
                <a:moveTo>
                  <a:pt x="7904113" y="2756227"/>
                </a:moveTo>
                <a:lnTo>
                  <a:pt x="10632434" y="5456405"/>
                </a:lnTo>
                <a:lnTo>
                  <a:pt x="10149124" y="5944753"/>
                </a:lnTo>
                <a:lnTo>
                  <a:pt x="5882045" y="5944752"/>
                </a:lnTo>
                <a:lnTo>
                  <a:pt x="5309385" y="5377998"/>
                </a:lnTo>
                <a:close/>
                <a:moveTo>
                  <a:pt x="2379616" y="2699077"/>
                </a:moveTo>
                <a:lnTo>
                  <a:pt x="5107936" y="5399254"/>
                </a:lnTo>
                <a:lnTo>
                  <a:pt x="4568064" y="5944752"/>
                </a:lnTo>
                <a:lnTo>
                  <a:pt x="415292" y="5944752"/>
                </a:lnTo>
                <a:lnTo>
                  <a:pt x="0" y="5533744"/>
                </a:lnTo>
                <a:lnTo>
                  <a:pt x="0" y="5103492"/>
                </a:lnTo>
                <a:close/>
                <a:moveTo>
                  <a:pt x="5041140" y="0"/>
                </a:moveTo>
                <a:lnTo>
                  <a:pt x="7769461" y="2700179"/>
                </a:lnTo>
                <a:lnTo>
                  <a:pt x="5174733" y="5321951"/>
                </a:lnTo>
                <a:lnTo>
                  <a:pt x="2446413" y="26217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473760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16" name="图片占位符 15"/>
          <p:cNvSpPr>
            <a:spLocks noGrp="1"/>
          </p:cNvSpPr>
          <p:nvPr>
            <p:ph type="pic" sz="quarter" idx="13"/>
          </p:nvPr>
        </p:nvSpPr>
        <p:spPr>
          <a:xfrm>
            <a:off x="8747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39989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3" name="图片占位符 12"/>
          <p:cNvSpPr>
            <a:spLocks noGrp="1"/>
          </p:cNvSpPr>
          <p:nvPr>
            <p:ph type="pic" sz="quarter" idx="15"/>
          </p:nvPr>
        </p:nvSpPr>
        <p:spPr>
          <a:xfrm>
            <a:off x="53125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4" name="图片占位符 13"/>
          <p:cNvSpPr>
            <a:spLocks noGrp="1"/>
          </p:cNvSpPr>
          <p:nvPr>
            <p:ph type="pic" sz="quarter" idx="16"/>
          </p:nvPr>
        </p:nvSpPr>
        <p:spPr>
          <a:xfrm>
            <a:off x="84367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697723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60" r:id="rId9"/>
    <p:sldLayoutId id="2147483661" r:id="rId10"/>
    <p:sldLayoutId id="2147483662" r:id="rId11"/>
    <p:sldLayoutId id="2147483664" r:id="rId12"/>
    <p:sldLayoutId id="2147483666" r:id="rId13"/>
    <p:sldLayoutId id="2147483668" r:id="rId14"/>
    <p:sldLayoutId id="2147483671" r:id="rId15"/>
    <p:sldLayoutId id="2147483672" r:id="rId16"/>
    <p:sldLayoutId id="2147483673" r:id="rId17"/>
    <p:sldLayoutId id="2147483674" r:id="rId18"/>
    <p:sldLayoutId id="2147483676" r:id="rId19"/>
    <p:sldLayoutId id="2147483677"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hemeOverride" Target="../theme/themeOverride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jpg"/><Relationship Id="rId5" Type="http://schemas.openxmlformats.org/officeDocument/2006/relationships/notesSlide" Target="../notesSlides/notesSlide5.xml"/><Relationship Id="rId4"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tags" Target="../tags/tag18.xml"/><Relationship Id="rId7" Type="http://schemas.openxmlformats.org/officeDocument/2006/relationships/image" Target="../media/image30.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jpeg"/><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1.jpeg"/><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16.xml"/><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tags" Target="../tags/tag24.xml"/><Relationship Id="rId7" Type="http://schemas.openxmlformats.org/officeDocument/2006/relationships/notesSlide" Target="../notesSlides/notesSlide39.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2.xml"/><Relationship Id="rId5" Type="http://schemas.openxmlformats.org/officeDocument/2006/relationships/tags" Target="../tags/tag26.xml"/><Relationship Id="rId4"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0" y="1060591"/>
            <a:ext cx="12192000"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xmlns=""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xmlns="" id="{46630D7B-4BA5-4989-8F72-A67D800FFF51}"/>
                </a:ext>
              </a:extLst>
            </p:cNvPr>
            <p:cNvSpPr txBox="1"/>
            <p:nvPr>
              <p:custDataLst>
                <p:tags r:id="rId2"/>
              </p:custDataLst>
            </p:nvPr>
          </p:nvSpPr>
          <p:spPr>
            <a:xfrm>
              <a:off x="4785831" y="1865732"/>
              <a:ext cx="718307" cy="891654"/>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41000"/>
                        </a:schemeClr>
                      </a:gs>
                    </a:gsLst>
                    <a:lin ang="0" scaled="0"/>
                  </a:gradFill>
                  <a:latin typeface="造字工房尚雅体演示版常规体" pitchFamily="50" charset="-122"/>
                  <a:ea typeface="造字工房尚雅体演示版常规体" pitchFamily="50" charset="-122"/>
                </a:rPr>
                <a:t>2</a:t>
              </a:r>
              <a:endParaRPr lang="zh-CN" altLang="en-US" sz="4800" spc="300" dirty="0">
                <a:gradFill>
                  <a:gsLst>
                    <a:gs pos="0">
                      <a:schemeClr val="bg1"/>
                    </a:gs>
                    <a:gs pos="100000">
                      <a:schemeClr val="bg1">
                        <a:alpha val="41000"/>
                      </a:schemeClr>
                    </a:gs>
                  </a:gsLst>
                  <a:lin ang="0" scaled="0"/>
                </a:gradFill>
                <a:latin typeface="造字工房尚雅体演示版常规体" pitchFamily="50" charset="-122"/>
                <a:ea typeface="造字工房尚雅体演示版常规体" pitchFamily="50" charset="-122"/>
              </a:endParaRPr>
            </a:p>
          </p:txBody>
        </p:sp>
        <p:sp>
          <p:nvSpPr>
            <p:cNvPr id="20" name="PA-文本框 50">
              <a:extLst>
                <a:ext uri="{FF2B5EF4-FFF2-40B4-BE49-F238E27FC236}">
                  <a16:creationId xmlns:a16="http://schemas.microsoft.com/office/drawing/2014/main" xmlns="" id="{46630D7B-4BA5-4989-8F72-A67D800FFF51}"/>
                </a:ext>
              </a:extLst>
            </p:cNvPr>
            <p:cNvSpPr txBox="1"/>
            <p:nvPr>
              <p:custDataLst>
                <p:tags r:id="rId3"/>
              </p:custDataLst>
            </p:nvPr>
          </p:nvSpPr>
          <p:spPr>
            <a:xfrm>
              <a:off x="5101581" y="1865732"/>
              <a:ext cx="718307" cy="891654"/>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rPr>
                <a:t>0</a:t>
              </a:r>
              <a:endParaRPr lang="zh-CN" altLang="en-US"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endParaRPr>
            </a:p>
          </p:txBody>
        </p:sp>
        <p:sp>
          <p:nvSpPr>
            <p:cNvPr id="21" name="PA-文本框 50">
              <a:extLst>
                <a:ext uri="{FF2B5EF4-FFF2-40B4-BE49-F238E27FC236}">
                  <a16:creationId xmlns:a16="http://schemas.microsoft.com/office/drawing/2014/main" xmlns=""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rPr>
                <a:t>2</a:t>
              </a:r>
              <a:endParaRPr lang="zh-CN" altLang="en-US"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endParaRPr>
            </a:p>
          </p:txBody>
        </p:sp>
        <p:sp>
          <p:nvSpPr>
            <p:cNvPr id="22" name="PA-文本框 50">
              <a:extLst>
                <a:ext uri="{FF2B5EF4-FFF2-40B4-BE49-F238E27FC236}">
                  <a16:creationId xmlns:a16="http://schemas.microsoft.com/office/drawing/2014/main" xmlns=""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rPr>
                <a:t>0</a:t>
              </a:r>
              <a:endParaRPr lang="zh-CN" altLang="en-US"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12" name="TextBox 30">
            <a:extLst>
              <a:ext uri="{FF2B5EF4-FFF2-40B4-BE49-F238E27FC236}">
                <a16:creationId xmlns:a16="http://schemas.microsoft.com/office/drawing/2014/main" xmlns="" id="{BA8EA202-F87D-45AF-91DB-F2B3A7B8F57B}"/>
              </a:ext>
            </a:extLst>
          </p:cNvPr>
          <p:cNvSpPr txBox="1"/>
          <p:nvPr/>
        </p:nvSpPr>
        <p:spPr>
          <a:xfrm>
            <a:off x="1062224" y="3311331"/>
            <a:ext cx="2694594" cy="369332"/>
          </a:xfrm>
          <a:prstGeom prst="rect">
            <a:avLst/>
          </a:prstGeom>
          <a:noFill/>
        </p:spPr>
        <p:txBody>
          <a:bodyPr wrap="square" rtlCol="0">
            <a:spAutoFit/>
          </a:bodyPr>
          <a:lstStyle/>
          <a:p>
            <a:pPr algn="dist" defTabSz="228600"/>
            <a:r>
              <a:rPr lang="zh-CN" altLang="en-US" b="1" dirty="0">
                <a:solidFill>
                  <a:schemeClr val="bg1"/>
                </a:solidFill>
                <a:latin typeface="微软雅黑 Light" panose="020B0502040204020203" pitchFamily="34" charset="-122"/>
                <a:ea typeface="微软雅黑 Light" panose="020B0502040204020203" pitchFamily="34" charset="-122"/>
              </a:rPr>
              <a:t>幼儿园人脸识别</a:t>
            </a:r>
            <a:r>
              <a:rPr lang="en-US" altLang="zh-CN" b="1" dirty="0" err="1">
                <a:solidFill>
                  <a:schemeClr val="bg1"/>
                </a:solidFill>
                <a:latin typeface="微软雅黑 Light" panose="020B0502040204020203" pitchFamily="34" charset="-122"/>
                <a:ea typeface="微软雅黑 Light" panose="020B0502040204020203" pitchFamily="34" charset="-122"/>
              </a:rPr>
              <a:t>ppt</a:t>
            </a:r>
            <a:r>
              <a:rPr lang="zh-CN" altLang="en-US" b="1" dirty="0">
                <a:solidFill>
                  <a:schemeClr val="bg1"/>
                </a:solidFill>
                <a:latin typeface="微软雅黑 Light" panose="020B0502040204020203" pitchFamily="34" charset="-122"/>
                <a:ea typeface="微软雅黑 Light" panose="020B0502040204020203" pitchFamily="34" charset="-122"/>
              </a:rPr>
              <a:t>模板</a:t>
            </a:r>
            <a:endParaRPr lang="zh-CN" altLang="en-US" b="1" dirty="0">
              <a:solidFill>
                <a:schemeClr val="bg1"/>
              </a:solidFill>
              <a:latin typeface="微软雅黑 Light" panose="020B0502040204020203" pitchFamily="34" charset="-122"/>
              <a:ea typeface="微软雅黑 Light" panose="020B0502040204020203" pitchFamily="34" charset="-122"/>
            </a:endParaRPr>
          </a:p>
        </p:txBody>
      </p:sp>
      <p:sp>
        <p:nvSpPr>
          <p:cNvPr id="23" name="TextBox 30">
            <a:extLst>
              <a:ext uri="{FF2B5EF4-FFF2-40B4-BE49-F238E27FC236}">
                <a16:creationId xmlns:a16="http://schemas.microsoft.com/office/drawing/2014/main" xmlns="" id="{BA8EA202-F87D-45AF-91DB-F2B3A7B8F57B}"/>
              </a:ext>
            </a:extLst>
          </p:cNvPr>
          <p:cNvSpPr txBox="1"/>
          <p:nvPr/>
        </p:nvSpPr>
        <p:spPr>
          <a:xfrm>
            <a:off x="1290096" y="2926806"/>
            <a:ext cx="2257354" cy="461665"/>
          </a:xfrm>
          <a:prstGeom prst="rect">
            <a:avLst/>
          </a:prstGeom>
          <a:noFill/>
        </p:spPr>
        <p:txBody>
          <a:bodyPr wrap="square" rtlCol="0">
            <a:spAutoFit/>
          </a:bodyPr>
          <a:lstStyle/>
          <a:p>
            <a:pPr algn="dist" defTabSz="228600"/>
            <a:r>
              <a:rPr lang="en-US" altLang="zh-CN" sz="2400" b="1" spc="300" dirty="0" smtClean="0">
                <a:solidFill>
                  <a:schemeClr val="bg1"/>
                </a:solidFill>
                <a:latin typeface="仿宋" panose="02010609060101010101" pitchFamily="49" charset="-122"/>
                <a:ea typeface="仿宋" panose="02010609060101010101" pitchFamily="49" charset="-122"/>
              </a:rPr>
              <a:t>COMPANY</a:t>
            </a:r>
          </a:p>
        </p:txBody>
      </p:sp>
      <p:sp>
        <p:nvSpPr>
          <p:cNvPr id="13" name="TextBox 31">
            <a:extLst>
              <a:ext uri="{FF2B5EF4-FFF2-40B4-BE49-F238E27FC236}">
                <a16:creationId xmlns:a16="http://schemas.microsoft.com/office/drawing/2014/main" xmlns=""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Calibri Light"/>
                <a:ea typeface="微软雅黑 Light" panose="020B0502040204020203" pitchFamily="34" charset="-122"/>
              </a:rPr>
              <a:t>Chinadaily cn is the largest English portal in China, providing news, business information, BBS, learning materials. </a:t>
            </a:r>
            <a:endParaRPr lang="id-ID" altLang="zh-CN" sz="900" dirty="0">
              <a:solidFill>
                <a:prstClr val="white"/>
              </a:solidFill>
              <a:latin typeface="Calibri Light"/>
              <a:ea typeface="微软雅黑 Light" panose="020B0502040204020203" pitchFamily="34" charset="-122"/>
              <a:cs typeface="Clear Sans Light" pitchFamily="34" charset="0"/>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27" name="PA-文本框 50">
            <a:extLst>
              <a:ext uri="{FF2B5EF4-FFF2-40B4-BE49-F238E27FC236}">
                <a16:creationId xmlns:a16="http://schemas.microsoft.com/office/drawing/2014/main" xmlns="" id="{46630D7B-4BA5-4989-8F72-A67D800FFF51}"/>
              </a:ext>
            </a:extLst>
          </p:cNvPr>
          <p:cNvSpPr txBox="1"/>
          <p:nvPr>
            <p:custDataLst>
              <p:tags r:id="rId1"/>
            </p:custDataLst>
          </p:nvPr>
        </p:nvSpPr>
        <p:spPr>
          <a:xfrm>
            <a:off x="5889811" y="5538073"/>
            <a:ext cx="5973004" cy="812530"/>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template</a:t>
            </a: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pPr algn="r">
              <a:lnSpc>
                <a:spcPct val="130000"/>
              </a:lnSpc>
            </a:pP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p:txBody>
      </p:sp>
      <p:grpSp>
        <p:nvGrpSpPr>
          <p:cNvPr id="6" name="组合 5"/>
          <p:cNvGrpSpPr/>
          <p:nvPr/>
        </p:nvGrpSpPr>
        <p:grpSpPr>
          <a:xfrm>
            <a:off x="9652698" y="1209565"/>
            <a:ext cx="2317067" cy="319316"/>
            <a:chOff x="9675558" y="1209565"/>
            <a:chExt cx="2317067" cy="319316"/>
          </a:xfrm>
        </p:grpSpPr>
        <p:sp>
          <p:nvSpPr>
            <p:cNvPr id="36" name="TextBox 30">
              <a:extLst>
                <a:ext uri="{FF2B5EF4-FFF2-40B4-BE49-F238E27FC236}">
                  <a16:creationId xmlns:a16="http://schemas.microsoft.com/office/drawing/2014/main" xmlns=""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smtClean="0">
                  <a:solidFill>
                    <a:schemeClr val="bg1"/>
                  </a:solidFill>
                  <a:latin typeface="时尚中黑简体" panose="01010104010101010101" pitchFamily="2" charset="-122"/>
                  <a:ea typeface="时尚中黑简体" panose="01010104010101010101" pitchFamily="2" charset="-122"/>
                </a:rPr>
                <a:t>科技  卓越  领航  追梦</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sp>
          <p:nvSpPr>
            <p:cNvPr id="37" name="TextBox 30">
              <a:extLst>
                <a:ext uri="{FF2B5EF4-FFF2-40B4-BE49-F238E27FC236}">
                  <a16:creationId xmlns:a16="http://schemas.microsoft.com/office/drawing/2014/main" xmlns=""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smtClean="0">
                  <a:solidFill>
                    <a:schemeClr val="bg1"/>
                  </a:solidFill>
                  <a:latin typeface="时尚中黑简体" panose="01010104010101010101" pitchFamily="2" charset="-122"/>
                  <a:ea typeface="时尚中黑简体" panose="01010104010101010101" pitchFamily="2" charset="-122"/>
                </a:rPr>
                <a:t>.</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sp>
          <p:nvSpPr>
            <p:cNvPr id="38" name="TextBox 30">
              <a:extLst>
                <a:ext uri="{FF2B5EF4-FFF2-40B4-BE49-F238E27FC236}">
                  <a16:creationId xmlns:a16="http://schemas.microsoft.com/office/drawing/2014/main" xmlns=""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smtClean="0">
                  <a:solidFill>
                    <a:schemeClr val="bg1"/>
                  </a:solidFill>
                  <a:latin typeface="时尚中黑简体" panose="01010104010101010101" pitchFamily="2" charset="-122"/>
                  <a:ea typeface="时尚中黑简体" panose="01010104010101010101" pitchFamily="2" charset="-122"/>
                </a:rPr>
                <a:t>.</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sp>
          <p:nvSpPr>
            <p:cNvPr id="39" name="TextBox 30">
              <a:extLst>
                <a:ext uri="{FF2B5EF4-FFF2-40B4-BE49-F238E27FC236}">
                  <a16:creationId xmlns:a16="http://schemas.microsoft.com/office/drawing/2014/main" xmlns=""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smtClean="0">
                  <a:solidFill>
                    <a:schemeClr val="bg1"/>
                  </a:solidFill>
                  <a:latin typeface="时尚中黑简体" panose="01010104010101010101" pitchFamily="2" charset="-122"/>
                  <a:ea typeface="时尚中黑简体" panose="01010104010101010101" pitchFamily="2" charset="-122"/>
                </a:rPr>
                <a:t>.</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grpSp>
    </p:spTree>
    <p:extLst>
      <p:ext uri="{BB962C8B-B14F-4D97-AF65-F5344CB8AC3E}">
        <p14:creationId xmlns:p14="http://schemas.microsoft.com/office/powerpoint/2010/main" val="386215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53" presetClass="entr" presetSubtype="16"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16" presetClass="entr" presetSubtype="21"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41" presetClass="entr" presetSubtype="0" fill="hold" grpId="1" nodeType="withEffect">
                                      <p:stCondLst>
                                        <p:cond delay="50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par>
                                    <p:cTn id="42" presetID="16" presetClass="entr" presetSubtype="37" fill="hold" nodeType="withEffect">
                                      <p:stCondLst>
                                        <p:cond delay="500"/>
                                      </p:stCondLst>
                                      <p:childTnLst>
                                        <p:set>
                                          <p:cBhvr>
                                            <p:cTn id="43" dur="1" fill="hold">
                                              <p:stCondLst>
                                                <p:cond delay="0"/>
                                              </p:stCondLst>
                                            </p:cTn>
                                            <p:tgtEl>
                                              <p:spTgt spid="23">
                                                <p:txEl>
                                                  <p:pRg st="0" end="0"/>
                                                </p:txEl>
                                              </p:spTgt>
                                            </p:tgtEl>
                                            <p:attrNameLst>
                                              <p:attrName>style.visibility</p:attrName>
                                            </p:attrNameLst>
                                          </p:cBhvr>
                                          <p:to>
                                            <p:strVal val="visible"/>
                                          </p:to>
                                        </p:set>
                                        <p:animEffect transition="in" filter="barn(outVertical)">
                                          <p:cBhvr>
                                            <p:cTn id="44" dur="500"/>
                                            <p:tgtEl>
                                              <p:spTgt spid="23">
                                                <p:txEl>
                                                  <p:pRg st="0" end="0"/>
                                                </p:txEl>
                                              </p:spTgt>
                                            </p:tgtEl>
                                          </p:cBhvr>
                                        </p:animEffect>
                                      </p:childTnLst>
                                    </p:cTn>
                                  </p:par>
                                </p:childTnLst>
                              </p:cTn>
                            </p:par>
                            <p:par>
                              <p:cTn id="45" fill="hold">
                                <p:stCondLst>
                                  <p:cond delay="155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1000"/>
                                            <p:tgtEl>
                                              <p:spTgt spid="13"/>
                                            </p:tgtEl>
                                          </p:cBhvr>
                                        </p:animEffect>
                                      </p:childTnLst>
                                    </p:cTn>
                                  </p:par>
                                  <p:par>
                                    <p:cTn id="49" presetID="2" presetClass="entr" presetSubtype="4" fill="hold" grpId="0" nodeType="withEffect" p14:presetBounceEnd="26667">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14:bounceEnd="26667">
                                          <p:cBhvr additive="base">
                                            <p:cTn id="51"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2" presetClass="entr" presetSubtype="2"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53" presetClass="entr" presetSubtype="16"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16" presetClass="entr" presetSubtype="21"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41" presetClass="entr" presetSubtype="0" fill="hold" grpId="1" nodeType="withEffect">
                                      <p:stCondLst>
                                        <p:cond delay="50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par>
                                    <p:cTn id="42" presetID="16" presetClass="entr" presetSubtype="37" fill="hold" nodeType="withEffect">
                                      <p:stCondLst>
                                        <p:cond delay="500"/>
                                      </p:stCondLst>
                                      <p:childTnLst>
                                        <p:set>
                                          <p:cBhvr>
                                            <p:cTn id="43" dur="1" fill="hold">
                                              <p:stCondLst>
                                                <p:cond delay="0"/>
                                              </p:stCondLst>
                                            </p:cTn>
                                            <p:tgtEl>
                                              <p:spTgt spid="23">
                                                <p:txEl>
                                                  <p:pRg st="0" end="0"/>
                                                </p:txEl>
                                              </p:spTgt>
                                            </p:tgtEl>
                                            <p:attrNameLst>
                                              <p:attrName>style.visibility</p:attrName>
                                            </p:attrNameLst>
                                          </p:cBhvr>
                                          <p:to>
                                            <p:strVal val="visible"/>
                                          </p:to>
                                        </p:set>
                                        <p:animEffect transition="in" filter="barn(outVertical)">
                                          <p:cBhvr>
                                            <p:cTn id="44" dur="500"/>
                                            <p:tgtEl>
                                              <p:spTgt spid="23">
                                                <p:txEl>
                                                  <p:pRg st="0" end="0"/>
                                                </p:txEl>
                                              </p:spTgt>
                                            </p:tgtEl>
                                          </p:cBhvr>
                                        </p:animEffect>
                                      </p:childTnLst>
                                    </p:cTn>
                                  </p:par>
                                </p:childTnLst>
                              </p:cTn>
                            </p:par>
                            <p:par>
                              <p:cTn id="45" fill="hold">
                                <p:stCondLst>
                                  <p:cond delay="155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1000"/>
                                            <p:tgtEl>
                                              <p:spTgt spid="13"/>
                                            </p:tgtEl>
                                          </p:cBhvr>
                                        </p:animEffect>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0" fill="hold"/>
                                            <p:tgtEl>
                                              <p:spTgt spid="23"/>
                                            </p:tgtEl>
                                            <p:attrNameLst>
                                              <p:attrName>ppt_x</p:attrName>
                                            </p:attrNameLst>
                                          </p:cBhvr>
                                          <p:tavLst>
                                            <p:tav tm="0">
                                              <p:val>
                                                <p:strVal val="#ppt_x"/>
                                              </p:val>
                                            </p:tav>
                                            <p:tav tm="100000">
                                              <p:val>
                                                <p:strVal val="#ppt_x"/>
                                              </p:val>
                                            </p:tav>
                                          </p:tavLst>
                                        </p:anim>
                                        <p:anim calcmode="lin" valueType="num">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2" presetClass="entr" presetSubtype="2"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a:extLst>
              <a:ext uri="{FF2B5EF4-FFF2-40B4-BE49-F238E27FC236}">
                <a16:creationId xmlns:a16="http://schemas.microsoft.com/office/drawing/2014/main" xmlns="" id="{E953EC67-983F-4ED9-8A74-8D1FAF97B993}"/>
              </a:ext>
            </a:extLst>
          </p:cNvPr>
          <p:cNvSpPr/>
          <p:nvPr/>
        </p:nvSpPr>
        <p:spPr>
          <a:xfrm>
            <a:off x="3405955" y="4420819"/>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1" name="圆角矩形 30"/>
          <p:cNvSpPr/>
          <p:nvPr/>
        </p:nvSpPr>
        <p:spPr>
          <a:xfrm>
            <a:off x="1001754"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32" name="TextBox 30">
            <a:extLst>
              <a:ext uri="{FF2B5EF4-FFF2-40B4-BE49-F238E27FC236}">
                <a16:creationId xmlns:a16="http://schemas.microsoft.com/office/drawing/2014/main" xmlns="" id="{BA8EA202-F87D-45AF-91DB-F2B3A7B8F57B}"/>
              </a:ext>
            </a:extLst>
          </p:cNvPr>
          <p:cNvSpPr txBox="1"/>
          <p:nvPr/>
        </p:nvSpPr>
        <p:spPr>
          <a:xfrm>
            <a:off x="1638786" y="2804467"/>
            <a:ext cx="1389866" cy="707886"/>
          </a:xfrm>
          <a:prstGeom prst="rect">
            <a:avLst/>
          </a:prstGeom>
          <a:noFill/>
        </p:spPr>
        <p:txBody>
          <a:bodyPr wrap="square" rtlCol="0">
            <a:spAutoFit/>
          </a:bodyPr>
          <a:lstStyle/>
          <a:p>
            <a:pPr algn="dist" defTabSz="228600"/>
            <a:r>
              <a:rPr lang="zh-CN" altLang="en-US" sz="4000" b="1" dirty="0" smtClean="0">
                <a:solidFill>
                  <a:schemeClr val="bg1"/>
                </a:solidFill>
                <a:latin typeface="微软雅黑 Light" panose="020B0502040204020203" pitchFamily="34" charset="-122"/>
                <a:ea typeface="微软雅黑 Light" panose="020B0502040204020203" pitchFamily="34" charset="-122"/>
              </a:rPr>
              <a:t>目录</a:t>
            </a:r>
            <a:endParaRPr lang="zh-CN" altLang="en-US" sz="4000" b="1" dirty="0">
              <a:solidFill>
                <a:schemeClr val="bg1"/>
              </a:solidFill>
              <a:latin typeface="微软雅黑 Light" panose="020B0502040204020203" pitchFamily="34" charset="-122"/>
              <a:ea typeface="微软雅黑 Light" panose="020B0502040204020203" pitchFamily="34" charset="-122"/>
            </a:endParaRPr>
          </a:p>
        </p:txBody>
      </p:sp>
      <p:sp>
        <p:nvSpPr>
          <p:cNvPr id="33" name="圆角矩形 32"/>
          <p:cNvSpPr/>
          <p:nvPr/>
        </p:nvSpPr>
        <p:spPr>
          <a:xfrm>
            <a:off x="4208772" y="4943004"/>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34" name="圆角矩形 33"/>
          <p:cNvSpPr/>
          <p:nvPr/>
        </p:nvSpPr>
        <p:spPr>
          <a:xfrm>
            <a:off x="3915889" y="5327562"/>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35" name="TextBox 30">
            <a:extLst>
              <a:ext uri="{FF2B5EF4-FFF2-40B4-BE49-F238E27FC236}">
                <a16:creationId xmlns:a16="http://schemas.microsoft.com/office/drawing/2014/main" xmlns="" id="{BA8EA202-F87D-45AF-91DB-F2B3A7B8F57B}"/>
              </a:ext>
            </a:extLst>
          </p:cNvPr>
          <p:cNvSpPr txBox="1"/>
          <p:nvPr/>
        </p:nvSpPr>
        <p:spPr>
          <a:xfrm>
            <a:off x="1418013" y="3461917"/>
            <a:ext cx="1831413" cy="461665"/>
          </a:xfrm>
          <a:prstGeom prst="rect">
            <a:avLst/>
          </a:prstGeom>
          <a:noFill/>
        </p:spPr>
        <p:txBody>
          <a:bodyPr wrap="square" rtlCol="0">
            <a:spAutoFit/>
          </a:bodyPr>
          <a:lstStyle/>
          <a:p>
            <a:pPr algn="dist" defTabSz="228600"/>
            <a:r>
              <a:rPr lang="en-US" altLang="zh-CN" sz="2400" b="1" dirty="0" smtClean="0">
                <a:solidFill>
                  <a:schemeClr val="bg1"/>
                </a:solidFill>
                <a:latin typeface="仿宋" panose="02010609060101010101" pitchFamily="49" charset="-122"/>
                <a:ea typeface="仿宋" panose="02010609060101010101" pitchFamily="49" charset="-122"/>
              </a:rPr>
              <a:t>CONTENTS</a:t>
            </a:r>
            <a:endParaRPr lang="zh-CN" altLang="en-US" sz="2400" b="1" dirty="0">
              <a:solidFill>
                <a:schemeClr val="bg1"/>
              </a:solidFill>
              <a:latin typeface="仿宋" panose="02010609060101010101" pitchFamily="49" charset="-122"/>
              <a:ea typeface="仿宋" panose="02010609060101010101" pitchFamily="49" charset="-122"/>
            </a:endParaRPr>
          </a:p>
        </p:txBody>
      </p:sp>
      <p:grpSp>
        <p:nvGrpSpPr>
          <p:cNvPr id="9" name="组合 8"/>
          <p:cNvGrpSpPr/>
          <p:nvPr/>
        </p:nvGrpSpPr>
        <p:grpSpPr>
          <a:xfrm>
            <a:off x="5296715" y="2113265"/>
            <a:ext cx="2433336" cy="657345"/>
            <a:chOff x="5517484" y="2107879"/>
            <a:chExt cx="2433336" cy="657345"/>
          </a:xfrm>
        </p:grpSpPr>
        <p:grpSp>
          <p:nvGrpSpPr>
            <p:cNvPr id="3" name="组合 2"/>
            <p:cNvGrpSpPr/>
            <p:nvPr/>
          </p:nvGrpSpPr>
          <p:grpSpPr>
            <a:xfrm>
              <a:off x="5517484" y="2107879"/>
              <a:ext cx="2267465" cy="657345"/>
              <a:chOff x="5489349" y="1515638"/>
              <a:chExt cx="2267465" cy="657345"/>
            </a:xfrm>
          </p:grpSpPr>
          <p:sp>
            <p:nvSpPr>
              <p:cNvPr id="36" name="圆角矩形 35"/>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latin typeface="Agency FB" panose="020B0503020202020204" pitchFamily="34" charset="0"/>
                  </a:rPr>
                  <a:t>01</a:t>
                </a:r>
                <a:endParaRPr lang="zh-CN" altLang="en-US" sz="2800" dirty="0">
                  <a:solidFill>
                    <a:schemeClr val="bg1"/>
                  </a:solidFill>
                  <a:latin typeface="Agency FB" panose="020B0503020202020204" pitchFamily="34" charset="0"/>
                </a:endParaRPr>
              </a:p>
            </p:txBody>
          </p:sp>
          <p:sp>
            <p:nvSpPr>
              <p:cNvPr id="37" name="文本框 3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INTRODUCTION</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367657"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公司与团队</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6" name="直接连接符 5"/>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249533" y="2113265"/>
            <a:ext cx="2433336" cy="657345"/>
            <a:chOff x="5517484" y="2107879"/>
            <a:chExt cx="2433336" cy="657345"/>
          </a:xfrm>
        </p:grpSpPr>
        <p:grpSp>
          <p:nvGrpSpPr>
            <p:cNvPr id="59" name="组合 58"/>
            <p:cNvGrpSpPr/>
            <p:nvPr/>
          </p:nvGrpSpPr>
          <p:grpSpPr>
            <a:xfrm>
              <a:off x="5517484" y="2107879"/>
              <a:ext cx="2267465" cy="657345"/>
              <a:chOff x="5489349" y="1515638"/>
              <a:chExt cx="2267465" cy="657345"/>
            </a:xfrm>
          </p:grpSpPr>
          <p:sp>
            <p:nvSpPr>
              <p:cNvPr id="61" name="圆角矩形 60"/>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latin typeface="Agency FB" panose="020B0503020202020204" pitchFamily="34" charset="0"/>
                  </a:rPr>
                  <a:t>02</a:t>
                </a:r>
                <a:endParaRPr lang="zh-CN" altLang="en-US" sz="2800" dirty="0">
                  <a:solidFill>
                    <a:schemeClr val="bg1"/>
                  </a:solidFill>
                  <a:latin typeface="Agency FB" panose="020B0503020202020204" pitchFamily="34" charset="0"/>
                </a:endParaRPr>
              </a:p>
            </p:txBody>
          </p:sp>
          <p:sp>
            <p:nvSpPr>
              <p:cNvPr id="62" name="文本框 61"/>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INTRODUCTION</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产品</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与</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服务</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60" name="直接连接符 59"/>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8249533" y="3860007"/>
            <a:ext cx="2433336" cy="665961"/>
            <a:chOff x="5517484" y="2107879"/>
            <a:chExt cx="2433336" cy="665961"/>
          </a:xfrm>
        </p:grpSpPr>
        <p:grpSp>
          <p:nvGrpSpPr>
            <p:cNvPr id="77" name="组合 76"/>
            <p:cNvGrpSpPr/>
            <p:nvPr/>
          </p:nvGrpSpPr>
          <p:grpSpPr>
            <a:xfrm>
              <a:off x="5517484" y="2107879"/>
              <a:ext cx="2267465" cy="657345"/>
              <a:chOff x="5489349" y="1515638"/>
              <a:chExt cx="2267465" cy="657345"/>
            </a:xfrm>
          </p:grpSpPr>
          <p:sp>
            <p:nvSpPr>
              <p:cNvPr id="85" name="圆角矩形 84"/>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latin typeface="Agency FB" panose="020B0503020202020204" pitchFamily="34" charset="0"/>
                  </a:rPr>
                  <a:t>04</a:t>
                </a:r>
                <a:endParaRPr lang="zh-CN" altLang="en-US" sz="2800" dirty="0">
                  <a:solidFill>
                    <a:schemeClr val="bg1"/>
                  </a:solidFill>
                  <a:latin typeface="Agency FB" panose="020B0503020202020204" pitchFamily="34" charset="0"/>
                </a:endParaRPr>
              </a:p>
            </p:txBody>
          </p:sp>
          <p:sp>
            <p:nvSpPr>
              <p:cNvPr id="87" name="文本框 8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INTRODUCTION</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规划</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与</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未来</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79" name="直接连接符 78"/>
            <p:cNvCxnSpPr/>
            <p:nvPr/>
          </p:nvCxnSpPr>
          <p:spPr>
            <a:xfrm>
              <a:off x="5517484" y="2773840"/>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5296715" y="3860007"/>
            <a:ext cx="2433336" cy="657345"/>
            <a:chOff x="5517484" y="2107879"/>
            <a:chExt cx="2433336" cy="657345"/>
          </a:xfrm>
        </p:grpSpPr>
        <p:grpSp>
          <p:nvGrpSpPr>
            <p:cNvPr id="97" name="组合 96"/>
            <p:cNvGrpSpPr/>
            <p:nvPr/>
          </p:nvGrpSpPr>
          <p:grpSpPr>
            <a:xfrm>
              <a:off x="5517484" y="2107879"/>
              <a:ext cx="2267465" cy="657345"/>
              <a:chOff x="5489349" y="1515638"/>
              <a:chExt cx="2267465" cy="657345"/>
            </a:xfrm>
          </p:grpSpPr>
          <p:sp>
            <p:nvSpPr>
              <p:cNvPr id="99" name="圆角矩形 98"/>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latin typeface="Agency FB" panose="020B0503020202020204" pitchFamily="34" charset="0"/>
                  </a:rPr>
                  <a:t>03</a:t>
                </a:r>
                <a:endParaRPr lang="zh-CN" altLang="en-US" sz="2800" dirty="0">
                  <a:solidFill>
                    <a:schemeClr val="bg1"/>
                  </a:solidFill>
                  <a:latin typeface="Agency FB" panose="020B0503020202020204" pitchFamily="34" charset="0"/>
                </a:endParaRPr>
              </a:p>
            </p:txBody>
          </p:sp>
          <p:sp>
            <p:nvSpPr>
              <p:cNvPr id="100" name="文本框 99"/>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INTRODUCTION</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文化</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及</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荣誉</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98" name="直接连接符 97"/>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6231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14:presetBounceEnd="26667">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14:bounceEnd="26667">
                                          <p:cBhvr additive="base">
                                            <p:cTn id="27" dur="1000" fill="hold"/>
                                            <p:tgtEl>
                                              <p:spTgt spid="32"/>
                                            </p:tgtEl>
                                            <p:attrNameLst>
                                              <p:attrName>ppt_x</p:attrName>
                                            </p:attrNameLst>
                                          </p:cBhvr>
                                          <p:tavLst>
                                            <p:tav tm="0">
                                              <p:val>
                                                <p:strVal val="#ppt_x"/>
                                              </p:val>
                                            </p:tav>
                                            <p:tav tm="100000">
                                              <p:val>
                                                <p:strVal val="#ppt_x"/>
                                              </p:val>
                                            </p:tav>
                                          </p:tavLst>
                                        </p:anim>
                                        <p:anim calcmode="lin" valueType="num" p14:bounceEnd="26667">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14:presetBounceEnd="26667">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14:bounceEnd="26667">
                                          <p:cBhvr additive="base">
                                            <p:cTn id="31" dur="1000" fill="hold"/>
                                            <p:tgtEl>
                                              <p:spTgt spid="35"/>
                                            </p:tgtEl>
                                            <p:attrNameLst>
                                              <p:attrName>ppt_x</p:attrName>
                                            </p:attrNameLst>
                                          </p:cBhvr>
                                          <p:tavLst>
                                            <p:tav tm="0">
                                              <p:val>
                                                <p:strVal val="#ppt_x"/>
                                              </p:val>
                                            </p:tav>
                                            <p:tav tm="100000">
                                              <p:val>
                                                <p:strVal val="#ppt_x"/>
                                              </p:val>
                                            </p:tav>
                                          </p:tavLst>
                                        </p:anim>
                                        <p:anim calcmode="lin" valueType="num" p14:bounceEnd="26667">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14:presetBounceEnd="40000">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14:bounceEnd="40000">
                                          <p:cBhvr additive="base">
                                            <p:cTn id="35"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14:bounceEnd="40000">
                                          <p:cBhvr additive="base">
                                            <p:cTn id="39"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14:bounceEnd="40000">
                                          <p:cBhvr additive="base">
                                            <p:cTn id="43" dur="750" fill="hold"/>
                                            <p:tgtEl>
                                              <p:spTgt spid="93"/>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14:bounceEnd="40000">
                                          <p:cBhvr additive="base">
                                            <p:cTn id="47" dur="750" fill="hold"/>
                                            <p:tgtEl>
                                              <p:spTgt spid="76"/>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1000" fill="hold"/>
                                            <p:tgtEl>
                                              <p:spTgt spid="35"/>
                                            </p:tgtEl>
                                            <p:attrNameLst>
                                              <p:attrName>ppt_x</p:attrName>
                                            </p:attrNameLst>
                                          </p:cBhvr>
                                          <p:tavLst>
                                            <p:tav tm="0">
                                              <p:val>
                                                <p:strVal val="#ppt_x"/>
                                              </p:val>
                                            </p:tav>
                                            <p:tav tm="100000">
                                              <p:val>
                                                <p:strVal val="#ppt_x"/>
                                              </p:val>
                                            </p:tav>
                                          </p:tavLst>
                                        </p:anim>
                                        <p:anim calcmode="lin" valueType="num">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1+#ppt_w/2"/>
                                              </p:val>
                                            </p:tav>
                                            <p:tav tm="100000">
                                              <p:val>
                                                <p:strVal val="#ppt_x"/>
                                              </p:val>
                                            </p:tav>
                                          </p:tavLst>
                                        </p:anim>
                                        <p:anim calcmode="lin" valueType="num">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750" fill="hold"/>
                                            <p:tgtEl>
                                              <p:spTgt spid="58"/>
                                            </p:tgtEl>
                                            <p:attrNameLst>
                                              <p:attrName>ppt_x</p:attrName>
                                            </p:attrNameLst>
                                          </p:cBhvr>
                                          <p:tavLst>
                                            <p:tav tm="0">
                                              <p:val>
                                                <p:strVal val="1+#ppt_w/2"/>
                                              </p:val>
                                            </p:tav>
                                            <p:tav tm="100000">
                                              <p:val>
                                                <p:strVal val="#ppt_x"/>
                                              </p:val>
                                            </p:tav>
                                          </p:tavLst>
                                        </p:anim>
                                        <p:anim calcmode="lin" valueType="num">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cBhvr additive="base">
                                            <p:cTn id="43" dur="750" fill="hold"/>
                                            <p:tgtEl>
                                              <p:spTgt spid="93"/>
                                            </p:tgtEl>
                                            <p:attrNameLst>
                                              <p:attrName>ppt_x</p:attrName>
                                            </p:attrNameLst>
                                          </p:cBhvr>
                                          <p:tavLst>
                                            <p:tav tm="0">
                                              <p:val>
                                                <p:strVal val="1+#ppt_w/2"/>
                                              </p:val>
                                            </p:tav>
                                            <p:tav tm="100000">
                                              <p:val>
                                                <p:strVal val="#ppt_x"/>
                                              </p:val>
                                            </p:tav>
                                          </p:tavLst>
                                        </p:anim>
                                        <p:anim calcmode="lin" valueType="num">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750" fill="hold"/>
                                            <p:tgtEl>
                                              <p:spTgt spid="76"/>
                                            </p:tgtEl>
                                            <p:attrNameLst>
                                              <p:attrName>ppt_x</p:attrName>
                                            </p:attrNameLst>
                                          </p:cBhvr>
                                          <p:tavLst>
                                            <p:tav tm="0">
                                              <p:val>
                                                <p:strVal val="1+#ppt_w/2"/>
                                              </p:val>
                                            </p:tav>
                                            <p:tav tm="100000">
                                              <p:val>
                                                <p:strVal val="#ppt_x"/>
                                              </p:val>
                                            </p:tav>
                                          </p:tavLst>
                                        </p:anim>
                                        <p:anim calcmode="lin" valueType="num">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7" name="PA-文本框 50">
            <a:extLst>
              <a:ext uri="{FF2B5EF4-FFF2-40B4-BE49-F238E27FC236}">
                <a16:creationId xmlns:a16="http://schemas.microsoft.com/office/drawing/2014/main" xmlns="" id="{46630D7B-4BA5-4989-8F72-A67D800FFF51}"/>
              </a:ext>
            </a:extLst>
          </p:cNvPr>
          <p:cNvSpPr txBox="1"/>
          <p:nvPr>
            <p:custDataLst>
              <p:tags r:id="rId2"/>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templateBrief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ppt</a:t>
            </a: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p:txBody>
      </p:sp>
      <p:sp>
        <p:nvSpPr>
          <p:cNvPr id="33" name="矩形 32">
            <a:extLst>
              <a:ext uri="{FF2B5EF4-FFF2-40B4-BE49-F238E27FC236}">
                <a16:creationId xmlns:a16="http://schemas.microsoft.com/office/drawing/2014/main" xmlns=""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a:extLst>
              <a:ext uri="{FF2B5EF4-FFF2-40B4-BE49-F238E27FC236}">
                <a16:creationId xmlns:a16="http://schemas.microsoft.com/office/drawing/2014/main" xmlns=""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ea typeface="微软雅黑 Light" panose="020B0502040204020203" pitchFamily="34" charset="-122"/>
              </a:rPr>
              <a:t>01</a:t>
            </a:r>
            <a:endParaRPr lang="zh-CN" altLang="en-US" sz="8800" dirty="0">
              <a:solidFill>
                <a:schemeClr val="bg1"/>
              </a:solidFill>
              <a:latin typeface="Agency FB" panose="020B0503020202020204" pitchFamily="34" charset="0"/>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a:extLst>
              <a:ext uri="{FF2B5EF4-FFF2-40B4-BE49-F238E27FC236}">
                <a16:creationId xmlns:a16="http://schemas.microsoft.com/office/drawing/2014/main" xmlns=""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latin typeface="仿宋" panose="02010609060101010101" pitchFamily="49" charset="-122"/>
                <a:ea typeface="仿宋" panose="02010609060101010101" pitchFamily="49" charset="-122"/>
              </a:rPr>
              <a:t>PART</a:t>
            </a:r>
            <a:endParaRPr lang="zh-CN" altLang="en-US" sz="2400" b="1" spc="300" dirty="0">
              <a:solidFill>
                <a:schemeClr val="bg1"/>
              </a:solidFill>
              <a:latin typeface="仿宋" panose="02010609060101010101" pitchFamily="49" charset="-122"/>
              <a:ea typeface="仿宋" panose="02010609060101010101" pitchFamily="49" charset="-122"/>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公司与团队</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79018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54615" y="0"/>
            <a:ext cx="6037386" cy="6858000"/>
          </a:xfrm>
          <a:custGeom>
            <a:avLst/>
            <a:gdLst>
              <a:gd name="connsiteX0" fmla="*/ 0 w 6512170"/>
              <a:gd name="connsiteY0" fmla="*/ 0 h 6858000"/>
              <a:gd name="connsiteX1" fmla="*/ 6512170 w 6512170"/>
              <a:gd name="connsiteY1" fmla="*/ 0 h 6858000"/>
              <a:gd name="connsiteX2" fmla="*/ 6512170 w 6512170"/>
              <a:gd name="connsiteY2" fmla="*/ 6858000 h 6858000"/>
              <a:gd name="connsiteX3" fmla="*/ 0 w 6512170"/>
              <a:gd name="connsiteY3" fmla="*/ 6858000 h 6858000"/>
              <a:gd name="connsiteX4" fmla="*/ 0 w 6512170"/>
              <a:gd name="connsiteY4" fmla="*/ 0 h 6858000"/>
              <a:gd name="connsiteX0" fmla="*/ 0 w 6512170"/>
              <a:gd name="connsiteY0" fmla="*/ 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 name="connsiteX5" fmla="*/ 0 w 6512170"/>
              <a:gd name="connsiteY5" fmla="*/ 0 h 6858000"/>
              <a:gd name="connsiteX0" fmla="*/ 0 w 6512170"/>
              <a:gd name="connsiteY0" fmla="*/ 685800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2170" h="6858000">
                <a:moveTo>
                  <a:pt x="0" y="6858000"/>
                </a:moveTo>
                <a:lnTo>
                  <a:pt x="3024554" y="0"/>
                </a:lnTo>
                <a:lnTo>
                  <a:pt x="6512170" y="0"/>
                </a:lnTo>
                <a:lnTo>
                  <a:pt x="6512170" y="6858000"/>
                </a:lnTo>
                <a:lnTo>
                  <a:pt x="0" y="685800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7" name="平行四边形 6"/>
          <p:cNvSpPr/>
          <p:nvPr/>
        </p:nvSpPr>
        <p:spPr>
          <a:xfrm rot="17520000">
            <a:off x="5791456" y="2093175"/>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16" name="平行四边形 15"/>
          <p:cNvSpPr/>
          <p:nvPr/>
        </p:nvSpPr>
        <p:spPr>
          <a:xfrm rot="17520000">
            <a:off x="4451658" y="4561158"/>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20" name="TextBox 21"/>
          <p:cNvSpPr txBox="1"/>
          <p:nvPr/>
        </p:nvSpPr>
        <p:spPr>
          <a:xfrm>
            <a:off x="741894" y="2397532"/>
            <a:ext cx="4344456" cy="2308324"/>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 </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a:extLst>
              <a:ext uri="{FF2B5EF4-FFF2-40B4-BE49-F238E27FC236}">
                <a16:creationId xmlns:a16="http://schemas.microsoft.com/office/drawing/2014/main" xmlns="" id="{654CD8C7-E528-4405-A107-271B95FDB584}"/>
              </a:ext>
            </a:extLst>
          </p:cNvPr>
          <p:cNvGrpSpPr/>
          <p:nvPr/>
        </p:nvGrpSpPr>
        <p:grpSpPr>
          <a:xfrm>
            <a:off x="607025" y="1089634"/>
            <a:ext cx="3608554" cy="1164389"/>
            <a:chOff x="455523" y="2245380"/>
            <a:chExt cx="3608554" cy="1164389"/>
          </a:xfrm>
        </p:grpSpPr>
        <p:sp>
          <p:nvSpPr>
            <p:cNvPr id="22" name="Subtitle 2">
              <a:extLst>
                <a:ext uri="{FF2B5EF4-FFF2-40B4-BE49-F238E27FC236}">
                  <a16:creationId xmlns:a16="http://schemas.microsoft.com/office/drawing/2014/main" xmlns="" id="{360062CF-4239-4286-B703-132EC1F0E32B}"/>
                </a:ext>
              </a:extLst>
            </p:cNvPr>
            <p:cNvSpPr txBox="1">
              <a:spLocks/>
            </p:cNvSpPr>
            <p:nvPr/>
          </p:nvSpPr>
          <p:spPr>
            <a:xfrm>
              <a:off x="455523" y="224538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3600" b="1" dirty="0" smtClean="0">
                  <a:solidFill>
                    <a:schemeClr val="tx1">
                      <a:lumMod val="85000"/>
                      <a:lumOff val="15000"/>
                    </a:schemeClr>
                  </a:solidFill>
                  <a:ea typeface="Lato" panose="020F0502020204030203" pitchFamily="34" charset="0"/>
                  <a:cs typeface="Lato" panose="020F0502020204030203" pitchFamily="34" charset="0"/>
                </a:rPr>
                <a:t>公司简介</a:t>
              </a:r>
              <a:endParaRPr lang="id-ID" sz="3600" b="1" dirty="0">
                <a:solidFill>
                  <a:schemeClr val="tx1">
                    <a:lumMod val="85000"/>
                    <a:lumOff val="15000"/>
                  </a:schemeClr>
                </a:solidFill>
                <a:ea typeface="Lato" panose="020F0502020204030203" pitchFamily="34" charset="0"/>
                <a:cs typeface="Lato" panose="020F0502020204030203" pitchFamily="34" charset="0"/>
              </a:endParaRPr>
            </a:p>
          </p:txBody>
        </p:sp>
        <p:sp>
          <p:nvSpPr>
            <p:cNvPr id="23" name="Subtitle 2">
              <a:extLst>
                <a:ext uri="{FF2B5EF4-FFF2-40B4-BE49-F238E27FC236}">
                  <a16:creationId xmlns:a16="http://schemas.microsoft.com/office/drawing/2014/main" xmlns="" id="{06331D2D-8D73-4B13-9708-0E24F960723A}"/>
                </a:ext>
              </a:extLst>
            </p:cNvPr>
            <p:cNvSpPr txBox="1">
              <a:spLocks/>
            </p:cNvSpPr>
            <p:nvPr/>
          </p:nvSpPr>
          <p:spPr>
            <a:xfrm>
              <a:off x="500651"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500" dirty="0" smtClean="0">
                  <a:solidFill>
                    <a:schemeClr val="tx1">
                      <a:lumMod val="85000"/>
                      <a:lumOff val="15000"/>
                    </a:schemeClr>
                  </a:solidFill>
                  <a:latin typeface="微软雅黑" panose="020B0503020204020204" pitchFamily="34" charset="-122"/>
                  <a:ea typeface="微软雅黑" panose="020B0503020204020204" pitchFamily="34" charset="-122"/>
                  <a:cs typeface="Lato Light" panose="020F0502020204030203" pitchFamily="34" charset="0"/>
                </a:rPr>
                <a:t>COMPANY PROFILE</a:t>
              </a:r>
              <a:endParaRPr lang="id-ID" sz="1500" dirty="0">
                <a:solidFill>
                  <a:schemeClr val="tx1">
                    <a:lumMod val="85000"/>
                    <a:lumOff val="15000"/>
                  </a:schemeClr>
                </a:solidFill>
                <a:latin typeface="微软雅黑" panose="020B0503020204020204" pitchFamily="34" charset="-122"/>
                <a:ea typeface="微软雅黑" panose="020B0503020204020204" pitchFamily="34" charset="-122"/>
                <a:cs typeface="Lato Light" panose="020F0502020204030203" pitchFamily="34" charset="0"/>
              </a:endParaRPr>
            </a:p>
          </p:txBody>
        </p:sp>
      </p:grpSp>
      <p:cxnSp>
        <p:nvCxnSpPr>
          <p:cNvPr id="24" name="直接连接符 23"/>
          <p:cNvCxnSpPr/>
          <p:nvPr/>
        </p:nvCxnSpPr>
        <p:spPr>
          <a:xfrm>
            <a:off x="746556" y="2158131"/>
            <a:ext cx="680194" cy="0"/>
          </a:xfrm>
          <a:prstGeom prst="line">
            <a:avLst/>
          </a:prstGeom>
          <a:ln w="38100">
            <a:gradFill>
              <a:gsLst>
                <a:gs pos="0">
                  <a:srgbClr val="46A2D0"/>
                </a:gs>
                <a:gs pos="100000">
                  <a:srgbClr val="1D6AAE"/>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27238" y="5387170"/>
            <a:ext cx="571463" cy="583954"/>
            <a:chOff x="1413117" y="4953618"/>
            <a:chExt cx="571463" cy="583954"/>
          </a:xfrm>
        </p:grpSpPr>
        <p:grpSp>
          <p:nvGrpSpPr>
            <p:cNvPr id="26" name="组合 25"/>
            <p:cNvGrpSpPr/>
            <p:nvPr/>
          </p:nvGrpSpPr>
          <p:grpSpPr>
            <a:xfrm>
              <a:off x="1413117" y="4953618"/>
              <a:ext cx="571463" cy="515236"/>
              <a:chOff x="4634991" y="2138335"/>
              <a:chExt cx="428348" cy="386204"/>
            </a:xfrm>
          </p:grpSpPr>
          <p:sp>
            <p:nvSpPr>
              <p:cNvPr id="28"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29"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latin typeface="Calibri"/>
                  <a:ea typeface="微软雅黑" pitchFamily="34" charset="-122"/>
                </a:endParaRPr>
              </a:p>
            </p:txBody>
          </p:sp>
        </p:grpSp>
        <p:sp>
          <p:nvSpPr>
            <p:cNvPr id="27" name="前言"/>
            <p:cNvSpPr>
              <a:spLocks noChangeArrowheads="1"/>
            </p:cNvSpPr>
            <p:nvPr/>
          </p:nvSpPr>
          <p:spPr bwMode="auto">
            <a:xfrm>
              <a:off x="1434441" y="5207137"/>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rPr>
                <a:t>梦想</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30" name="组合 29"/>
          <p:cNvGrpSpPr/>
          <p:nvPr/>
        </p:nvGrpSpPr>
        <p:grpSpPr>
          <a:xfrm>
            <a:off x="1471579" y="5387170"/>
            <a:ext cx="571463" cy="583954"/>
            <a:chOff x="2157458" y="4953618"/>
            <a:chExt cx="571463" cy="583954"/>
          </a:xfrm>
        </p:grpSpPr>
        <p:grpSp>
          <p:nvGrpSpPr>
            <p:cNvPr id="31" name="组合 30"/>
            <p:cNvGrpSpPr/>
            <p:nvPr/>
          </p:nvGrpSpPr>
          <p:grpSpPr>
            <a:xfrm>
              <a:off x="2157458" y="4953618"/>
              <a:ext cx="571463" cy="515236"/>
              <a:chOff x="5076056" y="2138335"/>
              <a:chExt cx="428348" cy="386204"/>
            </a:xfrm>
          </p:grpSpPr>
          <p:sp>
            <p:nvSpPr>
              <p:cNvPr id="3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34"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latin typeface="Calibri"/>
                  <a:ea typeface="微软雅黑" pitchFamily="34" charset="-122"/>
                </a:endParaRPr>
              </a:p>
            </p:txBody>
          </p:sp>
        </p:grpSp>
        <p:sp>
          <p:nvSpPr>
            <p:cNvPr id="32" name="前言"/>
            <p:cNvSpPr>
              <a:spLocks noChangeArrowheads="1"/>
            </p:cNvSpPr>
            <p:nvPr/>
          </p:nvSpPr>
          <p:spPr bwMode="auto">
            <a:xfrm>
              <a:off x="2181993" y="5207137"/>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华文行楷" panose="02010800040101010101" pitchFamily="2" charset="-122"/>
                  <a:ea typeface="华文行楷" panose="02010800040101010101" pitchFamily="2" charset="-122"/>
                  <a:sym typeface="Impact" pitchFamily="34" charset="0"/>
                </a:rPr>
                <a:t>诚信</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35" name="组合 34"/>
          <p:cNvGrpSpPr/>
          <p:nvPr/>
        </p:nvGrpSpPr>
        <p:grpSpPr>
          <a:xfrm>
            <a:off x="2215920" y="5387170"/>
            <a:ext cx="571463" cy="583954"/>
            <a:chOff x="2901799" y="4953618"/>
            <a:chExt cx="571463" cy="583954"/>
          </a:xfrm>
        </p:grpSpPr>
        <p:grpSp>
          <p:nvGrpSpPr>
            <p:cNvPr id="36" name="组合 35"/>
            <p:cNvGrpSpPr/>
            <p:nvPr/>
          </p:nvGrpSpPr>
          <p:grpSpPr>
            <a:xfrm>
              <a:off x="2901799" y="4953618"/>
              <a:ext cx="571463" cy="515236"/>
              <a:chOff x="7842587" y="4494001"/>
              <a:chExt cx="343825" cy="309997"/>
            </a:xfrm>
          </p:grpSpPr>
          <p:sp>
            <p:nvSpPr>
              <p:cNvPr id="38"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latin typeface="Calibri"/>
                  <a:ea typeface="微软雅黑" pitchFamily="34" charset="-122"/>
                </a:endParaRPr>
              </a:p>
            </p:txBody>
          </p:sp>
          <p:sp>
            <p:nvSpPr>
              <p:cNvPr id="39"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37" name="前言"/>
            <p:cNvSpPr>
              <a:spLocks noChangeArrowheads="1"/>
            </p:cNvSpPr>
            <p:nvPr/>
          </p:nvSpPr>
          <p:spPr bwMode="auto">
            <a:xfrm>
              <a:off x="2929545" y="5207137"/>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华文行楷" panose="02010800040101010101" pitchFamily="2" charset="-122"/>
                  <a:ea typeface="华文行楷" panose="02010800040101010101" pitchFamily="2" charset="-122"/>
                  <a:sym typeface="Impact" pitchFamily="34" charset="0"/>
                </a:rPr>
                <a:t>品质</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40" name="组合 39"/>
          <p:cNvGrpSpPr/>
          <p:nvPr/>
        </p:nvGrpSpPr>
        <p:grpSpPr>
          <a:xfrm>
            <a:off x="2960261" y="5387170"/>
            <a:ext cx="571463" cy="583954"/>
            <a:chOff x="3646140" y="4953618"/>
            <a:chExt cx="571463" cy="583954"/>
          </a:xfrm>
        </p:grpSpPr>
        <p:grpSp>
          <p:nvGrpSpPr>
            <p:cNvPr id="41" name="组合 40"/>
            <p:cNvGrpSpPr/>
            <p:nvPr/>
          </p:nvGrpSpPr>
          <p:grpSpPr>
            <a:xfrm>
              <a:off x="3646140" y="4953618"/>
              <a:ext cx="571463" cy="515236"/>
              <a:chOff x="8201826" y="4494001"/>
              <a:chExt cx="343825" cy="309997"/>
            </a:xfrm>
          </p:grpSpPr>
          <p:sp>
            <p:nvSpPr>
              <p:cNvPr id="43"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44"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42" name="前言"/>
            <p:cNvSpPr>
              <a:spLocks noChangeArrowheads="1"/>
            </p:cNvSpPr>
            <p:nvPr/>
          </p:nvSpPr>
          <p:spPr bwMode="auto">
            <a:xfrm>
              <a:off x="3677097" y="5207137"/>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sym typeface="Impact" pitchFamily="34" charset="0"/>
                </a:rPr>
                <a:t>务实</a:t>
              </a:r>
            </a:p>
          </p:txBody>
        </p:sp>
      </p:grpSp>
    </p:spTree>
    <p:extLst>
      <p:ext uri="{BB962C8B-B14F-4D97-AF65-F5344CB8AC3E}">
        <p14:creationId xmlns:p14="http://schemas.microsoft.com/office/powerpoint/2010/main" val="22615839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14:presetBounceEnd="40000">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14:bounceEnd="40000">
                                          <p:cBhvr additive="base">
                                            <p:cTn id="34" dur="75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40000">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14:bounceEnd="40000">
                                          <p:cBhvr additive="base">
                                            <p:cTn id="38" dur="75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40000">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14:bounceEnd="40000">
                                          <p:cBhvr additive="base">
                                            <p:cTn id="42"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40000">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14:bounceEnd="40000">
                                          <p:cBhvr additive="base">
                                            <p:cTn id="46" dur="75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750" fill="hold"/>
                                            <p:tgtEl>
                                              <p:spTgt spid="25"/>
                                            </p:tgtEl>
                                            <p:attrNameLst>
                                              <p:attrName>ppt_x</p:attrName>
                                            </p:attrNameLst>
                                          </p:cBhvr>
                                          <p:tavLst>
                                            <p:tav tm="0">
                                              <p:val>
                                                <p:strVal val="1+#ppt_w/2"/>
                                              </p:val>
                                            </p:tav>
                                            <p:tav tm="100000">
                                              <p:val>
                                                <p:strVal val="#ppt_x"/>
                                              </p:val>
                                            </p:tav>
                                          </p:tavLst>
                                        </p:anim>
                                        <p:anim calcmode="lin" valueType="num">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1+#ppt_w/2"/>
                                              </p:val>
                                            </p:tav>
                                            <p:tav tm="100000">
                                              <p:val>
                                                <p:strVal val="#ppt_x"/>
                                              </p:val>
                                            </p:tav>
                                          </p:tavLst>
                                        </p:anim>
                                        <p:anim calcmode="lin" valueType="num">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750" fill="hold"/>
                                            <p:tgtEl>
                                              <p:spTgt spid="35"/>
                                            </p:tgtEl>
                                            <p:attrNameLst>
                                              <p:attrName>ppt_x</p:attrName>
                                            </p:attrNameLst>
                                          </p:cBhvr>
                                          <p:tavLst>
                                            <p:tav tm="0">
                                              <p:val>
                                                <p:strVal val="1+#ppt_w/2"/>
                                              </p:val>
                                            </p:tav>
                                            <p:tav tm="100000">
                                              <p:val>
                                                <p:strVal val="#ppt_x"/>
                                              </p:val>
                                            </p:tav>
                                          </p:tavLst>
                                        </p:anim>
                                        <p:anim calcmode="lin" valueType="num">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750" fill="hold"/>
                                            <p:tgtEl>
                                              <p:spTgt spid="40"/>
                                            </p:tgtEl>
                                            <p:attrNameLst>
                                              <p:attrName>ppt_x</p:attrName>
                                            </p:attrNameLst>
                                          </p:cBhvr>
                                          <p:tavLst>
                                            <p:tav tm="0">
                                              <p:val>
                                                <p:strVal val="1+#ppt_w/2"/>
                                              </p:val>
                                            </p:tav>
                                            <p:tav tm="100000">
                                              <p:val>
                                                <p:strVal val="#ppt_x"/>
                                              </p:val>
                                            </p:tav>
                                          </p:tavLst>
                                        </p:anim>
                                        <p:anim calcmode="lin" valueType="num">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SubTitle_1"/>
          <p:cNvSpPr/>
          <p:nvPr>
            <p:custDataLst>
              <p:tags r:id="rId2"/>
            </p:custDataLst>
          </p:nvPr>
        </p:nvSpPr>
        <p:spPr bwMode="auto">
          <a:xfrm>
            <a:off x="874712" y="4571859"/>
            <a:ext cx="10442575" cy="800241"/>
          </a:xfrm>
          <a:prstGeom prst="rect">
            <a:avLst/>
          </a:prstGeom>
          <a:gradFill>
            <a:gsLst>
              <a:gs pos="0">
                <a:srgbClr val="46A2D0"/>
              </a:gs>
              <a:gs pos="100000">
                <a:srgbClr val="1D6AAE"/>
              </a:gs>
            </a:gsLst>
            <a:lin ang="5400000" scaled="1"/>
          </a:gradFill>
          <a:ln>
            <a:noFill/>
          </a:ln>
        </p:spPr>
        <p:txBody>
          <a:bodyPr rtlCol="0" anchor="ctr"/>
          <a:lstStyle/>
          <a:p>
            <a:pPr algn="ctr" eaLnBrk="1" hangingPunct="1">
              <a:spcBef>
                <a:spcPct val="0"/>
              </a:spcBef>
              <a:buFontTx/>
              <a:buNone/>
            </a:pPr>
            <a:endParaRPr lang="zh-CN" altLang="en-US">
              <a:solidFill>
                <a:srgbClr val="FFFFFF"/>
              </a:solidFill>
            </a:endParaRPr>
          </a:p>
        </p:txBody>
      </p:sp>
      <p:sp>
        <p:nvSpPr>
          <p:cNvPr id="11" name="MH_SubTitle_1"/>
          <p:cNvSpPr/>
          <p:nvPr>
            <p:custDataLst>
              <p:tags r:id="rId3"/>
            </p:custDataLst>
          </p:nvPr>
        </p:nvSpPr>
        <p:spPr>
          <a:xfrm>
            <a:off x="5023519" y="4508358"/>
            <a:ext cx="4995194" cy="612476"/>
          </a:xfrm>
          <a:prstGeom prst="rect">
            <a:avLst/>
          </a:prstGeom>
        </p:spPr>
        <p:txBody>
          <a:bodyPr vert="horz" wrap="square" lIns="0" tIns="0" rIns="0" bIns="36000" anchor="ctr" anchorCtr="0">
            <a:normAutofit/>
          </a:bodyPr>
          <a:lstStyle/>
          <a:p>
            <a:pPr algn="ctr">
              <a:lnSpc>
                <a:spcPct val="150000"/>
              </a:lnSpc>
              <a:spcBef>
                <a:spcPts val="600"/>
              </a:spcBef>
              <a:spcAft>
                <a:spcPts val="600"/>
              </a:spcAft>
            </a:pPr>
            <a:endParaRPr lang="zh-CN" altLang="en-US" sz="2400" kern="100" dirty="0">
              <a:solidFill>
                <a:prstClr val="white"/>
              </a:solidFill>
            </a:endParaRPr>
          </a:p>
        </p:txBody>
      </p:sp>
      <p:sp>
        <p:nvSpPr>
          <p:cNvPr id="10" name="文本框 9"/>
          <p:cNvSpPr txBox="1"/>
          <p:nvPr/>
        </p:nvSpPr>
        <p:spPr>
          <a:xfrm>
            <a:off x="5364495" y="4665859"/>
            <a:ext cx="5775241" cy="581762"/>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2800" b="1" spc="300" dirty="0" smtClean="0">
                <a:solidFill>
                  <a:schemeClr val="bg1"/>
                </a:solidFill>
                <a:latin typeface="微软雅黑" panose="020B0503020204020204" pitchFamily="34" charset="-122"/>
                <a:ea typeface="微软雅黑" panose="020B0503020204020204" pitchFamily="34" charset="-122"/>
              </a:rPr>
              <a:t>高端企业宣传画册模板</a:t>
            </a:r>
            <a:r>
              <a:rPr lang="en-US" altLang="zh-CN" sz="2800" b="1" spc="300" dirty="0" smtClean="0">
                <a:solidFill>
                  <a:schemeClr val="bg1"/>
                </a:solidFill>
                <a:latin typeface="微软雅黑" panose="020B0503020204020204" pitchFamily="34" charset="-122"/>
                <a:ea typeface="微软雅黑" panose="020B0503020204020204" pitchFamily="34" charset="-122"/>
              </a:rPr>
              <a:t>PPT</a:t>
            </a:r>
            <a:endParaRPr lang="zh-CN" altLang="en-US" sz="2800" b="1" spc="300" dirty="0">
              <a:solidFill>
                <a:schemeClr val="bg1"/>
              </a:solidFill>
              <a:latin typeface="微软雅黑" panose="020B0503020204020204" pitchFamily="34" charset="-122"/>
              <a:ea typeface="微软雅黑" panose="020B0503020204020204" pitchFamily="34" charset="-122"/>
            </a:endParaRPr>
          </a:p>
        </p:txBody>
      </p:sp>
      <p:pic>
        <p:nvPicPr>
          <p:cNvPr id="4" name="图片占位符 3"/>
          <p:cNvPicPr>
            <a:picLocks noGrp="1" noChangeAspect="1"/>
          </p:cNvPicPr>
          <p:nvPr>
            <p:ph type="pic" sz="quarter" idx="11"/>
          </p:nvPr>
        </p:nvPicPr>
        <p:blipFill rotWithShape="1">
          <a:blip r:embed="rId6">
            <a:extLst>
              <a:ext uri="{28A0092B-C50C-407E-A947-70E740481C1C}">
                <a14:useLocalDpi xmlns:a14="http://schemas.microsoft.com/office/drawing/2010/main" val="0"/>
              </a:ext>
            </a:extLst>
          </a:blip>
          <a:srcRect l="24852" r="542"/>
          <a:stretch/>
        </p:blipFill>
        <p:spPr>
          <a:xfrm>
            <a:off x="1567825" y="1465385"/>
            <a:ext cx="6188330" cy="4665784"/>
          </a:xfrm>
        </p:spPr>
      </p:pic>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12" name="组合 11"/>
          <p:cNvGrpSpPr/>
          <p:nvPr/>
        </p:nvGrpSpPr>
        <p:grpSpPr>
          <a:xfrm>
            <a:off x="8378501" y="1548662"/>
            <a:ext cx="2962232" cy="2612328"/>
            <a:chOff x="827822" y="971679"/>
            <a:chExt cx="2962232" cy="2612328"/>
          </a:xfrm>
        </p:grpSpPr>
        <p:sp>
          <p:nvSpPr>
            <p:cNvPr id="14" name="文本框 13"/>
            <p:cNvSpPr txBox="1"/>
            <p:nvPr/>
          </p:nvSpPr>
          <p:spPr>
            <a:xfrm>
              <a:off x="1197396" y="1434758"/>
              <a:ext cx="2590774"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&lt;&lt;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企业</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画册</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306952" y="3224007"/>
              <a:ext cx="1412762" cy="360000"/>
              <a:chOff x="2306952" y="5040938"/>
              <a:chExt cx="1412762" cy="360000"/>
            </a:xfrm>
          </p:grpSpPr>
          <p:sp>
            <p:nvSpPr>
              <p:cNvPr id="20" name="圆角矩形 19"/>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9" name="文本框 18"/>
            <p:cNvSpPr txBox="1"/>
            <p:nvPr/>
          </p:nvSpPr>
          <p:spPr>
            <a:xfrm>
              <a:off x="1442347" y="971679"/>
              <a:ext cx="2331087"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custDataLst>
      <p:tags r:id="rId1"/>
    </p:custDataLst>
    <p:extLst>
      <p:ext uri="{BB962C8B-B14F-4D97-AF65-F5344CB8AC3E}">
        <p14:creationId xmlns:p14="http://schemas.microsoft.com/office/powerpoint/2010/main" val="15355402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smtClean="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endPar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endParaRP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7" name="组合 6"/>
          <p:cNvGrpSpPr/>
          <p:nvPr/>
        </p:nvGrpSpPr>
        <p:grpSpPr>
          <a:xfrm>
            <a:off x="4592131" y="1593668"/>
            <a:ext cx="3157857" cy="4402183"/>
            <a:chOff x="4496977" y="1528353"/>
            <a:chExt cx="3157857" cy="4402183"/>
          </a:xfrm>
        </p:grpSpPr>
        <p:sp>
          <p:nvSpPr>
            <p:cNvPr id="4" name="矩形 3"/>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496977" y="1528353"/>
              <a:ext cx="3157857" cy="21945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21"/>
            <p:cNvSpPr txBox="1"/>
            <p:nvPr/>
          </p:nvSpPr>
          <p:spPr>
            <a:xfrm>
              <a:off x="5021527" y="4327471"/>
              <a:ext cx="2206076" cy="1000274"/>
            </a:xfrm>
            <a:prstGeom prst="rect">
              <a:avLst/>
            </a:prstGeom>
            <a:noFill/>
          </p:spPr>
          <p:txBody>
            <a:bodyPr wrap="square" lIns="0" tIns="0" rIns="0" bIns="0" rtlCol="0">
              <a:spAutoFit/>
            </a:bodyPr>
            <a:lstStyle/>
            <a:p>
              <a:pPr algn="ctr">
                <a:lnSpc>
                  <a:spcPct val="130000"/>
                </a:lnSpc>
              </a:pPr>
              <a:r>
                <a:rPr lang="en-US" altLang="zh-CN" sz="1000" b="1" dirty="0" smtClean="0">
                  <a:solidFill>
                    <a:schemeClr val="tx1">
                      <a:lumMod val="50000"/>
                      <a:lumOff val="50000"/>
                    </a:schemeClr>
                  </a:solidFill>
                  <a:latin typeface="微软雅黑" panose="020B0503020204020204" pitchFamily="34" charset="-122"/>
                  <a:ea typeface="微软雅黑" panose="020B0503020204020204" pitchFamily="34" charset="-122"/>
                </a:rPr>
                <a:t>Photo </a:t>
              </a:r>
              <a:r>
                <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rPr>
                <a:t>show</a:t>
              </a:r>
            </a:p>
            <a:p>
              <a:pPr algn="ctr">
                <a:lnSpc>
                  <a:spcPct val="13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选择只保留文字。您的内容打在这里中选择粘贴并选择只保留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企业</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画册展示 </a:t>
              </a:r>
              <a:endParaRPr lang="id-ID"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20" name="组合 19"/>
          <p:cNvGrpSpPr/>
          <p:nvPr/>
        </p:nvGrpSpPr>
        <p:grpSpPr>
          <a:xfrm>
            <a:off x="1335767" y="1951490"/>
            <a:ext cx="2870473" cy="4001558"/>
            <a:chOff x="4496977" y="1528353"/>
            <a:chExt cx="3157857" cy="4402183"/>
          </a:xfrm>
          <a:scene3d>
            <a:camera prst="perspectiveRight"/>
            <a:lightRig rig="threePt" dir="t"/>
          </a:scene3d>
        </p:grpSpPr>
        <p:sp>
          <p:nvSpPr>
            <p:cNvPr id="21" name="矩形 2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496977" y="1528353"/>
              <a:ext cx="3157857" cy="21945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smtClean="0">
                  <a:solidFill>
                    <a:schemeClr val="tx1">
                      <a:lumMod val="50000"/>
                      <a:lumOff val="50000"/>
                    </a:schemeClr>
                  </a:solidFill>
                  <a:latin typeface="微软雅黑" panose="020B0503020204020204" pitchFamily="34" charset="-122"/>
                  <a:ea typeface="微软雅黑" panose="020B0503020204020204" pitchFamily="34" charset="-122"/>
                </a:rPr>
                <a:t>Photo </a:t>
              </a:r>
              <a:r>
                <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rPr>
                <a:t>show</a:t>
              </a:r>
              <a:endParaRPr lang="en-US" altLang="zh-CN" sz="1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选择只保留文字。您的内容打在这里中选择粘贴并选择只保留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企业</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画册展示 </a:t>
              </a:r>
              <a:endPar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26" name="组合 25"/>
          <p:cNvGrpSpPr/>
          <p:nvPr/>
        </p:nvGrpSpPr>
        <p:grpSpPr>
          <a:xfrm>
            <a:off x="8135878" y="1951490"/>
            <a:ext cx="2870473" cy="4001558"/>
            <a:chOff x="4496977" y="1528353"/>
            <a:chExt cx="3157857" cy="4402183"/>
          </a:xfrm>
          <a:scene3d>
            <a:camera prst="perspectiveLeft"/>
            <a:lightRig rig="threePt" dir="t"/>
          </a:scene3d>
        </p:grpSpPr>
        <p:sp>
          <p:nvSpPr>
            <p:cNvPr id="27" name="矩形 2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496977" y="1528353"/>
              <a:ext cx="3157857" cy="219456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smtClean="0">
                  <a:solidFill>
                    <a:schemeClr val="tx1">
                      <a:lumMod val="50000"/>
                      <a:lumOff val="50000"/>
                    </a:schemeClr>
                  </a:solidFill>
                  <a:latin typeface="微软雅黑" panose="020B0503020204020204" pitchFamily="34" charset="-122"/>
                  <a:ea typeface="微软雅黑" panose="020B0503020204020204" pitchFamily="34" charset="-122"/>
                </a:rPr>
                <a:t>Photo </a:t>
              </a:r>
              <a:r>
                <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rPr>
                <a:t>show</a:t>
              </a:r>
            </a:p>
            <a:p>
              <a:pPr algn="ctr">
                <a:lnSpc>
                  <a:spcPct val="13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选择只保留文字。您的内容打在这里中选择粘贴并选择只保留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企业</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画册展示 </a:t>
              </a:r>
              <a:endParaRPr lang="id-ID" altLang="zh-CN" sz="16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36" name="组合 35"/>
          <p:cNvGrpSpPr/>
          <p:nvPr/>
        </p:nvGrpSpPr>
        <p:grpSpPr>
          <a:xfrm>
            <a:off x="5762507" y="5566226"/>
            <a:ext cx="914424" cy="233013"/>
            <a:chOff x="967582" y="5150764"/>
            <a:chExt cx="1412762" cy="360000"/>
          </a:xfrm>
        </p:grpSpPr>
        <p:sp>
          <p:nvSpPr>
            <p:cNvPr id="38" name="圆角矩形 3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微软雅黑" panose="020B0503020204020204" pitchFamily="34" charset="-122"/>
                <a:ea typeface="微软雅黑" panose="020B0503020204020204" pitchFamily="34" charset="-122"/>
              </a:endParaRPr>
            </a:p>
          </p:txBody>
        </p:sp>
        <p:sp>
          <p:nvSpPr>
            <p:cNvPr id="39" name="文本框 38"/>
            <p:cNvSpPr txBox="1"/>
            <p:nvPr/>
          </p:nvSpPr>
          <p:spPr>
            <a:xfrm>
              <a:off x="1160645" y="5161487"/>
              <a:ext cx="1026635" cy="325674"/>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Text Here</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9158134" y="5644448"/>
            <a:ext cx="914424" cy="233013"/>
            <a:chOff x="967582" y="5150764"/>
            <a:chExt cx="1412762" cy="360000"/>
          </a:xfrm>
        </p:grpSpPr>
        <p:sp>
          <p:nvSpPr>
            <p:cNvPr id="41" name="圆角矩形 4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微软雅黑" panose="020B0503020204020204" pitchFamily="34" charset="-122"/>
                <a:ea typeface="微软雅黑" panose="020B0503020204020204" pitchFamily="34" charset="-122"/>
              </a:endParaRPr>
            </a:p>
          </p:txBody>
        </p:sp>
        <p:sp>
          <p:nvSpPr>
            <p:cNvPr id="42" name="文本框 41"/>
            <p:cNvSpPr txBox="1"/>
            <p:nvPr/>
          </p:nvSpPr>
          <p:spPr>
            <a:xfrm>
              <a:off x="1160645" y="5161487"/>
              <a:ext cx="1026635" cy="325674"/>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Text Here</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2372406" y="5644448"/>
            <a:ext cx="914424" cy="233013"/>
            <a:chOff x="967582" y="5150764"/>
            <a:chExt cx="1412762" cy="360000"/>
          </a:xfrm>
        </p:grpSpPr>
        <p:sp>
          <p:nvSpPr>
            <p:cNvPr id="44" name="圆角矩形 43"/>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微软雅黑" panose="020B0503020204020204" pitchFamily="34" charset="-122"/>
                <a:ea typeface="微软雅黑" panose="020B0503020204020204" pitchFamily="34" charset="-122"/>
              </a:endParaRPr>
            </a:p>
          </p:txBody>
        </p:sp>
        <p:sp>
          <p:nvSpPr>
            <p:cNvPr id="45" name="文本框 44"/>
            <p:cNvSpPr txBox="1"/>
            <p:nvPr/>
          </p:nvSpPr>
          <p:spPr>
            <a:xfrm>
              <a:off x="1160645" y="5161487"/>
              <a:ext cx="1026635" cy="325674"/>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Text Here</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121470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390345" y="3637351"/>
            <a:ext cx="3487509" cy="2722154"/>
            <a:chOff x="866777" y="971679"/>
            <a:chExt cx="3487509" cy="2722154"/>
          </a:xfrm>
        </p:grpSpPr>
        <p:sp>
          <p:nvSpPr>
            <p:cNvPr id="6" name="文本框 5"/>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0" name="文本框 9"/>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pic>
        <p:nvPicPr>
          <p:cNvPr id="36" name="图片占位符 3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4" y="1195754"/>
            <a:ext cx="10442573" cy="2275742"/>
          </a:xfrm>
          <a:ln w="25400">
            <a:noFill/>
          </a:ln>
          <a:effectLst>
            <a:outerShdw blurRad="254000" dist="63500" dir="2700000" algn="tl" rotWithShape="0">
              <a:prstClr val="black">
                <a:alpha val="30000"/>
              </a:prstClr>
            </a:outerShdw>
          </a:effectLst>
        </p:spPr>
      </p:pic>
      <p:pic>
        <p:nvPicPr>
          <p:cNvPr id="39" name="图片占位符 3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tretch>
            <a:fillRect/>
          </a:stretch>
        </p:blipFill>
        <p:spPr>
          <a:xfrm>
            <a:off x="874714" y="3813545"/>
            <a:ext cx="3125787" cy="2535238"/>
          </a:xfrm>
          <a:ln w="25400">
            <a:noFill/>
          </a:ln>
          <a:effectLst>
            <a:outerShdw blurRad="254000" dist="63500" dir="2700000" algn="tl" rotWithShape="0">
              <a:prstClr val="black">
                <a:alpha val="30000"/>
              </a:prstClr>
            </a:outerShdw>
          </a:effectLst>
        </p:spPr>
      </p:pic>
      <p:pic>
        <p:nvPicPr>
          <p:cNvPr id="40" name="图片占位符 39"/>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tretch>
            <a:fillRect/>
          </a:stretch>
        </p:blipFill>
        <p:spPr>
          <a:xfrm>
            <a:off x="8191501" y="3813545"/>
            <a:ext cx="3125787" cy="2545959"/>
          </a:xfrm>
          <a:ln w="25400">
            <a:noFill/>
          </a:ln>
          <a:effectLst>
            <a:outerShdw blurRad="254000" dist="63500" dir="2700000" algn="tl" rotWithShape="0">
              <a:prstClr val="black">
                <a:alpha val="30000"/>
              </a:prstClr>
            </a:outerShdw>
          </a:effectLst>
        </p:spPr>
      </p:pic>
      <p:grpSp>
        <p:nvGrpSpPr>
          <p:cNvPr id="13" name="组合 12"/>
          <p:cNvGrpSpPr/>
          <p:nvPr/>
        </p:nvGrpSpPr>
        <p:grpSpPr>
          <a:xfrm>
            <a:off x="4797466" y="352475"/>
            <a:ext cx="2442712" cy="560409"/>
            <a:chOff x="4757125" y="339028"/>
            <a:chExt cx="2442712" cy="560409"/>
          </a:xfrm>
        </p:grpSpPr>
        <p:sp>
          <p:nvSpPr>
            <p:cNvPr id="14"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5" name="圆角矩形 14"/>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36622295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1+#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6515" y="1198256"/>
            <a:ext cx="4429543" cy="565974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4" name="矩形 3"/>
          <p:cNvSpPr/>
          <p:nvPr/>
        </p:nvSpPr>
        <p:spPr>
          <a:xfrm>
            <a:off x="6306671" y="1118958"/>
            <a:ext cx="4450976" cy="205454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nvGrpSpPr>
          <p:cNvPr id="2" name="组合 1"/>
          <p:cNvGrpSpPr/>
          <p:nvPr/>
        </p:nvGrpSpPr>
        <p:grpSpPr>
          <a:xfrm>
            <a:off x="537882" y="4975412"/>
            <a:ext cx="4020671" cy="1102659"/>
            <a:chOff x="537882" y="4975412"/>
            <a:chExt cx="4020671" cy="1102659"/>
          </a:xfrm>
        </p:grpSpPr>
        <p:sp>
          <p:nvSpPr>
            <p:cNvPr id="5" name="矩形 4"/>
            <p:cNvSpPr/>
            <p:nvPr/>
          </p:nvSpPr>
          <p:spPr>
            <a:xfrm>
              <a:off x="537882" y="4975412"/>
              <a:ext cx="4020671" cy="1102659"/>
            </a:xfrm>
            <a:prstGeom prst="rect">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20" name="TextBox 21"/>
            <p:cNvSpPr txBox="1"/>
            <p:nvPr/>
          </p:nvSpPr>
          <p:spPr>
            <a:xfrm>
              <a:off x="814810" y="5529278"/>
              <a:ext cx="3488250" cy="400110"/>
            </a:xfrm>
            <a:prstGeom prst="rect">
              <a:avLst/>
            </a:prstGeom>
            <a:noFill/>
          </p:spPr>
          <p:txBody>
            <a:bodyPr wrap="square" lIns="0" tIns="0" rIns="0" bIns="0" rtlCol="0">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bg1"/>
                  </a:solidFill>
                  <a:latin typeface="微软雅黑" panose="020B0503020204020204" pitchFamily="34" charset="-122"/>
                  <a:ea typeface="微软雅黑" panose="020B0503020204020204" pitchFamily="34" charset="-122"/>
                </a:rPr>
                <a:t>粘贴并</a:t>
              </a:r>
              <a:r>
                <a:rPr lang="zh-CN" altLang="en-US" sz="1000" dirty="0">
                  <a:solidFill>
                    <a:schemeClr val="bg1"/>
                  </a:solidFill>
                  <a:latin typeface="微软雅黑" panose="020B0503020204020204" pitchFamily="34" charset="-122"/>
                  <a:ea typeface="微软雅黑" panose="020B0503020204020204" pitchFamily="34" charset="-122"/>
                </a:rPr>
                <a:t>选择只保留文字。您的内容打在这里，或者</a:t>
              </a:r>
              <a:r>
                <a:rPr lang="zh-CN" altLang="en-US" sz="1000" dirty="0" smtClean="0">
                  <a:solidFill>
                    <a:schemeClr val="bg1"/>
                  </a:solidFill>
                  <a:latin typeface="微软雅黑" panose="020B0503020204020204" pitchFamily="34" charset="-122"/>
                  <a:ea typeface="微软雅黑" panose="020B0503020204020204" pitchFamily="34" charset="-122"/>
                </a:rPr>
                <a:t>通过</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1" name="Subtitle 2">
              <a:extLst>
                <a:ext uri="{FF2B5EF4-FFF2-40B4-BE49-F238E27FC236}">
                  <a16:creationId xmlns:a16="http://schemas.microsoft.com/office/drawing/2014/main" xmlns="" id="{360062CF-4239-4286-B703-132EC1F0E32B}"/>
                </a:ext>
              </a:extLst>
            </p:cNvPr>
            <p:cNvSpPr txBox="1">
              <a:spLocks/>
            </p:cNvSpPr>
            <p:nvPr/>
          </p:nvSpPr>
          <p:spPr>
            <a:xfrm>
              <a:off x="720680" y="5169059"/>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400" b="1" dirty="0">
                  <a:solidFill>
                    <a:schemeClr val="bg1"/>
                  </a:solidFill>
                  <a:latin typeface="微软雅黑" panose="020B0503020204020204" pitchFamily="34" charset="-122"/>
                  <a:ea typeface="微软雅黑" panose="020B0503020204020204" pitchFamily="34" charset="-122"/>
                  <a:cs typeface="Lato" panose="020F0502020204030203" pitchFamily="34" charset="0"/>
                </a:rPr>
                <a:t>营销项目团队</a:t>
              </a:r>
            </a:p>
          </p:txBody>
        </p:sp>
      </p:grpSp>
      <p:grpSp>
        <p:nvGrpSpPr>
          <p:cNvPr id="15" name="组合 14"/>
          <p:cNvGrpSpPr/>
          <p:nvPr/>
        </p:nvGrpSpPr>
        <p:grpSpPr>
          <a:xfrm>
            <a:off x="6245522" y="3525982"/>
            <a:ext cx="3487509" cy="2722154"/>
            <a:chOff x="866777" y="971679"/>
            <a:chExt cx="3487509" cy="2722154"/>
          </a:xfrm>
        </p:grpSpPr>
        <p:sp>
          <p:nvSpPr>
            <p:cNvPr id="16" name="文本框 15"/>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5" name="文本框 24"/>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36474893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SO_Img2"/>
          <p:cNvSpPr/>
          <p:nvPr/>
        </p:nvSpPr>
        <p:spPr>
          <a:xfrm>
            <a:off x="6541477" y="4191184"/>
            <a:ext cx="4891584" cy="2283652"/>
          </a:xfrm>
          <a:prstGeom prst="rect">
            <a:avLst/>
          </a:prstGeom>
          <a:blipFill dpi="0" rotWithShape="1">
            <a:blip r:embed="rId3" cstate="print">
              <a:extLst>
                <a:ext uri="{28A0092B-C50C-407E-A947-70E740481C1C}">
                  <a14:useLocalDpi xmlns:a14="http://schemas.microsoft.com/office/drawing/2010/main" val="0"/>
                </a:ext>
              </a:extLst>
            </a:blip>
            <a:srcRect/>
            <a:stretch>
              <a:fillRect t="-35052" b="-11438"/>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矩形 22"/>
          <p:cNvSpPr/>
          <p:nvPr/>
        </p:nvSpPr>
        <p:spPr>
          <a:xfrm>
            <a:off x="11637544" y="4191184"/>
            <a:ext cx="496401" cy="372301"/>
          </a:xfrm>
          <a:prstGeom prst="rect">
            <a:avLst/>
          </a:prstGeom>
          <a:solidFill>
            <a:schemeClr val="bg1">
              <a:lumMod val="75000"/>
              <a:alpha val="48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608646" y="5596096"/>
            <a:ext cx="950965" cy="713224"/>
          </a:xfrm>
          <a:prstGeom prst="rect">
            <a:avLst/>
          </a:prstGeom>
          <a:gradFill>
            <a:gsLst>
              <a:gs pos="0">
                <a:srgbClr val="46A2D0"/>
              </a:gs>
              <a:gs pos="100000">
                <a:srgbClr val="1D6AAE"/>
              </a:gs>
            </a:gsLst>
            <a:lin ang="5400000" scaled="1"/>
          </a:gra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KSO_Img1"/>
          <p:cNvSpPr/>
          <p:nvPr/>
        </p:nvSpPr>
        <p:spPr>
          <a:xfrm>
            <a:off x="608646" y="1319243"/>
            <a:ext cx="5728348" cy="336998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4" name="组合 23"/>
          <p:cNvGrpSpPr/>
          <p:nvPr/>
        </p:nvGrpSpPr>
        <p:grpSpPr>
          <a:xfrm>
            <a:off x="4797466" y="352475"/>
            <a:ext cx="2442712" cy="560409"/>
            <a:chOff x="4757125" y="339028"/>
            <a:chExt cx="2442712" cy="560409"/>
          </a:xfrm>
        </p:grpSpPr>
        <p:sp>
          <p:nvSpPr>
            <p:cNvPr id="25"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26" name="圆角矩形 2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28" name="组合 27"/>
          <p:cNvGrpSpPr/>
          <p:nvPr/>
        </p:nvGrpSpPr>
        <p:grpSpPr>
          <a:xfrm>
            <a:off x="6935378" y="1319243"/>
            <a:ext cx="3487509" cy="2626689"/>
            <a:chOff x="866777" y="971679"/>
            <a:chExt cx="3487509" cy="2626689"/>
          </a:xfrm>
        </p:grpSpPr>
        <p:sp>
          <p:nvSpPr>
            <p:cNvPr id="29" name="文本框 28"/>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保留或者通过</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967582" y="3238368"/>
              <a:ext cx="1412762" cy="360000"/>
              <a:chOff x="967582" y="5055299"/>
              <a:chExt cx="1412762" cy="360000"/>
            </a:xfrm>
          </p:grpSpPr>
          <p:sp>
            <p:nvSpPr>
              <p:cNvPr id="37" name="圆角矩形 36"/>
              <p:cNvSpPr/>
              <p:nvPr/>
            </p:nvSpPr>
            <p:spPr>
              <a:xfrm>
                <a:off x="967582" y="5055299"/>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42568" y="5066022"/>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5" name="文本框 34"/>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824902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500" fill="hold"/>
                                        <p:tgtEl>
                                          <p:spTgt spid="21"/>
                                        </p:tgtEl>
                                        <p:attrNameLst>
                                          <p:attrName>ppt_w</p:attrName>
                                        </p:attrNameLst>
                                      </p:cBhvr>
                                      <p:tavLst>
                                        <p:tav tm="0">
                                          <p:val>
                                            <p:fltVal val="0"/>
                                          </p:val>
                                        </p:tav>
                                        <p:tav tm="100000">
                                          <p:val>
                                            <p:strVal val="#ppt_w"/>
                                          </p:val>
                                        </p:tav>
                                      </p:tavLst>
                                    </p:anim>
                                    <p:anim calcmode="lin" valueType="num">
                                      <p:cBhvr>
                                        <p:cTn id="8" dur="1500" fill="hold"/>
                                        <p:tgtEl>
                                          <p:spTgt spid="21"/>
                                        </p:tgtEl>
                                        <p:attrNameLst>
                                          <p:attrName>ppt_h</p:attrName>
                                        </p:attrNameLst>
                                      </p:cBhvr>
                                      <p:tavLst>
                                        <p:tav tm="0">
                                          <p:val>
                                            <p:fltVal val="0"/>
                                          </p:val>
                                        </p:tav>
                                        <p:tav tm="100000">
                                          <p:val>
                                            <p:strVal val="#ppt_h"/>
                                          </p:val>
                                        </p:tav>
                                      </p:tavLst>
                                    </p:anim>
                                    <p:animEffect transition="in" filter="fade">
                                      <p:cBhvr>
                                        <p:cTn id="9" dur="1500"/>
                                        <p:tgtEl>
                                          <p:spTgt spid="21"/>
                                        </p:tgtEl>
                                      </p:cBhvr>
                                    </p:animEffect>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500" fill="hold"/>
                                        <p:tgtEl>
                                          <p:spTgt spid="20"/>
                                        </p:tgtEl>
                                        <p:attrNameLst>
                                          <p:attrName>ppt_w</p:attrName>
                                        </p:attrNameLst>
                                      </p:cBhvr>
                                      <p:tavLst>
                                        <p:tav tm="0">
                                          <p:val>
                                            <p:fltVal val="0"/>
                                          </p:val>
                                        </p:tav>
                                        <p:tav tm="100000">
                                          <p:val>
                                            <p:strVal val="#ppt_w"/>
                                          </p:val>
                                        </p:tav>
                                      </p:tavLst>
                                    </p:anim>
                                    <p:anim calcmode="lin" valueType="num">
                                      <p:cBhvr>
                                        <p:cTn id="14" dur="1500" fill="hold"/>
                                        <p:tgtEl>
                                          <p:spTgt spid="20"/>
                                        </p:tgtEl>
                                        <p:attrNameLst>
                                          <p:attrName>ppt_h</p:attrName>
                                        </p:attrNameLst>
                                      </p:cBhvr>
                                      <p:tavLst>
                                        <p:tav tm="0">
                                          <p:val>
                                            <p:fltVal val="0"/>
                                          </p:val>
                                        </p:tav>
                                        <p:tav tm="100000">
                                          <p:val>
                                            <p:strVal val="#ppt_h"/>
                                          </p:val>
                                        </p:tav>
                                      </p:tavLst>
                                    </p:anim>
                                    <p:animEffect transition="in" filter="fade">
                                      <p:cBhvr>
                                        <p:cTn id="15" dur="1500"/>
                                        <p:tgtEl>
                                          <p:spTgt spid="20"/>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7899" r="17899"/>
          <a:stretch>
            <a:fillRect/>
          </a:stretch>
        </p:blipFill>
        <p:spPr>
          <a:effectLst>
            <a:outerShdw blurRad="254000" dist="63500" dir="2700000" algn="tl" rotWithShape="0">
              <a:prstClr val="black">
                <a:alpha val="30000"/>
              </a:prstClr>
            </a:outerShdw>
          </a:effectLst>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961" r="961"/>
          <a:stretch>
            <a:fillRect/>
          </a:stretch>
        </p:blipFill>
        <p:spPr>
          <a:effectLst>
            <a:outerShdw blurRad="254000" dist="63500" dir="2700000" algn="tl" rotWithShape="0">
              <a:prstClr val="black">
                <a:alpha val="30000"/>
              </a:prstClr>
            </a:outerShdw>
          </a:effectLst>
        </p:spPr>
      </p:pic>
      <p:sp>
        <p:nvSpPr>
          <p:cNvPr id="5" name="MH_Text_1"/>
          <p:cNvSpPr/>
          <p:nvPr>
            <p:custDataLst>
              <p:tags r:id="rId2"/>
            </p:custDataLst>
          </p:nvPr>
        </p:nvSpPr>
        <p:spPr>
          <a:xfrm>
            <a:off x="4056434" y="2312506"/>
            <a:ext cx="2251680" cy="3242637"/>
          </a:xfrm>
          <a:prstGeom prst="rect">
            <a:avLst/>
          </a:prstGeom>
          <a:gradFill>
            <a:gsLst>
              <a:gs pos="0">
                <a:srgbClr val="46A2D0"/>
              </a:gs>
              <a:gs pos="100000">
                <a:srgbClr val="1D6AAE"/>
              </a:gs>
            </a:gsLst>
            <a:lin ang="5400000" scaled="1"/>
          </a:gradFill>
          <a:ln w="95250">
            <a:solidFill>
              <a:srgbClr val="FFFFF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anchor="ctr">
            <a:normAutofit/>
          </a:bodyPr>
          <a:lstStyle/>
          <a:p>
            <a:pPr algn="ctr">
              <a:lnSpc>
                <a:spcPct val="150000"/>
              </a:lnSpc>
              <a:spcBef>
                <a:spcPts val="600"/>
              </a:spcBef>
              <a:defRPr/>
            </a:pPr>
            <a:endParaRPr lang="en-US" altLang="zh-CN" sz="1400" dirty="0">
              <a:solidFill>
                <a:schemeClr val="accent1">
                  <a:lumMod val="75000"/>
                </a:schemeClr>
              </a:solidFill>
            </a:endParaRPr>
          </a:p>
        </p:txBody>
      </p:sp>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12" name="组合 11"/>
          <p:cNvGrpSpPr/>
          <p:nvPr/>
        </p:nvGrpSpPr>
        <p:grpSpPr>
          <a:xfrm>
            <a:off x="4168983" y="2882153"/>
            <a:ext cx="2026584" cy="2001963"/>
            <a:chOff x="702313" y="796239"/>
            <a:chExt cx="3032905" cy="2996056"/>
          </a:xfrm>
        </p:grpSpPr>
        <p:sp>
          <p:nvSpPr>
            <p:cNvPr id="13" name="文本框 12"/>
            <p:cNvSpPr txBox="1"/>
            <p:nvPr/>
          </p:nvSpPr>
          <p:spPr>
            <a:xfrm>
              <a:off x="1047297" y="1240525"/>
              <a:ext cx="2349091" cy="552727"/>
            </a:xfrm>
            <a:prstGeom prst="rect">
              <a:avLst/>
            </a:prstGeom>
            <a:noFill/>
          </p:spPr>
          <p:txBody>
            <a:bodyPr wrap="non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34" charset="-122"/>
                  <a:ea typeface="微软雅黑" panose="020B0503020204020204" pitchFamily="34" charset="-122"/>
                </a:rPr>
                <a:t>企业画册</a:t>
              </a:r>
              <a:r>
                <a:rPr lang="zh-CN" altLang="en-US" b="1" dirty="0" smtClean="0">
                  <a:solidFill>
                    <a:schemeClr val="bg1"/>
                  </a:solidFill>
                  <a:latin typeface="微软雅黑" panose="020B0503020204020204" pitchFamily="34" charset="-122"/>
                  <a:ea typeface="微软雅黑" panose="020B0503020204020204" pitchFamily="34" charset="-122"/>
                </a:rPr>
                <a:t>展示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02313" y="1970227"/>
              <a:ext cx="3032905"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这里或者</a:t>
              </a:r>
              <a:r>
                <a:rPr lang="zh-CN" altLang="en-US" sz="1000" dirty="0">
                  <a:solidFill>
                    <a:schemeClr val="bg1"/>
                  </a:solidFill>
                  <a:latin typeface="微软雅黑" panose="020B0503020204020204" pitchFamily="34" charset="-122"/>
                  <a:ea typeface="微软雅黑" panose="020B0503020204020204" pitchFamily="34" charset="-122"/>
                </a:rPr>
                <a:t>通过复制您的文本在此框</a:t>
              </a:r>
              <a:r>
                <a:rPr lang="zh-CN" altLang="en-US" sz="1000" dirty="0" smtClean="0">
                  <a:solidFill>
                    <a:schemeClr val="bg1"/>
                  </a:solidFill>
                  <a:latin typeface="微软雅黑" panose="020B0503020204020204" pitchFamily="34" charset="-122"/>
                  <a:ea typeface="微软雅黑" panose="020B0503020204020204" pitchFamily="34" charset="-122"/>
                </a:rPr>
                <a:t>中</a:t>
              </a:r>
              <a:r>
                <a:rPr lang="zh-CN" altLang="en-US" sz="1000" dirty="0">
                  <a:solidFill>
                    <a:schemeClr val="bg1"/>
                  </a:solidFill>
                  <a:latin typeface="微软雅黑" panose="020B0503020204020204" pitchFamily="34" charset="-122"/>
                  <a:ea typeface="微软雅黑" panose="020B0503020204020204" pitchFamily="34" charset="-122"/>
                </a:rPr>
                <a:t>选择粘贴并选择只保留文字您的您</a:t>
              </a:r>
              <a:r>
                <a:rPr lang="zh-CN" altLang="en-US" sz="1000" dirty="0" smtClean="0">
                  <a:solidFill>
                    <a:schemeClr val="bg1"/>
                  </a:solidFill>
                  <a:latin typeface="微软雅黑" panose="020B0503020204020204" pitchFamily="34" charset="-122"/>
                  <a:ea typeface="微软雅黑" panose="020B0503020204020204" pitchFamily="34" charset="-122"/>
                </a:rPr>
                <a:t>选择粘贴字</a:t>
              </a:r>
              <a:r>
                <a:rPr lang="zh-CN" altLang="en-US" sz="1000" dirty="0">
                  <a:solidFill>
                    <a:schemeClr val="bg1"/>
                  </a:solidFill>
                  <a:latin typeface="微软雅黑" panose="020B0503020204020204" pitchFamily="34" charset="-122"/>
                  <a:ea typeface="微软雅黑" panose="020B0503020204020204" pitchFamily="34" charset="-122"/>
                </a:rPr>
                <a:t>您的您的内容打在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130149" y="1867994"/>
              <a:ext cx="21833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515461" y="3400779"/>
              <a:ext cx="1412762" cy="391516"/>
              <a:chOff x="1515461" y="5217710"/>
              <a:chExt cx="1412762" cy="391516"/>
            </a:xfrm>
          </p:grpSpPr>
          <p:sp>
            <p:nvSpPr>
              <p:cNvPr id="18" name="圆角矩形 17"/>
              <p:cNvSpPr/>
              <p:nvPr/>
            </p:nvSpPr>
            <p:spPr>
              <a:xfrm>
                <a:off x="1515461" y="5308358"/>
                <a:ext cx="1412762" cy="25863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9" name="文本框 18"/>
              <p:cNvSpPr txBox="1"/>
              <p:nvPr/>
            </p:nvSpPr>
            <p:spPr>
              <a:xfrm>
                <a:off x="1666236" y="5217710"/>
                <a:ext cx="1111213" cy="391516"/>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rgbClr val="1D6AAE"/>
                    </a:solidFill>
                  </a:rPr>
                  <a:t>Text Here</a:t>
                </a:r>
                <a:endParaRPr lang="zh-CN" altLang="en-US" sz="1100" dirty="0">
                  <a:solidFill>
                    <a:srgbClr val="1D6AAE"/>
                  </a:solidFill>
                </a:endParaRPr>
              </a:p>
            </p:txBody>
          </p:sp>
        </p:grpSp>
        <p:sp>
          <p:nvSpPr>
            <p:cNvPr id="17" name="文本框 16"/>
            <p:cNvSpPr txBox="1"/>
            <p:nvPr/>
          </p:nvSpPr>
          <p:spPr>
            <a:xfrm>
              <a:off x="939006" y="796239"/>
              <a:ext cx="2565673" cy="598788"/>
            </a:xfrm>
            <a:prstGeom prst="rect">
              <a:avLst/>
            </a:prstGeom>
            <a:noFill/>
          </p:spPr>
          <p:txBody>
            <a:bodyPr wrap="none" rtlCol="0">
              <a:spAutoFit/>
              <a:scene3d>
                <a:camera prst="orthographicFront"/>
                <a:lightRig rig="threePt" dir="t"/>
              </a:scene3d>
              <a:sp3d contourW="12700"/>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Photo show</a:t>
              </a:r>
            </a:p>
          </p:txBody>
        </p:sp>
      </p:grpSp>
    </p:spTree>
    <p:custDataLst>
      <p:tags r:id="rId1"/>
    </p:custDataLst>
    <p:extLst>
      <p:ext uri="{BB962C8B-B14F-4D97-AF65-F5344CB8AC3E}">
        <p14:creationId xmlns:p14="http://schemas.microsoft.com/office/powerpoint/2010/main" val="15587947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97749" y="0"/>
            <a:ext cx="11996501" cy="6858000"/>
          </a:xfrm>
        </p:spPr>
      </p:pic>
      <p:sp>
        <p:nvSpPr>
          <p:cNvPr id="3" name="矩形 2"/>
          <p:cNvSpPr/>
          <p:nvPr/>
        </p:nvSpPr>
        <p:spPr>
          <a:xfrm>
            <a:off x="3676650" y="0"/>
            <a:ext cx="4838700" cy="6858000"/>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356213" y="2067923"/>
            <a:ext cx="3479573" cy="2722154"/>
            <a:chOff x="4356213" y="2067923"/>
            <a:chExt cx="3479573" cy="2722154"/>
          </a:xfrm>
        </p:grpSpPr>
        <p:sp>
          <p:nvSpPr>
            <p:cNvPr id="5" name="文本框 4"/>
            <p:cNvSpPr txBox="1"/>
            <p:nvPr/>
          </p:nvSpPr>
          <p:spPr>
            <a:xfrm>
              <a:off x="4876755" y="2659955"/>
              <a:ext cx="2438488"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p>
          </p:txBody>
        </p:sp>
        <p:sp>
          <p:nvSpPr>
            <p:cNvPr id="6" name="文本框 5"/>
            <p:cNvSpPr txBox="1"/>
            <p:nvPr/>
          </p:nvSpPr>
          <p:spPr>
            <a:xfrm>
              <a:off x="4356213" y="3227586"/>
              <a:ext cx="3479573" cy="103656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7" name="直接连接符 6"/>
            <p:cNvCxnSpPr/>
            <p:nvPr/>
          </p:nvCxnSpPr>
          <p:spPr>
            <a:xfrm>
              <a:off x="4463142" y="3213072"/>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9618" y="4430077"/>
              <a:ext cx="1412762" cy="360000"/>
              <a:chOff x="967582" y="5150764"/>
              <a:chExt cx="1412762" cy="360000"/>
            </a:xfrm>
          </p:grpSpPr>
          <p:sp>
            <p:nvSpPr>
              <p:cNvPr id="10" name="圆角矩形 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9" name="文本框 8"/>
            <p:cNvSpPr txBox="1"/>
            <p:nvPr/>
          </p:nvSpPr>
          <p:spPr>
            <a:xfrm>
              <a:off x="4779869" y="2067923"/>
              <a:ext cx="263225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6718388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7" name="PA-文本框 50">
            <a:extLst>
              <a:ext uri="{FF2B5EF4-FFF2-40B4-BE49-F238E27FC236}">
                <a16:creationId xmlns:a16="http://schemas.microsoft.com/office/drawing/2014/main" xmlns=""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templateBrief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ppt</a:t>
            </a: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p:txBody>
      </p:sp>
      <p:sp>
        <p:nvSpPr>
          <p:cNvPr id="33" name="矩形 32">
            <a:extLst>
              <a:ext uri="{FF2B5EF4-FFF2-40B4-BE49-F238E27FC236}">
                <a16:creationId xmlns:a16="http://schemas.microsoft.com/office/drawing/2014/main" xmlns=""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a:extLst>
              <a:ext uri="{FF2B5EF4-FFF2-40B4-BE49-F238E27FC236}">
                <a16:creationId xmlns:a16="http://schemas.microsoft.com/office/drawing/2014/main" xmlns=""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ea typeface="微软雅黑 Light" panose="020B0502040204020203" pitchFamily="34" charset="-122"/>
              </a:rPr>
              <a:t>02</a:t>
            </a:r>
            <a:endParaRPr lang="zh-CN" altLang="en-US" sz="8800" dirty="0">
              <a:solidFill>
                <a:schemeClr val="bg1"/>
              </a:solidFill>
              <a:latin typeface="Agency FB" panose="020B0503020202020204" pitchFamily="34" charset="0"/>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a:extLst>
              <a:ext uri="{FF2B5EF4-FFF2-40B4-BE49-F238E27FC236}">
                <a16:creationId xmlns:a16="http://schemas.microsoft.com/office/drawing/2014/main" xmlns=""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latin typeface="仿宋" panose="02010609060101010101" pitchFamily="49" charset="-122"/>
                <a:ea typeface="仿宋" panose="02010609060101010101" pitchFamily="49" charset="-122"/>
              </a:rPr>
              <a:t>PART</a:t>
            </a:r>
            <a:endParaRPr lang="zh-CN" altLang="en-US" sz="2400" b="1" spc="300" dirty="0">
              <a:solidFill>
                <a:schemeClr val="bg1"/>
              </a:solidFill>
              <a:latin typeface="仿宋" panose="02010609060101010101" pitchFamily="49" charset="-122"/>
              <a:ea typeface="仿宋" panose="02010609060101010101" pitchFamily="49" charset="-122"/>
            </a:endParaRPr>
          </a:p>
        </p:txBody>
      </p:sp>
      <p:sp>
        <p:nvSpPr>
          <p:cNvPr id="52" name="文本框 51"/>
          <p:cNvSpPr txBox="1"/>
          <p:nvPr/>
        </p:nvSpPr>
        <p:spPr>
          <a:xfrm>
            <a:off x="4692591" y="2395647"/>
            <a:ext cx="2236510" cy="1310295"/>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产品</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与服务</a:t>
            </a:r>
          </a:p>
          <a:p>
            <a:pPr>
              <a:lnSpc>
                <a:spcPct val="130000"/>
              </a:lnSpc>
            </a:pP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9158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272537" y="1754846"/>
            <a:ext cx="1554272" cy="2164243"/>
            <a:chOff x="1542167" y="2258938"/>
            <a:chExt cx="1554272" cy="2164242"/>
          </a:xfrm>
          <a:effectLst>
            <a:outerShdw blurRad="254000" dist="63500" dir="2700000" algn="tl" rotWithShape="0">
              <a:prstClr val="black">
                <a:alpha val="30000"/>
              </a:prstClr>
            </a:outerShdw>
          </a:effectLst>
        </p:grpSpPr>
        <p:grpSp>
          <p:nvGrpSpPr>
            <p:cNvPr id="14" name="Group 47"/>
            <p:cNvGrpSpPr/>
            <p:nvPr/>
          </p:nvGrpSpPr>
          <p:grpSpPr>
            <a:xfrm>
              <a:off x="1542167" y="2258940"/>
              <a:ext cx="1554272" cy="2164240"/>
              <a:chOff x="663207" y="1246790"/>
              <a:chExt cx="1324962" cy="1844938"/>
            </a:xfrm>
            <a:solidFill>
              <a:srgbClr val="FFC000">
                <a:alpha val="76000"/>
              </a:srgbClr>
            </a:solidFill>
          </p:grpSpPr>
          <p:sp>
            <p:nvSpPr>
              <p:cNvPr id="18" name="Rounded Rectangle 17"/>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Isosceles Triangle 18"/>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Text Placeholder 3"/>
              <p:cNvSpPr txBox="1">
                <a:spLocks/>
              </p:cNvSpPr>
              <p:nvPr/>
            </p:nvSpPr>
            <p:spPr>
              <a:xfrm>
                <a:off x="97587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smtClean="0">
                    <a:solidFill>
                      <a:schemeClr val="bg1"/>
                    </a:solidFill>
                    <a:latin typeface="微软雅黑" panose="020B0503020204020204" pitchFamily="34" charset="-122"/>
                    <a:ea typeface="微软雅黑" panose="020B0503020204020204" pitchFamily="34" charset="-122"/>
                  </a:rPr>
                  <a:t>企业画册</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16" name="Round Same Side Corner Rectangle 15"/>
            <p:cNvSpPr/>
            <p:nvPr/>
          </p:nvSpPr>
          <p:spPr>
            <a:xfrm>
              <a:off x="1542167" y="2258938"/>
              <a:ext cx="1554272" cy="1506237"/>
            </a:xfrm>
            <a:prstGeom prst="round2SameRect">
              <a:avLst>
                <a:gd name="adj1" fmla="val 8730"/>
                <a:gd name="adj2" fmla="val 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lumMod val="50000"/>
                  </a:schemeClr>
                </a:solidFill>
              </a:endParaRPr>
            </a:p>
          </p:txBody>
        </p:sp>
      </p:grpSp>
      <p:grpSp>
        <p:nvGrpSpPr>
          <p:cNvPr id="21" name="Group 20"/>
          <p:cNvGrpSpPr/>
          <p:nvPr/>
        </p:nvGrpSpPr>
        <p:grpSpPr>
          <a:xfrm>
            <a:off x="3302438" y="1754846"/>
            <a:ext cx="1554272" cy="2164243"/>
            <a:chOff x="3434322" y="2258938"/>
            <a:chExt cx="1554272" cy="2164242"/>
          </a:xfrm>
          <a:effectLst>
            <a:outerShdw blurRad="254000" dist="63500" dir="2700000" algn="tl" rotWithShape="0">
              <a:prstClr val="black">
                <a:alpha val="30000"/>
              </a:prstClr>
            </a:outerShdw>
          </a:effectLst>
        </p:grpSpPr>
        <p:grpSp>
          <p:nvGrpSpPr>
            <p:cNvPr id="22" name="Group 48"/>
            <p:cNvGrpSpPr/>
            <p:nvPr/>
          </p:nvGrpSpPr>
          <p:grpSpPr>
            <a:xfrm>
              <a:off x="3434322" y="2258940"/>
              <a:ext cx="1554272" cy="2164240"/>
              <a:chOff x="663207" y="1246790"/>
              <a:chExt cx="1324962" cy="1844938"/>
            </a:xfrm>
            <a:solidFill>
              <a:srgbClr val="B2D235">
                <a:alpha val="76000"/>
              </a:srgbClr>
            </a:solidFill>
          </p:grpSpPr>
          <p:sp>
            <p:nvSpPr>
              <p:cNvPr id="26" name="Rounded Rectangle 25"/>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 name="Isosceles Triangle 26"/>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 name="Text Placeholder 3"/>
              <p:cNvSpPr txBox="1">
                <a:spLocks/>
              </p:cNvSpPr>
              <p:nvPr/>
            </p:nvSpPr>
            <p:spPr>
              <a:xfrm>
                <a:off x="975864"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rPr>
                  <a:t>企业画册</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
          <p:nvSpPr>
            <p:cNvPr id="24" name="Round Same Side Corner Rectangle 23"/>
            <p:cNvSpPr/>
            <p:nvPr/>
          </p:nvSpPr>
          <p:spPr>
            <a:xfrm>
              <a:off x="3434322" y="2258938"/>
              <a:ext cx="1554272" cy="1494341"/>
            </a:xfrm>
            <a:prstGeom prst="round2SameRect">
              <a:avLst>
                <a:gd name="adj1" fmla="val 8730"/>
                <a:gd name="adj2" fmla="val 0"/>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lumMod val="50000"/>
                  </a:schemeClr>
                </a:solidFill>
                <a:cs typeface="+mj-cs"/>
              </a:endParaRPr>
            </a:p>
          </p:txBody>
        </p:sp>
      </p:grpSp>
      <p:grpSp>
        <p:nvGrpSpPr>
          <p:cNvPr id="29" name="Group 28"/>
          <p:cNvGrpSpPr/>
          <p:nvPr/>
        </p:nvGrpSpPr>
        <p:grpSpPr>
          <a:xfrm>
            <a:off x="5332339" y="1754850"/>
            <a:ext cx="1554272" cy="2164241"/>
            <a:chOff x="5326478" y="2258939"/>
            <a:chExt cx="1554272" cy="2164241"/>
          </a:xfrm>
          <a:effectLst>
            <a:outerShdw blurRad="254000" dist="63500" dir="2700000" algn="tl" rotWithShape="0">
              <a:prstClr val="black">
                <a:alpha val="30000"/>
              </a:prstClr>
            </a:outerShdw>
          </a:effectLst>
        </p:grpSpPr>
        <p:grpSp>
          <p:nvGrpSpPr>
            <p:cNvPr id="30" name="Group 54"/>
            <p:cNvGrpSpPr/>
            <p:nvPr/>
          </p:nvGrpSpPr>
          <p:grpSpPr>
            <a:xfrm>
              <a:off x="5326478" y="2258940"/>
              <a:ext cx="1554272" cy="2164240"/>
              <a:chOff x="663207" y="1246790"/>
              <a:chExt cx="1324962" cy="1844938"/>
            </a:xfrm>
            <a:solidFill>
              <a:srgbClr val="F23B48">
                <a:alpha val="76000"/>
              </a:srgbClr>
            </a:solidFill>
          </p:grpSpPr>
          <p:sp>
            <p:nvSpPr>
              <p:cNvPr id="37" name="Rounded Rectangle 36"/>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8" name="Isosceles Triangle 37"/>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9" name="Text Placeholder 3"/>
              <p:cNvSpPr txBox="1">
                <a:spLocks/>
              </p:cNvSpPr>
              <p:nvPr/>
            </p:nvSpPr>
            <p:spPr>
              <a:xfrm>
                <a:off x="975868"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rPr>
                  <a:t>企业画册</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
          <p:nvSpPr>
            <p:cNvPr id="32" name="Round Same Side Corner Rectangle 31"/>
            <p:cNvSpPr/>
            <p:nvPr/>
          </p:nvSpPr>
          <p:spPr>
            <a:xfrm>
              <a:off x="5326478" y="2258939"/>
              <a:ext cx="1554272" cy="1506236"/>
            </a:xfrm>
            <a:prstGeom prst="round2SameRect">
              <a:avLst>
                <a:gd name="adj1" fmla="val 8730"/>
                <a:gd name="adj2" fmla="val 0"/>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lumMod val="50000"/>
                  </a:schemeClr>
                </a:solidFill>
              </a:endParaRPr>
            </a:p>
          </p:txBody>
        </p:sp>
      </p:grpSp>
      <p:grpSp>
        <p:nvGrpSpPr>
          <p:cNvPr id="40" name="Group 39"/>
          <p:cNvGrpSpPr/>
          <p:nvPr/>
        </p:nvGrpSpPr>
        <p:grpSpPr>
          <a:xfrm>
            <a:off x="7362240" y="1754850"/>
            <a:ext cx="1554272" cy="2164241"/>
            <a:chOff x="7218634" y="2258939"/>
            <a:chExt cx="1554272" cy="2164241"/>
          </a:xfrm>
          <a:effectLst>
            <a:outerShdw blurRad="254000" dist="63500" dir="2700000" algn="tl" rotWithShape="0">
              <a:prstClr val="black">
                <a:alpha val="30000"/>
              </a:prstClr>
            </a:outerShdw>
          </a:effectLst>
        </p:grpSpPr>
        <p:grpSp>
          <p:nvGrpSpPr>
            <p:cNvPr id="41" name="Group 60"/>
            <p:cNvGrpSpPr/>
            <p:nvPr/>
          </p:nvGrpSpPr>
          <p:grpSpPr>
            <a:xfrm>
              <a:off x="7218634" y="2258940"/>
              <a:ext cx="1554272" cy="2164240"/>
              <a:chOff x="663207" y="1246790"/>
              <a:chExt cx="1324962" cy="1844938"/>
            </a:xfrm>
            <a:solidFill>
              <a:srgbClr val="00BBD6">
                <a:alpha val="76000"/>
              </a:srgbClr>
            </a:solidFill>
          </p:grpSpPr>
          <p:sp>
            <p:nvSpPr>
              <p:cNvPr id="45" name="Rounded Rectangle 44"/>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6" name="Isosceles Triangle 45"/>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7" name="Text Placeholder 3"/>
              <p:cNvSpPr txBox="1">
                <a:spLocks/>
              </p:cNvSpPr>
              <p:nvPr/>
            </p:nvSpPr>
            <p:spPr>
              <a:xfrm>
                <a:off x="975865"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rPr>
                  <a:t>企业画册</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
          <p:nvSpPr>
            <p:cNvPr id="43" name="Round Same Side Corner Rectangle 42"/>
            <p:cNvSpPr/>
            <p:nvPr/>
          </p:nvSpPr>
          <p:spPr>
            <a:xfrm>
              <a:off x="7218634" y="2258939"/>
              <a:ext cx="1554272" cy="1494340"/>
            </a:xfrm>
            <a:prstGeom prst="round2SameRect">
              <a:avLst>
                <a:gd name="adj1" fmla="val 8730"/>
                <a:gd name="adj2" fmla="val 0"/>
              </a:avLst>
            </a:prstGeom>
            <a:blipFill dpi="0" rotWithShape="1">
              <a:blip r:embed="rId6" cstate="print">
                <a:extLst>
                  <a:ext uri="{28A0092B-C50C-407E-A947-70E740481C1C}">
                    <a14:useLocalDpi xmlns:a14="http://schemas.microsoft.com/office/drawing/2010/main" val="0"/>
                  </a:ext>
                </a:extLst>
              </a:blip>
              <a:srcRect/>
              <a:stretch>
                <a:fillRect l="-22108" r="-221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lumMod val="50000"/>
                  </a:schemeClr>
                </a:solidFill>
              </a:endParaRPr>
            </a:p>
          </p:txBody>
        </p:sp>
      </p:grpSp>
      <p:grpSp>
        <p:nvGrpSpPr>
          <p:cNvPr id="48" name="Group 47"/>
          <p:cNvGrpSpPr/>
          <p:nvPr/>
        </p:nvGrpSpPr>
        <p:grpSpPr>
          <a:xfrm>
            <a:off x="9392140" y="1754850"/>
            <a:ext cx="1554272" cy="2164241"/>
            <a:chOff x="9110789" y="2258939"/>
            <a:chExt cx="1554272" cy="2164241"/>
          </a:xfrm>
          <a:effectLst>
            <a:outerShdw blurRad="254000" dist="63500" dir="2700000" algn="tl" rotWithShape="0">
              <a:prstClr val="black">
                <a:alpha val="30000"/>
              </a:prstClr>
            </a:outerShdw>
          </a:effectLst>
        </p:grpSpPr>
        <p:grpSp>
          <p:nvGrpSpPr>
            <p:cNvPr id="49" name="Group 66"/>
            <p:cNvGrpSpPr/>
            <p:nvPr/>
          </p:nvGrpSpPr>
          <p:grpSpPr>
            <a:xfrm>
              <a:off x="9110789" y="2258940"/>
              <a:ext cx="1554272" cy="2164240"/>
              <a:chOff x="663207" y="1246790"/>
              <a:chExt cx="1324962" cy="1844938"/>
            </a:xfrm>
            <a:solidFill>
              <a:srgbClr val="895881">
                <a:alpha val="76000"/>
              </a:srgbClr>
            </a:solidFill>
          </p:grpSpPr>
          <p:sp>
            <p:nvSpPr>
              <p:cNvPr id="53" name="Rounded Rectangle 52"/>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4" name="Isosceles Triangle 53"/>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5" name="Text Placeholder 3"/>
              <p:cNvSpPr txBox="1">
                <a:spLocks/>
              </p:cNvSpPr>
              <p:nvPr/>
            </p:nvSpPr>
            <p:spPr>
              <a:xfrm>
                <a:off x="97586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rPr>
                  <a:t>企业画册</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
          <p:nvSpPr>
            <p:cNvPr id="51" name="Round Same Side Corner Rectangle 50"/>
            <p:cNvSpPr/>
            <p:nvPr/>
          </p:nvSpPr>
          <p:spPr>
            <a:xfrm>
              <a:off x="9110789" y="2258939"/>
              <a:ext cx="1554272" cy="1494340"/>
            </a:xfrm>
            <a:prstGeom prst="round2SameRect">
              <a:avLst>
                <a:gd name="adj1" fmla="val 8730"/>
                <a:gd name="adj2" fmla="val 0"/>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lumMod val="50000"/>
                  </a:schemeClr>
                </a:solidFill>
              </a:endParaRPr>
            </a:p>
          </p:txBody>
        </p:sp>
      </p:grpSp>
      <p:grpSp>
        <p:nvGrpSpPr>
          <p:cNvPr id="42" name="组合 41"/>
          <p:cNvGrpSpPr/>
          <p:nvPr/>
        </p:nvGrpSpPr>
        <p:grpSpPr>
          <a:xfrm>
            <a:off x="4797466" y="352475"/>
            <a:ext cx="2442712" cy="560409"/>
            <a:chOff x="4757125" y="339028"/>
            <a:chExt cx="2442712" cy="560409"/>
          </a:xfrm>
        </p:grpSpPr>
        <p:sp>
          <p:nvSpPr>
            <p:cNvPr id="44"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50" name="圆角矩形 4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52" name="组合 51"/>
          <p:cNvGrpSpPr/>
          <p:nvPr/>
        </p:nvGrpSpPr>
        <p:grpSpPr>
          <a:xfrm>
            <a:off x="1137898" y="4197942"/>
            <a:ext cx="1805603" cy="1861287"/>
            <a:chOff x="870746" y="1006767"/>
            <a:chExt cx="2702194" cy="2785528"/>
          </a:xfrm>
        </p:grpSpPr>
        <p:sp>
          <p:nvSpPr>
            <p:cNvPr id="56" name="文本框 55"/>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企业画册</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1515461" y="3400779"/>
              <a:ext cx="1412762" cy="391516"/>
              <a:chOff x="1515461" y="5217710"/>
              <a:chExt cx="1412762" cy="391516"/>
            </a:xfrm>
          </p:grpSpPr>
          <p:sp>
            <p:nvSpPr>
              <p:cNvPr id="61" name="圆角矩形 60"/>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2" name="文本框 61"/>
              <p:cNvSpPr txBox="1"/>
              <p:nvPr/>
            </p:nvSpPr>
            <p:spPr>
              <a:xfrm>
                <a:off x="1666236" y="5217710"/>
                <a:ext cx="1111213" cy="391516"/>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rPr>
                  <a:t>Text Here</a:t>
                </a:r>
                <a:endParaRPr lang="zh-CN" altLang="en-US" sz="1100" dirty="0">
                  <a:solidFill>
                    <a:schemeClr val="bg1"/>
                  </a:solidFill>
                </a:endParaRPr>
              </a:p>
            </p:txBody>
          </p:sp>
        </p:grpSp>
        <p:sp>
          <p:nvSpPr>
            <p:cNvPr id="60" name="文本框 59"/>
            <p:cNvSpPr txBox="1"/>
            <p:nvPr/>
          </p:nvSpPr>
          <p:spPr>
            <a:xfrm>
              <a:off x="1166718" y="1006767"/>
              <a:ext cx="2110247" cy="506666"/>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63" name="组合 62"/>
          <p:cNvGrpSpPr/>
          <p:nvPr/>
        </p:nvGrpSpPr>
        <p:grpSpPr>
          <a:xfrm>
            <a:off x="3176772" y="4197942"/>
            <a:ext cx="1805603" cy="1861287"/>
            <a:chOff x="870746" y="1006767"/>
            <a:chExt cx="2702194" cy="2785528"/>
          </a:xfrm>
        </p:grpSpPr>
        <p:sp>
          <p:nvSpPr>
            <p:cNvPr id="64" name="文本框 63"/>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企业画册</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515461" y="3400779"/>
              <a:ext cx="1412762" cy="391516"/>
              <a:chOff x="1515461" y="5217710"/>
              <a:chExt cx="1412762" cy="391516"/>
            </a:xfrm>
          </p:grpSpPr>
          <p:sp>
            <p:nvSpPr>
              <p:cNvPr id="69" name="圆角矩形 68"/>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0" name="文本框 69"/>
              <p:cNvSpPr txBox="1"/>
              <p:nvPr/>
            </p:nvSpPr>
            <p:spPr>
              <a:xfrm>
                <a:off x="1666236" y="5217710"/>
                <a:ext cx="1111213" cy="391516"/>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rPr>
                  <a:t>Text Here</a:t>
                </a:r>
                <a:endParaRPr lang="zh-CN" altLang="en-US" sz="1100" dirty="0">
                  <a:solidFill>
                    <a:schemeClr val="bg1"/>
                  </a:solidFill>
                </a:endParaRPr>
              </a:p>
            </p:txBody>
          </p:sp>
        </p:grpSp>
        <p:sp>
          <p:nvSpPr>
            <p:cNvPr id="68" name="文本框 67"/>
            <p:cNvSpPr txBox="1"/>
            <p:nvPr/>
          </p:nvSpPr>
          <p:spPr>
            <a:xfrm>
              <a:off x="1166718" y="1006767"/>
              <a:ext cx="2110247" cy="506666"/>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71" name="组合 70"/>
          <p:cNvGrpSpPr/>
          <p:nvPr/>
        </p:nvGrpSpPr>
        <p:grpSpPr>
          <a:xfrm>
            <a:off x="5215646" y="4197942"/>
            <a:ext cx="1805603" cy="1861287"/>
            <a:chOff x="870746" y="1006767"/>
            <a:chExt cx="2702194" cy="2785528"/>
          </a:xfrm>
        </p:grpSpPr>
        <p:sp>
          <p:nvSpPr>
            <p:cNvPr id="72" name="文本框 71"/>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企业画册</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1515461" y="3400779"/>
              <a:ext cx="1412762" cy="391516"/>
              <a:chOff x="1515461" y="5217710"/>
              <a:chExt cx="1412762" cy="391516"/>
            </a:xfrm>
          </p:grpSpPr>
          <p:sp>
            <p:nvSpPr>
              <p:cNvPr id="77" name="圆角矩形 76"/>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8" name="文本框 77"/>
              <p:cNvSpPr txBox="1"/>
              <p:nvPr/>
            </p:nvSpPr>
            <p:spPr>
              <a:xfrm>
                <a:off x="1666236" y="5217710"/>
                <a:ext cx="1111213" cy="391516"/>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rPr>
                  <a:t>Text Here</a:t>
                </a:r>
                <a:endParaRPr lang="zh-CN" altLang="en-US" sz="1100" dirty="0">
                  <a:solidFill>
                    <a:schemeClr val="bg1"/>
                  </a:solidFill>
                </a:endParaRPr>
              </a:p>
            </p:txBody>
          </p:sp>
        </p:grpSp>
        <p:sp>
          <p:nvSpPr>
            <p:cNvPr id="76" name="文本框 75"/>
            <p:cNvSpPr txBox="1"/>
            <p:nvPr/>
          </p:nvSpPr>
          <p:spPr>
            <a:xfrm>
              <a:off x="1166718" y="1006767"/>
              <a:ext cx="2110247" cy="506666"/>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79" name="组合 78"/>
          <p:cNvGrpSpPr/>
          <p:nvPr/>
        </p:nvGrpSpPr>
        <p:grpSpPr>
          <a:xfrm>
            <a:off x="7254520" y="4197942"/>
            <a:ext cx="1805603" cy="1861287"/>
            <a:chOff x="870746" y="1006767"/>
            <a:chExt cx="2702194" cy="2785528"/>
          </a:xfrm>
        </p:grpSpPr>
        <p:sp>
          <p:nvSpPr>
            <p:cNvPr id="80" name="文本框 79"/>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企业画册</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2" name="直接连接符 81"/>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1515461" y="3400779"/>
              <a:ext cx="1412762" cy="391516"/>
              <a:chOff x="1515461" y="5217710"/>
              <a:chExt cx="1412762" cy="391516"/>
            </a:xfrm>
          </p:grpSpPr>
          <p:sp>
            <p:nvSpPr>
              <p:cNvPr id="85" name="圆角矩形 84"/>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6" name="文本框 85"/>
              <p:cNvSpPr txBox="1"/>
              <p:nvPr/>
            </p:nvSpPr>
            <p:spPr>
              <a:xfrm>
                <a:off x="1666236" y="5217710"/>
                <a:ext cx="1111213" cy="391516"/>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rPr>
                  <a:t>Text Here</a:t>
                </a:r>
                <a:endParaRPr lang="zh-CN" altLang="en-US" sz="1100" dirty="0">
                  <a:solidFill>
                    <a:schemeClr val="bg1"/>
                  </a:solidFill>
                </a:endParaRPr>
              </a:p>
            </p:txBody>
          </p:sp>
        </p:grpSp>
        <p:sp>
          <p:nvSpPr>
            <p:cNvPr id="84" name="文本框 83"/>
            <p:cNvSpPr txBox="1"/>
            <p:nvPr/>
          </p:nvSpPr>
          <p:spPr>
            <a:xfrm>
              <a:off x="1166718" y="1006767"/>
              <a:ext cx="2110247" cy="506666"/>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87" name="组合 86"/>
          <p:cNvGrpSpPr/>
          <p:nvPr/>
        </p:nvGrpSpPr>
        <p:grpSpPr>
          <a:xfrm>
            <a:off x="9293395" y="4197942"/>
            <a:ext cx="1805603" cy="1861287"/>
            <a:chOff x="870746" y="1006767"/>
            <a:chExt cx="2702194" cy="2785528"/>
          </a:xfrm>
        </p:grpSpPr>
        <p:sp>
          <p:nvSpPr>
            <p:cNvPr id="88" name="文本框 87"/>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企业画册</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90" name="直接连接符 89"/>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1515461" y="3400779"/>
              <a:ext cx="1412762" cy="391516"/>
              <a:chOff x="1515461" y="5217710"/>
              <a:chExt cx="1412762" cy="391516"/>
            </a:xfrm>
          </p:grpSpPr>
          <p:sp>
            <p:nvSpPr>
              <p:cNvPr id="93" name="圆角矩形 92"/>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4" name="文本框 93"/>
              <p:cNvSpPr txBox="1"/>
              <p:nvPr/>
            </p:nvSpPr>
            <p:spPr>
              <a:xfrm>
                <a:off x="1666236" y="5217710"/>
                <a:ext cx="1111213" cy="391516"/>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rPr>
                  <a:t>Text Here</a:t>
                </a:r>
                <a:endParaRPr lang="zh-CN" altLang="en-US" sz="1100" dirty="0">
                  <a:solidFill>
                    <a:schemeClr val="bg1"/>
                  </a:solidFill>
                </a:endParaRPr>
              </a:p>
            </p:txBody>
          </p:sp>
        </p:grpSp>
        <p:sp>
          <p:nvSpPr>
            <p:cNvPr id="92" name="文本框 91"/>
            <p:cNvSpPr txBox="1"/>
            <p:nvPr/>
          </p:nvSpPr>
          <p:spPr>
            <a:xfrm>
              <a:off x="1166718" y="1006767"/>
              <a:ext cx="2110247" cy="506666"/>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184818514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up)">
                                      <p:cBhvr>
                                        <p:cTn id="32" dur="500"/>
                                        <p:tgtEl>
                                          <p:spTgt spid="52"/>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up)">
                                      <p:cBhvr>
                                        <p:cTn id="36" dur="500"/>
                                        <p:tgtEl>
                                          <p:spTgt spid="63"/>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up)">
                                      <p:cBhvr>
                                        <p:cTn id="40" dur="500"/>
                                        <p:tgtEl>
                                          <p:spTgt spid="71"/>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wipe(up)">
                                      <p:cBhvr>
                                        <p:cTn id="4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t="28423" b="6087"/>
          <a:stretch/>
        </p:blipFill>
        <p:spPr>
          <a:effectLst>
            <a:outerShdw blurRad="254000" dist="63500" dir="2700000" algn="tl" rotWithShape="0">
              <a:prstClr val="black">
                <a:alpha val="30000"/>
              </a:prstClr>
            </a:outerShdw>
          </a:effectLst>
        </p:spPr>
      </p:pic>
      <p:sp>
        <p:nvSpPr>
          <p:cNvPr id="3075" name="MH_Other_1"/>
          <p:cNvSpPr>
            <a:spLocks noChangeArrowheads="1"/>
          </p:cNvSpPr>
          <p:nvPr>
            <p:custDataLst>
              <p:tags r:id="rId2"/>
            </p:custDataLst>
          </p:nvPr>
        </p:nvSpPr>
        <p:spPr bwMode="auto">
          <a:xfrm>
            <a:off x="874712" y="3566506"/>
            <a:ext cx="10442575" cy="1749432"/>
          </a:xfrm>
          <a:prstGeom prst="rect">
            <a:avLst/>
          </a:prstGeom>
          <a:gradFill>
            <a:gsLst>
              <a:gs pos="0">
                <a:srgbClr val="46A2D0"/>
              </a:gs>
              <a:gs pos="100000">
                <a:srgbClr val="1D6AAE"/>
              </a:gs>
            </a:gsLst>
            <a:lin ang="5400000" scaled="1"/>
          </a:gradFill>
          <a:ln>
            <a:noFill/>
          </a:ln>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Narrow" panose="020B0606020202030204" pitchFamily="34" charset="0"/>
              <a:ea typeface="微软雅黑" panose="020B0503020204020204" pitchFamily="34" charset="-122"/>
            </a:endParaRPr>
          </a:p>
        </p:txBody>
      </p:sp>
      <p:pic>
        <p:nvPicPr>
          <p:cNvPr id="6" name="图片占位符 5"/>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25471" r="25471"/>
          <a:stretch>
            <a:fillRect/>
          </a:stretch>
        </p:blipFill>
        <p:spPr>
          <a:xfrm>
            <a:off x="1698944" y="2264038"/>
            <a:ext cx="2492056" cy="3386682"/>
          </a:xfrm>
        </p:spPr>
      </p:pic>
      <p:grpSp>
        <p:nvGrpSpPr>
          <p:cNvPr id="7" name="组合 6"/>
          <p:cNvGrpSpPr/>
          <p:nvPr/>
        </p:nvGrpSpPr>
        <p:grpSpPr>
          <a:xfrm>
            <a:off x="4797466" y="352475"/>
            <a:ext cx="2442712" cy="560409"/>
            <a:chOff x="4757125" y="339028"/>
            <a:chExt cx="2442712" cy="560409"/>
          </a:xfrm>
        </p:grpSpPr>
        <p:sp>
          <p:nvSpPr>
            <p:cNvPr id="9"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0" name="圆角矩形 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11" name="组合 10"/>
          <p:cNvGrpSpPr/>
          <p:nvPr/>
        </p:nvGrpSpPr>
        <p:grpSpPr>
          <a:xfrm>
            <a:off x="4400125" y="3693087"/>
            <a:ext cx="6408553" cy="2175993"/>
            <a:chOff x="866777" y="971679"/>
            <a:chExt cx="6408553" cy="2175993"/>
          </a:xfrm>
        </p:grpSpPr>
        <p:sp>
          <p:nvSpPr>
            <p:cNvPr id="12" name="文本框 11"/>
            <p:cNvSpPr txBox="1"/>
            <p:nvPr/>
          </p:nvSpPr>
          <p:spPr>
            <a:xfrm>
              <a:off x="874713" y="1374976"/>
              <a:ext cx="2191626"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bg1"/>
                  </a:solidFill>
                  <a:latin typeface="微软雅黑" panose="020B0503020204020204" pitchFamily="34" charset="-122"/>
                  <a:ea typeface="微软雅黑" panose="020B0503020204020204" pitchFamily="34" charset="-122"/>
                </a:rPr>
                <a:t>企业画册展示 </a:t>
              </a:r>
              <a:r>
                <a:rPr lang="en-US" altLang="zh-CN" sz="2000" b="1" dirty="0">
                  <a:solidFill>
                    <a:schemeClr val="bg1"/>
                  </a:solidFill>
                  <a:latin typeface="微软雅黑" panose="020B0503020204020204" pitchFamily="34" charset="-122"/>
                  <a:ea typeface="微软雅黑" panose="020B0503020204020204" pitchFamily="34" charset="-122"/>
                </a:rPr>
                <a:t>&gt;&gt;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874714" y="1956212"/>
              <a:ext cx="6400616"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solidFill>
                  <a:latin typeface="微软雅黑" panose="020B0503020204020204" pitchFamily="34" charset="-122"/>
                  <a:ea typeface="微软雅黑" panose="020B0503020204020204" pitchFamily="34" charset="-122"/>
                </a:rPr>
                <a:t>保留或者通过</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957943" y="1906529"/>
              <a:ext cx="621187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967582" y="2787672"/>
              <a:ext cx="1412762" cy="360000"/>
              <a:chOff x="967582" y="4604603"/>
              <a:chExt cx="1412762" cy="360000"/>
            </a:xfrm>
          </p:grpSpPr>
          <p:sp>
            <p:nvSpPr>
              <p:cNvPr id="17" name="圆角矩形 16"/>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文本框 17"/>
              <p:cNvSpPr txBox="1"/>
              <p:nvPr/>
            </p:nvSpPr>
            <p:spPr>
              <a:xfrm>
                <a:off x="1187772" y="4615326"/>
                <a:ext cx="972382"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6" name="文本框 15"/>
            <p:cNvSpPr txBox="1"/>
            <p:nvPr/>
          </p:nvSpPr>
          <p:spPr>
            <a:xfrm>
              <a:off x="866777" y="971679"/>
              <a:ext cx="202356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bg1"/>
                  </a:solidFill>
                  <a:latin typeface="微软雅黑" panose="020B0503020204020204" pitchFamily="34" charset="-122"/>
                  <a:ea typeface="微软雅黑" panose="020B0503020204020204" pitchFamily="34" charset="-122"/>
                </a:rPr>
                <a:t>Photo show</a:t>
              </a:r>
            </a:p>
          </p:txBody>
        </p:sp>
      </p:grpSp>
    </p:spTree>
    <p:custDataLst>
      <p:tags r:id="rId1"/>
    </p:custDataLst>
    <p:extLst>
      <p:ext uri="{BB962C8B-B14F-4D97-AF65-F5344CB8AC3E}">
        <p14:creationId xmlns:p14="http://schemas.microsoft.com/office/powerpoint/2010/main" val="40489780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5"/>
                                        </p:tgtEl>
                                        <p:attrNameLst>
                                          <p:attrName>style.visibility</p:attrName>
                                        </p:attrNameLst>
                                      </p:cBhvr>
                                      <p:to>
                                        <p:strVal val="visible"/>
                                      </p:to>
                                    </p:set>
                                    <p:animEffect transition="in" filter="wipe(left)">
                                      <p:cBhvr>
                                        <p:cTn id="18" dur="500"/>
                                        <p:tgtEl>
                                          <p:spTgt spid="3075"/>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37974" y="352475"/>
            <a:ext cx="2442712" cy="560409"/>
            <a:chOff x="4939174" y="339028"/>
            <a:chExt cx="2442712" cy="560409"/>
          </a:xfrm>
        </p:grpSpPr>
        <p:sp>
          <p:nvSpPr>
            <p:cNvPr id="10" name="Subtitle 2">
              <a:extLst>
                <a:ext uri="{FF2B5EF4-FFF2-40B4-BE49-F238E27FC236}">
                  <a16:creationId xmlns:a16="http://schemas.microsoft.com/office/drawing/2014/main" xmlns="" id="{360062CF-4239-4286-B703-132EC1F0E32B}"/>
                </a:ext>
              </a:extLst>
            </p:cNvPr>
            <p:cNvSpPr txBox="1">
              <a:spLocks/>
            </p:cNvSpPr>
            <p:nvPr/>
          </p:nvSpPr>
          <p:spPr>
            <a:xfrm>
              <a:off x="4939174"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339236"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3" name="平行四边形 2"/>
          <p:cNvSpPr/>
          <p:nvPr/>
        </p:nvSpPr>
        <p:spPr>
          <a:xfrm>
            <a:off x="4689231" y="0"/>
            <a:ext cx="7151078" cy="6858000"/>
          </a:xfrm>
          <a:prstGeom prst="parallelogram">
            <a:avLst>
              <a:gd name="adj" fmla="val 4759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8932984" y="5887966"/>
            <a:ext cx="1078524" cy="970034"/>
          </a:xfrm>
          <a:prstGeom prst="triangle">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7" name="TextBox 21"/>
          <p:cNvSpPr txBox="1"/>
          <p:nvPr/>
        </p:nvSpPr>
        <p:spPr>
          <a:xfrm>
            <a:off x="7223876" y="2660472"/>
            <a:ext cx="2939814" cy="1846659"/>
          </a:xfrm>
          <a:prstGeom prst="rect">
            <a:avLst/>
          </a:prstGeom>
          <a:noFill/>
        </p:spPr>
        <p:txBody>
          <a:bodyPr wrap="square" lIns="0" tIns="0" rIns="0" bIns="0" rtlCol="0">
            <a:spAutoFit/>
          </a:bodyPr>
          <a:lstStyle/>
          <a:p>
            <a:pPr>
              <a:lnSpc>
                <a:spcPct val="150000"/>
              </a:lnSpc>
            </a:pPr>
            <a:r>
              <a:rPr lang="en-US" altLang="zh-CN" sz="2000" dirty="0" smtClean="0">
                <a:gradFill>
                  <a:gsLst>
                    <a:gs pos="0">
                      <a:srgbClr val="46A2D0"/>
                    </a:gs>
                    <a:gs pos="100000">
                      <a:srgbClr val="1D6AAE"/>
                    </a:gs>
                  </a:gsLst>
                  <a:lin ang="5400000" scaled="1"/>
                </a:gradFill>
                <a:latin typeface="微软雅黑" panose="020B0503020204020204" pitchFamily="34" charset="-122"/>
                <a:ea typeface="微软雅黑" panose="020B0503020204020204" pitchFamily="34" charset="-122"/>
              </a:rPr>
              <a:t>YOUR MARKETING PLAN FOR </a:t>
            </a:r>
            <a:r>
              <a:rPr lang="en-US" altLang="zh-CN" sz="2000" dirty="0" smtClean="0">
                <a:solidFill>
                  <a:schemeClr val="bg1">
                    <a:lumMod val="85000"/>
                  </a:schemeClr>
                </a:solidFill>
                <a:latin typeface="微软雅黑" panose="020B0503020204020204" pitchFamily="34" charset="-122"/>
                <a:ea typeface="微软雅黑" panose="020B0503020204020204" pitchFamily="34" charset="-122"/>
              </a:rPr>
              <a:t>TECHNOLOGY PRODUCTS</a:t>
            </a:r>
            <a:endParaRPr lang="en-US" altLang="zh-CN" sz="2000"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544251" y="2067923"/>
            <a:ext cx="3487509" cy="2722154"/>
            <a:chOff x="866777" y="971679"/>
            <a:chExt cx="3487509" cy="2722154"/>
          </a:xfrm>
        </p:grpSpPr>
        <p:sp>
          <p:nvSpPr>
            <p:cNvPr id="31" name="文本框 30"/>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3" name="直接连接符 3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967582" y="3333833"/>
              <a:ext cx="1412762" cy="360000"/>
              <a:chOff x="967582" y="5150764"/>
              <a:chExt cx="1412762" cy="360000"/>
            </a:xfrm>
          </p:grpSpPr>
          <p:sp>
            <p:nvSpPr>
              <p:cNvPr id="59" name="圆角矩形 58"/>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58" name="文本框 57"/>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7314642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1+#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6" name="组合 5"/>
          <p:cNvGrpSpPr/>
          <p:nvPr/>
        </p:nvGrpSpPr>
        <p:grpSpPr>
          <a:xfrm>
            <a:off x="3057966" y="1691739"/>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939339" y="2184871"/>
              <a:ext cx="1254213" cy="1849060"/>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1691739"/>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950449" y="2184872"/>
              <a:ext cx="1254213" cy="1907149"/>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232344"/>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850641" y="1921114"/>
              <a:ext cx="1442720" cy="2112817"/>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4884821"/>
            <a:ext cx="7303168" cy="1973179"/>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Subtitle 2">
            <a:extLst>
              <a:ext uri="{FF2B5EF4-FFF2-40B4-BE49-F238E27FC236}">
                <a16:creationId xmlns:a16="http://schemas.microsoft.com/office/drawing/2014/main" xmlns="" id="{360062CF-4239-4286-B703-132EC1F0E32B}"/>
              </a:ext>
            </a:extLst>
          </p:cNvPr>
          <p:cNvSpPr txBox="1">
            <a:spLocks/>
          </p:cNvSpPr>
          <p:nvPr/>
        </p:nvSpPr>
        <p:spPr>
          <a:xfrm>
            <a:off x="3793958" y="5374266"/>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a:solidFill>
                  <a:schemeClr val="bg1"/>
                </a:solidFill>
                <a:latin typeface="微软雅黑" panose="020B0503020204020204" pitchFamily="34" charset="-122"/>
                <a:ea typeface="微软雅黑" panose="020B0503020204020204" pitchFamily="34" charset="-122"/>
                <a:cs typeface="Lato" panose="020F0502020204030203" pitchFamily="34" charset="0"/>
              </a:rPr>
              <a:t>企业画册展示</a:t>
            </a:r>
          </a:p>
        </p:txBody>
      </p:sp>
      <p:sp>
        <p:nvSpPr>
          <p:cNvPr id="25" name="Subtitle 2">
            <a:extLst>
              <a:ext uri="{FF2B5EF4-FFF2-40B4-BE49-F238E27FC236}">
                <a16:creationId xmlns:a16="http://schemas.microsoft.com/office/drawing/2014/main" xmlns="" id="{06331D2D-8D73-4B13-9708-0E24F960723A}"/>
              </a:ext>
            </a:extLst>
          </p:cNvPr>
          <p:cNvSpPr txBox="1">
            <a:spLocks/>
          </p:cNvSpPr>
          <p:nvPr/>
        </p:nvSpPr>
        <p:spPr>
          <a:xfrm>
            <a:off x="3926305" y="5851518"/>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smtClean="0">
                <a:solidFill>
                  <a:schemeClr val="bg1"/>
                </a:solidFill>
                <a:latin typeface="微软雅黑" panose="020B0503020204020204" pitchFamily="34" charset="-122"/>
                <a:ea typeface="微软雅黑" panose="020B0503020204020204" pitchFamily="34" charset="-122"/>
                <a:cs typeface="Lato Light" panose="020F0502020204030203" pitchFamily="34" charset="0"/>
              </a:rPr>
              <a:t>YOUR TECHNOLOGY PRODUCTS</a:t>
            </a:r>
            <a:endParaRPr lang="id-ID" sz="1800" dirty="0">
              <a:solidFill>
                <a:schemeClr val="bg1"/>
              </a:solidFill>
              <a:latin typeface="微软雅黑" panose="020B0503020204020204" pitchFamily="34" charset="-122"/>
              <a:ea typeface="微软雅黑" panose="020B0503020204020204" pitchFamily="34" charset="-122"/>
              <a:cs typeface="Lato Light" panose="020F0502020204030203" pitchFamily="34" charset="0"/>
            </a:endParaRPr>
          </a:p>
        </p:txBody>
      </p:sp>
      <p:grpSp>
        <p:nvGrpSpPr>
          <p:cNvPr id="26" name="组合 25"/>
          <p:cNvGrpSpPr/>
          <p:nvPr/>
        </p:nvGrpSpPr>
        <p:grpSpPr>
          <a:xfrm>
            <a:off x="9579915" y="1757249"/>
            <a:ext cx="2096271" cy="2421738"/>
            <a:chOff x="866777" y="1179871"/>
            <a:chExt cx="2096271" cy="2421738"/>
          </a:xfrm>
        </p:grpSpPr>
        <p:sp>
          <p:nvSpPr>
            <p:cNvPr id="27" name="文本框 26"/>
            <p:cNvSpPr txBox="1"/>
            <p:nvPr/>
          </p:nvSpPr>
          <p:spPr>
            <a:xfrm>
              <a:off x="874713" y="1563711"/>
              <a:ext cx="1991251"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967582" y="3241609"/>
              <a:ext cx="1412762" cy="360000"/>
              <a:chOff x="967582" y="5058540"/>
              <a:chExt cx="1412762" cy="360000"/>
            </a:xfrm>
          </p:grpSpPr>
          <p:sp>
            <p:nvSpPr>
              <p:cNvPr id="32" name="圆角矩形 31"/>
              <p:cNvSpPr/>
              <p:nvPr/>
            </p:nvSpPr>
            <p:spPr>
              <a:xfrm>
                <a:off x="967582"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1" name="文本框 30"/>
            <p:cNvSpPr txBox="1"/>
            <p:nvPr/>
          </p:nvSpPr>
          <p:spPr>
            <a:xfrm>
              <a:off x="866777" y="1179871"/>
              <a:ext cx="171438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34" name="组合 33"/>
          <p:cNvGrpSpPr/>
          <p:nvPr/>
        </p:nvGrpSpPr>
        <p:grpSpPr>
          <a:xfrm>
            <a:off x="673886" y="1757249"/>
            <a:ext cx="2088334" cy="2421738"/>
            <a:chOff x="874714" y="1179871"/>
            <a:chExt cx="2088334" cy="2421738"/>
          </a:xfrm>
        </p:grpSpPr>
        <p:sp>
          <p:nvSpPr>
            <p:cNvPr id="35" name="文本框 34"/>
            <p:cNvSpPr txBox="1"/>
            <p:nvPr/>
          </p:nvSpPr>
          <p:spPr>
            <a:xfrm>
              <a:off x="945051" y="1563711"/>
              <a:ext cx="1991251" cy="369332"/>
            </a:xfrm>
            <a:prstGeom prst="rect">
              <a:avLst/>
            </a:prstGeom>
            <a:noFill/>
          </p:spPr>
          <p:txBody>
            <a:bodyPr wrap="none" rtlCol="0">
              <a:spAutoFit/>
              <a:scene3d>
                <a:camera prst="orthographicFront"/>
                <a:lightRig rig="threePt" dir="t"/>
              </a:scene3d>
              <a:sp3d contourW="12700"/>
            </a:bodyPr>
            <a:lstStyle/>
            <a:p>
              <a:pPr algn="r"/>
              <a:r>
                <a:rPr lang="en-US" altLang="zh-CN" b="1" dirty="0" smtClean="0">
                  <a:solidFill>
                    <a:schemeClr val="tx1">
                      <a:lumMod val="75000"/>
                      <a:lumOff val="25000"/>
                    </a:schemeClr>
                  </a:solidFill>
                  <a:latin typeface="微软雅黑" panose="020B0503020204020204" pitchFamily="34" charset="-122"/>
                  <a:ea typeface="微软雅黑" panose="020B0503020204020204" pitchFamily="34" charset="-122"/>
                </a:rPr>
                <a:t>&lt;&lt; </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企业</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画册</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449168" y="3241609"/>
              <a:ext cx="1412762" cy="360000"/>
              <a:chOff x="1449168" y="5058540"/>
              <a:chExt cx="1412762" cy="360000"/>
            </a:xfrm>
          </p:grpSpPr>
          <p:sp>
            <p:nvSpPr>
              <p:cNvPr id="40" name="圆角矩形 39"/>
              <p:cNvSpPr/>
              <p:nvPr/>
            </p:nvSpPr>
            <p:spPr>
              <a:xfrm>
                <a:off x="1449168"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624154"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9" name="文本框 38"/>
            <p:cNvSpPr txBox="1"/>
            <p:nvPr/>
          </p:nvSpPr>
          <p:spPr>
            <a:xfrm>
              <a:off x="1225223" y="1179871"/>
              <a:ext cx="1714379" cy="400110"/>
            </a:xfrm>
            <a:prstGeom prst="rect">
              <a:avLst/>
            </a:prstGeom>
            <a:noFill/>
          </p:spPr>
          <p:txBody>
            <a:bodyPr wrap="none" rtlCol="0">
              <a:spAutoFit/>
              <a:scene3d>
                <a:camera prst="orthographicFront"/>
                <a:lightRig rig="threePt" dir="t"/>
              </a:scene3d>
              <a:sp3d contourW="12700"/>
            </a:bodyPr>
            <a:lstStyle/>
            <a:p>
              <a:pPr algn="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2482004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 xmlns:a16="http://schemas.microsoft.com/office/drawing/2014/main" id="{B97FD0E3-C583-486A-B54B-DD423056EB70}"/>
              </a:ext>
            </a:extLst>
          </p:cNvPr>
          <p:cNvSpPr/>
          <p:nvPr/>
        </p:nvSpPr>
        <p:spPr>
          <a:xfrm>
            <a:off x="0" y="1566637"/>
            <a:ext cx="12192000" cy="4100738"/>
          </a:xfrm>
          <a:prstGeom prst="rect">
            <a:avLst/>
          </a:prstGeom>
          <a:gradFill>
            <a:gsLst>
              <a:gs pos="0">
                <a:srgbClr val="46A2D0"/>
              </a:gs>
              <a:gs pos="100000">
                <a:srgbClr val="1D6AAE"/>
              </a:gs>
            </a:gsLst>
            <a:lin ang="5400000" scaled="1"/>
          </a:gra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A_Alexander-Skarsgard-man-actor-grelcale-photo-face-hd-wallpaper.jpg">
            <a:extLst>
              <a:ext uri="{FF2B5EF4-FFF2-40B4-BE49-F238E27FC236}">
                <a16:creationId xmlns="" xmlns:a16="http://schemas.microsoft.com/office/drawing/2014/main" id="{992CC127-0D16-47C8-B627-E2E0564AC83A}"/>
              </a:ext>
            </a:extLst>
          </p:cNvPr>
          <p:cNvPicPr>
            <a:picLocks noChangeAspect="1"/>
          </p:cNvPicPr>
          <p:nvPr>
            <p:custDataLst>
              <p:tags r:id="rId1"/>
            </p:custDataLst>
          </p:nvPr>
        </p:nvPicPr>
        <p:blipFill rotWithShape="1">
          <a:blip r:embed="rId6" cstate="print">
            <a:extLst>
              <a:ext uri="{28A0092B-C50C-407E-A947-70E740481C1C}">
                <a14:useLocalDpi xmlns:a14="http://schemas.microsoft.com/office/drawing/2010/main" val="0"/>
              </a:ext>
            </a:extLst>
          </a:blip>
          <a:srcRect/>
          <a:stretch/>
        </p:blipFill>
        <p:spPr>
          <a:xfrm>
            <a:off x="953844" y="2199087"/>
            <a:ext cx="3174258" cy="2115972"/>
          </a:xfrm>
          <a:prstGeom prst="rect">
            <a:avLst/>
          </a:prstGeom>
          <a:solidFill>
            <a:srgbClr val="8A162B"/>
          </a:solidFill>
          <a:ln w="25400">
            <a:noFill/>
          </a:ln>
          <a:effectLst>
            <a:outerShdw blurRad="254000" dist="63500" dir="2700000" algn="tl" rotWithShape="0">
              <a:prstClr val="black">
                <a:alpha val="30000"/>
              </a:prstClr>
            </a:outerShdw>
          </a:effectLst>
        </p:spPr>
      </p:pic>
      <p:pic>
        <p:nvPicPr>
          <p:cNvPr id="17" name="PA_black-and-white-wallpaper-12.jpg">
            <a:extLst>
              <a:ext uri="{FF2B5EF4-FFF2-40B4-BE49-F238E27FC236}">
                <a16:creationId xmlns="" xmlns:a16="http://schemas.microsoft.com/office/drawing/2014/main" id="{D234505F-FA1B-4D34-BF36-491649FE5767}"/>
              </a:ext>
            </a:extLst>
          </p:cNvPr>
          <p:cNvPicPr>
            <a:picLocks noChangeAspect="1"/>
          </p:cNvPicPr>
          <p:nvPr>
            <p:custDataLst>
              <p:tags r:id="rId2"/>
            </p:custDataLst>
          </p:nvPr>
        </p:nvPicPr>
        <p:blipFill rotWithShape="1">
          <a:blip r:embed="rId7" cstate="print">
            <a:extLst>
              <a:ext uri="{28A0092B-C50C-407E-A947-70E740481C1C}">
                <a14:useLocalDpi xmlns:a14="http://schemas.microsoft.com/office/drawing/2010/main" val="0"/>
              </a:ext>
            </a:extLst>
          </a:blip>
          <a:srcRect l="31768" r="14744"/>
          <a:stretch/>
        </p:blipFill>
        <p:spPr>
          <a:xfrm>
            <a:off x="8082148" y="2199087"/>
            <a:ext cx="3167655" cy="2115972"/>
          </a:xfrm>
          <a:prstGeom prst="rect">
            <a:avLst/>
          </a:prstGeom>
          <a:ln w="25400">
            <a:noFill/>
          </a:ln>
          <a:effectLst>
            <a:outerShdw blurRad="254000" dist="63500" dir="2700000" algn="tl" rotWithShape="0">
              <a:prstClr val="black">
                <a:alpha val="30000"/>
              </a:prstClr>
            </a:outerShdw>
          </a:effectLst>
        </p:spPr>
      </p:pic>
      <p:pic>
        <p:nvPicPr>
          <p:cNvPr id="18" name="PA_women-fashion-grayscale-clothing-hats-white-background-emporio-armani_wallpaperswa.com_49.jpg">
            <a:extLst>
              <a:ext uri="{FF2B5EF4-FFF2-40B4-BE49-F238E27FC236}">
                <a16:creationId xmlns="" xmlns:a16="http://schemas.microsoft.com/office/drawing/2014/main" id="{C6D02564-C01B-4DCB-BD9D-B64AA8871706}"/>
              </a:ext>
            </a:extLst>
          </p:cNvPr>
          <p:cNvPicPr>
            <a:picLocks noChangeAspect="1"/>
          </p:cNvPicPr>
          <p:nvPr>
            <p:custDataLst>
              <p:tags r:id="rId3"/>
            </p:custDataLst>
          </p:nvPr>
        </p:nvPicPr>
        <p:blipFill rotWithShape="1">
          <a:blip r:embed="rId8" cstate="print">
            <a:extLst>
              <a:ext uri="{28A0092B-C50C-407E-A947-70E740481C1C}">
                <a14:useLocalDpi xmlns:a14="http://schemas.microsoft.com/office/drawing/2010/main" val="0"/>
              </a:ext>
            </a:extLst>
          </a:blip>
          <a:srcRect l="9465" r="9465"/>
          <a:stretch/>
        </p:blipFill>
        <p:spPr>
          <a:xfrm>
            <a:off x="4390209" y="2199087"/>
            <a:ext cx="3430868" cy="2115972"/>
          </a:xfrm>
          <a:prstGeom prst="rect">
            <a:avLst/>
          </a:prstGeo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24" name="圆角矩形 2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25" name="组合 24"/>
          <p:cNvGrpSpPr/>
          <p:nvPr/>
        </p:nvGrpSpPr>
        <p:grpSpPr>
          <a:xfrm>
            <a:off x="950226" y="4538470"/>
            <a:ext cx="3152850" cy="929614"/>
            <a:chOff x="4556926" y="2283458"/>
            <a:chExt cx="3152850" cy="929614"/>
          </a:xfrm>
        </p:grpSpPr>
        <p:sp>
          <p:nvSpPr>
            <p:cNvPr id="26" name="文本框 2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企业画册展示 </a:t>
              </a:r>
            </a:p>
          </p:txBody>
        </p:sp>
        <p:cxnSp>
          <p:nvCxnSpPr>
            <p:cNvPr id="28" name="直接连接符 27"/>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084215" y="2283458"/>
              <a:ext cx="202356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Photo show</a:t>
              </a:r>
            </a:p>
          </p:txBody>
        </p:sp>
      </p:grpSp>
      <p:grpSp>
        <p:nvGrpSpPr>
          <p:cNvPr id="41" name="组合 40"/>
          <p:cNvGrpSpPr/>
          <p:nvPr/>
        </p:nvGrpSpPr>
        <p:grpSpPr>
          <a:xfrm>
            <a:off x="4529218" y="4538470"/>
            <a:ext cx="3152850" cy="929614"/>
            <a:chOff x="4556926" y="2283458"/>
            <a:chExt cx="3152850" cy="929614"/>
          </a:xfrm>
        </p:grpSpPr>
        <p:sp>
          <p:nvSpPr>
            <p:cNvPr id="42" name="文本框 41"/>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企业画册展示 </a:t>
              </a:r>
            </a:p>
          </p:txBody>
        </p:sp>
        <p:cxnSp>
          <p:nvCxnSpPr>
            <p:cNvPr id="43" name="直接连接符 42"/>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084215" y="2283458"/>
              <a:ext cx="202356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Photo show</a:t>
              </a:r>
            </a:p>
          </p:txBody>
        </p:sp>
      </p:grpSp>
      <p:grpSp>
        <p:nvGrpSpPr>
          <p:cNvPr id="45" name="组合 44"/>
          <p:cNvGrpSpPr/>
          <p:nvPr/>
        </p:nvGrpSpPr>
        <p:grpSpPr>
          <a:xfrm>
            <a:off x="8108210" y="4538470"/>
            <a:ext cx="3152850" cy="929614"/>
            <a:chOff x="4556926" y="2283458"/>
            <a:chExt cx="3152850" cy="929614"/>
          </a:xfrm>
        </p:grpSpPr>
        <p:sp>
          <p:nvSpPr>
            <p:cNvPr id="46" name="文本框 4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企业画册展示 </a:t>
              </a:r>
            </a:p>
          </p:txBody>
        </p:sp>
        <p:cxnSp>
          <p:nvCxnSpPr>
            <p:cNvPr id="47" name="直接连接符 46"/>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084215" y="2283458"/>
              <a:ext cx="202356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9069229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6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8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3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3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300"/>
                            </p:stCondLst>
                            <p:childTnLst>
                              <p:par>
                                <p:cTn id="27" presetID="42"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853" y="1763392"/>
            <a:ext cx="3265136" cy="1885735"/>
          </a:xfrm>
          <a:custGeom>
            <a:avLst/>
            <a:gdLst>
              <a:gd name="connsiteX0" fmla="*/ 0 w 3306303"/>
              <a:gd name="connsiteY0" fmla="*/ 0 h 2272936"/>
              <a:gd name="connsiteX1" fmla="*/ 3306303 w 3306303"/>
              <a:gd name="connsiteY1" fmla="*/ 0 h 2272936"/>
              <a:gd name="connsiteX2" fmla="*/ 3306303 w 3306303"/>
              <a:gd name="connsiteY2" fmla="*/ 2272936 h 2272936"/>
              <a:gd name="connsiteX3" fmla="*/ 0 w 3306303"/>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06303" h="2272936">
                <a:moveTo>
                  <a:pt x="0" y="0"/>
                </a:moveTo>
                <a:lnTo>
                  <a:pt x="3306303" y="0"/>
                </a:lnTo>
                <a:lnTo>
                  <a:pt x="3306303" y="2272936"/>
                </a:lnTo>
                <a:lnTo>
                  <a:pt x="0" y="2272936"/>
                </a:lnTo>
                <a:close/>
              </a:path>
            </a:pathLst>
          </a:custGeom>
          <a:effectLst>
            <a:outerShdw blurRad="254000" dist="63500" dir="2700000" algn="tl" rotWithShape="0">
              <a:prstClr val="black">
                <a:alpha val="30000"/>
              </a:prstClr>
            </a:outerShdw>
          </a:effectLst>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983" y="1763392"/>
            <a:ext cx="3300036" cy="1885735"/>
          </a:xfrm>
          <a:custGeom>
            <a:avLst/>
            <a:gdLst>
              <a:gd name="connsiteX0" fmla="*/ 0 w 3315789"/>
              <a:gd name="connsiteY0" fmla="*/ 0 h 2272936"/>
              <a:gd name="connsiteX1" fmla="*/ 3315789 w 3315789"/>
              <a:gd name="connsiteY1" fmla="*/ 0 h 2272936"/>
              <a:gd name="connsiteX2" fmla="*/ 3315789 w 3315789"/>
              <a:gd name="connsiteY2" fmla="*/ 2272936 h 2272936"/>
              <a:gd name="connsiteX3" fmla="*/ 0 w 3315789"/>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15789" h="2272936">
                <a:moveTo>
                  <a:pt x="0" y="0"/>
                </a:moveTo>
                <a:lnTo>
                  <a:pt x="3315789" y="0"/>
                </a:lnTo>
                <a:lnTo>
                  <a:pt x="3315789" y="2272936"/>
                </a:lnTo>
                <a:lnTo>
                  <a:pt x="0" y="2272936"/>
                </a:lnTo>
                <a:close/>
              </a:path>
            </a:pathLst>
          </a:custGeom>
          <a:effectLst>
            <a:outerShdw blurRad="254000" dist="63500" dir="2700000" algn="tl" rotWithShape="0">
              <a:prstClr val="black">
                <a:alpha val="30000"/>
              </a:prstClr>
            </a:outerShdw>
          </a:effectLst>
        </p:spPr>
      </p:pic>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38012" y="1763392"/>
            <a:ext cx="3315789" cy="1885735"/>
          </a:xfrm>
          <a:custGeom>
            <a:avLst/>
            <a:gdLst>
              <a:gd name="connsiteX0" fmla="*/ 0 w 3315789"/>
              <a:gd name="connsiteY0" fmla="*/ 0 h 2272935"/>
              <a:gd name="connsiteX1" fmla="*/ 3315789 w 3315789"/>
              <a:gd name="connsiteY1" fmla="*/ 0 h 2272935"/>
              <a:gd name="connsiteX2" fmla="*/ 3315789 w 3315789"/>
              <a:gd name="connsiteY2" fmla="*/ 2272935 h 2272935"/>
              <a:gd name="connsiteX3" fmla="*/ 0 w 3315789"/>
              <a:gd name="connsiteY3" fmla="*/ 2272935 h 2272935"/>
            </a:gdLst>
            <a:ahLst/>
            <a:cxnLst>
              <a:cxn ang="0">
                <a:pos x="connsiteX0" y="connsiteY0"/>
              </a:cxn>
              <a:cxn ang="0">
                <a:pos x="connsiteX1" y="connsiteY1"/>
              </a:cxn>
              <a:cxn ang="0">
                <a:pos x="connsiteX2" y="connsiteY2"/>
              </a:cxn>
              <a:cxn ang="0">
                <a:pos x="connsiteX3" y="connsiteY3"/>
              </a:cxn>
            </a:cxnLst>
            <a:rect l="l" t="t" r="r" b="b"/>
            <a:pathLst>
              <a:path w="3315789" h="2272935">
                <a:moveTo>
                  <a:pt x="0" y="0"/>
                </a:moveTo>
                <a:lnTo>
                  <a:pt x="3315789" y="0"/>
                </a:lnTo>
                <a:lnTo>
                  <a:pt x="3315789" y="2272935"/>
                </a:lnTo>
                <a:lnTo>
                  <a:pt x="0" y="2272935"/>
                </a:lnTo>
                <a:close/>
              </a:path>
            </a:pathLst>
          </a:custGeom>
          <a:effectLst>
            <a:outerShdw blurRad="254000" dist="63500" dir="2700000" algn="tl" rotWithShape="0">
              <a:prstClr val="black">
                <a:alpha val="30000"/>
              </a:prstClr>
            </a:outerShdw>
          </a:effectLst>
        </p:spPr>
      </p:pic>
      <p:sp>
        <p:nvSpPr>
          <p:cNvPr id="13" name="Rectangle 12"/>
          <p:cNvSpPr/>
          <p:nvPr/>
        </p:nvSpPr>
        <p:spPr>
          <a:xfrm>
            <a:off x="3625453"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rPr>
              <a:t>A</a:t>
            </a:r>
          </a:p>
        </p:txBody>
      </p:sp>
      <p:sp>
        <p:nvSpPr>
          <p:cNvPr id="14" name="Rectangle 13"/>
          <p:cNvSpPr/>
          <p:nvPr/>
        </p:nvSpPr>
        <p:spPr>
          <a:xfrm>
            <a:off x="7225360"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rPr>
              <a:t>B+</a:t>
            </a:r>
          </a:p>
        </p:txBody>
      </p:sp>
      <p:sp>
        <p:nvSpPr>
          <p:cNvPr id="15" name="Rectangle 14"/>
          <p:cNvSpPr/>
          <p:nvPr/>
        </p:nvSpPr>
        <p:spPr>
          <a:xfrm>
            <a:off x="10825265"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rPr>
              <a:t>B</a:t>
            </a:r>
          </a:p>
        </p:txBody>
      </p:sp>
      <p:grpSp>
        <p:nvGrpSpPr>
          <p:cNvPr id="18" name="组合 17"/>
          <p:cNvGrpSpPr/>
          <p:nvPr/>
        </p:nvGrpSpPr>
        <p:grpSpPr>
          <a:xfrm>
            <a:off x="4797466" y="352475"/>
            <a:ext cx="2442712" cy="560409"/>
            <a:chOff x="4757125" y="339028"/>
            <a:chExt cx="2442712" cy="560409"/>
          </a:xfrm>
        </p:grpSpPr>
        <p:sp>
          <p:nvSpPr>
            <p:cNvPr id="19"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20" name="圆角矩形 1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21" name="组合 20"/>
          <p:cNvGrpSpPr/>
          <p:nvPr/>
        </p:nvGrpSpPr>
        <p:grpSpPr>
          <a:xfrm>
            <a:off x="888852" y="3862252"/>
            <a:ext cx="2710131" cy="2331773"/>
            <a:chOff x="866777" y="971679"/>
            <a:chExt cx="2710131" cy="2331773"/>
          </a:xfrm>
        </p:grpSpPr>
        <p:sp>
          <p:nvSpPr>
            <p:cNvPr id="22" name="文本框 21"/>
            <p:cNvSpPr txBox="1"/>
            <p:nvPr/>
          </p:nvSpPr>
          <p:spPr>
            <a:xfrm>
              <a:off x="874713" y="1398422"/>
              <a:ext cx="2191626"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后在此</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框中选择粘贴</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并</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2943452"/>
              <a:ext cx="1412762" cy="360000"/>
              <a:chOff x="967582" y="4760383"/>
              <a:chExt cx="1412762" cy="360000"/>
            </a:xfrm>
          </p:grpSpPr>
          <p:sp>
            <p:nvSpPr>
              <p:cNvPr id="34" name="圆角矩形 33"/>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0" name="文本框 29"/>
            <p:cNvSpPr txBox="1"/>
            <p:nvPr/>
          </p:nvSpPr>
          <p:spPr>
            <a:xfrm>
              <a:off x="866777" y="971679"/>
              <a:ext cx="202356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36" name="组合 35"/>
          <p:cNvGrpSpPr/>
          <p:nvPr/>
        </p:nvGrpSpPr>
        <p:grpSpPr>
          <a:xfrm>
            <a:off x="4515687" y="3862252"/>
            <a:ext cx="2710131" cy="2331773"/>
            <a:chOff x="866777" y="971679"/>
            <a:chExt cx="2710131" cy="2331773"/>
          </a:xfrm>
        </p:grpSpPr>
        <p:sp>
          <p:nvSpPr>
            <p:cNvPr id="37" name="文本框 36"/>
            <p:cNvSpPr txBox="1"/>
            <p:nvPr/>
          </p:nvSpPr>
          <p:spPr>
            <a:xfrm>
              <a:off x="874713" y="1398422"/>
              <a:ext cx="2191626"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后在此</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框中选择粘贴</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并</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967582" y="2943452"/>
              <a:ext cx="1412762" cy="360000"/>
              <a:chOff x="967582" y="4760383"/>
              <a:chExt cx="1412762" cy="360000"/>
            </a:xfrm>
          </p:grpSpPr>
          <p:sp>
            <p:nvSpPr>
              <p:cNvPr id="42" name="圆角矩形 41"/>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41" name="文本框 40"/>
            <p:cNvSpPr txBox="1"/>
            <p:nvPr/>
          </p:nvSpPr>
          <p:spPr>
            <a:xfrm>
              <a:off x="866777" y="971679"/>
              <a:ext cx="202356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44" name="组合 43"/>
          <p:cNvGrpSpPr/>
          <p:nvPr/>
        </p:nvGrpSpPr>
        <p:grpSpPr>
          <a:xfrm>
            <a:off x="8142523" y="3862252"/>
            <a:ext cx="2710131" cy="2331773"/>
            <a:chOff x="866777" y="971679"/>
            <a:chExt cx="2710131" cy="2331773"/>
          </a:xfrm>
        </p:grpSpPr>
        <p:sp>
          <p:nvSpPr>
            <p:cNvPr id="45" name="文本框 44"/>
            <p:cNvSpPr txBox="1"/>
            <p:nvPr/>
          </p:nvSpPr>
          <p:spPr>
            <a:xfrm>
              <a:off x="874713" y="1398422"/>
              <a:ext cx="2191626"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后在此</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框中选择粘贴</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并</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967582" y="2943452"/>
              <a:ext cx="1412762" cy="360000"/>
              <a:chOff x="967582" y="4760383"/>
              <a:chExt cx="1412762" cy="360000"/>
            </a:xfrm>
          </p:grpSpPr>
          <p:sp>
            <p:nvSpPr>
              <p:cNvPr id="50" name="圆角矩形 49"/>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49" name="文本框 48"/>
            <p:cNvSpPr txBox="1"/>
            <p:nvPr/>
          </p:nvSpPr>
          <p:spPr>
            <a:xfrm>
              <a:off x="866777" y="971679"/>
              <a:ext cx="202356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684665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500"/>
                                        <p:tgtEl>
                                          <p:spTgt spid="36"/>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258592" y="1433780"/>
            <a:ext cx="4923758" cy="2356696"/>
            <a:chOff x="6258592" y="1013567"/>
            <a:chExt cx="4923758" cy="2356696"/>
          </a:xfrm>
        </p:grpSpPr>
        <p:grpSp>
          <p:nvGrpSpPr>
            <p:cNvPr id="3" name="组合 2"/>
            <p:cNvGrpSpPr/>
            <p:nvPr/>
          </p:nvGrpSpPr>
          <p:grpSpPr>
            <a:xfrm>
              <a:off x="6496177" y="1094333"/>
              <a:ext cx="4400423" cy="2143378"/>
              <a:chOff x="866777" y="1283755"/>
              <a:chExt cx="4400423" cy="2143378"/>
            </a:xfrm>
          </p:grpSpPr>
          <p:sp>
            <p:nvSpPr>
              <p:cNvPr id="4" name="文本框 3"/>
              <p:cNvSpPr txBox="1"/>
              <p:nvPr/>
            </p:nvSpPr>
            <p:spPr>
              <a:xfrm>
                <a:off x="874713" y="1718146"/>
                <a:ext cx="2590774"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74713" y="2225126"/>
                <a:ext cx="4392487" cy="66941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或者</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957943" y="2198889"/>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67582" y="3067133"/>
                <a:ext cx="1412762" cy="360000"/>
                <a:chOff x="967582" y="4884064"/>
                <a:chExt cx="1412762" cy="360000"/>
              </a:xfrm>
            </p:grpSpPr>
            <p:sp>
              <p:nvSpPr>
                <p:cNvPr id="9" name="圆角矩形 8"/>
                <p:cNvSpPr/>
                <p:nvPr/>
              </p:nvSpPr>
              <p:spPr>
                <a:xfrm>
                  <a:off x="967582" y="48840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142568" y="48947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8" name="文本框 7"/>
              <p:cNvSpPr txBox="1"/>
              <p:nvPr/>
            </p:nvSpPr>
            <p:spPr>
              <a:xfrm>
                <a:off x="866777" y="1283755"/>
                <a:ext cx="2331087"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
          <p:nvSpPr>
            <p:cNvPr id="21" name="矩形 20"/>
            <p:cNvSpPr/>
            <p:nvPr/>
          </p:nvSpPr>
          <p:spPr>
            <a:xfrm>
              <a:off x="6258592" y="1013567"/>
              <a:ext cx="4923758" cy="2356696"/>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5" name="图片占位符 2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tretch>
            <a:fillRect/>
          </a:stretch>
        </p:blipFill>
        <p:spPr>
          <a:xfrm>
            <a:off x="6258592" y="4038127"/>
            <a:ext cx="4923758" cy="2356696"/>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tretch>
            <a:fillRect/>
          </a:stretch>
        </p:blipFill>
        <p:spPr>
          <a:xfrm>
            <a:off x="1065213" y="1433781"/>
            <a:ext cx="4923758" cy="2356696"/>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tretch>
            <a:fillRect/>
          </a:stretch>
        </p:blipFill>
        <p:spPr>
          <a:xfrm>
            <a:off x="1065213" y="4038126"/>
            <a:ext cx="4923757" cy="2356696"/>
          </a:xfrm>
          <a:ln w="25400">
            <a:noFill/>
          </a:ln>
          <a:effectLst>
            <a:outerShdw blurRad="254000" dist="63500" dir="2700000" algn="tl" rotWithShape="0">
              <a:prstClr val="black">
                <a:alpha val="30000"/>
              </a:prstClr>
            </a:outerShdw>
          </a:effectLst>
        </p:spPr>
      </p:pic>
      <p:grpSp>
        <p:nvGrpSpPr>
          <p:cNvPr id="15" name="组合 14"/>
          <p:cNvGrpSpPr/>
          <p:nvPr/>
        </p:nvGrpSpPr>
        <p:grpSpPr>
          <a:xfrm>
            <a:off x="4797466" y="352475"/>
            <a:ext cx="2442712" cy="560409"/>
            <a:chOff x="4757125" y="339028"/>
            <a:chExt cx="2442712" cy="560409"/>
          </a:xfrm>
        </p:grpSpPr>
        <p:sp>
          <p:nvSpPr>
            <p:cNvPr id="16"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7" name="圆角矩形 16"/>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2293207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Scale>
                                      <p:cBhvr>
                                        <p:cTn id="1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5"/>
                                        </p:tgtEl>
                                        <p:attrNameLst>
                                          <p:attrName>ppt_x</p:attrName>
                                          <p:attrName>ppt_y</p:attrName>
                                        </p:attrNameLst>
                                      </p:cBhvr>
                                    </p:animMotion>
                                    <p:animEffect transition="in" filter="fade">
                                      <p:cBhvr>
                                        <p:cTn id="21" dur="1000"/>
                                        <p:tgtEl>
                                          <p:spTgt spid="25"/>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52618" y="1264024"/>
            <a:ext cx="2877671" cy="355002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3" name="矩形 2"/>
          <p:cNvSpPr/>
          <p:nvPr/>
        </p:nvSpPr>
        <p:spPr>
          <a:xfrm>
            <a:off x="228600" y="1264024"/>
            <a:ext cx="2877671" cy="3550023"/>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190609" y="1264024"/>
            <a:ext cx="2877671" cy="3550023"/>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114627" y="1264024"/>
            <a:ext cx="2877671" cy="3550023"/>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257053" y="1403628"/>
            <a:ext cx="2706076" cy="3255703"/>
          </a:xfrm>
          <a:prstGeom prst="rect">
            <a:avLst/>
          </a:prstGeom>
          <a:gradFill>
            <a:gsLst>
              <a:gs pos="0">
                <a:srgbClr val="46A2D0">
                  <a:alpha val="80000"/>
                </a:srgbClr>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a:off x="5890324" y="5152075"/>
            <a:ext cx="424546" cy="237892"/>
          </a:xfrm>
          <a:prstGeom prst="triangle">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19" name="PA-文本框 50">
            <a:extLst>
              <a:ext uri="{FF2B5EF4-FFF2-40B4-BE49-F238E27FC236}">
                <a16:creationId xmlns:a16="http://schemas.microsoft.com/office/drawing/2014/main" xmlns="" id="{46630D7B-4BA5-4989-8F72-A67D800FFF51}"/>
              </a:ext>
            </a:extLst>
          </p:cNvPr>
          <p:cNvSpPr txBox="1"/>
          <p:nvPr>
            <p:custDataLst>
              <p:tags r:id="rId1"/>
            </p:custDataLst>
          </p:nvPr>
        </p:nvSpPr>
        <p:spPr>
          <a:xfrm>
            <a:off x="2504698" y="5561023"/>
            <a:ext cx="7183232" cy="792974"/>
          </a:xfrm>
          <a:prstGeom prst="rect">
            <a:avLst/>
          </a:prstGeom>
          <a:noFill/>
        </p:spPr>
        <p:txBody>
          <a:bodyPr wrap="square" rtlCol="0">
            <a:spAutoFit/>
          </a:bodyPr>
          <a:lstStyle/>
          <a:p>
            <a:pPr algn="ctr">
              <a:lnSpc>
                <a:spcPct val="130000"/>
              </a:lnSpc>
            </a:pPr>
            <a:r>
              <a:rPr lang="en-US" altLang="zh-CN" sz="1200" dirty="0">
                <a:solidFill>
                  <a:schemeClr val="bg1">
                    <a:lumMod val="65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65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65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65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65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65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65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65000"/>
                  </a:schemeClr>
                </a:solidFill>
                <a:latin typeface="Adobe 宋体 Std L" panose="02020300000000000000" pitchFamily="18" charset="-122"/>
                <a:ea typeface="Adobe 宋体 Std L" panose="02020300000000000000" pitchFamily="18" charset="-122"/>
              </a:rPr>
              <a:t> template</a:t>
            </a:r>
            <a:endParaRPr lang="zh-CN" altLang="en-US" sz="1200" dirty="0">
              <a:solidFill>
                <a:schemeClr val="bg1">
                  <a:lumMod val="65000"/>
                </a:schemeClr>
              </a:solidFill>
              <a:latin typeface="Adobe 宋体 Std L" panose="02020300000000000000" pitchFamily="18" charset="-122"/>
              <a:ea typeface="Adobe 宋体 Std L" panose="02020300000000000000" pitchFamily="18" charset="-122"/>
            </a:endParaRPr>
          </a:p>
          <a:p>
            <a:pPr algn="ctr">
              <a:lnSpc>
                <a:spcPct val="130000"/>
              </a:lnSpc>
            </a:pPr>
            <a:endParaRPr lang="zh-CN" altLang="en-US" sz="1200" dirty="0">
              <a:solidFill>
                <a:schemeClr val="bg1">
                  <a:lumMod val="65000"/>
                </a:schemeClr>
              </a:solidFill>
              <a:latin typeface="Adobe 宋体 Std L" panose="02020300000000000000" pitchFamily="18" charset="-122"/>
              <a:ea typeface="Adobe 宋体 Std L" panose="02020300000000000000" pitchFamily="18" charset="-122"/>
            </a:endParaRPr>
          </a:p>
        </p:txBody>
      </p:sp>
      <p:grpSp>
        <p:nvGrpSpPr>
          <p:cNvPr id="29" name="组合 28"/>
          <p:cNvGrpSpPr/>
          <p:nvPr/>
        </p:nvGrpSpPr>
        <p:grpSpPr>
          <a:xfrm>
            <a:off x="6561955" y="1842889"/>
            <a:ext cx="2096271" cy="2421738"/>
            <a:chOff x="866777" y="1179871"/>
            <a:chExt cx="2096271" cy="2421738"/>
          </a:xfrm>
        </p:grpSpPr>
        <p:sp>
          <p:nvSpPr>
            <p:cNvPr id="30" name="文本框 29"/>
            <p:cNvSpPr txBox="1"/>
            <p:nvPr/>
          </p:nvSpPr>
          <p:spPr>
            <a:xfrm>
              <a:off x="874713" y="1563711"/>
              <a:ext cx="1991251"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bg1"/>
                  </a:solidFill>
                  <a:latin typeface="微软雅黑" panose="020B0503020204020204" pitchFamily="34" charset="-122"/>
                  <a:ea typeface="微软雅黑" panose="020B0503020204020204" pitchFamily="34" charset="-122"/>
                </a:rPr>
                <a:t>企业画册展示 </a:t>
              </a:r>
              <a:r>
                <a:rPr lang="en-US" altLang="zh-CN" b="1" dirty="0">
                  <a:solidFill>
                    <a:schemeClr val="bg1"/>
                  </a:solidFill>
                  <a:latin typeface="微软雅黑" panose="020B0503020204020204" pitchFamily="34" charset="-122"/>
                  <a:ea typeface="微软雅黑" panose="020B0503020204020204" pitchFamily="34" charset="-122"/>
                </a:rPr>
                <a:t>&gt;&gt;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957943" y="2015104"/>
              <a:ext cx="19080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967582" y="3241609"/>
              <a:ext cx="1412762" cy="360000"/>
              <a:chOff x="967582" y="5058540"/>
              <a:chExt cx="1412762" cy="360000"/>
            </a:xfrm>
          </p:grpSpPr>
          <p:sp>
            <p:nvSpPr>
              <p:cNvPr id="35" name="圆角矩形 34"/>
              <p:cNvSpPr/>
              <p:nvPr/>
            </p:nvSpPr>
            <p:spPr>
              <a:xfrm>
                <a:off x="967582" y="5058540"/>
                <a:ext cx="1412762" cy="360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文本框 35"/>
              <p:cNvSpPr txBox="1"/>
              <p:nvPr/>
            </p:nvSpPr>
            <p:spPr>
              <a:xfrm>
                <a:off x="1187772" y="5069263"/>
                <a:ext cx="972382"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rgbClr val="1D6AAE"/>
                    </a:solidFill>
                  </a:rPr>
                  <a:t>Text Here</a:t>
                </a:r>
                <a:endParaRPr lang="zh-CN" altLang="en-US" sz="1600" dirty="0">
                  <a:solidFill>
                    <a:srgbClr val="1D6AAE"/>
                  </a:solidFill>
                </a:endParaRPr>
              </a:p>
            </p:txBody>
          </p:sp>
        </p:grpSp>
        <p:sp>
          <p:nvSpPr>
            <p:cNvPr id="34" name="文本框 33"/>
            <p:cNvSpPr txBox="1"/>
            <p:nvPr/>
          </p:nvSpPr>
          <p:spPr>
            <a:xfrm>
              <a:off x="866777" y="1179871"/>
              <a:ext cx="171438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bg1"/>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148552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8" presetClass="entr" presetSubtype="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Right)">
                                      <p:cBhvr>
                                        <p:cTn id="38" dur="500"/>
                                        <p:tgtEl>
                                          <p:spTgt spid="19"/>
                                        </p:tgtEl>
                                      </p:cBhvr>
                                    </p:animEffect>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14" grpId="0" animBg="1"/>
      <p:bldP spid="16" grpId="0" animBg="1"/>
      <p:bldP spid="17" grpId="0" animBg="1"/>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7" name="PA-文本框 50">
            <a:extLst>
              <a:ext uri="{FF2B5EF4-FFF2-40B4-BE49-F238E27FC236}">
                <a16:creationId xmlns:a16="http://schemas.microsoft.com/office/drawing/2014/main" xmlns=""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templateBrief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ppt</a:t>
            </a: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p:txBody>
      </p:sp>
      <p:sp>
        <p:nvSpPr>
          <p:cNvPr id="33" name="矩形 32">
            <a:extLst>
              <a:ext uri="{FF2B5EF4-FFF2-40B4-BE49-F238E27FC236}">
                <a16:creationId xmlns:a16="http://schemas.microsoft.com/office/drawing/2014/main" xmlns=""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a:extLst>
              <a:ext uri="{FF2B5EF4-FFF2-40B4-BE49-F238E27FC236}">
                <a16:creationId xmlns:a16="http://schemas.microsoft.com/office/drawing/2014/main" xmlns=""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ea typeface="微软雅黑 Light" panose="020B0502040204020203" pitchFamily="34" charset="-122"/>
              </a:rPr>
              <a:t>03</a:t>
            </a:r>
            <a:endParaRPr lang="zh-CN" altLang="en-US" sz="8800" dirty="0">
              <a:solidFill>
                <a:schemeClr val="bg1"/>
              </a:solidFill>
              <a:latin typeface="Agency FB" panose="020B0503020202020204" pitchFamily="34" charset="0"/>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a:extLst>
              <a:ext uri="{FF2B5EF4-FFF2-40B4-BE49-F238E27FC236}">
                <a16:creationId xmlns:a16="http://schemas.microsoft.com/office/drawing/2014/main" xmlns=""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latin typeface="仿宋" panose="02010609060101010101" pitchFamily="49" charset="-122"/>
                <a:ea typeface="仿宋" panose="02010609060101010101" pitchFamily="49" charset="-122"/>
              </a:rPr>
              <a:t>PART</a:t>
            </a:r>
            <a:endParaRPr lang="zh-CN" altLang="en-US" sz="2400" b="1" spc="300" dirty="0">
              <a:solidFill>
                <a:schemeClr val="bg1"/>
              </a:solidFill>
              <a:latin typeface="仿宋" panose="02010609060101010101" pitchFamily="49" charset="-122"/>
              <a:ea typeface="仿宋" panose="02010609060101010101" pitchFamily="49" charset="-122"/>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文化</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及</a:t>
            </a: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荣誉</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8602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0 w 12192000"/>
              <a:gd name="connsiteY2" fmla="*/ 6858000 h 6858000"/>
              <a:gd name="connsiteX3" fmla="*/ 0 w 12192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0" y="685800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7" idx="1"/>
            <a:endCxn id="7" idx="2"/>
          </p:cNvCxnSpPr>
          <p:nvPr/>
        </p:nvCxnSpPr>
        <p:spPr>
          <a:xfrm flipH="1">
            <a:off x="0" y="0"/>
            <a:ext cx="12192000" cy="6858000"/>
          </a:xfrm>
          <a:prstGeom prst="line">
            <a:avLst/>
          </a:prstGeom>
          <a:ln w="101600">
            <a:gradFill>
              <a:gsLst>
                <a:gs pos="0">
                  <a:srgbClr val="46A2D0"/>
                </a:gs>
                <a:gs pos="100000">
                  <a:srgbClr val="1D6AAE"/>
                </a:gs>
              </a:gsLst>
              <a:lin ang="5400000" scaled="1"/>
            </a:gra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2622176" y="4073657"/>
            <a:ext cx="2554690" cy="1541289"/>
            <a:chOff x="3214098" y="4073657"/>
            <a:chExt cx="2554690" cy="1541289"/>
          </a:xfrm>
        </p:grpSpPr>
        <p:sp>
          <p:nvSpPr>
            <p:cNvPr id="47" name="圆角矩形 46"/>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53"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选择只保留文字选择粘贴并</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Subtitle 2">
              <a:extLst>
                <a:ext uri="{FF2B5EF4-FFF2-40B4-BE49-F238E27FC236}">
                  <a16:creationId xmlns:a16="http://schemas.microsoft.com/office/drawing/2014/main" xmlns=""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远见力</a:t>
              </a:r>
              <a:endParaRPr lang="id-ID" sz="18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63" name="组合 62"/>
          <p:cNvGrpSpPr/>
          <p:nvPr/>
        </p:nvGrpSpPr>
        <p:grpSpPr>
          <a:xfrm>
            <a:off x="5534918" y="4073657"/>
            <a:ext cx="2554690" cy="1541289"/>
            <a:chOff x="3214098" y="4073657"/>
            <a:chExt cx="2554690" cy="1541289"/>
          </a:xfrm>
        </p:grpSpPr>
        <p:sp>
          <p:nvSpPr>
            <p:cNvPr id="64" name="圆角矩形 63"/>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65"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选择只保留文字选择粘贴并</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Subtitle 2">
              <a:extLst>
                <a:ext uri="{FF2B5EF4-FFF2-40B4-BE49-F238E27FC236}">
                  <a16:creationId xmlns:a16="http://schemas.microsoft.com/office/drawing/2014/main" xmlns=""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创新力</a:t>
              </a:r>
            </a:p>
          </p:txBody>
        </p:sp>
      </p:grpSp>
      <p:sp>
        <p:nvSpPr>
          <p:cNvPr id="8" name="等腰三角形 7"/>
          <p:cNvSpPr/>
          <p:nvPr/>
        </p:nvSpPr>
        <p:spPr>
          <a:xfrm>
            <a:off x="0" y="5345692"/>
            <a:ext cx="2622176" cy="1506071"/>
          </a:xfrm>
          <a:prstGeom prst="triangle">
            <a:avLst>
              <a:gd name="adj" fmla="val 0"/>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8311979" y="2304851"/>
            <a:ext cx="3491296" cy="2722154"/>
            <a:chOff x="851267" y="971679"/>
            <a:chExt cx="3491296" cy="2722154"/>
          </a:xfrm>
        </p:grpSpPr>
        <p:sp>
          <p:nvSpPr>
            <p:cNvPr id="22" name="文本框 21"/>
            <p:cNvSpPr txBox="1"/>
            <p:nvPr/>
          </p:nvSpPr>
          <p:spPr>
            <a:xfrm>
              <a:off x="1347832" y="1563711"/>
              <a:ext cx="2994731"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smtClean="0">
                  <a:solidFill>
                    <a:schemeClr val="tx1">
                      <a:lumMod val="75000"/>
                      <a:lumOff val="25000"/>
                    </a:schemeClr>
                  </a:solidFill>
                  <a:latin typeface="微软雅黑" panose="020B0503020204020204" pitchFamily="34" charset="-122"/>
                  <a:ea typeface="微软雅黑" panose="020B0503020204020204" pitchFamily="34" charset="-122"/>
                </a:rPr>
                <a:t>&lt;&lt; </a:t>
              </a: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企业</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画册</a:t>
              </a: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1267" y="2131342"/>
              <a:ext cx="3479573" cy="1036566"/>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4" name="直接连接符 23"/>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2818799" y="3333833"/>
              <a:ext cx="1412762" cy="360000"/>
              <a:chOff x="2818799" y="5150764"/>
              <a:chExt cx="1412762" cy="360000"/>
            </a:xfrm>
          </p:grpSpPr>
          <p:sp>
            <p:nvSpPr>
              <p:cNvPr id="27" name="圆角矩形 26"/>
              <p:cNvSpPr/>
              <p:nvPr/>
            </p:nvSpPr>
            <p:spPr>
              <a:xfrm>
                <a:off x="2818799"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2993785"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6" name="文本框 25"/>
            <p:cNvSpPr txBox="1"/>
            <p:nvPr/>
          </p:nvSpPr>
          <p:spPr>
            <a:xfrm>
              <a:off x="1698581" y="971679"/>
              <a:ext cx="2632259"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1003451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ppt_x"/>
                                          </p:val>
                                        </p:tav>
                                        <p:tav tm="100000">
                                          <p:val>
                                            <p:strVal val="#ppt_x"/>
                                          </p:val>
                                        </p:tav>
                                      </p:tavLst>
                                    </p:anim>
                                    <p:anim calcmode="lin" valueType="num">
                                      <p:cBhvr additive="base">
                                        <p:cTn id="25" dur="500" fill="hold"/>
                                        <p:tgtEl>
                                          <p:spTgt spid="63"/>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048" y="3988394"/>
            <a:ext cx="12202048" cy="2869605"/>
          </a:xfrm>
          <a:custGeom>
            <a:avLst/>
            <a:gdLst>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0 h 3277786"/>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5" fmla="*/ 0 w 12192000"/>
              <a:gd name="connsiteY5" fmla="*/ 0 h 3277786"/>
              <a:gd name="connsiteX0" fmla="*/ 0 w 12192000"/>
              <a:gd name="connsiteY0" fmla="*/ 206696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0" fmla="*/ 0 w 12202048"/>
              <a:gd name="connsiteY0" fmla="*/ 1665026 h 3277786"/>
              <a:gd name="connsiteX1" fmla="*/ 12202048 w 12202048"/>
              <a:gd name="connsiteY1" fmla="*/ 0 h 3277786"/>
              <a:gd name="connsiteX2" fmla="*/ 12202048 w 12202048"/>
              <a:gd name="connsiteY2" fmla="*/ 3277786 h 3277786"/>
              <a:gd name="connsiteX3" fmla="*/ 10048 w 12202048"/>
              <a:gd name="connsiteY3" fmla="*/ 3277786 h 3277786"/>
              <a:gd name="connsiteX4" fmla="*/ 0 w 12202048"/>
              <a:gd name="connsiteY4" fmla="*/ 1665026 h 327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3277786">
                <a:moveTo>
                  <a:pt x="0" y="1665026"/>
                </a:moveTo>
                <a:lnTo>
                  <a:pt x="12202048" y="0"/>
                </a:lnTo>
                <a:lnTo>
                  <a:pt x="12202048" y="3277786"/>
                </a:lnTo>
                <a:lnTo>
                  <a:pt x="10048" y="3277786"/>
                </a:lnTo>
                <a:cubicBezTo>
                  <a:pt x="6699" y="2740199"/>
                  <a:pt x="3349" y="2202613"/>
                  <a:pt x="0" y="1665026"/>
                </a:cubicBezTo>
                <a:close/>
              </a:path>
            </a:pathLst>
          </a:custGeom>
          <a:gradFill>
            <a:gsLst>
              <a:gs pos="0">
                <a:srgbClr val="46A2D0"/>
              </a:gs>
              <a:gs pos="100000">
                <a:srgbClr val="1D6AAE"/>
              </a:gs>
            </a:gsLst>
            <a:lin ang="4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pic>
        <p:nvPicPr>
          <p:cNvPr id="64" name="图片 63">
            <a:extLst>
              <a:ext uri="{FF2B5EF4-FFF2-40B4-BE49-F238E27FC236}">
                <a16:creationId xmlns:a16="http://schemas.microsoft.com/office/drawing/2014/main" xmlns="" id="{1D9EC29F-1944-4860-8659-19B8A0F5B5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1744" y="2102800"/>
            <a:ext cx="4690267" cy="4484235"/>
          </a:xfrm>
          <a:prstGeom prst="rect">
            <a:avLst/>
          </a:prstGeom>
        </p:spPr>
      </p:pic>
      <p:pic>
        <p:nvPicPr>
          <p:cNvPr id="65" name="图片 64">
            <a:extLst>
              <a:ext uri="{FF2B5EF4-FFF2-40B4-BE49-F238E27FC236}">
                <a16:creationId xmlns:a16="http://schemas.microsoft.com/office/drawing/2014/main" xmlns="" id="{F41D866A-D7FD-4CC4-B598-9B48B598FB37}"/>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7335909" y="5032754"/>
            <a:ext cx="368943" cy="519253"/>
          </a:xfrm>
          <a:prstGeom prst="rect">
            <a:avLst/>
          </a:prstGeom>
        </p:spPr>
      </p:pic>
      <p:sp>
        <p:nvSpPr>
          <p:cNvPr id="67" name="TextBox 7">
            <a:extLst>
              <a:ext uri="{FF2B5EF4-FFF2-40B4-BE49-F238E27FC236}">
                <a16:creationId xmlns:a16="http://schemas.microsoft.com/office/drawing/2014/main" xmlns="" id="{27D9584A-AEF6-47C9-BB38-0D9773E21270}"/>
              </a:ext>
            </a:extLst>
          </p:cNvPr>
          <p:cNvSpPr txBox="1"/>
          <p:nvPr/>
        </p:nvSpPr>
        <p:spPr>
          <a:xfrm>
            <a:off x="7866419" y="4938075"/>
            <a:ext cx="1323439" cy="307777"/>
          </a:xfrm>
          <a:prstGeom prst="rect">
            <a:avLst/>
          </a:prstGeom>
          <a:noFill/>
        </p:spPr>
        <p:txBody>
          <a:bodyPr wrap="square" rtlCol="0">
            <a:spAutoFit/>
          </a:bodyPr>
          <a:lstStyle/>
          <a:p>
            <a:pPr defTabSz="1219020"/>
            <a:r>
              <a:rPr lang="zh-CN" altLang="en-US" sz="1400" b="1" dirty="0" smtClean="0">
                <a:solidFill>
                  <a:schemeClr val="bg1"/>
                </a:solidFill>
                <a:latin typeface="方正黑体简体" panose="02010601030101010101" pitchFamily="2" charset="-122"/>
                <a:ea typeface="方正黑体简体" panose="02010601030101010101" pitchFamily="2" charset="-122"/>
                <a:cs typeface="+mn-ea"/>
                <a:sym typeface="+mn-lt"/>
              </a:rPr>
              <a:t>产品功能特性</a:t>
            </a:r>
            <a:endParaRPr lang="en-US" altLang="zh-CN" sz="1400" b="1"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68" name="文本框 67">
            <a:extLst>
              <a:ext uri="{FF2B5EF4-FFF2-40B4-BE49-F238E27FC236}">
                <a16:creationId xmlns:a16="http://schemas.microsoft.com/office/drawing/2014/main" xmlns="" id="{2731787A-8C97-47CC-B592-AE49902F7271}"/>
              </a:ext>
            </a:extLst>
          </p:cNvPr>
          <p:cNvSpPr txBox="1"/>
          <p:nvPr/>
        </p:nvSpPr>
        <p:spPr>
          <a:xfrm>
            <a:off x="7866419" y="5223669"/>
            <a:ext cx="3030115" cy="831381"/>
          </a:xfrm>
          <a:prstGeom prst="rect">
            <a:avLst/>
          </a:prstGeom>
          <a:noFill/>
        </p:spPr>
        <p:txBody>
          <a:bodyPr wrap="square" rtlCol="0">
            <a:spAutoFit/>
          </a:bodyPr>
          <a:lstStyle/>
          <a:p>
            <a:pPr defTabSz="1219020">
              <a:lnSpc>
                <a:spcPct val="150000"/>
              </a:lnSpc>
            </a:pPr>
            <a:r>
              <a:rPr lang="zh-CN" altLang="en-US" sz="1067"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70" name="矩形 69"/>
          <p:cNvSpPr/>
          <p:nvPr/>
        </p:nvSpPr>
        <p:spPr>
          <a:xfrm>
            <a:off x="1819856" y="2276872"/>
            <a:ext cx="4032448" cy="230425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pic>
        <p:nvPicPr>
          <p:cNvPr id="71" name="图片 70">
            <a:extLst>
              <a:ext uri="{FF2B5EF4-FFF2-40B4-BE49-F238E27FC236}">
                <a16:creationId xmlns:a16="http://schemas.microsoft.com/office/drawing/2014/main" xmlns="" id="{36C0F669-170C-4C9E-BB2D-AD54BE10AD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86149" y="3302746"/>
            <a:ext cx="2468161" cy="3152404"/>
          </a:xfrm>
          <a:prstGeom prst="rect">
            <a:avLst/>
          </a:prstGeom>
        </p:spPr>
      </p:pic>
      <p:sp>
        <p:nvSpPr>
          <p:cNvPr id="72" name="矩形 71"/>
          <p:cNvSpPr/>
          <p:nvPr/>
        </p:nvSpPr>
        <p:spPr>
          <a:xfrm>
            <a:off x="4884582" y="3573605"/>
            <a:ext cx="1577620" cy="2067523"/>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pic>
        <p:nvPicPr>
          <p:cNvPr id="73" name="图片 72">
            <a:extLst>
              <a:ext uri="{FF2B5EF4-FFF2-40B4-BE49-F238E27FC236}">
                <a16:creationId xmlns:a16="http://schemas.microsoft.com/office/drawing/2014/main" xmlns="" id="{E979F31D-EEDC-4310-8792-978030FFD0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79776" y="4097570"/>
            <a:ext cx="1047043" cy="2729532"/>
          </a:xfrm>
          <a:prstGeom prst="rect">
            <a:avLst/>
          </a:prstGeom>
        </p:spPr>
      </p:pic>
      <p:sp>
        <p:nvSpPr>
          <p:cNvPr id="74" name="圆角矩形 73"/>
          <p:cNvSpPr/>
          <p:nvPr/>
        </p:nvSpPr>
        <p:spPr>
          <a:xfrm>
            <a:off x="4186694" y="4147203"/>
            <a:ext cx="849911" cy="1824203"/>
          </a:xfrm>
          <a:prstGeom prst="roundRect">
            <a:avLst>
              <a:gd name="adj" fmla="val 10433"/>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grpSp>
        <p:nvGrpSpPr>
          <p:cNvPr id="19" name="组合 18"/>
          <p:cNvGrpSpPr/>
          <p:nvPr/>
        </p:nvGrpSpPr>
        <p:grpSpPr>
          <a:xfrm>
            <a:off x="7151536" y="1581762"/>
            <a:ext cx="3487509" cy="2511140"/>
            <a:chOff x="866777" y="971679"/>
            <a:chExt cx="3487509" cy="2511140"/>
          </a:xfrm>
        </p:grpSpPr>
        <p:sp>
          <p:nvSpPr>
            <p:cNvPr id="20" name="文本框 19"/>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中选框</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中选择粘贴并选择只保此您</a:t>
              </a:r>
            </a:p>
          </p:txBody>
        </p:sp>
        <p:cxnSp>
          <p:nvCxnSpPr>
            <p:cNvPr id="22" name="直接连接符 21"/>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122819"/>
              <a:ext cx="1412762" cy="360000"/>
              <a:chOff x="967582" y="4939750"/>
              <a:chExt cx="1412762" cy="360000"/>
            </a:xfrm>
          </p:grpSpPr>
          <p:sp>
            <p:nvSpPr>
              <p:cNvPr id="25" name="圆角矩形 24"/>
              <p:cNvSpPr/>
              <p:nvPr/>
            </p:nvSpPr>
            <p:spPr>
              <a:xfrm>
                <a:off x="967582" y="493975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142568" y="495047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4" name="文本框 23"/>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6710130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1000" fill="hold"/>
                                        <p:tgtEl>
                                          <p:spTgt spid="7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1000"/>
                                        <p:tgtEl>
                                          <p:spTgt spid="74"/>
                                        </p:tgtEl>
                                      </p:cBhvr>
                                    </p:animEffect>
                                    <p:anim calcmode="lin" valueType="num">
                                      <p:cBhvr>
                                        <p:cTn id="33" dur="1000" fill="hold"/>
                                        <p:tgtEl>
                                          <p:spTgt spid="74"/>
                                        </p:tgtEl>
                                        <p:attrNameLst>
                                          <p:attrName>ppt_x</p:attrName>
                                        </p:attrNameLst>
                                      </p:cBhvr>
                                      <p:tavLst>
                                        <p:tav tm="0">
                                          <p:val>
                                            <p:strVal val="#ppt_x"/>
                                          </p:val>
                                        </p:tav>
                                        <p:tav tm="100000">
                                          <p:val>
                                            <p:strVal val="#ppt_x"/>
                                          </p:val>
                                        </p:tav>
                                      </p:tavLst>
                                    </p:anim>
                                    <p:anim calcmode="lin" valueType="num">
                                      <p:cBhvr>
                                        <p:cTn id="34" dur="1000" fill="hold"/>
                                        <p:tgtEl>
                                          <p:spTgt spid="74"/>
                                        </p:tgtEl>
                                        <p:attrNameLst>
                                          <p:attrName>ppt_y</p:attrName>
                                        </p:attrNameLst>
                                      </p:cBhvr>
                                      <p:tavLst>
                                        <p:tav tm="0">
                                          <p:val>
                                            <p:strVal val="#ppt_y+.1"/>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1+#ppt_w/2"/>
                                          </p:val>
                                        </p:tav>
                                        <p:tav tm="100000">
                                          <p:val>
                                            <p:strVal val="#ppt_x"/>
                                          </p:val>
                                        </p:tav>
                                      </p:tavLst>
                                    </p:anim>
                                    <p:anim calcmode="lin" valueType="num">
                                      <p:cBhvr additive="base">
                                        <p:cTn id="38" dur="500" fill="hold"/>
                                        <p:tgtEl>
                                          <p:spTgt spid="6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1+#ppt_w/2"/>
                                          </p:val>
                                        </p:tav>
                                        <p:tav tm="100000">
                                          <p:val>
                                            <p:strVal val="#ppt_x"/>
                                          </p:val>
                                        </p:tav>
                                      </p:tavLst>
                                    </p:anim>
                                    <p:anim calcmode="lin" valueType="num">
                                      <p:cBhvr additive="base">
                                        <p:cTn id="42" dur="500" fill="hold"/>
                                        <p:tgtEl>
                                          <p:spTgt spid="6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500" fill="hold"/>
                                        <p:tgtEl>
                                          <p:spTgt spid="68"/>
                                        </p:tgtEl>
                                        <p:attrNameLst>
                                          <p:attrName>ppt_x</p:attrName>
                                        </p:attrNameLst>
                                      </p:cBhvr>
                                      <p:tavLst>
                                        <p:tav tm="0">
                                          <p:val>
                                            <p:strVal val="1+#ppt_w/2"/>
                                          </p:val>
                                        </p:tav>
                                        <p:tav tm="100000">
                                          <p:val>
                                            <p:strVal val="#ppt_x"/>
                                          </p:val>
                                        </p:tav>
                                      </p:tavLst>
                                    </p:anim>
                                    <p:anim calcmode="lin" valueType="num">
                                      <p:cBhvr additive="base">
                                        <p:cTn id="46" dur="500" fill="hold"/>
                                        <p:tgtEl>
                                          <p:spTgt spid="68"/>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42"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animBg="1"/>
      <p:bldP spid="72" grpId="0" animBg="1"/>
      <p:bldP spid="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145" y="1234384"/>
            <a:ext cx="3487509" cy="2722154"/>
            <a:chOff x="866777" y="971679"/>
            <a:chExt cx="3487509" cy="2722154"/>
          </a:xfrm>
        </p:grpSpPr>
        <p:sp>
          <p:nvSpPr>
            <p:cNvPr id="7" name="文本框 6"/>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9" name="直接连接符 8"/>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967582" y="3333833"/>
              <a:ext cx="1412762" cy="360000"/>
              <a:chOff x="967582" y="5150764"/>
              <a:chExt cx="1412762" cy="360000"/>
            </a:xfrm>
          </p:grpSpPr>
          <p:sp>
            <p:nvSpPr>
              <p:cNvPr id="12" name="圆角矩形 11"/>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1" name="文本框 10"/>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pic>
        <p:nvPicPr>
          <p:cNvPr id="20" name="图片占位符 19"/>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7976640" y="1390809"/>
            <a:ext cx="3340648" cy="2505486"/>
          </a:xfrm>
          <a:ln w="25400">
            <a:noFill/>
          </a:ln>
          <a:effectLst>
            <a:outerShdw blurRad="254000" dist="63500" dir="2700000" algn="tl" rotWithShape="0">
              <a:prstClr val="black">
                <a:alpha val="30000"/>
              </a:prstClr>
            </a:outerShdw>
          </a:effectLst>
        </p:spPr>
      </p:pic>
      <p:pic>
        <p:nvPicPr>
          <p:cNvPr id="23" name="图片占位符 22"/>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7340853" y="4103076"/>
            <a:ext cx="3971591" cy="2389065"/>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5"/>
          </p:nvPr>
        </p:nvPicPr>
        <p:blipFill rotWithShape="1">
          <a:blip r:embed="rId5" cstate="print">
            <a:extLst>
              <a:ext uri="{28A0092B-C50C-407E-A947-70E740481C1C}">
                <a14:useLocalDpi xmlns:a14="http://schemas.microsoft.com/office/drawing/2010/main" val="0"/>
              </a:ext>
            </a:extLst>
          </a:blip>
          <a:srcRect l="15684" r="15684"/>
          <a:stretch/>
        </p:blipFill>
        <p:spPr>
          <a:xfrm>
            <a:off x="4191734" y="4103076"/>
            <a:ext cx="2914943" cy="2389065"/>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6"/>
          </p:nvPr>
        </p:nvPicPr>
        <p:blipFill rotWithShape="1">
          <a:blip r:embed="rId6" cstate="print">
            <a:extLst>
              <a:ext uri="{28A0092B-C50C-407E-A947-70E740481C1C}">
                <a14:useLocalDpi xmlns:a14="http://schemas.microsoft.com/office/drawing/2010/main" val="0"/>
              </a:ext>
            </a:extLst>
          </a:blip>
          <a:srcRect l="14192" r="45622"/>
          <a:stretch/>
        </p:blipFill>
        <p:spPr>
          <a:xfrm>
            <a:off x="874713" y="1383322"/>
            <a:ext cx="3087687" cy="5108820"/>
          </a:xfrm>
          <a:ln w="25400">
            <a:noFill/>
          </a:ln>
          <a:effectLst>
            <a:outerShdw blurRad="254000" dist="63500" dir="2700000" algn="tl" rotWithShape="0">
              <a:prstClr val="black">
                <a:alpha val="30000"/>
              </a:prstClr>
            </a:outerShdw>
          </a:effectLst>
        </p:spPr>
      </p:pic>
      <p:grpSp>
        <p:nvGrpSpPr>
          <p:cNvPr id="14" name="组合 13"/>
          <p:cNvGrpSpPr/>
          <p:nvPr/>
        </p:nvGrpSpPr>
        <p:grpSpPr>
          <a:xfrm>
            <a:off x="4797466" y="352475"/>
            <a:ext cx="2442712" cy="560409"/>
            <a:chOff x="4757125" y="339028"/>
            <a:chExt cx="2442712" cy="560409"/>
          </a:xfrm>
        </p:grpSpPr>
        <p:sp>
          <p:nvSpPr>
            <p:cNvPr id="15"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6" name="圆角矩形 1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24328887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2121" b="2121"/>
          <a:stretch/>
        </p:blipFill>
        <p:spPr>
          <a:xfrm>
            <a:off x="1213321" y="1406769"/>
            <a:ext cx="9765357" cy="3341078"/>
          </a:xfrm>
          <a:ln w="25400">
            <a:noFill/>
          </a:ln>
          <a:effectLst>
            <a:outerShdw blurRad="254000" dist="63500" dir="2700000" algn="tl" rotWithShape="0">
              <a:prstClr val="black">
                <a:alpha val="30000"/>
              </a:prstClr>
            </a:outerShdw>
          </a:effectLst>
        </p:spPr>
      </p:pic>
      <p:grpSp>
        <p:nvGrpSpPr>
          <p:cNvPr id="6" name="组合 5"/>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18" name="组合 17"/>
          <p:cNvGrpSpPr/>
          <p:nvPr/>
        </p:nvGrpSpPr>
        <p:grpSpPr>
          <a:xfrm>
            <a:off x="1076082" y="5118085"/>
            <a:ext cx="9955331" cy="1414780"/>
            <a:chOff x="866777" y="971679"/>
            <a:chExt cx="9955331" cy="1414780"/>
          </a:xfrm>
        </p:grpSpPr>
        <p:sp>
          <p:nvSpPr>
            <p:cNvPr id="19" name="文本框 18"/>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155688" y="1036307"/>
              <a:ext cx="4666420" cy="66941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保留或者通过</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957943" y="2386459"/>
              <a:ext cx="97879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302689" y="1855485"/>
              <a:ext cx="1412762" cy="360000"/>
              <a:chOff x="9302689" y="3672416"/>
              <a:chExt cx="1412762" cy="360000"/>
            </a:xfrm>
          </p:grpSpPr>
          <p:sp>
            <p:nvSpPr>
              <p:cNvPr id="24" name="圆角矩形 23"/>
              <p:cNvSpPr/>
              <p:nvPr/>
            </p:nvSpPr>
            <p:spPr>
              <a:xfrm>
                <a:off x="9302689" y="367241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9477675" y="368313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3" name="文本框 22"/>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4211223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14180" y="-16510"/>
            <a:ext cx="2287905" cy="6891655"/>
          </a:xfrm>
          <a:prstGeom prst="rect">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 name="矩形 4"/>
          <p:cNvSpPr/>
          <p:nvPr/>
        </p:nvSpPr>
        <p:spPr>
          <a:xfrm>
            <a:off x="7171690" y="1511645"/>
            <a:ext cx="3243580" cy="206565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矩形 5"/>
          <p:cNvSpPr/>
          <p:nvPr/>
        </p:nvSpPr>
        <p:spPr>
          <a:xfrm>
            <a:off x="3842385" y="1511645"/>
            <a:ext cx="3243580" cy="206565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 name="矩形 6"/>
          <p:cNvSpPr/>
          <p:nvPr/>
        </p:nvSpPr>
        <p:spPr>
          <a:xfrm>
            <a:off x="513715" y="1511645"/>
            <a:ext cx="3243580" cy="206565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9" name="组合 8"/>
          <p:cNvGrpSpPr/>
          <p:nvPr/>
        </p:nvGrpSpPr>
        <p:grpSpPr>
          <a:xfrm>
            <a:off x="513715" y="3767165"/>
            <a:ext cx="2710131" cy="2331773"/>
            <a:chOff x="866777" y="971679"/>
            <a:chExt cx="2710131" cy="2331773"/>
          </a:xfrm>
        </p:grpSpPr>
        <p:sp>
          <p:nvSpPr>
            <p:cNvPr id="10" name="文本框 9"/>
            <p:cNvSpPr txBox="1"/>
            <p:nvPr/>
          </p:nvSpPr>
          <p:spPr>
            <a:xfrm>
              <a:off x="874713" y="1398422"/>
              <a:ext cx="2191626"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后在此</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框中选择粘贴</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并</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67582" y="2943452"/>
              <a:ext cx="1412762" cy="360000"/>
              <a:chOff x="967582" y="4760383"/>
              <a:chExt cx="1412762" cy="360000"/>
            </a:xfrm>
          </p:grpSpPr>
          <p:sp>
            <p:nvSpPr>
              <p:cNvPr id="18" name="圆角矩形 17"/>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7" name="文本框 16"/>
            <p:cNvSpPr txBox="1"/>
            <p:nvPr/>
          </p:nvSpPr>
          <p:spPr>
            <a:xfrm>
              <a:off x="866777" y="971679"/>
              <a:ext cx="202356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20" name="组合 19"/>
          <p:cNvGrpSpPr/>
          <p:nvPr/>
        </p:nvGrpSpPr>
        <p:grpSpPr>
          <a:xfrm>
            <a:off x="224747" y="407586"/>
            <a:ext cx="2442712" cy="560409"/>
            <a:chOff x="4940489" y="339028"/>
            <a:chExt cx="2442712" cy="560409"/>
          </a:xfrm>
        </p:grpSpPr>
        <p:sp>
          <p:nvSpPr>
            <p:cNvPr id="21" name="Subtitle 2">
              <a:extLst>
                <a:ext uri="{FF2B5EF4-FFF2-40B4-BE49-F238E27FC236}">
                  <a16:creationId xmlns:a16="http://schemas.microsoft.com/office/drawing/2014/main" xmlns=""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22" name="圆角矩形 2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38308409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500"/>
                                        <p:tgtEl>
                                          <p:spTgt spid="5"/>
                                        </p:tgtEl>
                                      </p:cBhvr>
                                    </p:animEffect>
                                  </p:childTnLst>
                                </p:cTn>
                              </p:par>
                            </p:childTnLst>
                          </p:cTn>
                        </p:par>
                        <p:par>
                          <p:cTn id="14" fill="hold">
                            <p:stCondLst>
                              <p:cond delay="1000"/>
                            </p:stCondLst>
                            <p:childTnLst>
                              <p:par>
                                <p:cTn id="15" presetID="14" presetClass="entr" presetSubtype="5"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vertical)">
                                      <p:cBhvr>
                                        <p:cTn id="17" dur="500"/>
                                        <p:tgtEl>
                                          <p:spTgt spid="6"/>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769521" y="840047"/>
            <a:ext cx="3487509" cy="2722154"/>
            <a:chOff x="866777" y="971679"/>
            <a:chExt cx="3487509" cy="2722154"/>
          </a:xfrm>
        </p:grpSpPr>
        <p:sp>
          <p:nvSpPr>
            <p:cNvPr id="6" name="文本框 5"/>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0" name="文本框 9"/>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pic>
        <p:nvPicPr>
          <p:cNvPr id="14" name="图片占位符 13"/>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5151" b="5151"/>
          <a:stretch/>
        </p:blipFill>
        <p:spPr>
          <a:xfrm>
            <a:off x="0" y="913249"/>
            <a:ext cx="9941169" cy="5944753"/>
          </a:xfrm>
          <a:effectLst>
            <a:outerShdw blurRad="254000" dist="63500" dir="2700000" algn="tl" rotWithShape="0">
              <a:prstClr val="black">
                <a:alpha val="30000"/>
              </a:prstClr>
            </a:outerShdw>
          </a:effectLst>
        </p:spPr>
      </p:pic>
      <p:grpSp>
        <p:nvGrpSpPr>
          <p:cNvPr id="13" name="组合 12"/>
          <p:cNvGrpSpPr/>
          <p:nvPr/>
        </p:nvGrpSpPr>
        <p:grpSpPr>
          <a:xfrm>
            <a:off x="342697" y="633044"/>
            <a:ext cx="2442712" cy="560409"/>
            <a:chOff x="4757125" y="339028"/>
            <a:chExt cx="2442712" cy="560409"/>
          </a:xfrm>
        </p:grpSpPr>
        <p:sp>
          <p:nvSpPr>
            <p:cNvPr id="15"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6" name="圆角矩形 15"/>
            <p:cNvSpPr/>
            <p:nvPr/>
          </p:nvSpPr>
          <p:spPr>
            <a:xfrm>
              <a:off x="5145464"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13832345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5" name="矩形 4"/>
          <p:cNvSpPr/>
          <p:nvPr/>
        </p:nvSpPr>
        <p:spPr>
          <a:xfrm>
            <a:off x="5590590" y="0"/>
            <a:ext cx="6601409" cy="6858000"/>
          </a:xfrm>
          <a:custGeom>
            <a:avLst/>
            <a:gdLst>
              <a:gd name="connsiteX0" fmla="*/ 0 w 6301254"/>
              <a:gd name="connsiteY0" fmla="*/ 0 h 6720114"/>
              <a:gd name="connsiteX1" fmla="*/ 6301254 w 6301254"/>
              <a:gd name="connsiteY1" fmla="*/ 0 h 6720114"/>
              <a:gd name="connsiteX2" fmla="*/ 6301254 w 6301254"/>
              <a:gd name="connsiteY2" fmla="*/ 6720114 h 6720114"/>
              <a:gd name="connsiteX3" fmla="*/ 0 w 6301254"/>
              <a:gd name="connsiteY3" fmla="*/ 6720114 h 6720114"/>
              <a:gd name="connsiteX4" fmla="*/ 0 w 6301254"/>
              <a:gd name="connsiteY4" fmla="*/ 0 h 6720114"/>
              <a:gd name="connsiteX0" fmla="*/ 0 w 6301254"/>
              <a:gd name="connsiteY0" fmla="*/ 6720114 h 6720114"/>
              <a:gd name="connsiteX1" fmla="*/ 6301254 w 6301254"/>
              <a:gd name="connsiteY1" fmla="*/ 0 h 6720114"/>
              <a:gd name="connsiteX2" fmla="*/ 6301254 w 6301254"/>
              <a:gd name="connsiteY2" fmla="*/ 6720114 h 6720114"/>
              <a:gd name="connsiteX3" fmla="*/ 0 w 6301254"/>
              <a:gd name="connsiteY3" fmla="*/ 6720114 h 6720114"/>
            </a:gdLst>
            <a:ahLst/>
            <a:cxnLst>
              <a:cxn ang="0">
                <a:pos x="connsiteX0" y="connsiteY0"/>
              </a:cxn>
              <a:cxn ang="0">
                <a:pos x="connsiteX1" y="connsiteY1"/>
              </a:cxn>
              <a:cxn ang="0">
                <a:pos x="connsiteX2" y="connsiteY2"/>
              </a:cxn>
              <a:cxn ang="0">
                <a:pos x="connsiteX3" y="connsiteY3"/>
              </a:cxn>
            </a:cxnLst>
            <a:rect l="l" t="t" r="r" b="b"/>
            <a:pathLst>
              <a:path w="6301254" h="6720114">
                <a:moveTo>
                  <a:pt x="0" y="6720114"/>
                </a:moveTo>
                <a:lnTo>
                  <a:pt x="6301254" y="0"/>
                </a:lnTo>
                <a:lnTo>
                  <a:pt x="6301254" y="6720114"/>
                </a:lnTo>
                <a:lnTo>
                  <a:pt x="0" y="6720114"/>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510970" y="2438400"/>
            <a:ext cx="8621486" cy="4419600"/>
          </a:xfrm>
          <a:prstGeom prst="parallelogram">
            <a:avLst>
              <a:gd name="adj" fmla="val 93309"/>
            </a:avLst>
          </a:prstGeom>
          <a:gradFill>
            <a:gsLst>
              <a:gs pos="0">
                <a:srgbClr val="46A2D0"/>
              </a:gs>
              <a:gs pos="100000">
                <a:srgbClr val="1D6AAE"/>
              </a:gs>
            </a:gsLst>
            <a:lin ang="84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262944" y="3159788"/>
            <a:ext cx="3509017" cy="538609"/>
            <a:chOff x="6009556" y="3356629"/>
            <a:chExt cx="3509017" cy="538609"/>
          </a:xfrm>
        </p:grpSpPr>
        <p:sp>
          <p:nvSpPr>
            <p:cNvPr id="17" name="TextBox 21"/>
            <p:cNvSpPr txBox="1"/>
            <p:nvPr/>
          </p:nvSpPr>
          <p:spPr>
            <a:xfrm>
              <a:off x="6784639" y="3356629"/>
              <a:ext cx="2733934" cy="538609"/>
            </a:xfrm>
            <a:prstGeom prst="rect">
              <a:avLst/>
            </a:prstGeom>
            <a:noFill/>
          </p:spPr>
          <p:txBody>
            <a:bodyPr wrap="square" lIns="0" tIns="0" rIns="0" bIns="0" rtlCol="0">
              <a:spAutoFit/>
            </a:bodyPr>
            <a:lstStyle/>
            <a:p>
              <a:pPr>
                <a:lnSpc>
                  <a:spcPts val="1400"/>
                </a:lnSpc>
              </a:pPr>
              <a:r>
                <a:rPr lang="zh-CN" altLang="en-US" sz="8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800" dirty="0" smtClean="0">
                  <a:solidFill>
                    <a:schemeClr val="bg1"/>
                  </a:solidFill>
                  <a:latin typeface="微软雅黑" panose="020B0503020204020204" pitchFamily="34" charset="-122"/>
                  <a:ea typeface="微软雅黑" panose="020B0503020204020204" pitchFamily="34" charset="-122"/>
                </a:rPr>
                <a:t>粘贴并</a:t>
              </a:r>
              <a:r>
                <a:rPr lang="zh-CN" altLang="en-US" sz="800" dirty="0">
                  <a:solidFill>
                    <a:schemeClr val="bg1"/>
                  </a:solidFill>
                  <a:latin typeface="微软雅黑" panose="020B0503020204020204" pitchFamily="34" charset="-122"/>
                  <a:ea typeface="微软雅黑" panose="020B0503020204020204" pitchFamily="34" charset="-122"/>
                </a:rPr>
                <a:t>选择只选择只保留文字。您的内容打在这里或者保留文字。您的内容打在</a:t>
              </a:r>
              <a:r>
                <a:rPr lang="zh-CN" altLang="en-US" sz="800" dirty="0" smtClean="0">
                  <a:solidFill>
                    <a:schemeClr val="bg1"/>
                  </a:solidFill>
                  <a:latin typeface="微软雅黑" panose="020B0503020204020204" pitchFamily="34" charset="-122"/>
                  <a:ea typeface="微软雅黑" panose="020B0503020204020204" pitchFamily="34" charset="-122"/>
                </a:rPr>
                <a:t>这里或者</a:t>
              </a:r>
              <a:r>
                <a:rPr lang="zh-CN" altLang="en-US" sz="800" dirty="0">
                  <a:solidFill>
                    <a:schemeClr val="bg1"/>
                  </a:solidFill>
                  <a:latin typeface="微软雅黑" panose="020B0503020204020204" pitchFamily="34" charset="-122"/>
                  <a:ea typeface="微软雅黑" panose="020B0503020204020204" pitchFamily="34" charset="-122"/>
                </a:rPr>
                <a:t>通过框中选择粘贴</a:t>
              </a:r>
              <a:endParaRPr lang="en-US" altLang="zh-CN" sz="800"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624360" y="337374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09556" y="3445454"/>
              <a:ext cx="359911" cy="360958"/>
              <a:chOff x="8780464" y="1550988"/>
              <a:chExt cx="546100" cy="547688"/>
            </a:xfrm>
          </p:grpSpPr>
          <p:sp>
            <p:nvSpPr>
              <p:cNvPr id="22" name="Freeform 90"/>
              <p:cNvSpPr>
                <a:spLocks/>
              </p:cNvSpPr>
              <p:nvPr/>
            </p:nvSpPr>
            <p:spPr bwMode="auto">
              <a:xfrm>
                <a:off x="8780464" y="1550988"/>
                <a:ext cx="546100" cy="547688"/>
              </a:xfrm>
              <a:custGeom>
                <a:avLst/>
                <a:gdLst>
                  <a:gd name="T0" fmla="*/ 192 w 192"/>
                  <a:gd name="T1" fmla="*/ 189 h 192"/>
                  <a:gd name="T2" fmla="*/ 188 w 192"/>
                  <a:gd name="T3" fmla="*/ 192 h 192"/>
                  <a:gd name="T4" fmla="*/ 3 w 192"/>
                  <a:gd name="T5" fmla="*/ 192 h 192"/>
                  <a:gd name="T6" fmla="*/ 0 w 192"/>
                  <a:gd name="T7" fmla="*/ 189 h 192"/>
                  <a:gd name="T8" fmla="*/ 0 w 192"/>
                  <a:gd name="T9" fmla="*/ 4 h 192"/>
                  <a:gd name="T10" fmla="*/ 3 w 192"/>
                  <a:gd name="T11" fmla="*/ 0 h 192"/>
                  <a:gd name="T12" fmla="*/ 188 w 192"/>
                  <a:gd name="T13" fmla="*/ 0 h 192"/>
                  <a:gd name="T14" fmla="*/ 192 w 192"/>
                  <a:gd name="T15" fmla="*/ 4 h 192"/>
                  <a:gd name="T16" fmla="*/ 192 w 192"/>
                  <a:gd name="T17" fmla="*/ 18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92" y="189"/>
                    </a:moveTo>
                    <a:cubicBezTo>
                      <a:pt x="192" y="191"/>
                      <a:pt x="190" y="192"/>
                      <a:pt x="188" y="192"/>
                    </a:cubicBezTo>
                    <a:cubicBezTo>
                      <a:pt x="3" y="192"/>
                      <a:pt x="3" y="192"/>
                      <a:pt x="3" y="192"/>
                    </a:cubicBezTo>
                    <a:cubicBezTo>
                      <a:pt x="1" y="192"/>
                      <a:pt x="0" y="191"/>
                      <a:pt x="0" y="189"/>
                    </a:cubicBezTo>
                    <a:cubicBezTo>
                      <a:pt x="0" y="4"/>
                      <a:pt x="0" y="4"/>
                      <a:pt x="0" y="4"/>
                    </a:cubicBezTo>
                    <a:cubicBezTo>
                      <a:pt x="0" y="2"/>
                      <a:pt x="1" y="0"/>
                      <a:pt x="3" y="0"/>
                    </a:cubicBezTo>
                    <a:cubicBezTo>
                      <a:pt x="188" y="0"/>
                      <a:pt x="188" y="0"/>
                      <a:pt x="188" y="0"/>
                    </a:cubicBezTo>
                    <a:cubicBezTo>
                      <a:pt x="190" y="0"/>
                      <a:pt x="192" y="2"/>
                      <a:pt x="192" y="4"/>
                    </a:cubicBezTo>
                    <a:lnTo>
                      <a:pt x="192" y="189"/>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91"/>
              <p:cNvSpPr>
                <a:spLocks noChangeShapeType="1"/>
              </p:cNvSpPr>
              <p:nvPr/>
            </p:nvSpPr>
            <p:spPr bwMode="auto">
              <a:xfrm flipH="1">
                <a:off x="8974139" y="1725613"/>
                <a:ext cx="195263" cy="1968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Line 92"/>
              <p:cNvSpPr>
                <a:spLocks noChangeShapeType="1"/>
              </p:cNvSpPr>
              <p:nvPr/>
            </p:nvSpPr>
            <p:spPr bwMode="auto">
              <a:xfrm>
                <a:off x="8913814" y="1851026"/>
                <a:ext cx="71438" cy="71438"/>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4" name="组合 13"/>
          <p:cNvGrpSpPr/>
          <p:nvPr/>
        </p:nvGrpSpPr>
        <p:grpSpPr>
          <a:xfrm>
            <a:off x="5226988" y="4283509"/>
            <a:ext cx="3454672" cy="538609"/>
            <a:chOff x="5325771" y="4283509"/>
            <a:chExt cx="3454672" cy="538609"/>
          </a:xfrm>
        </p:grpSpPr>
        <p:grpSp>
          <p:nvGrpSpPr>
            <p:cNvPr id="25" name="组合 24"/>
            <p:cNvGrpSpPr/>
            <p:nvPr/>
          </p:nvGrpSpPr>
          <p:grpSpPr>
            <a:xfrm>
              <a:off x="5325771" y="4374427"/>
              <a:ext cx="359911" cy="356772"/>
              <a:chOff x="8777289" y="2624138"/>
              <a:chExt cx="546100" cy="541338"/>
            </a:xfrm>
            <a:solidFill>
              <a:schemeClr val="bg1"/>
            </a:solidFill>
          </p:grpSpPr>
          <p:sp>
            <p:nvSpPr>
              <p:cNvPr id="26" name="Freeform 116"/>
              <p:cNvSpPr>
                <a:spLocks/>
              </p:cNvSpPr>
              <p:nvPr/>
            </p:nvSpPr>
            <p:spPr bwMode="auto">
              <a:xfrm>
                <a:off x="8777289" y="2624138"/>
                <a:ext cx="546100" cy="541338"/>
              </a:xfrm>
              <a:custGeom>
                <a:avLst/>
                <a:gdLst>
                  <a:gd name="T0" fmla="*/ 8 w 192"/>
                  <a:gd name="T1" fmla="*/ 88 h 190"/>
                  <a:gd name="T2" fmla="*/ 8 w 192"/>
                  <a:gd name="T3" fmla="*/ 180 h 190"/>
                  <a:gd name="T4" fmla="*/ 10 w 192"/>
                  <a:gd name="T5" fmla="*/ 182 h 190"/>
                  <a:gd name="T6" fmla="*/ 183 w 192"/>
                  <a:gd name="T7" fmla="*/ 182 h 190"/>
                  <a:gd name="T8" fmla="*/ 184 w 192"/>
                  <a:gd name="T9" fmla="*/ 180 h 190"/>
                  <a:gd name="T10" fmla="*/ 184 w 192"/>
                  <a:gd name="T11" fmla="*/ 10 h 190"/>
                  <a:gd name="T12" fmla="*/ 183 w 192"/>
                  <a:gd name="T13" fmla="*/ 8 h 190"/>
                  <a:gd name="T14" fmla="*/ 89 w 192"/>
                  <a:gd name="T15" fmla="*/ 8 h 190"/>
                  <a:gd name="T16" fmla="*/ 89 w 192"/>
                  <a:gd name="T17" fmla="*/ 0 h 190"/>
                  <a:gd name="T18" fmla="*/ 183 w 192"/>
                  <a:gd name="T19" fmla="*/ 0 h 190"/>
                  <a:gd name="T20" fmla="*/ 192 w 192"/>
                  <a:gd name="T21" fmla="*/ 10 h 190"/>
                  <a:gd name="T22" fmla="*/ 192 w 192"/>
                  <a:gd name="T23" fmla="*/ 180 h 190"/>
                  <a:gd name="T24" fmla="*/ 183 w 192"/>
                  <a:gd name="T25" fmla="*/ 190 h 190"/>
                  <a:gd name="T26" fmla="*/ 10 w 192"/>
                  <a:gd name="T27" fmla="*/ 190 h 190"/>
                  <a:gd name="T28" fmla="*/ 0 w 192"/>
                  <a:gd name="T29" fmla="*/ 180 h 190"/>
                  <a:gd name="T30" fmla="*/ 0 w 192"/>
                  <a:gd name="T31" fmla="*/ 88 h 190"/>
                  <a:gd name="T32" fmla="*/ 8 w 192"/>
                  <a:gd name="T33" fmla="*/ 8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90">
                    <a:moveTo>
                      <a:pt x="8" y="88"/>
                    </a:moveTo>
                    <a:cubicBezTo>
                      <a:pt x="8" y="180"/>
                      <a:pt x="8" y="180"/>
                      <a:pt x="8" y="180"/>
                    </a:cubicBezTo>
                    <a:cubicBezTo>
                      <a:pt x="8" y="181"/>
                      <a:pt x="9" y="182"/>
                      <a:pt x="10" y="182"/>
                    </a:cubicBezTo>
                    <a:cubicBezTo>
                      <a:pt x="183" y="182"/>
                      <a:pt x="183" y="182"/>
                      <a:pt x="183" y="182"/>
                    </a:cubicBezTo>
                    <a:cubicBezTo>
                      <a:pt x="184" y="182"/>
                      <a:pt x="184" y="181"/>
                      <a:pt x="184" y="180"/>
                    </a:cubicBezTo>
                    <a:cubicBezTo>
                      <a:pt x="184" y="10"/>
                      <a:pt x="184" y="10"/>
                      <a:pt x="184" y="10"/>
                    </a:cubicBezTo>
                    <a:cubicBezTo>
                      <a:pt x="184" y="9"/>
                      <a:pt x="184" y="8"/>
                      <a:pt x="183" y="8"/>
                    </a:cubicBezTo>
                    <a:cubicBezTo>
                      <a:pt x="89" y="8"/>
                      <a:pt x="89" y="8"/>
                      <a:pt x="89" y="8"/>
                    </a:cubicBezTo>
                    <a:cubicBezTo>
                      <a:pt x="89" y="0"/>
                      <a:pt x="89" y="0"/>
                      <a:pt x="89" y="0"/>
                    </a:cubicBezTo>
                    <a:cubicBezTo>
                      <a:pt x="183" y="0"/>
                      <a:pt x="183" y="0"/>
                      <a:pt x="183" y="0"/>
                    </a:cubicBezTo>
                    <a:cubicBezTo>
                      <a:pt x="188" y="0"/>
                      <a:pt x="192" y="4"/>
                      <a:pt x="192" y="10"/>
                    </a:cubicBezTo>
                    <a:cubicBezTo>
                      <a:pt x="192" y="180"/>
                      <a:pt x="192" y="180"/>
                      <a:pt x="192" y="180"/>
                    </a:cubicBezTo>
                    <a:cubicBezTo>
                      <a:pt x="192" y="185"/>
                      <a:pt x="188" y="190"/>
                      <a:pt x="183" y="190"/>
                    </a:cubicBezTo>
                    <a:cubicBezTo>
                      <a:pt x="10" y="190"/>
                      <a:pt x="10" y="190"/>
                      <a:pt x="10" y="190"/>
                    </a:cubicBezTo>
                    <a:cubicBezTo>
                      <a:pt x="5" y="190"/>
                      <a:pt x="0" y="185"/>
                      <a:pt x="0" y="180"/>
                    </a:cubicBezTo>
                    <a:cubicBezTo>
                      <a:pt x="0" y="88"/>
                      <a:pt x="0" y="88"/>
                      <a:pt x="0" y="88"/>
                    </a:cubicBezTo>
                    <a:lnTo>
                      <a:pt x="8"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17"/>
              <p:cNvSpPr>
                <a:spLocks/>
              </p:cNvSpPr>
              <p:nvPr/>
            </p:nvSpPr>
            <p:spPr bwMode="auto">
              <a:xfrm>
                <a:off x="8777289" y="2624138"/>
                <a:ext cx="215900" cy="214313"/>
              </a:xfrm>
              <a:custGeom>
                <a:avLst/>
                <a:gdLst>
                  <a:gd name="T0" fmla="*/ 136 w 136"/>
                  <a:gd name="T1" fmla="*/ 133 h 135"/>
                  <a:gd name="T2" fmla="*/ 136 w 136"/>
                  <a:gd name="T3" fmla="*/ 135 h 135"/>
                  <a:gd name="T4" fmla="*/ 22 w 136"/>
                  <a:gd name="T5" fmla="*/ 135 h 135"/>
                  <a:gd name="T6" fmla="*/ 22 w 136"/>
                  <a:gd name="T7" fmla="*/ 121 h 135"/>
                  <a:gd name="T8" fmla="*/ 111 w 136"/>
                  <a:gd name="T9" fmla="*/ 121 h 135"/>
                  <a:gd name="T10" fmla="*/ 0 w 136"/>
                  <a:gd name="T11" fmla="*/ 9 h 135"/>
                  <a:gd name="T12" fmla="*/ 11 w 136"/>
                  <a:gd name="T13" fmla="*/ 0 h 135"/>
                  <a:gd name="T14" fmla="*/ 122 w 136"/>
                  <a:gd name="T15" fmla="*/ 112 h 135"/>
                  <a:gd name="T16" fmla="*/ 122 w 136"/>
                  <a:gd name="T17" fmla="*/ 18 h 135"/>
                  <a:gd name="T18" fmla="*/ 136 w 136"/>
                  <a:gd name="T19" fmla="*/ 18 h 135"/>
                  <a:gd name="T20" fmla="*/ 136 w 136"/>
                  <a:gd name="T21" fmla="*/ 133 h 135"/>
                  <a:gd name="T22" fmla="*/ 136 w 136"/>
                  <a:gd name="T23" fmla="*/ 13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35">
                    <a:moveTo>
                      <a:pt x="136" y="133"/>
                    </a:moveTo>
                    <a:lnTo>
                      <a:pt x="136" y="135"/>
                    </a:lnTo>
                    <a:lnTo>
                      <a:pt x="22" y="135"/>
                    </a:lnTo>
                    <a:lnTo>
                      <a:pt x="22" y="121"/>
                    </a:lnTo>
                    <a:lnTo>
                      <a:pt x="111" y="121"/>
                    </a:lnTo>
                    <a:lnTo>
                      <a:pt x="0" y="9"/>
                    </a:lnTo>
                    <a:lnTo>
                      <a:pt x="11" y="0"/>
                    </a:lnTo>
                    <a:lnTo>
                      <a:pt x="122" y="112"/>
                    </a:lnTo>
                    <a:lnTo>
                      <a:pt x="122" y="18"/>
                    </a:lnTo>
                    <a:lnTo>
                      <a:pt x="136" y="18"/>
                    </a:lnTo>
                    <a:lnTo>
                      <a:pt x="136" y="133"/>
                    </a:lnTo>
                    <a:lnTo>
                      <a:pt x="13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TextBox 21"/>
            <p:cNvSpPr txBox="1"/>
            <p:nvPr/>
          </p:nvSpPr>
          <p:spPr>
            <a:xfrm>
              <a:off x="6046509" y="4283509"/>
              <a:ext cx="2733934" cy="538609"/>
            </a:xfrm>
            <a:prstGeom prst="rect">
              <a:avLst/>
            </a:prstGeom>
            <a:noFill/>
          </p:spPr>
          <p:txBody>
            <a:bodyPr wrap="square" lIns="0" tIns="0" rIns="0" bIns="0" rtlCol="0">
              <a:spAutoFit/>
            </a:bodyPr>
            <a:lstStyle/>
            <a:p>
              <a:pPr>
                <a:lnSpc>
                  <a:spcPts val="1400"/>
                </a:lnSpc>
              </a:pPr>
              <a:r>
                <a:rPr lang="zh-CN" altLang="en-US" sz="8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800" dirty="0" smtClean="0">
                  <a:solidFill>
                    <a:schemeClr val="bg1"/>
                  </a:solidFill>
                  <a:latin typeface="微软雅黑" panose="020B0503020204020204" pitchFamily="34" charset="-122"/>
                  <a:ea typeface="微软雅黑" panose="020B0503020204020204" pitchFamily="34" charset="-122"/>
                </a:rPr>
                <a:t>粘贴并</a:t>
              </a:r>
              <a:r>
                <a:rPr lang="zh-CN" altLang="en-US" sz="800" dirty="0">
                  <a:solidFill>
                    <a:schemeClr val="bg1"/>
                  </a:solidFill>
                  <a:latin typeface="微软雅黑" panose="020B0503020204020204" pitchFamily="34" charset="-122"/>
                  <a:ea typeface="微软雅黑" panose="020B0503020204020204" pitchFamily="34" charset="-122"/>
                </a:rPr>
                <a:t>选择只选择只保留文字。您的内容打在这里或者保留文字。您的内容打在</a:t>
              </a:r>
              <a:r>
                <a:rPr lang="zh-CN" altLang="en-US" sz="800" dirty="0" smtClean="0">
                  <a:solidFill>
                    <a:schemeClr val="bg1"/>
                  </a:solidFill>
                  <a:latin typeface="微软雅黑" panose="020B0503020204020204" pitchFamily="34" charset="-122"/>
                  <a:ea typeface="微软雅黑" panose="020B0503020204020204" pitchFamily="34" charset="-122"/>
                </a:rPr>
                <a:t>这里或者</a:t>
              </a:r>
              <a:r>
                <a:rPr lang="zh-CN" altLang="en-US" sz="800" dirty="0">
                  <a:solidFill>
                    <a:schemeClr val="bg1"/>
                  </a:solidFill>
                  <a:latin typeface="微软雅黑" panose="020B0503020204020204" pitchFamily="34" charset="-122"/>
                  <a:ea typeface="微软雅黑" panose="020B0503020204020204" pitchFamily="34" charset="-122"/>
                </a:rPr>
                <a:t>通过框中选择粘贴</a:t>
              </a:r>
              <a:endParaRPr lang="en-US" altLang="zh-CN" sz="800"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5886230" y="430062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4218888" y="5407230"/>
            <a:ext cx="3426816" cy="538609"/>
            <a:chOff x="4362109" y="5407230"/>
            <a:chExt cx="3426816" cy="538609"/>
          </a:xfrm>
        </p:grpSpPr>
        <p:grpSp>
          <p:nvGrpSpPr>
            <p:cNvPr id="28" name="组合 27"/>
            <p:cNvGrpSpPr/>
            <p:nvPr/>
          </p:nvGrpSpPr>
          <p:grpSpPr>
            <a:xfrm>
              <a:off x="4362109" y="5510180"/>
              <a:ext cx="359910" cy="332708"/>
              <a:chOff x="9963151" y="2641601"/>
              <a:chExt cx="546100" cy="504825"/>
            </a:xfrm>
          </p:grpSpPr>
          <p:sp>
            <p:nvSpPr>
              <p:cNvPr id="29" name="Line 118"/>
              <p:cNvSpPr>
                <a:spLocks noChangeShapeType="1"/>
              </p:cNvSpPr>
              <p:nvPr/>
            </p:nvSpPr>
            <p:spPr bwMode="auto">
              <a:xfrm>
                <a:off x="10275889" y="2889251"/>
                <a:ext cx="92075" cy="857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119"/>
              <p:cNvSpPr>
                <a:spLocks noChangeShapeType="1"/>
              </p:cNvSpPr>
              <p:nvPr/>
            </p:nvSpPr>
            <p:spPr bwMode="auto">
              <a:xfrm flipH="1">
                <a:off x="10350501" y="2816226"/>
                <a:ext cx="158750" cy="1587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20"/>
              <p:cNvSpPr>
                <a:spLocks/>
              </p:cNvSpPr>
              <p:nvPr/>
            </p:nvSpPr>
            <p:spPr bwMode="auto">
              <a:xfrm>
                <a:off x="9963151" y="2641601"/>
                <a:ext cx="433388" cy="504825"/>
              </a:xfrm>
              <a:custGeom>
                <a:avLst/>
                <a:gdLst>
                  <a:gd name="T0" fmla="*/ 152 w 152"/>
                  <a:gd name="T1" fmla="*/ 154 h 177"/>
                  <a:gd name="T2" fmla="*/ 152 w 152"/>
                  <a:gd name="T3" fmla="*/ 163 h 177"/>
                  <a:gd name="T4" fmla="*/ 138 w 152"/>
                  <a:gd name="T5" fmla="*/ 177 h 177"/>
                  <a:gd name="T6" fmla="*/ 13 w 152"/>
                  <a:gd name="T7" fmla="*/ 177 h 177"/>
                  <a:gd name="T8" fmla="*/ 0 w 152"/>
                  <a:gd name="T9" fmla="*/ 163 h 177"/>
                  <a:gd name="T10" fmla="*/ 0 w 152"/>
                  <a:gd name="T11" fmla="*/ 13 h 177"/>
                  <a:gd name="T12" fmla="*/ 13 w 152"/>
                  <a:gd name="T13" fmla="*/ 0 h 177"/>
                  <a:gd name="T14" fmla="*/ 138 w 152"/>
                  <a:gd name="T15" fmla="*/ 0 h 177"/>
                  <a:gd name="T16" fmla="*/ 152 w 152"/>
                  <a:gd name="T17" fmla="*/ 13 h 177"/>
                  <a:gd name="T18" fmla="*/ 152 w 152"/>
                  <a:gd name="T19" fmla="*/ 3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7">
                    <a:moveTo>
                      <a:pt x="152" y="154"/>
                    </a:moveTo>
                    <a:cubicBezTo>
                      <a:pt x="152" y="163"/>
                      <a:pt x="152" y="163"/>
                      <a:pt x="152" y="163"/>
                    </a:cubicBezTo>
                    <a:cubicBezTo>
                      <a:pt x="152" y="171"/>
                      <a:pt x="145" y="177"/>
                      <a:pt x="138" y="177"/>
                    </a:cubicBezTo>
                    <a:cubicBezTo>
                      <a:pt x="13" y="177"/>
                      <a:pt x="13" y="177"/>
                      <a:pt x="13" y="177"/>
                    </a:cubicBezTo>
                    <a:cubicBezTo>
                      <a:pt x="6" y="177"/>
                      <a:pt x="0" y="171"/>
                      <a:pt x="0" y="163"/>
                    </a:cubicBezTo>
                    <a:cubicBezTo>
                      <a:pt x="0" y="13"/>
                      <a:pt x="0" y="13"/>
                      <a:pt x="0" y="13"/>
                    </a:cubicBezTo>
                    <a:cubicBezTo>
                      <a:pt x="0" y="6"/>
                      <a:pt x="6" y="0"/>
                      <a:pt x="13" y="0"/>
                    </a:cubicBezTo>
                    <a:cubicBezTo>
                      <a:pt x="138" y="0"/>
                      <a:pt x="138" y="0"/>
                      <a:pt x="138" y="0"/>
                    </a:cubicBezTo>
                    <a:cubicBezTo>
                      <a:pt x="145" y="0"/>
                      <a:pt x="152" y="6"/>
                      <a:pt x="152" y="13"/>
                    </a:cubicBezTo>
                    <a:cubicBezTo>
                      <a:pt x="152" y="37"/>
                      <a:pt x="152" y="37"/>
                      <a:pt x="152" y="37"/>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TextBox 21"/>
            <p:cNvSpPr txBox="1"/>
            <p:nvPr/>
          </p:nvSpPr>
          <p:spPr>
            <a:xfrm>
              <a:off x="5054991" y="5407230"/>
              <a:ext cx="2733934" cy="538609"/>
            </a:xfrm>
            <a:prstGeom prst="rect">
              <a:avLst/>
            </a:prstGeom>
            <a:noFill/>
          </p:spPr>
          <p:txBody>
            <a:bodyPr wrap="square" lIns="0" tIns="0" rIns="0" bIns="0" rtlCol="0">
              <a:spAutoFit/>
            </a:bodyPr>
            <a:lstStyle/>
            <a:p>
              <a:pPr>
                <a:lnSpc>
                  <a:spcPts val="1400"/>
                </a:lnSpc>
              </a:pPr>
              <a:r>
                <a:rPr lang="zh-CN" altLang="en-US" sz="8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800" dirty="0" smtClean="0">
                  <a:solidFill>
                    <a:schemeClr val="bg1"/>
                  </a:solidFill>
                  <a:latin typeface="微软雅黑" panose="020B0503020204020204" pitchFamily="34" charset="-122"/>
                  <a:ea typeface="微软雅黑" panose="020B0503020204020204" pitchFamily="34" charset="-122"/>
                </a:rPr>
                <a:t>粘贴并</a:t>
              </a:r>
              <a:r>
                <a:rPr lang="zh-CN" altLang="en-US" sz="800" dirty="0">
                  <a:solidFill>
                    <a:schemeClr val="bg1"/>
                  </a:solidFill>
                  <a:latin typeface="微软雅黑" panose="020B0503020204020204" pitchFamily="34" charset="-122"/>
                  <a:ea typeface="微软雅黑" panose="020B0503020204020204" pitchFamily="34" charset="-122"/>
                </a:rPr>
                <a:t>选择只选择只保留文字。您的内容打在这里或者保留文字。您的内容打在</a:t>
              </a:r>
              <a:r>
                <a:rPr lang="zh-CN" altLang="en-US" sz="800" dirty="0" smtClean="0">
                  <a:solidFill>
                    <a:schemeClr val="bg1"/>
                  </a:solidFill>
                  <a:latin typeface="微软雅黑" panose="020B0503020204020204" pitchFamily="34" charset="-122"/>
                  <a:ea typeface="微软雅黑" panose="020B0503020204020204" pitchFamily="34" charset="-122"/>
                </a:rPr>
                <a:t>这里或者</a:t>
              </a:r>
              <a:r>
                <a:rPr lang="zh-CN" altLang="en-US" sz="800" dirty="0">
                  <a:solidFill>
                    <a:schemeClr val="bg1"/>
                  </a:solidFill>
                  <a:latin typeface="微软雅黑" panose="020B0503020204020204" pitchFamily="34" charset="-122"/>
                  <a:ea typeface="微软雅黑" panose="020B0503020204020204" pitchFamily="34" charset="-122"/>
                </a:rPr>
                <a:t>通过框中选择粘贴</a:t>
              </a:r>
              <a:endParaRPr lang="en-US" altLang="zh-CN" sz="800" dirty="0">
                <a:solidFill>
                  <a:schemeClr val="bg1"/>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a:off x="4894712" y="5424349"/>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874192" y="1470046"/>
            <a:ext cx="3487509" cy="2722154"/>
            <a:chOff x="866777" y="971679"/>
            <a:chExt cx="3487509" cy="2722154"/>
          </a:xfrm>
        </p:grpSpPr>
        <p:sp>
          <p:nvSpPr>
            <p:cNvPr id="33" name="文本框 32"/>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7" name="直接连接符 36"/>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967582" y="3333833"/>
              <a:ext cx="1412762" cy="360000"/>
              <a:chOff x="967582" y="5150764"/>
              <a:chExt cx="1412762" cy="360000"/>
            </a:xfrm>
          </p:grpSpPr>
          <p:sp>
            <p:nvSpPr>
              <p:cNvPr id="40" name="圆角矩形 3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9" name="文本框 38"/>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4070976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7" name="PA-文本框 50">
            <a:extLst>
              <a:ext uri="{FF2B5EF4-FFF2-40B4-BE49-F238E27FC236}">
                <a16:creationId xmlns:a16="http://schemas.microsoft.com/office/drawing/2014/main" xmlns=""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templateBrief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ppt</a:t>
            </a: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p:txBody>
      </p:sp>
      <p:sp>
        <p:nvSpPr>
          <p:cNvPr id="33" name="矩形 32">
            <a:extLst>
              <a:ext uri="{FF2B5EF4-FFF2-40B4-BE49-F238E27FC236}">
                <a16:creationId xmlns:a16="http://schemas.microsoft.com/office/drawing/2014/main" xmlns=""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48" name="TextBox 30">
            <a:extLst>
              <a:ext uri="{FF2B5EF4-FFF2-40B4-BE49-F238E27FC236}">
                <a16:creationId xmlns:a16="http://schemas.microsoft.com/office/drawing/2014/main" xmlns=""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ea typeface="微软雅黑 Light" panose="020B0502040204020203" pitchFamily="34" charset="-122"/>
              </a:rPr>
              <a:t>04</a:t>
            </a:r>
            <a:endParaRPr lang="zh-CN" altLang="en-US" sz="8800" dirty="0">
              <a:solidFill>
                <a:schemeClr val="bg1"/>
              </a:solidFill>
              <a:latin typeface="Agency FB" panose="020B0503020202020204" pitchFamily="34" charset="0"/>
              <a:ea typeface="微软雅黑 Light" panose="020B0502040204020203" pitchFamily="34" charset="-122"/>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51" name="TextBox 30">
            <a:extLst>
              <a:ext uri="{FF2B5EF4-FFF2-40B4-BE49-F238E27FC236}">
                <a16:creationId xmlns:a16="http://schemas.microsoft.com/office/drawing/2014/main" xmlns=""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latin typeface="仿宋" panose="02010609060101010101" pitchFamily="49" charset="-122"/>
                <a:ea typeface="仿宋" panose="02010609060101010101" pitchFamily="49" charset="-122"/>
              </a:rPr>
              <a:t>PART</a:t>
            </a:r>
            <a:endParaRPr lang="zh-CN" altLang="en-US" sz="2400" b="1" spc="300" dirty="0">
              <a:solidFill>
                <a:schemeClr val="bg1"/>
              </a:solidFill>
              <a:latin typeface="仿宋" panose="02010609060101010101" pitchFamily="49" charset="-122"/>
              <a:ea typeface="仿宋" panose="02010609060101010101" pitchFamily="49" charset="-122"/>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规划与未来</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7980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Img2"/>
          <p:cNvSpPr/>
          <p:nvPr/>
        </p:nvSpPr>
        <p:spPr>
          <a:xfrm>
            <a:off x="3822261" y="2695557"/>
            <a:ext cx="7938372" cy="395143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KSO_Img1"/>
          <p:cNvSpPr/>
          <p:nvPr/>
        </p:nvSpPr>
        <p:spPr>
          <a:xfrm>
            <a:off x="565453" y="340288"/>
            <a:ext cx="2984684" cy="223851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矩形 4"/>
          <p:cNvSpPr/>
          <p:nvPr/>
        </p:nvSpPr>
        <p:spPr>
          <a:xfrm>
            <a:off x="3130546" y="2195084"/>
            <a:ext cx="1179735" cy="884801"/>
          </a:xfrm>
          <a:prstGeom prst="rect">
            <a:avLst/>
          </a:prstGeom>
          <a:gradFill>
            <a:gsLst>
              <a:gs pos="0">
                <a:srgbClr val="46A2D0"/>
              </a:gs>
              <a:gs pos="100000">
                <a:srgbClr val="1D6AAE"/>
              </a:gs>
            </a:gsLst>
            <a:lin ang="5400000" scaled="1"/>
          </a:gradFill>
          <a:ln w="57150">
            <a:solidFill>
              <a:schemeClr val="bg1"/>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2865995" y="3803206"/>
            <a:ext cx="497023" cy="372767"/>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a:off x="350285" y="4205669"/>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a:xfrm>
            <a:off x="1702688" y="3326816"/>
            <a:ext cx="319725" cy="239795"/>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矩形 22"/>
          <p:cNvSpPr/>
          <p:nvPr/>
        </p:nvSpPr>
        <p:spPr>
          <a:xfrm>
            <a:off x="981183" y="5072369"/>
            <a:ext cx="300635" cy="225476"/>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3"/>
          <p:cNvSpPr/>
          <p:nvPr/>
        </p:nvSpPr>
        <p:spPr>
          <a:xfrm>
            <a:off x="1702690" y="4043584"/>
            <a:ext cx="431281" cy="323461"/>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2125963" y="5185107"/>
            <a:ext cx="396036" cy="29702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25"/>
          <p:cNvSpPr/>
          <p:nvPr/>
        </p:nvSpPr>
        <p:spPr>
          <a:xfrm>
            <a:off x="666976" y="5954584"/>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2" name="组合 21"/>
          <p:cNvGrpSpPr/>
          <p:nvPr/>
        </p:nvGrpSpPr>
        <p:grpSpPr>
          <a:xfrm>
            <a:off x="5120543" y="340288"/>
            <a:ext cx="6708037" cy="2175993"/>
            <a:chOff x="866777" y="971679"/>
            <a:chExt cx="6708037" cy="2175993"/>
          </a:xfrm>
        </p:grpSpPr>
        <p:sp>
          <p:nvSpPr>
            <p:cNvPr id="28" name="文本框 27"/>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74713" y="2166511"/>
              <a:ext cx="6700101"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保留或者通过</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957943" y="2116828"/>
              <a:ext cx="64644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967582" y="2787672"/>
              <a:ext cx="1412762" cy="360000"/>
              <a:chOff x="967582" y="4604603"/>
              <a:chExt cx="1412762" cy="360000"/>
            </a:xfrm>
          </p:grpSpPr>
          <p:sp>
            <p:nvSpPr>
              <p:cNvPr id="33" name="圆角矩形 32"/>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2" name="文本框 31"/>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326770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750" fill="hold"/>
                                        <p:tgtEl>
                                          <p:spTgt spid="9"/>
                                        </p:tgtEl>
                                        <p:attrNameLst>
                                          <p:attrName>ppt_w</p:attrName>
                                        </p:attrNameLst>
                                      </p:cBhvr>
                                      <p:tavLst>
                                        <p:tav tm="0">
                                          <p:val>
                                            <p:fltVal val="0"/>
                                          </p:val>
                                        </p:tav>
                                        <p:tav tm="100000">
                                          <p:val>
                                            <p:strVal val="#ppt_w"/>
                                          </p:val>
                                        </p:tav>
                                      </p:tavLst>
                                    </p:anim>
                                    <p:anim calcmode="lin" valueType="num">
                                      <p:cBhvr>
                                        <p:cTn id="8" dur="1750" fill="hold"/>
                                        <p:tgtEl>
                                          <p:spTgt spid="9"/>
                                        </p:tgtEl>
                                        <p:attrNameLst>
                                          <p:attrName>ppt_h</p:attrName>
                                        </p:attrNameLst>
                                      </p:cBhvr>
                                      <p:tavLst>
                                        <p:tav tm="0">
                                          <p:val>
                                            <p:fltVal val="0"/>
                                          </p:val>
                                        </p:tav>
                                        <p:tav tm="100000">
                                          <p:val>
                                            <p:strVal val="#ppt_h"/>
                                          </p:val>
                                        </p:tav>
                                      </p:tavLst>
                                    </p:anim>
                                    <p:anim calcmode="lin" valueType="num">
                                      <p:cBhvr>
                                        <p:cTn id="9" dur="1750" fill="hold"/>
                                        <p:tgtEl>
                                          <p:spTgt spid="9"/>
                                        </p:tgtEl>
                                        <p:attrNameLst>
                                          <p:attrName>style.rotation</p:attrName>
                                        </p:attrNameLst>
                                      </p:cBhvr>
                                      <p:tavLst>
                                        <p:tav tm="0">
                                          <p:val>
                                            <p:fltVal val="90"/>
                                          </p:val>
                                        </p:tav>
                                        <p:tav tm="100000">
                                          <p:val>
                                            <p:fltVal val="0"/>
                                          </p:val>
                                        </p:tav>
                                      </p:tavLst>
                                    </p:anim>
                                    <p:animEffect transition="in" filter="fade">
                                      <p:cBhvr>
                                        <p:cTn id="10" dur="1750"/>
                                        <p:tgtEl>
                                          <p:spTgt spid="9"/>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750" fill="hold"/>
                                        <p:tgtEl>
                                          <p:spTgt spid="6"/>
                                        </p:tgtEl>
                                        <p:attrNameLst>
                                          <p:attrName>ppt_w</p:attrName>
                                        </p:attrNameLst>
                                      </p:cBhvr>
                                      <p:tavLst>
                                        <p:tav tm="0">
                                          <p:val>
                                            <p:fltVal val="0"/>
                                          </p:val>
                                        </p:tav>
                                        <p:tav tm="100000">
                                          <p:val>
                                            <p:strVal val="#ppt_w"/>
                                          </p:val>
                                        </p:tav>
                                      </p:tavLst>
                                    </p:anim>
                                    <p:anim calcmode="lin" valueType="num">
                                      <p:cBhvr>
                                        <p:cTn id="15" dur="1750" fill="hold"/>
                                        <p:tgtEl>
                                          <p:spTgt spid="6"/>
                                        </p:tgtEl>
                                        <p:attrNameLst>
                                          <p:attrName>ppt_h</p:attrName>
                                        </p:attrNameLst>
                                      </p:cBhvr>
                                      <p:tavLst>
                                        <p:tav tm="0">
                                          <p:val>
                                            <p:fltVal val="0"/>
                                          </p:val>
                                        </p:tav>
                                        <p:tav tm="100000">
                                          <p:val>
                                            <p:strVal val="#ppt_h"/>
                                          </p:val>
                                        </p:tav>
                                      </p:tavLst>
                                    </p:anim>
                                    <p:anim calcmode="lin" valueType="num">
                                      <p:cBhvr>
                                        <p:cTn id="16" dur="1750" fill="hold"/>
                                        <p:tgtEl>
                                          <p:spTgt spid="6"/>
                                        </p:tgtEl>
                                        <p:attrNameLst>
                                          <p:attrName>style.rotation</p:attrName>
                                        </p:attrNameLst>
                                      </p:cBhvr>
                                      <p:tavLst>
                                        <p:tav tm="0">
                                          <p:val>
                                            <p:fltVal val="90"/>
                                          </p:val>
                                        </p:tav>
                                        <p:tav tm="100000">
                                          <p:val>
                                            <p:fltVal val="0"/>
                                          </p:val>
                                        </p:tav>
                                      </p:tavLst>
                                    </p:anim>
                                    <p:animEffect transition="in" filter="fade">
                                      <p:cBhvr>
                                        <p:cTn id="17" dur="1750"/>
                                        <p:tgtEl>
                                          <p:spTgt spid="6"/>
                                        </p:tgtEl>
                                      </p:cBhvr>
                                    </p:animEffect>
                                  </p:childTnLst>
                                </p:cTn>
                              </p:par>
                            </p:childTnLst>
                          </p:cTn>
                        </p:par>
                        <p:par>
                          <p:cTn id="18" fill="hold">
                            <p:stCondLst>
                              <p:cond delay="4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4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0"/>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5500"/>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600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6500"/>
                            </p:stCondLst>
                            <p:childTnLst>
                              <p:par>
                                <p:cTn id="49" presetID="42"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12" grpId="0" animBg="1"/>
      <p:bldP spid="18" grpId="0" animBg="1"/>
      <p:bldP spid="23"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a:off x="3974123" y="1"/>
            <a:ext cx="8217877" cy="6858000"/>
          </a:xfrm>
          <a:prstGeom prst="triangle">
            <a:avLst>
              <a:gd name="adj" fmla="val 100000"/>
            </a:avLst>
          </a:prstGeom>
          <a:gradFill>
            <a:gsLst>
              <a:gs pos="0">
                <a:srgbClr val="46A2D0"/>
              </a:gs>
              <a:gs pos="100000">
                <a:srgbClr val="1D6AAE"/>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0" name="组合 9"/>
          <p:cNvGrpSpPr/>
          <p:nvPr/>
        </p:nvGrpSpPr>
        <p:grpSpPr>
          <a:xfrm>
            <a:off x="291419" y="352475"/>
            <a:ext cx="2442712" cy="560409"/>
            <a:chOff x="4940489" y="339028"/>
            <a:chExt cx="2442712" cy="560409"/>
          </a:xfrm>
        </p:grpSpPr>
        <p:sp>
          <p:nvSpPr>
            <p:cNvPr id="11" name="Subtitle 2">
              <a:extLst>
                <a:ext uri="{FF2B5EF4-FFF2-40B4-BE49-F238E27FC236}">
                  <a16:creationId xmlns:a16="http://schemas.microsoft.com/office/drawing/2014/main" xmlns=""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2" name="圆角矩形 1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4" name="平行四边形 3"/>
          <p:cNvSpPr/>
          <p:nvPr/>
        </p:nvSpPr>
        <p:spPr>
          <a:xfrm>
            <a:off x="0" y="0"/>
            <a:ext cx="12262514" cy="6858000"/>
          </a:xfrm>
          <a:prstGeom prst="parallelogram">
            <a:avLst>
              <a:gd name="adj" fmla="val 113205"/>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9" name="组合 18"/>
          <p:cNvGrpSpPr/>
          <p:nvPr/>
        </p:nvGrpSpPr>
        <p:grpSpPr>
          <a:xfrm>
            <a:off x="8161546" y="4601720"/>
            <a:ext cx="3350515" cy="1463319"/>
            <a:chOff x="8161546" y="4601720"/>
            <a:chExt cx="3350515" cy="1463319"/>
          </a:xfrm>
        </p:grpSpPr>
        <p:sp>
          <p:nvSpPr>
            <p:cNvPr id="16" name="等腰三角形 15"/>
            <p:cNvSpPr/>
            <p:nvPr/>
          </p:nvSpPr>
          <p:spPr>
            <a:xfrm>
              <a:off x="8161546" y="4601720"/>
              <a:ext cx="216161" cy="1944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7" name="TextBox 21"/>
            <p:cNvSpPr txBox="1"/>
            <p:nvPr/>
          </p:nvSpPr>
          <p:spPr>
            <a:xfrm>
              <a:off x="8161546" y="4987821"/>
              <a:ext cx="3350515" cy="1077218"/>
            </a:xfrm>
            <a:prstGeom prst="rect">
              <a:avLst/>
            </a:prstGeom>
            <a:noFill/>
          </p:spPr>
          <p:txBody>
            <a:bodyPr wrap="square" lIns="0" tIns="0" rIns="0" bIns="0" rtlCol="0">
              <a:spAutoFit/>
            </a:bodyPr>
            <a:lstStyle/>
            <a:p>
              <a:pPr>
                <a:lnSpc>
                  <a:spcPts val="2800"/>
                </a:lnSpc>
              </a:pPr>
              <a:r>
                <a:rPr lang="zh-CN" altLang="en-US" sz="2000" b="1" spc="300" dirty="0">
                  <a:solidFill>
                    <a:schemeClr val="bg1"/>
                  </a:solidFill>
                  <a:latin typeface="微软雅黑" panose="020B0503020204020204" pitchFamily="34" charset="-122"/>
                  <a:ea typeface="微软雅黑" panose="020B0503020204020204" pitchFamily="34" charset="-122"/>
                </a:rPr>
                <a:t>企业画册展示</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ts val="2800"/>
                </a:lnSpc>
              </a:pPr>
              <a:r>
                <a:rPr lang="en-US" altLang="zh-CN" sz="1400" dirty="0" smtClean="0">
                  <a:solidFill>
                    <a:schemeClr val="bg1"/>
                  </a:solidFill>
                  <a:latin typeface="微软雅黑" panose="020B0503020204020204" pitchFamily="34" charset="-122"/>
                  <a:ea typeface="微软雅黑" panose="020B0503020204020204" pitchFamily="34" charset="-122"/>
                </a:rPr>
                <a:t>YOUR MARKETING PLAN FOR TECHNOLOGY PRODUCTS</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sp>
        <p:nvSpPr>
          <p:cNvPr id="6" name="圆角矩形 5"/>
          <p:cNvSpPr/>
          <p:nvPr/>
        </p:nvSpPr>
        <p:spPr>
          <a:xfrm>
            <a:off x="656492" y="1418493"/>
            <a:ext cx="4384431" cy="3235570"/>
          </a:xfrm>
          <a:prstGeom prst="roundRect">
            <a:avLst>
              <a:gd name="adj" fmla="val 4852"/>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0" name="组合 19"/>
          <p:cNvGrpSpPr/>
          <p:nvPr/>
        </p:nvGrpSpPr>
        <p:grpSpPr>
          <a:xfrm>
            <a:off x="1084543" y="1672800"/>
            <a:ext cx="3487509" cy="2722154"/>
            <a:chOff x="866777" y="971679"/>
            <a:chExt cx="3487509" cy="2722154"/>
          </a:xfrm>
        </p:grpSpPr>
        <p:sp>
          <p:nvSpPr>
            <p:cNvPr id="21" name="文本框 20"/>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5" name="文本框 24"/>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1905944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
            <a:ext cx="12192000" cy="248770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bg1"/>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550250" y="853718"/>
              <a:ext cx="856463"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grpSp>
        <p:nvGrpSpPr>
          <p:cNvPr id="4" name="组合 3"/>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3" name="矩形 2"/>
            <p:cNvSpPr/>
            <p:nvPr/>
          </p:nvSpPr>
          <p:spPr>
            <a:xfrm>
              <a:off x="1724561" y="1358153"/>
              <a:ext cx="4545106" cy="40475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7" name="组合 16"/>
          <p:cNvGrpSpPr/>
          <p:nvPr/>
        </p:nvGrpSpPr>
        <p:grpSpPr>
          <a:xfrm>
            <a:off x="6676451" y="1907261"/>
            <a:ext cx="3487509" cy="2955446"/>
            <a:chOff x="866777" y="971679"/>
            <a:chExt cx="3487509" cy="2955446"/>
          </a:xfrm>
        </p:grpSpPr>
        <p:sp>
          <p:nvSpPr>
            <p:cNvPr id="18" name="文本框 17"/>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0" name="直接连接符 19"/>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967582" y="3567125"/>
              <a:ext cx="1412762" cy="360000"/>
              <a:chOff x="967582" y="5384056"/>
              <a:chExt cx="1412762" cy="360000"/>
            </a:xfrm>
          </p:grpSpPr>
          <p:sp>
            <p:nvSpPr>
              <p:cNvPr id="23" name="圆角矩形 22"/>
              <p:cNvSpPr/>
              <p:nvPr/>
            </p:nvSpPr>
            <p:spPr>
              <a:xfrm>
                <a:off x="967582" y="538405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142568" y="539477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2" name="文本框 21"/>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29247150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25742" r="25742"/>
          <a:stretch/>
        </p:blipFill>
        <p:spPr>
          <a:xfrm>
            <a:off x="1111902" y="1312984"/>
            <a:ext cx="3685564" cy="5064369"/>
          </a:xfrm>
          <a:ln w="25400">
            <a:noFill/>
          </a:ln>
          <a:effectLst>
            <a:outerShdw blurRad="254000" dist="63500" dir="2700000" algn="tl" rotWithShape="0">
              <a:prstClr val="black">
                <a:alpha val="30000"/>
              </a:prstClr>
            </a:outerShdw>
          </a:effectLst>
        </p:spPr>
      </p:pic>
      <p:grpSp>
        <p:nvGrpSpPr>
          <p:cNvPr id="2" name="组合 1"/>
          <p:cNvGrpSpPr/>
          <p:nvPr/>
        </p:nvGrpSpPr>
        <p:grpSpPr>
          <a:xfrm>
            <a:off x="7828138" y="2396167"/>
            <a:ext cx="3487509" cy="2722154"/>
            <a:chOff x="866777" y="971679"/>
            <a:chExt cx="3487509" cy="2722154"/>
          </a:xfrm>
        </p:grpSpPr>
        <p:sp>
          <p:nvSpPr>
            <p:cNvPr id="3" name="文本框 2"/>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5" name="直接连接符 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967582" y="3333833"/>
              <a:ext cx="1412762" cy="360000"/>
              <a:chOff x="967582" y="5150764"/>
              <a:chExt cx="1412762" cy="360000"/>
            </a:xfrm>
          </p:grpSpPr>
          <p:sp>
            <p:nvSpPr>
              <p:cNvPr id="8" name="圆角矩形 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7" name="文本框 6"/>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pic>
        <p:nvPicPr>
          <p:cNvPr id="17" name="图片占位符 16"/>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22667" r="22667"/>
          <a:stretch/>
        </p:blipFill>
        <p:spPr>
          <a:xfrm>
            <a:off x="4074582" y="2069467"/>
            <a:ext cx="2903378" cy="3540369"/>
          </a:xfrm>
          <a:ln w="25400">
            <a:noFill/>
          </a:ln>
          <a:effectLst>
            <a:outerShdw blurRad="254000" dist="63500" dir="2700000" algn="tl" rotWithShape="0">
              <a:prstClr val="black">
                <a:alpha val="30000"/>
              </a:prstClr>
            </a:outerShdw>
          </a:effectLst>
        </p:spPr>
      </p:pic>
      <p:grpSp>
        <p:nvGrpSpPr>
          <p:cNvPr id="12" name="组合 11"/>
          <p:cNvGrpSpPr/>
          <p:nvPr/>
        </p:nvGrpSpPr>
        <p:grpSpPr>
          <a:xfrm>
            <a:off x="4797466" y="352475"/>
            <a:ext cx="2442712" cy="560409"/>
            <a:chOff x="4757125" y="339028"/>
            <a:chExt cx="2442712" cy="560409"/>
          </a:xfrm>
        </p:grpSpPr>
        <p:sp>
          <p:nvSpPr>
            <p:cNvPr id="13"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4" name="圆角矩形 1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40121363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6" name="矩形 5"/>
          <p:cNvSpPr/>
          <p:nvPr/>
        </p:nvSpPr>
        <p:spPr>
          <a:xfrm>
            <a:off x="886724" y="1377508"/>
            <a:ext cx="3716273" cy="202888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sp>
        <p:nvSpPr>
          <p:cNvPr id="12" name="矩形 11"/>
          <p:cNvSpPr/>
          <p:nvPr/>
        </p:nvSpPr>
        <p:spPr>
          <a:xfrm>
            <a:off x="4610140" y="1377508"/>
            <a:ext cx="3061521" cy="2028881"/>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spc="300" dirty="0" smtClean="0">
                <a:latin typeface="微软雅黑" panose="020B0503020204020204" pitchFamily="34" charset="-122"/>
                <a:ea typeface="微软雅黑" panose="020B0503020204020204" pitchFamily="34" charset="-122"/>
              </a:rPr>
              <a:t>公司</a:t>
            </a:r>
            <a:endParaRPr lang="en-US" altLang="zh-CN" sz="2800" b="1" spc="300" dirty="0" smtClean="0">
              <a:latin typeface="微软雅黑" panose="020B0503020204020204" pitchFamily="34" charset="-122"/>
              <a:ea typeface="微软雅黑" panose="020B0503020204020204" pitchFamily="34" charset="-122"/>
            </a:endParaRPr>
          </a:p>
          <a:p>
            <a:pPr algn="ctr"/>
            <a:r>
              <a:rPr lang="zh-CN" altLang="en-US" sz="2800" b="1" spc="300" dirty="0" smtClean="0">
                <a:latin typeface="微软雅黑" panose="020B0503020204020204" pitchFamily="34" charset="-122"/>
                <a:ea typeface="微软雅黑" panose="020B0503020204020204" pitchFamily="34" charset="-122"/>
              </a:rPr>
              <a:t>宣传画册</a:t>
            </a:r>
            <a:endParaRPr lang="zh-CN" altLang="en-US" sz="2800" b="1" spc="300" dirty="0">
              <a:latin typeface="微软雅黑" panose="020B0503020204020204" pitchFamily="34" charset="-122"/>
              <a:ea typeface="微软雅黑" panose="020B0503020204020204" pitchFamily="34" charset="-122"/>
            </a:endParaRPr>
          </a:p>
        </p:txBody>
      </p:sp>
      <p:sp>
        <p:nvSpPr>
          <p:cNvPr id="13" name="矩形 12"/>
          <p:cNvSpPr/>
          <p:nvPr/>
        </p:nvSpPr>
        <p:spPr>
          <a:xfrm>
            <a:off x="7678804" y="1377508"/>
            <a:ext cx="3716273" cy="202888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nvGrpSpPr>
          <p:cNvPr id="14" name="组合 13"/>
          <p:cNvGrpSpPr/>
          <p:nvPr/>
        </p:nvGrpSpPr>
        <p:grpSpPr>
          <a:xfrm>
            <a:off x="863278" y="3750156"/>
            <a:ext cx="2970169" cy="2612328"/>
            <a:chOff x="866777" y="971679"/>
            <a:chExt cx="2970169" cy="2612328"/>
          </a:xfrm>
        </p:grpSpPr>
        <p:sp>
          <p:nvSpPr>
            <p:cNvPr id="16" name="文本框 15"/>
            <p:cNvSpPr txBox="1"/>
            <p:nvPr/>
          </p:nvSpPr>
          <p:spPr>
            <a:xfrm>
              <a:off x="874713" y="1434758"/>
              <a:ext cx="2590774"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74714" y="2002389"/>
              <a:ext cx="2962232"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224007"/>
              <a:ext cx="1412762" cy="360000"/>
              <a:chOff x="967582" y="5040938"/>
              <a:chExt cx="1412762" cy="360000"/>
            </a:xfrm>
          </p:grpSpPr>
          <p:sp>
            <p:nvSpPr>
              <p:cNvPr id="25" name="圆角矩形 24"/>
              <p:cNvSpPr/>
              <p:nvPr/>
            </p:nvSpPr>
            <p:spPr>
              <a:xfrm>
                <a:off x="96758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14256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24" name="文本框 23"/>
            <p:cNvSpPr txBox="1"/>
            <p:nvPr/>
          </p:nvSpPr>
          <p:spPr>
            <a:xfrm>
              <a:off x="866777" y="971679"/>
              <a:ext cx="2331087"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grpSp>
        <p:nvGrpSpPr>
          <p:cNvPr id="27" name="组合 26"/>
          <p:cNvGrpSpPr/>
          <p:nvPr/>
        </p:nvGrpSpPr>
        <p:grpSpPr>
          <a:xfrm>
            <a:off x="8385953" y="3750156"/>
            <a:ext cx="2962232" cy="2612328"/>
            <a:chOff x="827822" y="971679"/>
            <a:chExt cx="2962232" cy="2612328"/>
          </a:xfrm>
        </p:grpSpPr>
        <p:sp>
          <p:nvSpPr>
            <p:cNvPr id="28" name="文本框 27"/>
            <p:cNvSpPr txBox="1"/>
            <p:nvPr/>
          </p:nvSpPr>
          <p:spPr>
            <a:xfrm>
              <a:off x="1197396" y="1434758"/>
              <a:ext cx="2590774"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&lt;&lt;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企业</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画册</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展示</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后</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306952" y="3224007"/>
              <a:ext cx="1412762" cy="360000"/>
              <a:chOff x="2306952" y="5040938"/>
              <a:chExt cx="1412762" cy="360000"/>
            </a:xfrm>
          </p:grpSpPr>
          <p:sp>
            <p:nvSpPr>
              <p:cNvPr id="33" name="圆角矩形 32"/>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2" name="文本框 31"/>
            <p:cNvSpPr txBox="1"/>
            <p:nvPr/>
          </p:nvSpPr>
          <p:spPr>
            <a:xfrm>
              <a:off x="1442347" y="971679"/>
              <a:ext cx="2331087"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5637038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
        <p:nvSpPr>
          <p:cNvPr id="3" name="矩形 2"/>
          <p:cNvSpPr/>
          <p:nvPr/>
        </p:nvSpPr>
        <p:spPr>
          <a:xfrm>
            <a:off x="2024323" y="1542005"/>
            <a:ext cx="2367643" cy="4229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636394" y="2864620"/>
            <a:ext cx="2334986" cy="3282042"/>
            <a:chOff x="816428" y="2759529"/>
            <a:chExt cx="2334986" cy="3282042"/>
          </a:xfrm>
        </p:grpSpPr>
        <p:sp>
          <p:nvSpPr>
            <p:cNvPr id="4" name="矩形 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这里或者</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后在此</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选择您的内容打在这里或者通过复制您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的中选粘贴</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并</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选择</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后</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在此框</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中选择</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选择</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1280,000</a:t>
              </a:r>
              <a:endParaRPr lang="id-ID" sz="1800" b="1"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endParaRPr>
            </a:p>
          </p:txBody>
        </p:sp>
      </p:grpSp>
      <p:sp>
        <p:nvSpPr>
          <p:cNvPr id="19" name="矩形 18"/>
          <p:cNvSpPr/>
          <p:nvPr/>
        </p:nvSpPr>
        <p:spPr>
          <a:xfrm>
            <a:off x="6048774" y="1542005"/>
            <a:ext cx="2367643" cy="4229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0" name="组合 19"/>
          <p:cNvGrpSpPr/>
          <p:nvPr/>
        </p:nvGrpSpPr>
        <p:grpSpPr>
          <a:xfrm>
            <a:off x="4660845" y="2864620"/>
            <a:ext cx="2334986" cy="3282042"/>
            <a:chOff x="816428" y="2759529"/>
            <a:chExt cx="2334986" cy="3282042"/>
          </a:xfrm>
        </p:grpSpPr>
        <p:sp>
          <p:nvSpPr>
            <p:cNvPr id="21" name="矩形 20"/>
            <p:cNvSpPr/>
            <p:nvPr/>
          </p:nvSpPr>
          <p:spPr>
            <a:xfrm>
              <a:off x="816428" y="2759529"/>
              <a:ext cx="2334986" cy="3282042"/>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这里或者</a:t>
              </a:r>
              <a:r>
                <a:rPr lang="zh-CN" altLang="en-US" sz="1000" dirty="0">
                  <a:solidFill>
                    <a:schemeClr val="bg1"/>
                  </a:solidFill>
                  <a:latin typeface="微软雅黑" panose="020B0503020204020204" pitchFamily="34" charset="-122"/>
                  <a:ea typeface="微软雅黑" panose="020B0503020204020204" pitchFamily="34" charset="-122"/>
                </a:rPr>
                <a:t>通过复制您的文本</a:t>
              </a:r>
              <a:r>
                <a:rPr lang="zh-CN" altLang="en-US" sz="1000" dirty="0" smtClean="0">
                  <a:solidFill>
                    <a:schemeClr val="bg1"/>
                  </a:solidFill>
                  <a:latin typeface="微软雅黑" panose="020B0503020204020204" pitchFamily="34" charset="-122"/>
                  <a:ea typeface="微软雅黑" panose="020B0503020204020204" pitchFamily="34" charset="-122"/>
                </a:rPr>
                <a:t>后在此</a:t>
              </a:r>
              <a:r>
                <a:rPr lang="zh-CN" altLang="en-US" sz="1000" dirty="0">
                  <a:solidFill>
                    <a:schemeClr val="bg1"/>
                  </a:solidFill>
                  <a:latin typeface="微软雅黑" panose="020B0503020204020204" pitchFamily="34" charset="-122"/>
                  <a:ea typeface="微软雅黑" panose="020B0503020204020204" pitchFamily="34" charset="-122"/>
                </a:rPr>
                <a:t>框中选择</a:t>
              </a:r>
              <a:r>
                <a:rPr lang="zh-CN" altLang="en-US" sz="1000" dirty="0" smtClean="0">
                  <a:solidFill>
                    <a:schemeClr val="bg1"/>
                  </a:solidFill>
                  <a:latin typeface="微软雅黑" panose="020B0503020204020204" pitchFamily="34" charset="-122"/>
                  <a:ea typeface="微软雅黑" panose="020B0503020204020204" pitchFamily="34" charset="-122"/>
                </a:rPr>
                <a:t>粘贴并</a:t>
              </a:r>
              <a:r>
                <a:rPr lang="zh-CN" altLang="en-US" sz="1000" dirty="0">
                  <a:solidFill>
                    <a:schemeClr val="bg1"/>
                  </a:solidFill>
                  <a:latin typeface="微软雅黑" panose="020B0503020204020204" pitchFamily="34" charset="-122"/>
                  <a:ea typeface="微软雅黑" panose="020B0503020204020204" pitchFamily="34" charset="-122"/>
                </a:rPr>
                <a:t>选择您的内容打在这里或者通过复制您</a:t>
              </a:r>
              <a:r>
                <a:rPr lang="zh-CN" altLang="en-US" sz="1000" dirty="0" smtClean="0">
                  <a:solidFill>
                    <a:schemeClr val="bg1"/>
                  </a:solidFill>
                  <a:latin typeface="微软雅黑" panose="020B0503020204020204" pitchFamily="34" charset="-122"/>
                  <a:ea typeface="微软雅黑" panose="020B0503020204020204" pitchFamily="34" charset="-122"/>
                </a:rPr>
                <a:t>的中选粘贴</a:t>
              </a:r>
              <a:r>
                <a:rPr lang="zh-CN" altLang="en-US" sz="1000" dirty="0">
                  <a:solidFill>
                    <a:schemeClr val="bg1"/>
                  </a:solidFill>
                  <a:latin typeface="微软雅黑" panose="020B0503020204020204" pitchFamily="34" charset="-122"/>
                  <a:ea typeface="微软雅黑" panose="020B0503020204020204" pitchFamily="34" charset="-122"/>
                </a:rPr>
                <a:t>并</a:t>
              </a:r>
              <a:r>
                <a:rPr lang="zh-CN" altLang="en-US" sz="1000" dirty="0" smtClean="0">
                  <a:solidFill>
                    <a:schemeClr val="bg1"/>
                  </a:solidFill>
                  <a:latin typeface="微软雅黑" panose="020B0503020204020204" pitchFamily="34" charset="-122"/>
                  <a:ea typeface="微软雅黑" panose="020B0503020204020204" pitchFamily="34" charset="-122"/>
                </a:rPr>
                <a:t>选择</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后</a:t>
              </a:r>
              <a:r>
                <a:rPr lang="zh-CN" altLang="en-US" sz="1000" dirty="0" smtClean="0">
                  <a:solidFill>
                    <a:schemeClr val="bg1"/>
                  </a:solidFill>
                  <a:latin typeface="微软雅黑" panose="020B0503020204020204" pitchFamily="34" charset="-122"/>
                  <a:ea typeface="微软雅黑" panose="020B0503020204020204" pitchFamily="34" charset="-122"/>
                </a:rPr>
                <a:t>在此框</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bg1"/>
                  </a:solidFill>
                  <a:latin typeface="微软雅黑" panose="020B0503020204020204" pitchFamily="34" charset="-122"/>
                  <a:ea typeface="微软雅黑" panose="020B0503020204020204" pitchFamily="34" charset="-122"/>
                </a:rPr>
                <a:t>中选择</a:t>
              </a:r>
              <a:r>
                <a:rPr lang="zh-CN" altLang="en-US" sz="1000" dirty="0">
                  <a:solidFill>
                    <a:schemeClr val="bg1"/>
                  </a:solidFill>
                  <a:latin typeface="微软雅黑" panose="020B0503020204020204" pitchFamily="34" charset="-122"/>
                  <a:ea typeface="微软雅黑" panose="020B0503020204020204" pitchFamily="34" charset="-122"/>
                </a:rPr>
                <a:t>粘贴并</a:t>
              </a:r>
              <a:r>
                <a:rPr lang="zh-CN" altLang="en-US" sz="1000" dirty="0" smtClean="0">
                  <a:solidFill>
                    <a:schemeClr val="bg1"/>
                  </a:solidFill>
                  <a:latin typeface="微软雅黑" panose="020B0503020204020204" pitchFamily="34" charset="-122"/>
                  <a:ea typeface="微软雅黑" panose="020B0503020204020204" pitchFamily="34" charset="-122"/>
                </a:rPr>
                <a:t>选择</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23"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chemeClr val="bg1"/>
                  </a:solidFill>
                  <a:latin typeface="微软雅黑" panose="020B0503020204020204" pitchFamily="34" charset="-122"/>
                  <a:ea typeface="微软雅黑" panose="020B0503020204020204" pitchFamily="34" charset="-122"/>
                  <a:cs typeface="Lato" panose="020F0502020204030203" pitchFamily="34" charset="0"/>
                </a:rPr>
                <a:t>5</a:t>
              </a:r>
              <a:r>
                <a:rPr lang="en-US" altLang="zh-CN" sz="1800" b="1" dirty="0">
                  <a:solidFill>
                    <a:schemeClr val="bg1"/>
                  </a:solidFill>
                  <a:latin typeface="微软雅黑" panose="020B0503020204020204" pitchFamily="34" charset="-122"/>
                  <a:ea typeface="微软雅黑" panose="020B0503020204020204" pitchFamily="34" charset="-122"/>
                  <a:cs typeface="Lato" panose="020F0502020204030203" pitchFamily="34" charset="0"/>
                </a:rPr>
                <a:t>1</a:t>
              </a:r>
              <a:r>
                <a:rPr lang="en-US" altLang="zh-CN" sz="1800" b="1" dirty="0" smtClean="0">
                  <a:solidFill>
                    <a:schemeClr val="bg1"/>
                  </a:solidFill>
                  <a:latin typeface="微软雅黑" panose="020B0503020204020204" pitchFamily="34" charset="-122"/>
                  <a:ea typeface="微软雅黑" panose="020B0503020204020204" pitchFamily="34" charset="-122"/>
                  <a:cs typeface="Lato" panose="020F0502020204030203" pitchFamily="34" charset="0"/>
                </a:rPr>
                <a:t>80,000</a:t>
              </a:r>
              <a:endParaRPr lang="id-ID" sz="1800" b="1" dirty="0">
                <a:solidFill>
                  <a:schemeClr val="bg1"/>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25" name="组合 24"/>
          <p:cNvGrpSpPr/>
          <p:nvPr/>
        </p:nvGrpSpPr>
        <p:grpSpPr>
          <a:xfrm>
            <a:off x="8751383" y="1542005"/>
            <a:ext cx="3002667" cy="3143636"/>
            <a:chOff x="866777" y="971679"/>
            <a:chExt cx="3002667" cy="3143636"/>
          </a:xfrm>
        </p:grpSpPr>
        <p:sp>
          <p:nvSpPr>
            <p:cNvPr id="26" name="文本框 25"/>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74713" y="2131342"/>
              <a:ext cx="2994731" cy="143885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的</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您的内框中选择粘贴并选择只保留或者通过复制您的文本后</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框中选择粘贴并选择只保留或者通过复制您的文本后，在此框中选择粘贴并选择只保此您</a:t>
              </a:r>
            </a:p>
          </p:txBody>
        </p:sp>
        <p:cxnSp>
          <p:nvCxnSpPr>
            <p:cNvPr id="28" name="直接连接符 27"/>
            <p:cNvCxnSpPr/>
            <p:nvPr/>
          </p:nvCxnSpPr>
          <p:spPr>
            <a:xfrm>
              <a:off x="957943" y="2116828"/>
              <a:ext cx="2786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3755315"/>
              <a:ext cx="1412762" cy="360000"/>
              <a:chOff x="967582" y="5572246"/>
              <a:chExt cx="1412762" cy="360000"/>
            </a:xfrm>
          </p:grpSpPr>
          <p:sp>
            <p:nvSpPr>
              <p:cNvPr id="31" name="圆角矩形 30"/>
              <p:cNvSpPr/>
              <p:nvPr/>
            </p:nvSpPr>
            <p:spPr>
              <a:xfrm>
                <a:off x="967582" y="557224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142568" y="558296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30" name="文本框 29"/>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Tree>
    <p:extLst>
      <p:ext uri="{BB962C8B-B14F-4D97-AF65-F5344CB8AC3E}">
        <p14:creationId xmlns:p14="http://schemas.microsoft.com/office/powerpoint/2010/main" val="11411030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56595" y="3690657"/>
            <a:ext cx="4012293" cy="2512604"/>
            <a:chOff x="866777" y="971679"/>
            <a:chExt cx="4012293" cy="2512604"/>
          </a:xfrm>
        </p:grpSpPr>
        <p:sp>
          <p:nvSpPr>
            <p:cNvPr id="11" name="文本框 10"/>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74713" y="2131342"/>
              <a:ext cx="4004357" cy="84420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3" name="直接连接符 1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7582" y="3124283"/>
              <a:ext cx="1412762" cy="360000"/>
              <a:chOff x="967582" y="4941214"/>
              <a:chExt cx="1412762" cy="360000"/>
            </a:xfrm>
          </p:grpSpPr>
          <p:sp>
            <p:nvSpPr>
              <p:cNvPr id="16" name="圆角矩形 15"/>
              <p:cNvSpPr/>
              <p:nvPr/>
            </p:nvSpPr>
            <p:spPr>
              <a:xfrm>
                <a:off x="967582" y="494121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142568" y="495193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5" name="文本框 14"/>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sp>
        <p:nvSpPr>
          <p:cNvPr id="18" name="文本框 17"/>
          <p:cNvSpPr txBox="1"/>
          <p:nvPr/>
        </p:nvSpPr>
        <p:spPr>
          <a:xfrm>
            <a:off x="7123113" y="1359962"/>
            <a:ext cx="4049587" cy="1806007"/>
          </a:xfrm>
          <a:prstGeom prst="rect">
            <a:avLst/>
          </a:prstGeom>
          <a:noFill/>
        </p:spPr>
        <p:txBody>
          <a:bodyPr wrap="square" rtlCol="0">
            <a:spAutoFit/>
            <a:scene3d>
              <a:camera prst="orthographicFront"/>
              <a:lightRig rig="threePt" dir="t"/>
            </a:scene3d>
            <a:sp3d contourW="12700"/>
          </a:bodyPr>
          <a:lstStyle/>
          <a:p>
            <a:pPr marL="171450" indent="-171450">
              <a:lnSpc>
                <a:spcPct val="125000"/>
              </a:lnSpc>
              <a:buFont typeface="Wingdings" panose="05000000000000000000" pitchFamily="2" charset="2"/>
              <a:buChar char="ü"/>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的本</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后，在此框中选择粘贴并选择只保此您的内框中选择粘贴并选择只保留或者通过复制您的文本后，在此框中选择粘贴并选择只保此</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您</a:t>
            </a:r>
            <a:endParaRPr lang="en-US" altLang="zh-CN" sz="1000" dirty="0" smtClean="0">
              <a:solidFill>
                <a:schemeClr val="bg1">
                  <a:lumMod val="50000"/>
                </a:schemeClr>
              </a:solidFill>
              <a:latin typeface="微软雅黑" panose="020B0503020204020204" pitchFamily="34" charset="-122"/>
              <a:ea typeface="微软雅黑" panose="020B0503020204020204" pitchFamily="34" charset="-122"/>
            </a:endParaRPr>
          </a:p>
          <a:p>
            <a:pPr marL="171450" indent="-171450">
              <a:lnSpc>
                <a:spcPct val="125000"/>
              </a:lnSpc>
              <a:buFont typeface="Wingdings" panose="05000000000000000000" pitchFamily="2" charset="2"/>
              <a:buChar char="ü"/>
            </a:pPr>
            <a:endParaRPr lang="en-US" altLang="zh-CN" sz="1000" dirty="0" smtClean="0">
              <a:solidFill>
                <a:schemeClr val="bg1">
                  <a:lumMod val="50000"/>
                </a:schemeClr>
              </a:solidFill>
              <a:latin typeface="微软雅黑" panose="020B0503020204020204" pitchFamily="34" charset="-122"/>
              <a:ea typeface="微软雅黑" panose="020B0503020204020204" pitchFamily="34" charset="-122"/>
            </a:endParaRPr>
          </a:p>
          <a:p>
            <a:pPr marL="171450" indent="-171450">
              <a:lnSpc>
                <a:spcPct val="125000"/>
              </a:lnSpc>
              <a:buFont typeface="Wingdings" panose="05000000000000000000" pitchFamily="2" charset="2"/>
              <a:buChar char="ü"/>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这或者</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通过复制您的文本后，在此框中选择粘贴并</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选框</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中选择粘贴并选择只保此您</a:t>
            </a:r>
          </a:p>
          <a:p>
            <a:pPr marL="171450" indent="-171450">
              <a:lnSpc>
                <a:spcPct val="125000"/>
              </a:lnSpc>
              <a:buFont typeface="Wingdings" panose="05000000000000000000" pitchFamily="2" charset="2"/>
              <a:buChar char="ü"/>
            </a:pP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4" name="图片占位符 2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874713" y="1356550"/>
            <a:ext cx="2880518" cy="2029439"/>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3998913" y="1356550"/>
            <a:ext cx="2880518" cy="2029439"/>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5"/>
          </p:nvPr>
        </p:nvPicPr>
        <p:blipFill rotWithShape="1">
          <a:blip r:embed="rId5" cstate="print">
            <a:extLst>
              <a:ext uri="{28A0092B-C50C-407E-A947-70E740481C1C}">
                <a14:useLocalDpi xmlns:a14="http://schemas.microsoft.com/office/drawing/2010/main" val="0"/>
              </a:ext>
            </a:extLst>
          </a:blip>
          <a:srcRect l="11732" r="11732"/>
          <a:stretch/>
        </p:blipFill>
        <p:spPr>
          <a:xfrm>
            <a:off x="5312570" y="3756037"/>
            <a:ext cx="2880518" cy="2508862"/>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6"/>
          </p:nvPr>
        </p:nvPicPr>
        <p:blipFill rotWithShape="1">
          <a:blip r:embed="rId6" cstate="print">
            <a:extLst>
              <a:ext uri="{28A0092B-C50C-407E-A947-70E740481C1C}">
                <a14:useLocalDpi xmlns:a14="http://schemas.microsoft.com/office/drawing/2010/main" val="0"/>
              </a:ext>
            </a:extLst>
          </a:blip>
          <a:srcRect l="11732" r="11732"/>
          <a:stretch/>
        </p:blipFill>
        <p:spPr>
          <a:xfrm>
            <a:off x="8436770" y="3759450"/>
            <a:ext cx="2880518" cy="2502426"/>
          </a:xfr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xmlns=""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latin typeface="微软雅黑" panose="020B0503020204020204" pitchFamily="34" charset="-122"/>
                  <a:ea typeface="微软雅黑" panose="020B0503020204020204" pitchFamily="34" charset="-122"/>
                  <a:cs typeface="Lato" panose="020F0502020204030203" pitchFamily="34" charset="0"/>
                </a:rPr>
                <a:t>公司宣传册</a:t>
              </a:r>
            </a:p>
          </p:txBody>
        </p:sp>
        <p:sp>
          <p:nvSpPr>
            <p:cNvPr id="22" name="圆角矩形 2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p>
          </p:txBody>
        </p:sp>
      </p:grpSp>
    </p:spTree>
    <p:extLst>
      <p:ext uri="{BB962C8B-B14F-4D97-AF65-F5344CB8AC3E}">
        <p14:creationId xmlns:p14="http://schemas.microsoft.com/office/powerpoint/2010/main" val="10012935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0-#ppt_w/2"/>
                                          </p:val>
                                        </p:tav>
                                        <p:tav tm="100000">
                                          <p:val>
                                            <p:strVal val="#ppt_x"/>
                                          </p:val>
                                        </p:tav>
                                      </p:tavLst>
                                    </p:anim>
                                    <p:anim calcmode="lin" valueType="num">
                                      <p:cBhvr additive="base">
                                        <p:cTn id="17" dur="500" fill="hold"/>
                                        <p:tgtEl>
                                          <p:spTgt spid="2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0-#ppt_w/2"/>
                                          </p:val>
                                        </p:tav>
                                        <p:tav tm="100000">
                                          <p:val>
                                            <p:strVal val="#ppt_x"/>
                                          </p:val>
                                        </p:tav>
                                      </p:tavLst>
                                    </p:anim>
                                    <p:anim calcmode="lin" valueType="num">
                                      <p:cBhvr additive="base">
                                        <p:cTn id="21" dur="5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933645" y="3429000"/>
            <a:ext cx="3487509" cy="2722154"/>
            <a:chOff x="866777" y="971679"/>
            <a:chExt cx="3487509" cy="2722154"/>
          </a:xfrm>
        </p:grpSpPr>
        <p:sp>
          <p:nvSpPr>
            <p:cNvPr id="13" name="文本框 12"/>
            <p:cNvSpPr txBox="1"/>
            <p:nvPr/>
          </p:nvSpPr>
          <p:spPr>
            <a:xfrm>
              <a:off x="874713" y="1563711"/>
              <a:ext cx="299473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企业画册展示 </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&gt;&gt;</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74713" y="2131342"/>
              <a:ext cx="3479573" cy="1036566"/>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5" name="直接连接符 1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967582" y="3333833"/>
              <a:ext cx="1412762" cy="360000"/>
              <a:chOff x="967582" y="5150764"/>
              <a:chExt cx="1412762" cy="360000"/>
            </a:xfrm>
          </p:grpSpPr>
          <p:sp>
            <p:nvSpPr>
              <p:cNvPr id="18" name="圆角矩形 1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rPr>
                  <a:t>Text Here</a:t>
                </a:r>
                <a:endParaRPr lang="zh-CN" altLang="en-US" sz="1600" dirty="0">
                  <a:solidFill>
                    <a:schemeClr val="bg1"/>
                  </a:solidFill>
                </a:endParaRPr>
              </a:p>
            </p:txBody>
          </p:sp>
        </p:grpSp>
        <p:sp>
          <p:nvSpPr>
            <p:cNvPr id="17" name="文本框 16"/>
            <p:cNvSpPr txBox="1"/>
            <p:nvPr/>
          </p:nvSpPr>
          <p:spPr>
            <a:xfrm>
              <a:off x="866777" y="971679"/>
              <a:ext cx="2632259"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Photo show</a:t>
              </a:r>
            </a:p>
          </p:txBody>
        </p:sp>
      </p:grpSp>
      <p:pic>
        <p:nvPicPr>
          <p:cNvPr id="22" name="图片占位符 21"/>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6597" r="6597"/>
          <a:stretch/>
        </p:blipFill>
        <p:spPr>
          <a:xfrm>
            <a:off x="-1" y="1"/>
            <a:ext cx="8953500" cy="6858000"/>
          </a:xfrm>
          <a:effectLst>
            <a:outerShdw blurRad="254000" dist="63500" dir="2700000" algn="tl" rotWithShape="0">
              <a:prstClr val="black">
                <a:alpha val="30000"/>
              </a:prstClr>
            </a:outerShdw>
          </a:effectLst>
        </p:spPr>
      </p:pic>
    </p:spTree>
    <p:extLst>
      <p:ext uri="{BB962C8B-B14F-4D97-AF65-F5344CB8AC3E}">
        <p14:creationId xmlns:p14="http://schemas.microsoft.com/office/powerpoint/2010/main" val="11225426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
          <p:cNvSpPr/>
          <p:nvPr/>
        </p:nvSpPr>
        <p:spPr>
          <a:xfrm>
            <a:off x="15350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gradFill>
            <a:gsLst>
              <a:gs pos="0">
                <a:srgbClr val="46A2D0"/>
              </a:gs>
              <a:gs pos="100000">
                <a:srgbClr val="1D6AAE"/>
              </a:gs>
            </a:gsLst>
            <a:lin ang="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
          <p:cNvSpPr/>
          <p:nvPr/>
        </p:nvSpPr>
        <p:spPr>
          <a:xfrm>
            <a:off x="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
          <p:cNvSpPr txBox="1"/>
          <p:nvPr/>
        </p:nvSpPr>
        <p:spPr>
          <a:xfrm>
            <a:off x="6757094" y="2752258"/>
            <a:ext cx="4463107" cy="2299036"/>
          </a:xfrm>
          <a:prstGeom prst="rect">
            <a:avLst/>
          </a:prstGeom>
          <a:noFill/>
        </p:spPr>
        <p:txBody>
          <a:bodyPr wrap="square" lIns="91386" tIns="45693" rIns="91386" bIns="45693" rtlCol="0">
            <a:spAutoFit/>
          </a:bodyPr>
          <a:lstStyle/>
          <a:p>
            <a:pPr algn="just">
              <a:lnSpc>
                <a:spcPct val="120000"/>
              </a:lnSpc>
            </a:pPr>
            <a:r>
              <a:rPr lang="zh-CN" altLang="en-US" b="1" dirty="0" smtClean="0">
                <a:solidFill>
                  <a:srgbClr val="262626"/>
                </a:solidFill>
                <a:latin typeface="微软雅黑" panose="020B0503020204020204" pitchFamily="34" charset="-122"/>
                <a:ea typeface="微软雅黑" panose="020B0503020204020204" pitchFamily="34" charset="-122"/>
              </a:rPr>
              <a:t>诚信铸就梦想  创新引领未来！</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lgn="just">
              <a:lnSpc>
                <a:spcPct val="120000"/>
              </a:lnSpc>
            </a:pPr>
            <a:endParaRPr lang="en-US" altLang="zh-CN" sz="1400" b="1" dirty="0" smtClean="0">
              <a:solidFill>
                <a:srgbClr val="262626"/>
              </a:solidFill>
              <a:latin typeface="微软雅黑" panose="020B0503020204020204" pitchFamily="34" charset="-122"/>
              <a:ea typeface="微软雅黑" panose="020B0503020204020204" pitchFamily="34" charset="-122"/>
            </a:endParaRPr>
          </a:p>
          <a:p>
            <a:pPr algn="just">
              <a:lnSpc>
                <a:spcPct val="15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在</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这里输入您的文字内容，或者将您的文字内容复制在这里。在</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您的文字内容，或者将您的文字内容复制在这里。在这里输入您的文字内容，或者将在这里输入您的文字内容，或者将您的文字内容复制在这里。在这里输入您的文字内容，或者将您的文字内容复制在这里</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在这里输入您的文字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将您的文字内容复制在</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这里在</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这里输入您的文字内容在这里输入您的文字内容，或者</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将</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7495643" y="675303"/>
            <a:ext cx="1412136" cy="1372340"/>
            <a:chOff x="4351688" y="2584757"/>
            <a:chExt cx="1761617" cy="1762254"/>
          </a:xfrm>
          <a:effectLst/>
        </p:grpSpPr>
        <p:sp>
          <p:nvSpPr>
            <p:cNvPr id="23" name="椭圆 22"/>
            <p:cNvSpPr/>
            <p:nvPr/>
          </p:nvSpPr>
          <p:spPr>
            <a:xfrm>
              <a:off x="4351688" y="2584757"/>
              <a:ext cx="1761617" cy="1762254"/>
            </a:xfrm>
            <a:prstGeom prst="ellipse">
              <a:avLst/>
            </a:prstGeom>
            <a:gradFill>
              <a:gsLst>
                <a:gs pos="0">
                  <a:schemeClr val="bg1"/>
                </a:gs>
                <a:gs pos="51000">
                  <a:schemeClr val="bg1">
                    <a:lumMod val="95000"/>
                  </a:schemeClr>
                </a:gs>
                <a:gs pos="100000">
                  <a:schemeClr val="bg1">
                    <a:lumMod val="85000"/>
                  </a:schemeClr>
                </a:gs>
              </a:gsLst>
              <a:lin ang="189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565571" y="2763061"/>
              <a:ext cx="1370298" cy="1370793"/>
            </a:xfrm>
            <a:prstGeom prst="ellipse">
              <a:avLst/>
            </a:prstGeom>
            <a:gradFill>
              <a:gsLst>
                <a:gs pos="0">
                  <a:srgbClr val="46A2D0"/>
                </a:gs>
                <a:gs pos="100000">
                  <a:srgbClr val="1D6AAE"/>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11"/>
          <p:cNvSpPr txBox="1"/>
          <p:nvPr/>
        </p:nvSpPr>
        <p:spPr>
          <a:xfrm>
            <a:off x="7673511" y="1194671"/>
            <a:ext cx="1056399" cy="400110"/>
          </a:xfrm>
          <a:prstGeom prst="rect">
            <a:avLst/>
          </a:prstGeom>
          <a:noFill/>
        </p:spPr>
        <p:txBody>
          <a:bodyPr wrap="square" rtlCol="0">
            <a:spAutoFit/>
          </a:bodyPr>
          <a:lstStyle/>
          <a:p>
            <a:pPr algn="ctr"/>
            <a:r>
              <a:rPr lang="zh-CN" altLang="en-US" sz="2000" b="1" dirty="0" smtClean="0">
                <a:solidFill>
                  <a:schemeClr val="bg1"/>
                </a:solidFill>
                <a:latin typeface="微软雅黑" pitchFamily="34" charset="-122"/>
                <a:ea typeface="微软雅黑" pitchFamily="34" charset="-122"/>
              </a:rPr>
              <a:t>结束语</a:t>
            </a:r>
            <a:endParaRPr lang="zh-CN" altLang="en-US" sz="2000" b="1" dirty="0">
              <a:solidFill>
                <a:schemeClr val="bg1"/>
              </a:solidFill>
              <a:latin typeface="微软雅黑" pitchFamily="34" charset="-122"/>
              <a:ea typeface="微软雅黑" pitchFamily="34" charset="-122"/>
            </a:endParaRPr>
          </a:p>
        </p:txBody>
      </p:sp>
      <p:grpSp>
        <p:nvGrpSpPr>
          <p:cNvPr id="26" name="组合 25"/>
          <p:cNvGrpSpPr/>
          <p:nvPr/>
        </p:nvGrpSpPr>
        <p:grpSpPr>
          <a:xfrm>
            <a:off x="6825782" y="1687499"/>
            <a:ext cx="388300" cy="388300"/>
            <a:chOff x="304800" y="673100"/>
            <a:chExt cx="4000500" cy="4000500"/>
          </a:xfrm>
          <a:gradFill>
            <a:gsLst>
              <a:gs pos="0">
                <a:srgbClr val="46A2D0"/>
              </a:gs>
              <a:gs pos="100000">
                <a:srgbClr val="1D6AAE"/>
              </a:gs>
            </a:gsLst>
            <a:lin ang="0" scaled="0"/>
          </a:gradFill>
          <a:effectLst>
            <a:outerShdw blurRad="254000" dist="63500" dir="2700000" algn="tl" rotWithShape="0">
              <a:prstClr val="black">
                <a:alpha val="3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28" name="椭圆 27"/>
            <p:cNvSpPr/>
            <p:nvPr/>
          </p:nvSpPr>
          <p:spPr>
            <a:xfrm>
              <a:off x="392113" y="760413"/>
              <a:ext cx="3825874" cy="3825874"/>
            </a:xfrm>
            <a:prstGeom prst="ellipse">
              <a:avLst/>
            </a:prstGeom>
            <a:grp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grpSp>
        <p:nvGrpSpPr>
          <p:cNvPr id="29" name="组合 28"/>
          <p:cNvGrpSpPr/>
          <p:nvPr/>
        </p:nvGrpSpPr>
        <p:grpSpPr>
          <a:xfrm>
            <a:off x="9094555" y="588468"/>
            <a:ext cx="173670" cy="173670"/>
            <a:chOff x="304800" y="673100"/>
            <a:chExt cx="4000500" cy="4000500"/>
          </a:xfrm>
          <a:effectLst>
            <a:outerShdw blurRad="444500" dist="254000" dir="684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grpSp>
        <p:nvGrpSpPr>
          <p:cNvPr id="32" name="组合 31"/>
          <p:cNvGrpSpPr/>
          <p:nvPr/>
        </p:nvGrpSpPr>
        <p:grpSpPr>
          <a:xfrm>
            <a:off x="9413052" y="1121824"/>
            <a:ext cx="231616" cy="231616"/>
            <a:chOff x="304800" y="673100"/>
            <a:chExt cx="4000500" cy="4000500"/>
          </a:xfrm>
          <a:effectLst>
            <a:outerShdw blurRad="444500" dist="254000" dir="684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34" name="椭圆 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35" name="椭圆 34"/>
          <p:cNvSpPr/>
          <p:nvPr/>
        </p:nvSpPr>
        <p:spPr>
          <a:xfrm>
            <a:off x="10429310" y="5891920"/>
            <a:ext cx="556603" cy="556603"/>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1220201" y="5146864"/>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9818674" y="6211300"/>
            <a:ext cx="244214" cy="244214"/>
            <a:chOff x="304800" y="673100"/>
            <a:chExt cx="4000500" cy="4000500"/>
          </a:xfrm>
          <a:effectLst>
            <a:outerShdw blurRad="190500" dist="63500" dir="2700000" algn="tr" rotWithShape="0">
              <a:prstClr val="black">
                <a:alpha val="3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9950932" y="5545200"/>
            <a:ext cx="319932" cy="319932"/>
            <a:chOff x="304800" y="673100"/>
            <a:chExt cx="4000500" cy="4000500"/>
          </a:xfrm>
          <a:effectLst>
            <a:outerShdw blurRad="190500" dist="63500" dir="2700000" algn="tr" rotWithShape="0">
              <a:prstClr val="black">
                <a:alpha val="3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11226567" y="5665028"/>
            <a:ext cx="453784" cy="453784"/>
            <a:chOff x="304800" y="673100"/>
            <a:chExt cx="4000500" cy="4000500"/>
          </a:xfrm>
          <a:effectLst>
            <a:outerShdw blurRad="190500" dist="63500" dir="2700000" algn="tr" rotWithShape="0">
              <a:prstClr val="black">
                <a:alpha val="3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椭圆 4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椭圆 45"/>
          <p:cNvSpPr/>
          <p:nvPr/>
        </p:nvSpPr>
        <p:spPr>
          <a:xfrm>
            <a:off x="8876060" y="6180742"/>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1220201" y="6432863"/>
            <a:ext cx="152665" cy="152665"/>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332116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5000">
                                          <p:cBhvr additive="base">
                                            <p:cTn id="7" dur="20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55000">
                                          <p:cBhvr additive="base">
                                            <p:cTn id="11" dur="2000" fill="hold"/>
                                            <p:tgtEl>
                                              <p:spTgt spid="29"/>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55000">
                                          <p:cBhvr additive="base">
                                            <p:cTn id="15" dur="20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14:presetBounceEnd="55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5000">
                                          <p:cBhvr additive="base">
                                            <p:cTn id="19" dur="2000" fill="hold"/>
                                            <p:tgtEl>
                                              <p:spTgt spid="22"/>
                                            </p:tgtEl>
                                            <p:attrNameLst>
                                              <p:attrName>ppt_x</p:attrName>
                                            </p:attrNameLst>
                                          </p:cBhvr>
                                          <p:tavLst>
                                            <p:tav tm="0">
                                              <p:val>
                                                <p:strVal val="#ppt_x"/>
                                              </p:val>
                                            </p:tav>
                                            <p:tav tm="100000">
                                              <p:val>
                                                <p:strVal val="#ppt_x"/>
                                              </p:val>
                                            </p:tav>
                                          </p:tavLst>
                                        </p:anim>
                                        <p:anim calcmode="lin" valueType="num" p14:bounceEnd="55000">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0" fill="hold"/>
                                            <p:tgtEl>
                                              <p:spTgt spid="26"/>
                                            </p:tgtEl>
                                            <p:attrNameLst>
                                              <p:attrName>ppt_x</p:attrName>
                                            </p:attrNameLst>
                                          </p:cBhvr>
                                          <p:tavLst>
                                            <p:tav tm="0">
                                              <p:val>
                                                <p:strVal val="1+#ppt_w/2"/>
                                              </p:val>
                                            </p:tav>
                                            <p:tav tm="100000">
                                              <p:val>
                                                <p:strVal val="#ppt_x"/>
                                              </p:val>
                                            </p:tav>
                                          </p:tavLst>
                                        </p:anim>
                                        <p:anim calcmode="lin" valueType="num">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2000" fill="hold"/>
                                            <p:tgtEl>
                                              <p:spTgt spid="29"/>
                                            </p:tgtEl>
                                            <p:attrNameLst>
                                              <p:attrName>ppt_x</p:attrName>
                                            </p:attrNameLst>
                                          </p:cBhvr>
                                          <p:tavLst>
                                            <p:tav tm="0">
                                              <p:val>
                                                <p:strVal val="1+#ppt_w/2"/>
                                              </p:val>
                                            </p:tav>
                                            <p:tav tm="100000">
                                              <p:val>
                                                <p:strVal val="#ppt_x"/>
                                              </p:val>
                                            </p:tav>
                                          </p:tavLst>
                                        </p:anim>
                                        <p:anim calcmode="lin" valueType="num">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0" fill="hold"/>
                                            <p:tgtEl>
                                              <p:spTgt spid="32"/>
                                            </p:tgtEl>
                                            <p:attrNameLst>
                                              <p:attrName>ppt_x</p:attrName>
                                            </p:attrNameLst>
                                          </p:cBhvr>
                                          <p:tavLst>
                                            <p:tav tm="0">
                                              <p:val>
                                                <p:strVal val="1+#ppt_w/2"/>
                                              </p:val>
                                            </p:tav>
                                            <p:tav tm="100000">
                                              <p:val>
                                                <p:strVal val="#ppt_x"/>
                                              </p:val>
                                            </p:tav>
                                          </p:tavLst>
                                        </p:anim>
                                        <p:anim calcmode="lin" valueType="num">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2000" fill="hold"/>
                                            <p:tgtEl>
                                              <p:spTgt spid="22"/>
                                            </p:tgtEl>
                                            <p:attrNameLst>
                                              <p:attrName>ppt_x</p:attrName>
                                            </p:attrNameLst>
                                          </p:cBhvr>
                                          <p:tavLst>
                                            <p:tav tm="0">
                                              <p:val>
                                                <p:strVal val="#ppt_x"/>
                                              </p:val>
                                            </p:tav>
                                            <p:tav tm="100000">
                                              <p:val>
                                                <p:strVal val="#ppt_x"/>
                                              </p:val>
                                            </p:tav>
                                          </p:tavLst>
                                        </p:anim>
                                        <p:anim calcmode="lin" valueType="num">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16787" y="1055728"/>
            <a:ext cx="12208787"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xmlns=""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ea typeface="微软雅黑 Light" panose="020B0502040204020203" pitchFamily="34" charset="-122"/>
            </a:endParaRPr>
          </a:p>
        </p:txBody>
      </p:sp>
      <p:grpSp>
        <p:nvGrpSpPr>
          <p:cNvPr id="18" name="组合 17"/>
          <p:cNvGrpSpPr/>
          <p:nvPr/>
        </p:nvGrpSpPr>
        <p:grpSpPr>
          <a:xfrm>
            <a:off x="862413" y="1218337"/>
            <a:ext cx="1665558" cy="891654"/>
            <a:chOff x="4785831" y="1865732"/>
            <a:chExt cx="1665558" cy="891654"/>
          </a:xfrm>
        </p:grpSpPr>
        <p:sp>
          <p:nvSpPr>
            <p:cNvPr id="19" name="PA-文本框 50">
              <a:extLst>
                <a:ext uri="{FF2B5EF4-FFF2-40B4-BE49-F238E27FC236}">
                  <a16:creationId xmlns:a16="http://schemas.microsoft.com/office/drawing/2014/main" xmlns="" id="{46630D7B-4BA5-4989-8F72-A67D800FFF51}"/>
                </a:ext>
              </a:extLst>
            </p:cNvPr>
            <p:cNvSpPr txBox="1"/>
            <p:nvPr>
              <p:custDataLst>
                <p:tags r:id="rId2"/>
              </p:custDataLst>
            </p:nvPr>
          </p:nvSpPr>
          <p:spPr>
            <a:xfrm>
              <a:off x="4785831" y="1865732"/>
              <a:ext cx="718307" cy="891654"/>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41000"/>
                        </a:schemeClr>
                      </a:gs>
                    </a:gsLst>
                    <a:lin ang="0" scaled="0"/>
                  </a:gradFill>
                  <a:latin typeface="造字工房尚雅体演示版常规体" pitchFamily="50" charset="-122"/>
                  <a:ea typeface="造字工房尚雅体演示版常规体" pitchFamily="50" charset="-122"/>
                </a:rPr>
                <a:t>2</a:t>
              </a:r>
              <a:endParaRPr lang="zh-CN" altLang="en-US" sz="4800" spc="300" dirty="0">
                <a:gradFill>
                  <a:gsLst>
                    <a:gs pos="0">
                      <a:schemeClr val="bg1"/>
                    </a:gs>
                    <a:gs pos="100000">
                      <a:schemeClr val="bg1">
                        <a:alpha val="41000"/>
                      </a:schemeClr>
                    </a:gs>
                  </a:gsLst>
                  <a:lin ang="0" scaled="0"/>
                </a:gradFill>
                <a:latin typeface="造字工房尚雅体演示版常规体" pitchFamily="50" charset="-122"/>
                <a:ea typeface="造字工房尚雅体演示版常规体" pitchFamily="50" charset="-122"/>
              </a:endParaRPr>
            </a:p>
          </p:txBody>
        </p:sp>
        <p:sp>
          <p:nvSpPr>
            <p:cNvPr id="20" name="PA-文本框 50">
              <a:extLst>
                <a:ext uri="{FF2B5EF4-FFF2-40B4-BE49-F238E27FC236}">
                  <a16:creationId xmlns:a16="http://schemas.microsoft.com/office/drawing/2014/main" xmlns="" id="{46630D7B-4BA5-4989-8F72-A67D800FFF51}"/>
                </a:ext>
              </a:extLst>
            </p:cNvPr>
            <p:cNvSpPr txBox="1"/>
            <p:nvPr>
              <p:custDataLst>
                <p:tags r:id="rId3"/>
              </p:custDataLst>
            </p:nvPr>
          </p:nvSpPr>
          <p:spPr>
            <a:xfrm>
              <a:off x="5101581" y="1865732"/>
              <a:ext cx="718307" cy="891654"/>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rPr>
                <a:t>0</a:t>
              </a:r>
              <a:endParaRPr lang="zh-CN" altLang="en-US"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endParaRPr>
            </a:p>
          </p:txBody>
        </p:sp>
        <p:sp>
          <p:nvSpPr>
            <p:cNvPr id="21" name="PA-文本框 50">
              <a:extLst>
                <a:ext uri="{FF2B5EF4-FFF2-40B4-BE49-F238E27FC236}">
                  <a16:creationId xmlns:a16="http://schemas.microsoft.com/office/drawing/2014/main" xmlns="" id="{46630D7B-4BA5-4989-8F72-A67D800FFF51}"/>
                </a:ext>
              </a:extLst>
            </p:cNvPr>
            <p:cNvSpPr txBox="1"/>
            <p:nvPr>
              <p:custDataLst>
                <p:tags r:id="rId4"/>
              </p:custDataLst>
            </p:nvPr>
          </p:nvSpPr>
          <p:spPr>
            <a:xfrm>
              <a:off x="5417331" y="1865732"/>
              <a:ext cx="718307" cy="891654"/>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rPr>
                <a:t>1</a:t>
              </a:r>
              <a:endParaRPr lang="zh-CN" altLang="en-US"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endParaRPr>
            </a:p>
          </p:txBody>
        </p:sp>
        <p:sp>
          <p:nvSpPr>
            <p:cNvPr id="22" name="PA-文本框 50">
              <a:extLst>
                <a:ext uri="{FF2B5EF4-FFF2-40B4-BE49-F238E27FC236}">
                  <a16:creationId xmlns:a16="http://schemas.microsoft.com/office/drawing/2014/main" xmlns="" id="{46630D7B-4BA5-4989-8F72-A67D800FFF51}"/>
                </a:ext>
              </a:extLst>
            </p:cNvPr>
            <p:cNvSpPr txBox="1"/>
            <p:nvPr>
              <p:custDataLst>
                <p:tags r:id="rId5"/>
              </p:custDataLst>
            </p:nvPr>
          </p:nvSpPr>
          <p:spPr>
            <a:xfrm>
              <a:off x="5733082" y="1865732"/>
              <a:ext cx="718307" cy="891654"/>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rPr>
                <a:t>9</a:t>
              </a:r>
              <a:endParaRPr lang="zh-CN" altLang="en-US" sz="4800" spc="300" dirty="0">
                <a:gradFill>
                  <a:gsLst>
                    <a:gs pos="0">
                      <a:schemeClr val="bg1"/>
                    </a:gs>
                    <a:gs pos="100000">
                      <a:schemeClr val="bg1">
                        <a:alpha val="0"/>
                      </a:schemeClr>
                    </a:gs>
                  </a:gsLst>
                  <a:lin ang="0" scaled="0"/>
                </a:gradFill>
                <a:latin typeface="造字工房尚雅体演示版常规体" pitchFamily="50" charset="-122"/>
                <a:ea typeface="造字工房尚雅体演示版常规体" pitchFamily="50" charset="-122"/>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12" name="TextBox 30">
            <a:extLst>
              <a:ext uri="{FF2B5EF4-FFF2-40B4-BE49-F238E27FC236}">
                <a16:creationId xmlns:a16="http://schemas.microsoft.com/office/drawing/2014/main" xmlns="" id="{BA8EA202-F87D-45AF-91DB-F2B3A7B8F57B}"/>
              </a:ext>
            </a:extLst>
          </p:cNvPr>
          <p:cNvSpPr txBox="1"/>
          <p:nvPr/>
        </p:nvSpPr>
        <p:spPr>
          <a:xfrm>
            <a:off x="1239940" y="3311331"/>
            <a:ext cx="2317067" cy="584775"/>
          </a:xfrm>
          <a:prstGeom prst="rect">
            <a:avLst/>
          </a:prstGeom>
          <a:noFill/>
        </p:spPr>
        <p:txBody>
          <a:bodyPr wrap="square" rtlCol="0">
            <a:spAutoFit/>
          </a:bodyPr>
          <a:lstStyle/>
          <a:p>
            <a:pPr algn="dist" defTabSz="228600"/>
            <a:r>
              <a:rPr lang="zh-CN" altLang="en-US" sz="3200" b="1" dirty="0" smtClean="0">
                <a:solidFill>
                  <a:schemeClr val="bg1"/>
                </a:solidFill>
                <a:latin typeface="微软雅黑 Light" panose="020B0502040204020203" pitchFamily="34" charset="-122"/>
                <a:ea typeface="微软雅黑 Light" panose="020B0502040204020203" pitchFamily="34" charset="-122"/>
              </a:rPr>
              <a:t>谢谢观看</a:t>
            </a:r>
            <a:endParaRPr lang="zh-CN" altLang="en-US" sz="3200" b="1" dirty="0">
              <a:solidFill>
                <a:schemeClr val="bg1"/>
              </a:solidFill>
              <a:latin typeface="微软雅黑 Light" panose="020B0502040204020203" pitchFamily="34" charset="-122"/>
              <a:ea typeface="微软雅黑 Light" panose="020B0502040204020203" pitchFamily="34" charset="-122"/>
            </a:endParaRPr>
          </a:p>
        </p:txBody>
      </p:sp>
      <p:sp>
        <p:nvSpPr>
          <p:cNvPr id="23" name="TextBox 30">
            <a:extLst>
              <a:ext uri="{FF2B5EF4-FFF2-40B4-BE49-F238E27FC236}">
                <a16:creationId xmlns:a16="http://schemas.microsoft.com/office/drawing/2014/main" xmlns="" id="{BA8EA202-F87D-45AF-91DB-F2B3A7B8F57B}"/>
              </a:ext>
            </a:extLst>
          </p:cNvPr>
          <p:cNvSpPr txBox="1"/>
          <p:nvPr/>
        </p:nvSpPr>
        <p:spPr>
          <a:xfrm>
            <a:off x="1249668" y="2885241"/>
            <a:ext cx="2307510" cy="523220"/>
          </a:xfrm>
          <a:prstGeom prst="rect">
            <a:avLst/>
          </a:prstGeom>
          <a:noFill/>
        </p:spPr>
        <p:txBody>
          <a:bodyPr wrap="square" rtlCol="0">
            <a:spAutoFit/>
          </a:bodyPr>
          <a:lstStyle/>
          <a:p>
            <a:pPr algn="dist" defTabSz="228600"/>
            <a:r>
              <a:rPr lang="en-US" altLang="zh-CN" sz="2800" b="1" spc="300" dirty="0" smtClean="0">
                <a:solidFill>
                  <a:schemeClr val="bg1"/>
                </a:solidFill>
                <a:latin typeface="仿宋" panose="02010609060101010101" pitchFamily="49" charset="-122"/>
                <a:ea typeface="仿宋" panose="02010609060101010101" pitchFamily="49" charset="-122"/>
              </a:rPr>
              <a:t>THANKS</a:t>
            </a:r>
          </a:p>
        </p:txBody>
      </p:sp>
      <p:sp>
        <p:nvSpPr>
          <p:cNvPr id="13" name="TextBox 31">
            <a:extLst>
              <a:ext uri="{FF2B5EF4-FFF2-40B4-BE49-F238E27FC236}">
                <a16:creationId xmlns:a16="http://schemas.microsoft.com/office/drawing/2014/main" xmlns=""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Calibri Light"/>
                <a:ea typeface="微软雅黑 Light" panose="020B0502040204020203" pitchFamily="34" charset="-122"/>
              </a:rPr>
              <a:t>Chinadaily cn is the largest English portal in China, providing news, business information, BBS, learning materials. </a:t>
            </a:r>
            <a:endParaRPr lang="id-ID" altLang="zh-CN" sz="900" dirty="0">
              <a:solidFill>
                <a:prstClr val="white"/>
              </a:solidFill>
              <a:latin typeface="Calibri Light"/>
              <a:ea typeface="微软雅黑 Light" panose="020B0502040204020203" pitchFamily="34" charset="-122"/>
              <a:cs typeface="Clear Sans Light" pitchFamily="34" charset="0"/>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endParaRPr>
          </a:p>
        </p:txBody>
      </p:sp>
      <p:sp>
        <p:nvSpPr>
          <p:cNvPr id="27" name="PA-文本框 50">
            <a:extLst>
              <a:ext uri="{FF2B5EF4-FFF2-40B4-BE49-F238E27FC236}">
                <a16:creationId xmlns:a16="http://schemas.microsoft.com/office/drawing/2014/main" xmlns="" id="{46630D7B-4BA5-4989-8F72-A67D800FFF51}"/>
              </a:ext>
            </a:extLst>
          </p:cNvPr>
          <p:cNvSpPr txBox="1"/>
          <p:nvPr>
            <p:custDataLst>
              <p:tags r:id="rId1"/>
            </p:custDataLst>
          </p:nvPr>
        </p:nvSpPr>
        <p:spPr>
          <a:xfrm>
            <a:off x="5889811" y="5538073"/>
            <a:ext cx="5973004" cy="812530"/>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Brief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a:t>
            </a:r>
            <a:r>
              <a:rPr lang="en-US" altLang="zh-CN" sz="1200" dirty="0" err="1" smtClean="0">
                <a:solidFill>
                  <a:schemeClr val="bg1">
                    <a:lumMod val="50000"/>
                  </a:schemeClr>
                </a:solidFill>
                <a:latin typeface="Adobe 宋体 Std L" panose="02020300000000000000" pitchFamily="18" charset="-122"/>
                <a:ea typeface="Adobe 宋体 Std L" panose="02020300000000000000" pitchFamily="18" charset="-122"/>
              </a:rPr>
              <a:t>template</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Brief</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introduction to the business plan for atmospheric minimalism </a:t>
            </a:r>
            <a:r>
              <a:rPr lang="en-US" altLang="zh-CN" sz="1200" dirty="0" err="1">
                <a:solidFill>
                  <a:schemeClr val="bg1">
                    <a:lumMod val="50000"/>
                  </a:schemeClr>
                </a:solidFill>
                <a:latin typeface="Adobe 宋体 Std L" panose="02020300000000000000" pitchFamily="18" charset="-122"/>
                <a:ea typeface="Adobe 宋体 Std L" panose="02020300000000000000" pitchFamily="18" charset="-122"/>
              </a:rPr>
              <a:t>ppt</a:t>
            </a:r>
            <a:r>
              <a:rPr lang="en-US" altLang="zh-CN" sz="1200" dirty="0">
                <a:solidFill>
                  <a:schemeClr val="bg1">
                    <a:lumMod val="50000"/>
                  </a:schemeClr>
                </a:solidFill>
                <a:latin typeface="Adobe 宋体 Std L" panose="02020300000000000000" pitchFamily="18" charset="-122"/>
                <a:ea typeface="Adobe 宋体 Std L" panose="02020300000000000000" pitchFamily="18" charset="-122"/>
              </a:rPr>
              <a:t> template</a:t>
            </a: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a:p>
            <a:pPr algn="r">
              <a:lnSpc>
                <a:spcPct val="130000"/>
              </a:lnSpc>
            </a:pPr>
            <a:endParaRPr lang="zh-CN" altLang="en-US" sz="1200" dirty="0">
              <a:solidFill>
                <a:schemeClr val="bg1">
                  <a:lumMod val="50000"/>
                </a:schemeClr>
              </a:solidFill>
              <a:latin typeface="Adobe 宋体 Std L" panose="02020300000000000000" pitchFamily="18" charset="-122"/>
              <a:ea typeface="Adobe 宋体 Std L" panose="02020300000000000000" pitchFamily="18" charset="-122"/>
            </a:endParaRPr>
          </a:p>
        </p:txBody>
      </p:sp>
      <p:grpSp>
        <p:nvGrpSpPr>
          <p:cNvPr id="26" name="组合 25"/>
          <p:cNvGrpSpPr/>
          <p:nvPr/>
        </p:nvGrpSpPr>
        <p:grpSpPr>
          <a:xfrm>
            <a:off x="9652698" y="1209565"/>
            <a:ext cx="2317067" cy="319316"/>
            <a:chOff x="9675558" y="1209565"/>
            <a:chExt cx="2317067" cy="319316"/>
          </a:xfrm>
        </p:grpSpPr>
        <p:sp>
          <p:nvSpPr>
            <p:cNvPr id="34" name="TextBox 30">
              <a:extLst>
                <a:ext uri="{FF2B5EF4-FFF2-40B4-BE49-F238E27FC236}">
                  <a16:creationId xmlns:a16="http://schemas.microsoft.com/office/drawing/2014/main" xmlns=""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smtClean="0">
                  <a:solidFill>
                    <a:schemeClr val="bg1"/>
                  </a:solidFill>
                  <a:latin typeface="时尚中黑简体" panose="01010104010101010101" pitchFamily="2" charset="-122"/>
                  <a:ea typeface="时尚中黑简体" panose="01010104010101010101" pitchFamily="2" charset="-122"/>
                </a:rPr>
                <a:t>科技  卓越  领航  追梦</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sp>
          <p:nvSpPr>
            <p:cNvPr id="35" name="TextBox 30">
              <a:extLst>
                <a:ext uri="{FF2B5EF4-FFF2-40B4-BE49-F238E27FC236}">
                  <a16:creationId xmlns:a16="http://schemas.microsoft.com/office/drawing/2014/main" xmlns=""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smtClean="0">
                  <a:solidFill>
                    <a:schemeClr val="bg1"/>
                  </a:solidFill>
                  <a:latin typeface="时尚中黑简体" panose="01010104010101010101" pitchFamily="2" charset="-122"/>
                  <a:ea typeface="时尚中黑简体" panose="01010104010101010101" pitchFamily="2" charset="-122"/>
                </a:rPr>
                <a:t>.</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sp>
          <p:nvSpPr>
            <p:cNvPr id="36" name="TextBox 30">
              <a:extLst>
                <a:ext uri="{FF2B5EF4-FFF2-40B4-BE49-F238E27FC236}">
                  <a16:creationId xmlns:a16="http://schemas.microsoft.com/office/drawing/2014/main" xmlns=""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smtClean="0">
                  <a:solidFill>
                    <a:schemeClr val="bg1"/>
                  </a:solidFill>
                  <a:latin typeface="时尚中黑简体" panose="01010104010101010101" pitchFamily="2" charset="-122"/>
                  <a:ea typeface="时尚中黑简体" panose="01010104010101010101" pitchFamily="2" charset="-122"/>
                </a:rPr>
                <a:t>.</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sp>
          <p:nvSpPr>
            <p:cNvPr id="37" name="TextBox 30">
              <a:extLst>
                <a:ext uri="{FF2B5EF4-FFF2-40B4-BE49-F238E27FC236}">
                  <a16:creationId xmlns:a16="http://schemas.microsoft.com/office/drawing/2014/main" xmlns=""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smtClean="0">
                  <a:solidFill>
                    <a:schemeClr val="bg1"/>
                  </a:solidFill>
                  <a:latin typeface="时尚中黑简体" panose="01010104010101010101" pitchFamily="2" charset="-122"/>
                  <a:ea typeface="时尚中黑简体" panose="01010104010101010101" pitchFamily="2" charset="-122"/>
                </a:rPr>
                <a:t>.</a:t>
              </a:r>
              <a:endParaRPr lang="zh-CN" altLang="en-US" sz="1200" dirty="0">
                <a:solidFill>
                  <a:schemeClr val="bg1"/>
                </a:solidFill>
                <a:latin typeface="时尚中黑简体" panose="01010104010101010101" pitchFamily="2" charset="-122"/>
                <a:ea typeface="时尚中黑简体" panose="01010104010101010101" pitchFamily="2" charset="-122"/>
              </a:endParaRPr>
            </a:p>
          </p:txBody>
        </p:sp>
      </p:grpSp>
    </p:spTree>
    <p:extLst>
      <p:ext uri="{BB962C8B-B14F-4D97-AF65-F5344CB8AC3E}">
        <p14:creationId xmlns:p14="http://schemas.microsoft.com/office/powerpoint/2010/main" val="1582564282"/>
      </p:ext>
    </p:extLst>
  </p:cSld>
  <p:clrMapOvr>
    <a:masterClrMapping/>
  </p:clrMapOvr>
  <p:transition spd="slow">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53" presetClass="entr" presetSubtype="16"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16" presetClass="entr" presetSubtype="21"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arn(inVertical)">
                                          <p:cBhvr>
                                            <p:cTn id="24" dur="500"/>
                                            <p:tgtEl>
                                              <p:spTgt spid="26"/>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par>
                                    <p:cTn id="42" presetID="16" presetClass="entr" presetSubtype="37" fill="hold" nodeType="withEffect">
                                      <p:stCondLst>
                                        <p:cond delay="500"/>
                                      </p:stCondLst>
                                      <p:childTnLst>
                                        <p:set>
                                          <p:cBhvr>
                                            <p:cTn id="43" dur="1" fill="hold">
                                              <p:stCondLst>
                                                <p:cond delay="0"/>
                                              </p:stCondLst>
                                            </p:cTn>
                                            <p:tgtEl>
                                              <p:spTgt spid="23">
                                                <p:txEl>
                                                  <p:pRg st="0" end="0"/>
                                                </p:txEl>
                                              </p:spTgt>
                                            </p:tgtEl>
                                            <p:attrNameLst>
                                              <p:attrName>style.visibility</p:attrName>
                                            </p:attrNameLst>
                                          </p:cBhvr>
                                          <p:to>
                                            <p:strVal val="visible"/>
                                          </p:to>
                                        </p:set>
                                        <p:animEffect transition="in" filter="barn(outVertical)">
                                          <p:cBhvr>
                                            <p:cTn id="44" dur="500"/>
                                            <p:tgtEl>
                                              <p:spTgt spid="23">
                                                <p:txEl>
                                                  <p:pRg st="0" end="0"/>
                                                </p:txEl>
                                              </p:spTgt>
                                            </p:tgtEl>
                                          </p:cBhvr>
                                        </p:animEffect>
                                      </p:childTnLst>
                                    </p:cTn>
                                  </p:par>
                                </p:childTnLst>
                              </p:cTn>
                            </p:par>
                            <p:par>
                              <p:cTn id="45" fill="hold">
                                <p:stCondLst>
                                  <p:cond delay="115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1000"/>
                                            <p:tgtEl>
                                              <p:spTgt spid="13"/>
                                            </p:tgtEl>
                                          </p:cBhvr>
                                        </p:animEffect>
                                      </p:childTnLst>
                                    </p:cTn>
                                  </p:par>
                                  <p:par>
                                    <p:cTn id="49" presetID="2" presetClass="entr" presetSubtype="4" fill="hold" grpId="0" nodeType="withEffect" p14:presetBounceEnd="26667">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14:bounceEnd="26667">
                                          <p:cBhvr additive="base">
                                            <p:cTn id="51"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2" presetClass="entr" presetSubtype="2"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4" grpId="0" animBg="1"/>
          <p:bldP spid="25"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53" presetClass="entr" presetSubtype="16"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16" presetClass="entr" presetSubtype="21"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arn(inVertical)">
                                          <p:cBhvr>
                                            <p:cTn id="24" dur="500"/>
                                            <p:tgtEl>
                                              <p:spTgt spid="26"/>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par>
                                    <p:cTn id="42" presetID="16" presetClass="entr" presetSubtype="37" fill="hold" nodeType="withEffect">
                                      <p:stCondLst>
                                        <p:cond delay="500"/>
                                      </p:stCondLst>
                                      <p:childTnLst>
                                        <p:set>
                                          <p:cBhvr>
                                            <p:cTn id="43" dur="1" fill="hold">
                                              <p:stCondLst>
                                                <p:cond delay="0"/>
                                              </p:stCondLst>
                                            </p:cTn>
                                            <p:tgtEl>
                                              <p:spTgt spid="23">
                                                <p:txEl>
                                                  <p:pRg st="0" end="0"/>
                                                </p:txEl>
                                              </p:spTgt>
                                            </p:tgtEl>
                                            <p:attrNameLst>
                                              <p:attrName>style.visibility</p:attrName>
                                            </p:attrNameLst>
                                          </p:cBhvr>
                                          <p:to>
                                            <p:strVal val="visible"/>
                                          </p:to>
                                        </p:set>
                                        <p:animEffect transition="in" filter="barn(outVertical)">
                                          <p:cBhvr>
                                            <p:cTn id="44" dur="500"/>
                                            <p:tgtEl>
                                              <p:spTgt spid="23">
                                                <p:txEl>
                                                  <p:pRg st="0" end="0"/>
                                                </p:txEl>
                                              </p:spTgt>
                                            </p:tgtEl>
                                          </p:cBhvr>
                                        </p:animEffect>
                                      </p:childTnLst>
                                    </p:cTn>
                                  </p:par>
                                </p:childTnLst>
                              </p:cTn>
                            </p:par>
                            <p:par>
                              <p:cTn id="45" fill="hold">
                                <p:stCondLst>
                                  <p:cond delay="115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1000"/>
                                            <p:tgtEl>
                                              <p:spTgt spid="13"/>
                                            </p:tgtEl>
                                          </p:cBhvr>
                                        </p:animEffect>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0" fill="hold"/>
                                            <p:tgtEl>
                                              <p:spTgt spid="23"/>
                                            </p:tgtEl>
                                            <p:attrNameLst>
                                              <p:attrName>ppt_x</p:attrName>
                                            </p:attrNameLst>
                                          </p:cBhvr>
                                          <p:tavLst>
                                            <p:tav tm="0">
                                              <p:val>
                                                <p:strVal val="#ppt_x"/>
                                              </p:val>
                                            </p:tav>
                                            <p:tav tm="100000">
                                              <p:val>
                                                <p:strVal val="#ppt_x"/>
                                              </p:val>
                                            </p:tav>
                                          </p:tavLst>
                                        </p:anim>
                                        <p:anim calcmode="lin" valueType="num">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2" presetClass="entr" presetSubtype="2"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4" grpId="0" animBg="1"/>
          <p:bldP spid="25" grpId="0" animBg="1"/>
          <p:bldP spid="2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3AF447F-104D-4C1C-924C-F1CB9AA18317"/>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公司宣传介绍画册PPT模板"/>
</p:tagLst>
</file>

<file path=ppt/tags/tag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7.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37"/>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Text"/>
  <p:tag name="MH" val="20170829230258"/>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829230258"/>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
  <p:tag name="MH" val="20170829230417"/>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829230417"/>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0.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1.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heme/theme1.xml><?xml version="1.0" encoding="utf-8"?>
<a:theme xmlns:a="http://schemas.openxmlformats.org/drawingml/2006/main" name="Office Theme">
  <a:themeElements>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3851</Words>
  <Application>Microsoft Office PowerPoint</Application>
  <PresentationFormat>宽屏</PresentationFormat>
  <Paragraphs>342</Paragraphs>
  <Slides>39</Slides>
  <Notes>39</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39</vt:i4>
      </vt:variant>
    </vt:vector>
  </HeadingPairs>
  <TitlesOfParts>
    <vt:vector size="61" baseType="lpstr">
      <vt:lpstr>Adobe 宋体 Std L</vt:lpstr>
      <vt:lpstr>Clear Sans Light</vt:lpstr>
      <vt:lpstr>Lato</vt:lpstr>
      <vt:lpstr>Lato Light</vt:lpstr>
      <vt:lpstr>等线</vt:lpstr>
      <vt:lpstr>等线 Light</vt:lpstr>
      <vt:lpstr>方正黑体简体</vt:lpstr>
      <vt:lpstr>仿宋</vt:lpstr>
      <vt:lpstr>华文行楷</vt:lpstr>
      <vt:lpstr>时尚中黑简体</vt:lpstr>
      <vt:lpstr>宋体</vt:lpstr>
      <vt:lpstr>微软雅黑</vt:lpstr>
      <vt:lpstr>微软雅黑 Light</vt:lpstr>
      <vt:lpstr>造字工房尚雅体演示版常规体</vt:lpstr>
      <vt:lpstr>Agency FB</vt:lpstr>
      <vt:lpstr>Arial</vt:lpstr>
      <vt:lpstr>Arial Narrow</vt:lpstr>
      <vt:lpstr>Calibri</vt:lpstr>
      <vt:lpstr>Calibri Light</vt:lpstr>
      <vt:lpstr>Impact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公司宣传介绍画册PPT模板</dc:title>
  <dc:creator/>
  <dc:description>http://www.ypppt.com/</dc:description>
  <cp:lastModifiedBy/>
  <cp:revision>1</cp:revision>
  <dcterms:created xsi:type="dcterms:W3CDTF">2019-01-04T14:27:24Z</dcterms:created>
  <dcterms:modified xsi:type="dcterms:W3CDTF">2020-06-27T06:20:38Z</dcterms:modified>
</cp:coreProperties>
</file>