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312" r:id="rId2"/>
    <p:sldId id="259" r:id="rId3"/>
    <p:sldId id="260" r:id="rId4"/>
    <p:sldId id="261" r:id="rId5"/>
    <p:sldId id="279" r:id="rId6"/>
    <p:sldId id="280" r:id="rId7"/>
    <p:sldId id="264" r:id="rId8"/>
    <p:sldId id="263" r:id="rId9"/>
    <p:sldId id="282" r:id="rId10"/>
    <p:sldId id="266" r:id="rId11"/>
    <p:sldId id="258" r:id="rId12"/>
    <p:sldId id="289" r:id="rId13"/>
    <p:sldId id="268" r:id="rId14"/>
    <p:sldId id="269" r:id="rId15"/>
    <p:sldId id="300" r:id="rId16"/>
    <p:sldId id="301" r:id="rId17"/>
    <p:sldId id="272" r:id="rId18"/>
    <p:sldId id="273" r:id="rId19"/>
    <p:sldId id="294" r:id="rId20"/>
    <p:sldId id="274" r:id="rId21"/>
    <p:sldId id="299" r:id="rId22"/>
    <p:sldId id="311" r:id="rId23"/>
    <p:sldId id="278" r:id="rId24"/>
    <p:sldId id="284" r:id="rId25"/>
    <p:sldId id="293" r:id="rId26"/>
    <p:sldId id="296" r:id="rId27"/>
    <p:sldId id="298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617D"/>
    <a:srgbClr val="0342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1"/>
    <p:restoredTop sz="94712"/>
  </p:normalViewPr>
  <p:slideViewPr>
    <p:cSldViewPr snapToGrid="0" snapToObjects="1">
      <p:cViewPr varScale="1">
        <p:scale>
          <a:sx n="70" d="100"/>
          <a:sy n="70" d="100"/>
        </p:scale>
        <p:origin x="67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0A67E3-DBAF-45D6-BAF7-22BDB5DFCEAE}" type="datetimeFigureOut">
              <a:rPr lang="zh-CN" altLang="en-US" smtClean="0"/>
              <a:t>2018/3/7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1E5978-0927-449B-80DA-27500E07CE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6375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1E5978-0927-449B-80DA-27500E07CE7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842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1E5978-0927-449B-80DA-27500E07CE7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896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691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626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502979" y="515007"/>
            <a:ext cx="9186042" cy="5827986"/>
          </a:xfrm>
          <a:custGeom>
            <a:avLst/>
            <a:gdLst>
              <a:gd name="connsiteX0" fmla="*/ 0 w 9186042"/>
              <a:gd name="connsiteY0" fmla="*/ 0 h 5827986"/>
              <a:gd name="connsiteX1" fmla="*/ 9186042 w 9186042"/>
              <a:gd name="connsiteY1" fmla="*/ 0 h 5827986"/>
              <a:gd name="connsiteX2" fmla="*/ 9186042 w 9186042"/>
              <a:gd name="connsiteY2" fmla="*/ 5827986 h 5827986"/>
              <a:gd name="connsiteX3" fmla="*/ 0 w 9186042"/>
              <a:gd name="connsiteY3" fmla="*/ 5827986 h 5827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86042" h="5827986">
                <a:moveTo>
                  <a:pt x="0" y="0"/>
                </a:moveTo>
                <a:lnTo>
                  <a:pt x="9186042" y="0"/>
                </a:lnTo>
                <a:lnTo>
                  <a:pt x="9186042" y="5827986"/>
                </a:lnTo>
                <a:lnTo>
                  <a:pt x="0" y="58279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350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5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54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051033" y="1051033"/>
            <a:ext cx="4771697" cy="4771697"/>
          </a:xfrm>
          <a:custGeom>
            <a:avLst/>
            <a:gdLst>
              <a:gd name="connsiteX0" fmla="*/ 0 w 4771697"/>
              <a:gd name="connsiteY0" fmla="*/ 0 h 4771697"/>
              <a:gd name="connsiteX1" fmla="*/ 4771697 w 4771697"/>
              <a:gd name="connsiteY1" fmla="*/ 0 h 4771697"/>
              <a:gd name="connsiteX2" fmla="*/ 4771697 w 4771697"/>
              <a:gd name="connsiteY2" fmla="*/ 4771697 h 4771697"/>
              <a:gd name="connsiteX3" fmla="*/ 0 w 4771697"/>
              <a:gd name="connsiteY3" fmla="*/ 4771697 h 4771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1697" h="4771697">
                <a:moveTo>
                  <a:pt x="0" y="0"/>
                </a:moveTo>
                <a:lnTo>
                  <a:pt x="4771697" y="0"/>
                </a:lnTo>
                <a:lnTo>
                  <a:pt x="4771697" y="4771697"/>
                </a:lnTo>
                <a:lnTo>
                  <a:pt x="0" y="47716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766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94360" y="594360"/>
            <a:ext cx="11003280" cy="3257550"/>
          </a:xfrm>
          <a:custGeom>
            <a:avLst/>
            <a:gdLst>
              <a:gd name="connsiteX0" fmla="*/ 0 w 11003280"/>
              <a:gd name="connsiteY0" fmla="*/ 0 h 3257550"/>
              <a:gd name="connsiteX1" fmla="*/ 11003280 w 11003280"/>
              <a:gd name="connsiteY1" fmla="*/ 0 h 3257550"/>
              <a:gd name="connsiteX2" fmla="*/ 11003280 w 11003280"/>
              <a:gd name="connsiteY2" fmla="*/ 3257550 h 3257550"/>
              <a:gd name="connsiteX3" fmla="*/ 0 w 11003280"/>
              <a:gd name="connsiteY3" fmla="*/ 3257550 h 3257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03280" h="3257550">
                <a:moveTo>
                  <a:pt x="0" y="0"/>
                </a:moveTo>
                <a:lnTo>
                  <a:pt x="11003280" y="0"/>
                </a:lnTo>
                <a:lnTo>
                  <a:pt x="11003280" y="3257550"/>
                </a:lnTo>
                <a:lnTo>
                  <a:pt x="0" y="32575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583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181100" y="1562100"/>
            <a:ext cx="3733800" cy="3733800"/>
          </a:xfrm>
          <a:custGeom>
            <a:avLst/>
            <a:gdLst>
              <a:gd name="connsiteX0" fmla="*/ 0 w 2522220"/>
              <a:gd name="connsiteY0" fmla="*/ 0 h 2522220"/>
              <a:gd name="connsiteX1" fmla="*/ 2522220 w 2522220"/>
              <a:gd name="connsiteY1" fmla="*/ 0 h 2522220"/>
              <a:gd name="connsiteX2" fmla="*/ 2522220 w 2522220"/>
              <a:gd name="connsiteY2" fmla="*/ 2522220 h 2522220"/>
              <a:gd name="connsiteX3" fmla="*/ 0 w 2522220"/>
              <a:gd name="connsiteY3" fmla="*/ 2522220 h 2522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22220" h="2522220">
                <a:moveTo>
                  <a:pt x="0" y="0"/>
                </a:moveTo>
                <a:lnTo>
                  <a:pt x="2522220" y="0"/>
                </a:lnTo>
                <a:lnTo>
                  <a:pt x="2522220" y="2522220"/>
                </a:lnTo>
                <a:lnTo>
                  <a:pt x="0" y="252222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751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148854" y="2183130"/>
            <a:ext cx="5361156" cy="3992880"/>
          </a:xfrm>
          <a:custGeom>
            <a:avLst/>
            <a:gdLst>
              <a:gd name="connsiteX0" fmla="*/ 0 w 5361156"/>
              <a:gd name="connsiteY0" fmla="*/ 0 h 3992880"/>
              <a:gd name="connsiteX1" fmla="*/ 5361156 w 5361156"/>
              <a:gd name="connsiteY1" fmla="*/ 0 h 3992880"/>
              <a:gd name="connsiteX2" fmla="*/ 5361156 w 5361156"/>
              <a:gd name="connsiteY2" fmla="*/ 3992880 h 3992880"/>
              <a:gd name="connsiteX3" fmla="*/ 0 w 5361156"/>
              <a:gd name="connsiteY3" fmla="*/ 3992880 h 399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61156" h="3992880">
                <a:moveTo>
                  <a:pt x="0" y="0"/>
                </a:moveTo>
                <a:lnTo>
                  <a:pt x="5361156" y="0"/>
                </a:lnTo>
                <a:lnTo>
                  <a:pt x="5361156" y="3992880"/>
                </a:lnTo>
                <a:lnTo>
                  <a:pt x="0" y="399288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57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369270" y="1051033"/>
            <a:ext cx="4771697" cy="4771697"/>
          </a:xfrm>
          <a:custGeom>
            <a:avLst/>
            <a:gdLst>
              <a:gd name="connsiteX0" fmla="*/ 0 w 4771697"/>
              <a:gd name="connsiteY0" fmla="*/ 0 h 4771697"/>
              <a:gd name="connsiteX1" fmla="*/ 4771697 w 4771697"/>
              <a:gd name="connsiteY1" fmla="*/ 0 h 4771697"/>
              <a:gd name="connsiteX2" fmla="*/ 4771697 w 4771697"/>
              <a:gd name="connsiteY2" fmla="*/ 4771697 h 4771697"/>
              <a:gd name="connsiteX3" fmla="*/ 0 w 4771697"/>
              <a:gd name="connsiteY3" fmla="*/ 4771697 h 4771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1697" h="4771697">
                <a:moveTo>
                  <a:pt x="0" y="0"/>
                </a:moveTo>
                <a:lnTo>
                  <a:pt x="4771697" y="0"/>
                </a:lnTo>
                <a:lnTo>
                  <a:pt x="4771697" y="4771697"/>
                </a:lnTo>
                <a:lnTo>
                  <a:pt x="0" y="477169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3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4672362" y="2018371"/>
            <a:ext cx="3533204" cy="4839629"/>
          </a:xfrm>
          <a:custGeom>
            <a:avLst/>
            <a:gdLst>
              <a:gd name="connsiteX0" fmla="*/ 0 w 3533204"/>
              <a:gd name="connsiteY0" fmla="*/ 0 h 4839629"/>
              <a:gd name="connsiteX1" fmla="*/ 3533204 w 3533204"/>
              <a:gd name="connsiteY1" fmla="*/ 0 h 4839629"/>
              <a:gd name="connsiteX2" fmla="*/ 3533204 w 3533204"/>
              <a:gd name="connsiteY2" fmla="*/ 4839629 h 4839629"/>
              <a:gd name="connsiteX3" fmla="*/ 0 w 3533204"/>
              <a:gd name="connsiteY3" fmla="*/ 4839629 h 4839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33204" h="4839629">
                <a:moveTo>
                  <a:pt x="0" y="0"/>
                </a:moveTo>
                <a:lnTo>
                  <a:pt x="3533204" y="0"/>
                </a:lnTo>
                <a:lnTo>
                  <a:pt x="3533204" y="4839629"/>
                </a:lnTo>
                <a:lnTo>
                  <a:pt x="0" y="48396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8787161" y="0"/>
            <a:ext cx="2598234" cy="3138202"/>
          </a:xfrm>
          <a:custGeom>
            <a:avLst/>
            <a:gdLst>
              <a:gd name="connsiteX0" fmla="*/ 0 w 2598234"/>
              <a:gd name="connsiteY0" fmla="*/ 0 h 3138202"/>
              <a:gd name="connsiteX1" fmla="*/ 2598234 w 2598234"/>
              <a:gd name="connsiteY1" fmla="*/ 0 h 3138202"/>
              <a:gd name="connsiteX2" fmla="*/ 2598234 w 2598234"/>
              <a:gd name="connsiteY2" fmla="*/ 3138202 h 3138202"/>
              <a:gd name="connsiteX3" fmla="*/ 0 w 2598234"/>
              <a:gd name="connsiteY3" fmla="*/ 3138202 h 3138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8234" h="3138202">
                <a:moveTo>
                  <a:pt x="0" y="0"/>
                </a:moveTo>
                <a:lnTo>
                  <a:pt x="2598234" y="0"/>
                </a:lnTo>
                <a:lnTo>
                  <a:pt x="2598234" y="3138202"/>
                </a:lnTo>
                <a:lnTo>
                  <a:pt x="0" y="31382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8787161" y="3719798"/>
            <a:ext cx="2598234" cy="3138202"/>
          </a:xfrm>
          <a:custGeom>
            <a:avLst/>
            <a:gdLst>
              <a:gd name="connsiteX0" fmla="*/ 0 w 2598234"/>
              <a:gd name="connsiteY0" fmla="*/ 0 h 3138202"/>
              <a:gd name="connsiteX1" fmla="*/ 2598234 w 2598234"/>
              <a:gd name="connsiteY1" fmla="*/ 0 h 3138202"/>
              <a:gd name="connsiteX2" fmla="*/ 2598234 w 2598234"/>
              <a:gd name="connsiteY2" fmla="*/ 3138202 h 3138202"/>
              <a:gd name="connsiteX3" fmla="*/ 0 w 2598234"/>
              <a:gd name="connsiteY3" fmla="*/ 3138202 h 3138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8234" h="3138202">
                <a:moveTo>
                  <a:pt x="0" y="0"/>
                </a:moveTo>
                <a:lnTo>
                  <a:pt x="2598234" y="0"/>
                </a:lnTo>
                <a:lnTo>
                  <a:pt x="2598234" y="3138202"/>
                </a:lnTo>
                <a:lnTo>
                  <a:pt x="0" y="313820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364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802888" y="802888"/>
            <a:ext cx="4490224" cy="5252224"/>
          </a:xfrm>
          <a:custGeom>
            <a:avLst/>
            <a:gdLst>
              <a:gd name="connsiteX0" fmla="*/ 0 w 4490224"/>
              <a:gd name="connsiteY0" fmla="*/ 0 h 5252224"/>
              <a:gd name="connsiteX1" fmla="*/ 4490224 w 4490224"/>
              <a:gd name="connsiteY1" fmla="*/ 0 h 5252224"/>
              <a:gd name="connsiteX2" fmla="*/ 4490224 w 4490224"/>
              <a:gd name="connsiteY2" fmla="*/ 5252224 h 5252224"/>
              <a:gd name="connsiteX3" fmla="*/ 0 w 4490224"/>
              <a:gd name="connsiteY3" fmla="*/ 5252224 h 5252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0224" h="5252224">
                <a:moveTo>
                  <a:pt x="0" y="0"/>
                </a:moveTo>
                <a:lnTo>
                  <a:pt x="4490224" y="0"/>
                </a:lnTo>
                <a:lnTo>
                  <a:pt x="4490224" y="5252224"/>
                </a:lnTo>
                <a:lnTo>
                  <a:pt x="0" y="525222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824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1502979" y="515007"/>
            <a:ext cx="4593021" cy="5827986"/>
          </a:xfrm>
          <a:custGeom>
            <a:avLst/>
            <a:gdLst>
              <a:gd name="connsiteX0" fmla="*/ 0 w 4593021"/>
              <a:gd name="connsiteY0" fmla="*/ 0 h 5827986"/>
              <a:gd name="connsiteX1" fmla="*/ 4593021 w 4593021"/>
              <a:gd name="connsiteY1" fmla="*/ 0 h 5827986"/>
              <a:gd name="connsiteX2" fmla="*/ 4593021 w 4593021"/>
              <a:gd name="connsiteY2" fmla="*/ 5827986 h 5827986"/>
              <a:gd name="connsiteX3" fmla="*/ 0 w 4593021"/>
              <a:gd name="connsiteY3" fmla="*/ 5827986 h 5827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93021" h="5827986">
                <a:moveTo>
                  <a:pt x="0" y="0"/>
                </a:moveTo>
                <a:lnTo>
                  <a:pt x="4593021" y="0"/>
                </a:lnTo>
                <a:lnTo>
                  <a:pt x="4593021" y="5827986"/>
                </a:lnTo>
                <a:lnTo>
                  <a:pt x="0" y="58279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6096000" y="515007"/>
            <a:ext cx="4593021" cy="5827986"/>
          </a:xfrm>
          <a:custGeom>
            <a:avLst/>
            <a:gdLst>
              <a:gd name="connsiteX0" fmla="*/ 0 w 4593021"/>
              <a:gd name="connsiteY0" fmla="*/ 0 h 5827986"/>
              <a:gd name="connsiteX1" fmla="*/ 4593021 w 4593021"/>
              <a:gd name="connsiteY1" fmla="*/ 0 h 5827986"/>
              <a:gd name="connsiteX2" fmla="*/ 4593021 w 4593021"/>
              <a:gd name="connsiteY2" fmla="*/ 5827986 h 5827986"/>
              <a:gd name="connsiteX3" fmla="*/ 0 w 4593021"/>
              <a:gd name="connsiteY3" fmla="*/ 5827986 h 5827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93021" h="5827986">
                <a:moveTo>
                  <a:pt x="0" y="0"/>
                </a:moveTo>
                <a:lnTo>
                  <a:pt x="4593021" y="0"/>
                </a:lnTo>
                <a:lnTo>
                  <a:pt x="4593021" y="5827986"/>
                </a:lnTo>
                <a:lnTo>
                  <a:pt x="0" y="58279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4338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0" y="1137424"/>
            <a:ext cx="4716966" cy="5720576"/>
          </a:xfrm>
          <a:custGeom>
            <a:avLst/>
            <a:gdLst>
              <a:gd name="connsiteX0" fmla="*/ 0 w 4716966"/>
              <a:gd name="connsiteY0" fmla="*/ 0 h 5720576"/>
              <a:gd name="connsiteX1" fmla="*/ 4716966 w 4716966"/>
              <a:gd name="connsiteY1" fmla="*/ 0 h 5720576"/>
              <a:gd name="connsiteX2" fmla="*/ 4716966 w 4716966"/>
              <a:gd name="connsiteY2" fmla="*/ 5720576 h 5720576"/>
              <a:gd name="connsiteX3" fmla="*/ 0 w 4716966"/>
              <a:gd name="connsiteY3" fmla="*/ 5720576 h 572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16966" h="5720576">
                <a:moveTo>
                  <a:pt x="0" y="0"/>
                </a:moveTo>
                <a:lnTo>
                  <a:pt x="4716966" y="0"/>
                </a:lnTo>
                <a:lnTo>
                  <a:pt x="4716966" y="5720576"/>
                </a:lnTo>
                <a:lnTo>
                  <a:pt x="0" y="57205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4716966" y="1137424"/>
            <a:ext cx="3256156" cy="5720576"/>
          </a:xfrm>
          <a:custGeom>
            <a:avLst/>
            <a:gdLst>
              <a:gd name="connsiteX0" fmla="*/ 0 w 3256156"/>
              <a:gd name="connsiteY0" fmla="*/ 0 h 5720576"/>
              <a:gd name="connsiteX1" fmla="*/ 3256156 w 3256156"/>
              <a:gd name="connsiteY1" fmla="*/ 0 h 5720576"/>
              <a:gd name="connsiteX2" fmla="*/ 3256156 w 3256156"/>
              <a:gd name="connsiteY2" fmla="*/ 5720576 h 5720576"/>
              <a:gd name="connsiteX3" fmla="*/ 0 w 3256156"/>
              <a:gd name="connsiteY3" fmla="*/ 5720576 h 572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6156" h="5720576">
                <a:moveTo>
                  <a:pt x="0" y="0"/>
                </a:moveTo>
                <a:lnTo>
                  <a:pt x="3256156" y="0"/>
                </a:lnTo>
                <a:lnTo>
                  <a:pt x="3256156" y="5720576"/>
                </a:lnTo>
                <a:lnTo>
                  <a:pt x="0" y="572057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10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1159725" y="0"/>
            <a:ext cx="4650060" cy="6857998"/>
          </a:xfrm>
          <a:custGeom>
            <a:avLst/>
            <a:gdLst>
              <a:gd name="connsiteX0" fmla="*/ 0 w 4650060"/>
              <a:gd name="connsiteY0" fmla="*/ 3468028 h 6857998"/>
              <a:gd name="connsiteX1" fmla="*/ 4650060 w 4650060"/>
              <a:gd name="connsiteY1" fmla="*/ 3468028 h 6857998"/>
              <a:gd name="connsiteX2" fmla="*/ 4650060 w 4650060"/>
              <a:gd name="connsiteY2" fmla="*/ 6857998 h 6857998"/>
              <a:gd name="connsiteX3" fmla="*/ 0 w 4650060"/>
              <a:gd name="connsiteY3" fmla="*/ 6857998 h 6857998"/>
              <a:gd name="connsiteX4" fmla="*/ 0 w 4650060"/>
              <a:gd name="connsiteY4" fmla="*/ 0 h 6857998"/>
              <a:gd name="connsiteX5" fmla="*/ 4650060 w 4650060"/>
              <a:gd name="connsiteY5" fmla="*/ 0 h 6857998"/>
              <a:gd name="connsiteX6" fmla="*/ 4650060 w 4650060"/>
              <a:gd name="connsiteY6" fmla="*/ 1081668 h 6857998"/>
              <a:gd name="connsiteX7" fmla="*/ 0 w 4650060"/>
              <a:gd name="connsiteY7" fmla="*/ 108166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0060" h="6857998">
                <a:moveTo>
                  <a:pt x="0" y="3468028"/>
                </a:moveTo>
                <a:lnTo>
                  <a:pt x="4650060" y="3468028"/>
                </a:lnTo>
                <a:lnTo>
                  <a:pt x="4650060" y="6857998"/>
                </a:lnTo>
                <a:lnTo>
                  <a:pt x="0" y="6857998"/>
                </a:lnTo>
                <a:close/>
                <a:moveTo>
                  <a:pt x="0" y="0"/>
                </a:moveTo>
                <a:lnTo>
                  <a:pt x="4650060" y="0"/>
                </a:lnTo>
                <a:lnTo>
                  <a:pt x="4650060" y="1081668"/>
                </a:lnTo>
                <a:lnTo>
                  <a:pt x="0" y="10816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84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817647" y="942278"/>
            <a:ext cx="4326674" cy="4973444"/>
          </a:xfrm>
          <a:custGeom>
            <a:avLst/>
            <a:gdLst>
              <a:gd name="connsiteX0" fmla="*/ 0 w 4326674"/>
              <a:gd name="connsiteY0" fmla="*/ 0 h 4973444"/>
              <a:gd name="connsiteX1" fmla="*/ 2163337 w 4326674"/>
              <a:gd name="connsiteY1" fmla="*/ 0 h 4973444"/>
              <a:gd name="connsiteX2" fmla="*/ 2163337 w 4326674"/>
              <a:gd name="connsiteY2" fmla="*/ 869795 h 4973444"/>
              <a:gd name="connsiteX3" fmla="*/ 4326674 w 4326674"/>
              <a:gd name="connsiteY3" fmla="*/ 869795 h 4973444"/>
              <a:gd name="connsiteX4" fmla="*/ 4326674 w 4326674"/>
              <a:gd name="connsiteY4" fmla="*/ 4973444 h 4973444"/>
              <a:gd name="connsiteX5" fmla="*/ 2163337 w 4326674"/>
              <a:gd name="connsiteY5" fmla="*/ 4973444 h 4973444"/>
              <a:gd name="connsiteX6" fmla="*/ 2163337 w 4326674"/>
              <a:gd name="connsiteY6" fmla="*/ 4103649 h 4973444"/>
              <a:gd name="connsiteX7" fmla="*/ 0 w 4326674"/>
              <a:gd name="connsiteY7" fmla="*/ 4103649 h 49734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326674" h="4973444">
                <a:moveTo>
                  <a:pt x="0" y="0"/>
                </a:moveTo>
                <a:lnTo>
                  <a:pt x="2163337" y="0"/>
                </a:lnTo>
                <a:lnTo>
                  <a:pt x="2163337" y="869795"/>
                </a:lnTo>
                <a:lnTo>
                  <a:pt x="4326674" y="869795"/>
                </a:lnTo>
                <a:lnTo>
                  <a:pt x="4326674" y="4973444"/>
                </a:lnTo>
                <a:lnTo>
                  <a:pt x="2163337" y="4973444"/>
                </a:lnTo>
                <a:lnTo>
                  <a:pt x="2163337" y="4103649"/>
                </a:lnTo>
                <a:lnTo>
                  <a:pt x="0" y="41036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429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457200" y="2330605"/>
            <a:ext cx="11277600" cy="4070195"/>
          </a:xfrm>
          <a:custGeom>
            <a:avLst/>
            <a:gdLst>
              <a:gd name="connsiteX0" fmla="*/ 0 w 11277600"/>
              <a:gd name="connsiteY0" fmla="*/ 0 h 4070195"/>
              <a:gd name="connsiteX1" fmla="*/ 11277600 w 11277600"/>
              <a:gd name="connsiteY1" fmla="*/ 0 h 4070195"/>
              <a:gd name="connsiteX2" fmla="*/ 11277600 w 11277600"/>
              <a:gd name="connsiteY2" fmla="*/ 4070195 h 4070195"/>
              <a:gd name="connsiteX3" fmla="*/ 0 w 11277600"/>
              <a:gd name="connsiteY3" fmla="*/ 4070195 h 40701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77600" h="4070195">
                <a:moveTo>
                  <a:pt x="0" y="0"/>
                </a:moveTo>
                <a:lnTo>
                  <a:pt x="11277600" y="0"/>
                </a:lnTo>
                <a:lnTo>
                  <a:pt x="11277600" y="4070195"/>
                </a:lnTo>
                <a:lnTo>
                  <a:pt x="0" y="407019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898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349298" y="646771"/>
            <a:ext cx="3433331" cy="4323974"/>
          </a:xfrm>
          <a:custGeom>
            <a:avLst/>
            <a:gdLst>
              <a:gd name="connsiteX0" fmla="*/ 0 w 3433331"/>
              <a:gd name="connsiteY0" fmla="*/ 0 h 4323974"/>
              <a:gd name="connsiteX1" fmla="*/ 3433331 w 3433331"/>
              <a:gd name="connsiteY1" fmla="*/ 0 h 4323974"/>
              <a:gd name="connsiteX2" fmla="*/ 3433331 w 3433331"/>
              <a:gd name="connsiteY2" fmla="*/ 4323974 h 4323974"/>
              <a:gd name="connsiteX3" fmla="*/ 0 w 3433331"/>
              <a:gd name="connsiteY3" fmla="*/ 4323974 h 43239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331" h="4323974">
                <a:moveTo>
                  <a:pt x="0" y="0"/>
                </a:moveTo>
                <a:lnTo>
                  <a:pt x="3433331" y="0"/>
                </a:lnTo>
                <a:lnTo>
                  <a:pt x="3433331" y="4323974"/>
                </a:lnTo>
                <a:lnTo>
                  <a:pt x="0" y="432397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27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4097868" y="0"/>
            <a:ext cx="8094132" cy="6858000"/>
          </a:xfrm>
          <a:custGeom>
            <a:avLst/>
            <a:gdLst>
              <a:gd name="connsiteX0" fmla="*/ 0 w 7371643"/>
              <a:gd name="connsiteY0" fmla="*/ 0 h 6858000"/>
              <a:gd name="connsiteX1" fmla="*/ 7371643 w 7371643"/>
              <a:gd name="connsiteY1" fmla="*/ 0 h 6858000"/>
              <a:gd name="connsiteX2" fmla="*/ 7371643 w 7371643"/>
              <a:gd name="connsiteY2" fmla="*/ 6858000 h 6858000"/>
              <a:gd name="connsiteX3" fmla="*/ 0 w 737164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71643" h="6858000">
                <a:moveTo>
                  <a:pt x="0" y="0"/>
                </a:moveTo>
                <a:lnTo>
                  <a:pt x="7371643" y="0"/>
                </a:lnTo>
                <a:lnTo>
                  <a:pt x="7371643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641600" y="1978379"/>
            <a:ext cx="2901242" cy="2901242"/>
          </a:xfrm>
          <a:custGeom>
            <a:avLst/>
            <a:gdLst>
              <a:gd name="connsiteX0" fmla="*/ 0 w 2901242"/>
              <a:gd name="connsiteY0" fmla="*/ 0 h 2901242"/>
              <a:gd name="connsiteX1" fmla="*/ 2901242 w 2901242"/>
              <a:gd name="connsiteY1" fmla="*/ 0 h 2901242"/>
              <a:gd name="connsiteX2" fmla="*/ 2901242 w 2901242"/>
              <a:gd name="connsiteY2" fmla="*/ 2901242 h 2901242"/>
              <a:gd name="connsiteX3" fmla="*/ 0 w 2901242"/>
              <a:gd name="connsiteY3" fmla="*/ 2901242 h 29012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01242" h="2901242">
                <a:moveTo>
                  <a:pt x="0" y="0"/>
                </a:moveTo>
                <a:lnTo>
                  <a:pt x="2901242" y="0"/>
                </a:lnTo>
                <a:lnTo>
                  <a:pt x="2901242" y="2901242"/>
                </a:lnTo>
                <a:lnTo>
                  <a:pt x="0" y="2901242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586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914400" y="914400"/>
            <a:ext cx="3849511" cy="5029200"/>
          </a:xfrm>
          <a:custGeom>
            <a:avLst/>
            <a:gdLst>
              <a:gd name="connsiteX0" fmla="*/ 0 w 3849511"/>
              <a:gd name="connsiteY0" fmla="*/ 0 h 5029200"/>
              <a:gd name="connsiteX1" fmla="*/ 3849511 w 3849511"/>
              <a:gd name="connsiteY1" fmla="*/ 0 h 5029200"/>
              <a:gd name="connsiteX2" fmla="*/ 3849511 w 3849511"/>
              <a:gd name="connsiteY2" fmla="*/ 5029200 h 5029200"/>
              <a:gd name="connsiteX3" fmla="*/ 0 w 3849511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49511" h="5029200">
                <a:moveTo>
                  <a:pt x="0" y="0"/>
                </a:moveTo>
                <a:lnTo>
                  <a:pt x="3849511" y="0"/>
                </a:lnTo>
                <a:lnTo>
                  <a:pt x="3849511" y="5029200"/>
                </a:lnTo>
                <a:lnTo>
                  <a:pt x="0" y="5029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84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 rot="10800000">
            <a:off x="515007" y="515006"/>
            <a:ext cx="4593021" cy="5827986"/>
          </a:xfrm>
          <a:custGeom>
            <a:avLst/>
            <a:gdLst>
              <a:gd name="connsiteX0" fmla="*/ 0 w 4593021"/>
              <a:gd name="connsiteY0" fmla="*/ 0 h 5827986"/>
              <a:gd name="connsiteX1" fmla="*/ 4593021 w 4593021"/>
              <a:gd name="connsiteY1" fmla="*/ 0 h 5827986"/>
              <a:gd name="connsiteX2" fmla="*/ 4593021 w 4593021"/>
              <a:gd name="connsiteY2" fmla="*/ 5827986 h 5827986"/>
              <a:gd name="connsiteX3" fmla="*/ 0 w 4593021"/>
              <a:gd name="connsiteY3" fmla="*/ 5827986 h 5827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93021" h="5827986">
                <a:moveTo>
                  <a:pt x="0" y="0"/>
                </a:moveTo>
                <a:lnTo>
                  <a:pt x="4593021" y="0"/>
                </a:lnTo>
                <a:lnTo>
                  <a:pt x="4593021" y="5827986"/>
                </a:lnTo>
                <a:lnTo>
                  <a:pt x="0" y="58279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1181298" y="1181297"/>
            <a:ext cx="3260440" cy="4495404"/>
          </a:xfrm>
          <a:custGeom>
            <a:avLst/>
            <a:gdLst>
              <a:gd name="connsiteX0" fmla="*/ 424479 w 3260440"/>
              <a:gd name="connsiteY0" fmla="*/ 424479 h 4495404"/>
              <a:gd name="connsiteX1" fmla="*/ 424479 w 3260440"/>
              <a:gd name="connsiteY1" fmla="*/ 4070925 h 4495404"/>
              <a:gd name="connsiteX2" fmla="*/ 2835961 w 3260440"/>
              <a:gd name="connsiteY2" fmla="*/ 4070925 h 4495404"/>
              <a:gd name="connsiteX3" fmla="*/ 2835961 w 3260440"/>
              <a:gd name="connsiteY3" fmla="*/ 424479 h 4495404"/>
              <a:gd name="connsiteX4" fmla="*/ 0 w 3260440"/>
              <a:gd name="connsiteY4" fmla="*/ 0 h 4495404"/>
              <a:gd name="connsiteX5" fmla="*/ 3260440 w 3260440"/>
              <a:gd name="connsiteY5" fmla="*/ 0 h 4495404"/>
              <a:gd name="connsiteX6" fmla="*/ 3260440 w 3260440"/>
              <a:gd name="connsiteY6" fmla="*/ 4495404 h 4495404"/>
              <a:gd name="connsiteX7" fmla="*/ 0 w 3260440"/>
              <a:gd name="connsiteY7" fmla="*/ 4495404 h 449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260440" h="4495404">
                <a:moveTo>
                  <a:pt x="424479" y="424479"/>
                </a:moveTo>
                <a:lnTo>
                  <a:pt x="424479" y="4070925"/>
                </a:lnTo>
                <a:lnTo>
                  <a:pt x="2835961" y="4070925"/>
                </a:lnTo>
                <a:lnTo>
                  <a:pt x="2835961" y="424479"/>
                </a:lnTo>
                <a:close/>
                <a:moveTo>
                  <a:pt x="0" y="0"/>
                </a:moveTo>
                <a:lnTo>
                  <a:pt x="3260440" y="0"/>
                </a:lnTo>
                <a:lnTo>
                  <a:pt x="3260440" y="4495404"/>
                </a:lnTo>
                <a:lnTo>
                  <a:pt x="0" y="4495404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7083973" y="515006"/>
            <a:ext cx="4593021" cy="5827986"/>
          </a:xfrm>
          <a:custGeom>
            <a:avLst/>
            <a:gdLst>
              <a:gd name="connsiteX0" fmla="*/ 0 w 4593021"/>
              <a:gd name="connsiteY0" fmla="*/ 0 h 5827986"/>
              <a:gd name="connsiteX1" fmla="*/ 4593021 w 4593021"/>
              <a:gd name="connsiteY1" fmla="*/ 0 h 5827986"/>
              <a:gd name="connsiteX2" fmla="*/ 4593021 w 4593021"/>
              <a:gd name="connsiteY2" fmla="*/ 5827986 h 5827986"/>
              <a:gd name="connsiteX3" fmla="*/ 0 w 4593021"/>
              <a:gd name="connsiteY3" fmla="*/ 5827986 h 5827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93021" h="5827986">
                <a:moveTo>
                  <a:pt x="0" y="0"/>
                </a:moveTo>
                <a:lnTo>
                  <a:pt x="4593021" y="0"/>
                </a:lnTo>
                <a:lnTo>
                  <a:pt x="4593021" y="5827986"/>
                </a:lnTo>
                <a:lnTo>
                  <a:pt x="0" y="582798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 rot="10800000">
            <a:off x="7765864" y="1814379"/>
            <a:ext cx="3229238" cy="3229238"/>
          </a:xfrm>
          <a:custGeom>
            <a:avLst/>
            <a:gdLst>
              <a:gd name="connsiteX0" fmla="*/ 1614619 w 3229238"/>
              <a:gd name="connsiteY0" fmla="*/ 434897 h 3229238"/>
              <a:gd name="connsiteX1" fmla="*/ 434897 w 3229238"/>
              <a:gd name="connsiteY1" fmla="*/ 1614619 h 3229238"/>
              <a:gd name="connsiteX2" fmla="*/ 1614619 w 3229238"/>
              <a:gd name="connsiteY2" fmla="*/ 2794341 h 3229238"/>
              <a:gd name="connsiteX3" fmla="*/ 2794341 w 3229238"/>
              <a:gd name="connsiteY3" fmla="*/ 1614619 h 3229238"/>
              <a:gd name="connsiteX4" fmla="*/ 1614619 w 3229238"/>
              <a:gd name="connsiteY4" fmla="*/ 434897 h 3229238"/>
              <a:gd name="connsiteX5" fmla="*/ 1614619 w 3229238"/>
              <a:gd name="connsiteY5" fmla="*/ 0 h 3229238"/>
              <a:gd name="connsiteX6" fmla="*/ 3229238 w 3229238"/>
              <a:gd name="connsiteY6" fmla="*/ 1614619 h 3229238"/>
              <a:gd name="connsiteX7" fmla="*/ 1614619 w 3229238"/>
              <a:gd name="connsiteY7" fmla="*/ 3229238 h 3229238"/>
              <a:gd name="connsiteX8" fmla="*/ 0 w 3229238"/>
              <a:gd name="connsiteY8" fmla="*/ 1614619 h 3229238"/>
              <a:gd name="connsiteX9" fmla="*/ 1614619 w 3229238"/>
              <a:gd name="connsiteY9" fmla="*/ 0 h 3229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229238" h="3229238">
                <a:moveTo>
                  <a:pt x="1614619" y="434897"/>
                </a:moveTo>
                <a:cubicBezTo>
                  <a:pt x="963077" y="434897"/>
                  <a:pt x="434897" y="963077"/>
                  <a:pt x="434897" y="1614619"/>
                </a:cubicBezTo>
                <a:cubicBezTo>
                  <a:pt x="434897" y="2266161"/>
                  <a:pt x="963077" y="2794341"/>
                  <a:pt x="1614619" y="2794341"/>
                </a:cubicBezTo>
                <a:cubicBezTo>
                  <a:pt x="2266161" y="2794341"/>
                  <a:pt x="2794341" y="2266161"/>
                  <a:pt x="2794341" y="1614619"/>
                </a:cubicBezTo>
                <a:cubicBezTo>
                  <a:pt x="2794341" y="963077"/>
                  <a:pt x="2266161" y="434897"/>
                  <a:pt x="1614619" y="434897"/>
                </a:cubicBezTo>
                <a:close/>
                <a:moveTo>
                  <a:pt x="1614619" y="0"/>
                </a:moveTo>
                <a:cubicBezTo>
                  <a:pt x="2506348" y="0"/>
                  <a:pt x="3229238" y="722890"/>
                  <a:pt x="3229238" y="1614619"/>
                </a:cubicBezTo>
                <a:cubicBezTo>
                  <a:pt x="3229238" y="2506348"/>
                  <a:pt x="2506348" y="3229238"/>
                  <a:pt x="1614619" y="3229238"/>
                </a:cubicBezTo>
                <a:cubicBezTo>
                  <a:pt x="722890" y="3229238"/>
                  <a:pt x="0" y="2506348"/>
                  <a:pt x="0" y="1614619"/>
                </a:cubicBezTo>
                <a:cubicBezTo>
                  <a:pt x="0" y="722890"/>
                  <a:pt x="722890" y="0"/>
                  <a:pt x="161461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07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342900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0 w 12192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82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29000"/>
          </a:xfrm>
          <a:custGeom>
            <a:avLst/>
            <a:gdLst>
              <a:gd name="connsiteX0" fmla="*/ 0 w 12192000"/>
              <a:gd name="connsiteY0" fmla="*/ 0 h 3429000"/>
              <a:gd name="connsiteX1" fmla="*/ 12192000 w 12192000"/>
              <a:gd name="connsiteY1" fmla="*/ 0 h 3429000"/>
              <a:gd name="connsiteX2" fmla="*/ 12192000 w 12192000"/>
              <a:gd name="connsiteY2" fmla="*/ 3429000 h 3429000"/>
              <a:gd name="connsiteX3" fmla="*/ 0 w 12192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429000">
                <a:moveTo>
                  <a:pt x="0" y="0"/>
                </a:moveTo>
                <a:lnTo>
                  <a:pt x="12192000" y="0"/>
                </a:lnTo>
                <a:lnTo>
                  <a:pt x="12192000" y="3429000"/>
                </a:lnTo>
                <a:lnTo>
                  <a:pt x="0" y="3429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40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8094132" cy="6858000"/>
          </a:xfrm>
          <a:custGeom>
            <a:avLst/>
            <a:gdLst>
              <a:gd name="connsiteX0" fmla="*/ 0 w 7371643"/>
              <a:gd name="connsiteY0" fmla="*/ 0 h 6858000"/>
              <a:gd name="connsiteX1" fmla="*/ 7371643 w 7371643"/>
              <a:gd name="connsiteY1" fmla="*/ 0 h 6858000"/>
              <a:gd name="connsiteX2" fmla="*/ 7371643 w 7371643"/>
              <a:gd name="connsiteY2" fmla="*/ 6858000 h 6858000"/>
              <a:gd name="connsiteX3" fmla="*/ 0 w 737164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71643" h="6858000">
                <a:moveTo>
                  <a:pt x="0" y="0"/>
                </a:moveTo>
                <a:lnTo>
                  <a:pt x="7371643" y="0"/>
                </a:lnTo>
                <a:lnTo>
                  <a:pt x="7371643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68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650380" y="1650380"/>
            <a:ext cx="8891240" cy="3557240"/>
          </a:xfrm>
          <a:custGeom>
            <a:avLst/>
            <a:gdLst>
              <a:gd name="connsiteX0" fmla="*/ 0 w 8891240"/>
              <a:gd name="connsiteY0" fmla="*/ 0 h 3557240"/>
              <a:gd name="connsiteX1" fmla="*/ 8891240 w 8891240"/>
              <a:gd name="connsiteY1" fmla="*/ 0 h 3557240"/>
              <a:gd name="connsiteX2" fmla="*/ 8891240 w 8891240"/>
              <a:gd name="connsiteY2" fmla="*/ 3557240 h 3557240"/>
              <a:gd name="connsiteX3" fmla="*/ 0 w 8891240"/>
              <a:gd name="connsiteY3" fmla="*/ 3557240 h 355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91240" h="3557240">
                <a:moveTo>
                  <a:pt x="0" y="0"/>
                </a:moveTo>
                <a:lnTo>
                  <a:pt x="8891240" y="0"/>
                </a:lnTo>
                <a:lnTo>
                  <a:pt x="8891240" y="3557240"/>
                </a:lnTo>
                <a:lnTo>
                  <a:pt x="0" y="355724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62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0" y="1092819"/>
            <a:ext cx="981308" cy="4091061"/>
          </a:xfrm>
          <a:custGeom>
            <a:avLst/>
            <a:gdLst>
              <a:gd name="connsiteX0" fmla="*/ 0 w 981308"/>
              <a:gd name="connsiteY0" fmla="*/ 0 h 4091061"/>
              <a:gd name="connsiteX1" fmla="*/ 981308 w 981308"/>
              <a:gd name="connsiteY1" fmla="*/ 0 h 4091061"/>
              <a:gd name="connsiteX2" fmla="*/ 981308 w 981308"/>
              <a:gd name="connsiteY2" fmla="*/ 4091061 h 4091061"/>
              <a:gd name="connsiteX3" fmla="*/ 0 w 981308"/>
              <a:gd name="connsiteY3" fmla="*/ 4091061 h 4091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1308" h="4091061">
                <a:moveTo>
                  <a:pt x="0" y="0"/>
                </a:moveTo>
                <a:lnTo>
                  <a:pt x="981308" y="0"/>
                </a:lnTo>
                <a:lnTo>
                  <a:pt x="981308" y="4091061"/>
                </a:lnTo>
                <a:lnTo>
                  <a:pt x="0" y="409106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1405054" y="0"/>
            <a:ext cx="2509024" cy="1951463"/>
          </a:xfrm>
          <a:custGeom>
            <a:avLst/>
            <a:gdLst>
              <a:gd name="connsiteX0" fmla="*/ 0 w 2509024"/>
              <a:gd name="connsiteY0" fmla="*/ 0 h 1951463"/>
              <a:gd name="connsiteX1" fmla="*/ 2509024 w 2509024"/>
              <a:gd name="connsiteY1" fmla="*/ 0 h 1951463"/>
              <a:gd name="connsiteX2" fmla="*/ 2509024 w 2509024"/>
              <a:gd name="connsiteY2" fmla="*/ 1951463 h 1951463"/>
              <a:gd name="connsiteX3" fmla="*/ 0 w 2509024"/>
              <a:gd name="connsiteY3" fmla="*/ 1951463 h 1951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9024" h="1951463">
                <a:moveTo>
                  <a:pt x="0" y="0"/>
                </a:moveTo>
                <a:lnTo>
                  <a:pt x="2509024" y="0"/>
                </a:lnTo>
                <a:lnTo>
                  <a:pt x="2509024" y="1951463"/>
                </a:lnTo>
                <a:lnTo>
                  <a:pt x="0" y="19514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2"/>
          </p:nvPr>
        </p:nvSpPr>
        <p:spPr>
          <a:xfrm>
            <a:off x="1405054" y="3534937"/>
            <a:ext cx="2509024" cy="3323063"/>
          </a:xfrm>
          <a:custGeom>
            <a:avLst/>
            <a:gdLst>
              <a:gd name="connsiteX0" fmla="*/ 0 w 2509024"/>
              <a:gd name="connsiteY0" fmla="*/ 0 h 3323063"/>
              <a:gd name="connsiteX1" fmla="*/ 2509024 w 2509024"/>
              <a:gd name="connsiteY1" fmla="*/ 0 h 3323063"/>
              <a:gd name="connsiteX2" fmla="*/ 2509024 w 2509024"/>
              <a:gd name="connsiteY2" fmla="*/ 3323063 h 3323063"/>
              <a:gd name="connsiteX3" fmla="*/ 0 w 2509024"/>
              <a:gd name="connsiteY3" fmla="*/ 3323063 h 3323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9024" h="3323063">
                <a:moveTo>
                  <a:pt x="0" y="0"/>
                </a:moveTo>
                <a:lnTo>
                  <a:pt x="2509024" y="0"/>
                </a:lnTo>
                <a:lnTo>
                  <a:pt x="2509024" y="3323063"/>
                </a:lnTo>
                <a:lnTo>
                  <a:pt x="0" y="332306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0" name="Picture Placeholder 19"/>
          <p:cNvSpPr>
            <a:spLocks noGrp="1"/>
          </p:cNvSpPr>
          <p:nvPr>
            <p:ph type="pic" sz="quarter" idx="13"/>
          </p:nvPr>
        </p:nvSpPr>
        <p:spPr>
          <a:xfrm>
            <a:off x="4337824" y="1092819"/>
            <a:ext cx="3088888" cy="4091061"/>
          </a:xfrm>
          <a:custGeom>
            <a:avLst/>
            <a:gdLst>
              <a:gd name="connsiteX0" fmla="*/ 0 w 3088888"/>
              <a:gd name="connsiteY0" fmla="*/ 0 h 4091061"/>
              <a:gd name="connsiteX1" fmla="*/ 3088888 w 3088888"/>
              <a:gd name="connsiteY1" fmla="*/ 0 h 4091061"/>
              <a:gd name="connsiteX2" fmla="*/ 3088888 w 3088888"/>
              <a:gd name="connsiteY2" fmla="*/ 4091061 h 4091061"/>
              <a:gd name="connsiteX3" fmla="*/ 0 w 3088888"/>
              <a:gd name="connsiteY3" fmla="*/ 4091061 h 4091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88888" h="4091061">
                <a:moveTo>
                  <a:pt x="0" y="0"/>
                </a:moveTo>
                <a:lnTo>
                  <a:pt x="3088888" y="0"/>
                </a:lnTo>
                <a:lnTo>
                  <a:pt x="3088888" y="4091061"/>
                </a:lnTo>
                <a:lnTo>
                  <a:pt x="0" y="409106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457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02166" y="602166"/>
            <a:ext cx="10987668" cy="5653668"/>
          </a:xfrm>
          <a:custGeom>
            <a:avLst/>
            <a:gdLst>
              <a:gd name="connsiteX0" fmla="*/ 0 w 10987668"/>
              <a:gd name="connsiteY0" fmla="*/ 0 h 5653668"/>
              <a:gd name="connsiteX1" fmla="*/ 10987668 w 10987668"/>
              <a:gd name="connsiteY1" fmla="*/ 0 h 5653668"/>
              <a:gd name="connsiteX2" fmla="*/ 10987668 w 10987668"/>
              <a:gd name="connsiteY2" fmla="*/ 5653668 h 5653668"/>
              <a:gd name="connsiteX3" fmla="*/ 0 w 10987668"/>
              <a:gd name="connsiteY3" fmla="*/ 5653668 h 5653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87668" h="5653668">
                <a:moveTo>
                  <a:pt x="0" y="0"/>
                </a:moveTo>
                <a:lnTo>
                  <a:pt x="10987668" y="0"/>
                </a:lnTo>
                <a:lnTo>
                  <a:pt x="10987668" y="5653668"/>
                </a:lnTo>
                <a:lnTo>
                  <a:pt x="0" y="565366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457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650380" y="0"/>
            <a:ext cx="8891240" cy="3557240"/>
          </a:xfrm>
          <a:custGeom>
            <a:avLst/>
            <a:gdLst>
              <a:gd name="connsiteX0" fmla="*/ 0 w 8891240"/>
              <a:gd name="connsiteY0" fmla="*/ 0 h 3557240"/>
              <a:gd name="connsiteX1" fmla="*/ 8891240 w 8891240"/>
              <a:gd name="connsiteY1" fmla="*/ 0 h 3557240"/>
              <a:gd name="connsiteX2" fmla="*/ 8891240 w 8891240"/>
              <a:gd name="connsiteY2" fmla="*/ 3557240 h 3557240"/>
              <a:gd name="connsiteX3" fmla="*/ 0 w 8891240"/>
              <a:gd name="connsiteY3" fmla="*/ 3557240 h 355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91240" h="3557240">
                <a:moveTo>
                  <a:pt x="0" y="0"/>
                </a:moveTo>
                <a:lnTo>
                  <a:pt x="8891240" y="0"/>
                </a:lnTo>
                <a:lnTo>
                  <a:pt x="8891240" y="3557240"/>
                </a:lnTo>
                <a:lnTo>
                  <a:pt x="0" y="355724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4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5720574" y="1276814"/>
            <a:ext cx="4304372" cy="4304371"/>
          </a:xfrm>
          <a:custGeom>
            <a:avLst/>
            <a:gdLst>
              <a:gd name="connsiteX0" fmla="*/ 2157761 w 4304372"/>
              <a:gd name="connsiteY0" fmla="*/ 0 h 4304371"/>
              <a:gd name="connsiteX1" fmla="*/ 4304372 w 4304372"/>
              <a:gd name="connsiteY1" fmla="*/ 2146610 h 4304371"/>
              <a:gd name="connsiteX2" fmla="*/ 2146611 w 4304372"/>
              <a:gd name="connsiteY2" fmla="*/ 4304371 h 4304371"/>
              <a:gd name="connsiteX3" fmla="*/ 0 w 4304372"/>
              <a:gd name="connsiteY3" fmla="*/ 2157760 h 4304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04372" h="4304371">
                <a:moveTo>
                  <a:pt x="2157761" y="0"/>
                </a:moveTo>
                <a:lnTo>
                  <a:pt x="4304372" y="2146610"/>
                </a:lnTo>
                <a:lnTo>
                  <a:pt x="2146611" y="4304371"/>
                </a:lnTo>
                <a:lnTo>
                  <a:pt x="0" y="21577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545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364058" y="1187605"/>
            <a:ext cx="3300761" cy="4482790"/>
          </a:xfrm>
          <a:custGeom>
            <a:avLst/>
            <a:gdLst>
              <a:gd name="connsiteX0" fmla="*/ 0 w 3300761"/>
              <a:gd name="connsiteY0" fmla="*/ 0 h 4482790"/>
              <a:gd name="connsiteX1" fmla="*/ 3300761 w 3300761"/>
              <a:gd name="connsiteY1" fmla="*/ 0 h 4482790"/>
              <a:gd name="connsiteX2" fmla="*/ 3300761 w 3300761"/>
              <a:gd name="connsiteY2" fmla="*/ 4482790 h 4482790"/>
              <a:gd name="connsiteX3" fmla="*/ 0 w 3300761"/>
              <a:gd name="connsiteY3" fmla="*/ 4482790 h 4482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0761" h="4482790">
                <a:moveTo>
                  <a:pt x="0" y="0"/>
                </a:moveTo>
                <a:lnTo>
                  <a:pt x="3300761" y="0"/>
                </a:lnTo>
                <a:lnTo>
                  <a:pt x="3300761" y="4482790"/>
                </a:lnTo>
                <a:lnTo>
                  <a:pt x="0" y="44827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31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6096000 w 6096000"/>
              <a:gd name="connsiteY1" fmla="*/ 0 h 6858000"/>
              <a:gd name="connsiteX2" fmla="*/ 6096000 w 6096000"/>
              <a:gd name="connsiteY2" fmla="*/ 6858000 h 6858000"/>
              <a:gd name="connsiteX3" fmla="*/ 0 w 6096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7010400" y="914400"/>
            <a:ext cx="4267200" cy="5029200"/>
          </a:xfrm>
          <a:custGeom>
            <a:avLst/>
            <a:gdLst>
              <a:gd name="connsiteX0" fmla="*/ 0 w 4267200"/>
              <a:gd name="connsiteY0" fmla="*/ 0 h 5029200"/>
              <a:gd name="connsiteX1" fmla="*/ 4267200 w 4267200"/>
              <a:gd name="connsiteY1" fmla="*/ 0 h 5029200"/>
              <a:gd name="connsiteX2" fmla="*/ 4267200 w 4267200"/>
              <a:gd name="connsiteY2" fmla="*/ 5029200 h 5029200"/>
              <a:gd name="connsiteX3" fmla="*/ 0 w 4267200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67200" h="5029200">
                <a:moveTo>
                  <a:pt x="0" y="0"/>
                </a:moveTo>
                <a:lnTo>
                  <a:pt x="4267200" y="0"/>
                </a:lnTo>
                <a:lnTo>
                  <a:pt x="4267200" y="5029200"/>
                </a:lnTo>
                <a:lnTo>
                  <a:pt x="0" y="50292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714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-1" y="747133"/>
            <a:ext cx="5854391" cy="5363736"/>
          </a:xfrm>
          <a:custGeom>
            <a:avLst/>
            <a:gdLst>
              <a:gd name="connsiteX0" fmla="*/ 0 w 5854391"/>
              <a:gd name="connsiteY0" fmla="*/ 0 h 5363736"/>
              <a:gd name="connsiteX1" fmla="*/ 5854391 w 5854391"/>
              <a:gd name="connsiteY1" fmla="*/ 0 h 5363736"/>
              <a:gd name="connsiteX2" fmla="*/ 5854391 w 5854391"/>
              <a:gd name="connsiteY2" fmla="*/ 5363736 h 5363736"/>
              <a:gd name="connsiteX3" fmla="*/ 0 w 5854391"/>
              <a:gd name="connsiteY3" fmla="*/ 5363736 h 5363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54391" h="5363736">
                <a:moveTo>
                  <a:pt x="0" y="0"/>
                </a:moveTo>
                <a:lnTo>
                  <a:pt x="5854391" y="0"/>
                </a:lnTo>
                <a:lnTo>
                  <a:pt x="5854391" y="5363736"/>
                </a:lnTo>
                <a:lnTo>
                  <a:pt x="0" y="536373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82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6727902" y="3317488"/>
            <a:ext cx="4917688" cy="2988527"/>
          </a:xfrm>
          <a:custGeom>
            <a:avLst/>
            <a:gdLst>
              <a:gd name="connsiteX0" fmla="*/ 0 w 4917688"/>
              <a:gd name="connsiteY0" fmla="*/ 0 h 2988527"/>
              <a:gd name="connsiteX1" fmla="*/ 4917688 w 4917688"/>
              <a:gd name="connsiteY1" fmla="*/ 0 h 2988527"/>
              <a:gd name="connsiteX2" fmla="*/ 4917688 w 4917688"/>
              <a:gd name="connsiteY2" fmla="*/ 2988527 h 2988527"/>
              <a:gd name="connsiteX3" fmla="*/ 0 w 4917688"/>
              <a:gd name="connsiteY3" fmla="*/ 2988527 h 2988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7688" h="2988527">
                <a:moveTo>
                  <a:pt x="0" y="0"/>
                </a:moveTo>
                <a:lnTo>
                  <a:pt x="4917688" y="0"/>
                </a:lnTo>
                <a:lnTo>
                  <a:pt x="4917688" y="2988527"/>
                </a:lnTo>
                <a:lnTo>
                  <a:pt x="0" y="29885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546410" y="546410"/>
            <a:ext cx="4917688" cy="2988527"/>
          </a:xfrm>
          <a:custGeom>
            <a:avLst/>
            <a:gdLst>
              <a:gd name="connsiteX0" fmla="*/ 0 w 4917688"/>
              <a:gd name="connsiteY0" fmla="*/ 0 h 2988527"/>
              <a:gd name="connsiteX1" fmla="*/ 4917688 w 4917688"/>
              <a:gd name="connsiteY1" fmla="*/ 0 h 2988527"/>
              <a:gd name="connsiteX2" fmla="*/ 4917688 w 4917688"/>
              <a:gd name="connsiteY2" fmla="*/ 2988527 h 2988527"/>
              <a:gd name="connsiteX3" fmla="*/ 0 w 4917688"/>
              <a:gd name="connsiteY3" fmla="*/ 2988527 h 2988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7688" h="2988527">
                <a:moveTo>
                  <a:pt x="0" y="0"/>
                </a:moveTo>
                <a:lnTo>
                  <a:pt x="4917688" y="0"/>
                </a:lnTo>
                <a:lnTo>
                  <a:pt x="4917688" y="2988527"/>
                </a:lnTo>
                <a:lnTo>
                  <a:pt x="0" y="29885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3637156" y="1934737"/>
            <a:ext cx="4917688" cy="2988527"/>
          </a:xfrm>
          <a:custGeom>
            <a:avLst/>
            <a:gdLst>
              <a:gd name="connsiteX0" fmla="*/ 0 w 4917688"/>
              <a:gd name="connsiteY0" fmla="*/ 0 h 2988527"/>
              <a:gd name="connsiteX1" fmla="*/ 4917688 w 4917688"/>
              <a:gd name="connsiteY1" fmla="*/ 0 h 2988527"/>
              <a:gd name="connsiteX2" fmla="*/ 4917688 w 4917688"/>
              <a:gd name="connsiteY2" fmla="*/ 2988527 h 2988527"/>
              <a:gd name="connsiteX3" fmla="*/ 0 w 4917688"/>
              <a:gd name="connsiteY3" fmla="*/ 2988527 h 2988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7688" h="2988527">
                <a:moveTo>
                  <a:pt x="0" y="0"/>
                </a:moveTo>
                <a:lnTo>
                  <a:pt x="4917688" y="0"/>
                </a:lnTo>
                <a:lnTo>
                  <a:pt x="4917688" y="2988527"/>
                </a:lnTo>
                <a:lnTo>
                  <a:pt x="0" y="29885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747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546409" y="546409"/>
            <a:ext cx="7092175" cy="5759605"/>
          </a:xfrm>
          <a:custGeom>
            <a:avLst/>
            <a:gdLst>
              <a:gd name="connsiteX0" fmla="*/ 0 w 7092175"/>
              <a:gd name="connsiteY0" fmla="*/ 0 h 5759605"/>
              <a:gd name="connsiteX1" fmla="*/ 7092175 w 7092175"/>
              <a:gd name="connsiteY1" fmla="*/ 0 h 5759605"/>
              <a:gd name="connsiteX2" fmla="*/ 7092175 w 7092175"/>
              <a:gd name="connsiteY2" fmla="*/ 5759605 h 5759605"/>
              <a:gd name="connsiteX3" fmla="*/ 0 w 7092175"/>
              <a:gd name="connsiteY3" fmla="*/ 5759605 h 5759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2175" h="5759605">
                <a:moveTo>
                  <a:pt x="0" y="0"/>
                </a:moveTo>
                <a:lnTo>
                  <a:pt x="7092175" y="0"/>
                </a:lnTo>
                <a:lnTo>
                  <a:pt x="7092175" y="5759605"/>
                </a:lnTo>
                <a:lnTo>
                  <a:pt x="0" y="575960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7638584" y="546410"/>
            <a:ext cx="4004218" cy="3356518"/>
          </a:xfrm>
          <a:custGeom>
            <a:avLst/>
            <a:gdLst>
              <a:gd name="connsiteX0" fmla="*/ 0 w 4004218"/>
              <a:gd name="connsiteY0" fmla="*/ 0 h 3356518"/>
              <a:gd name="connsiteX1" fmla="*/ 4004218 w 4004218"/>
              <a:gd name="connsiteY1" fmla="*/ 0 h 3356518"/>
              <a:gd name="connsiteX2" fmla="*/ 4004218 w 4004218"/>
              <a:gd name="connsiteY2" fmla="*/ 3356518 h 3356518"/>
              <a:gd name="connsiteX3" fmla="*/ 0 w 4004218"/>
              <a:gd name="connsiteY3" fmla="*/ 3356518 h 3356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04218" h="3356518">
                <a:moveTo>
                  <a:pt x="0" y="0"/>
                </a:moveTo>
                <a:lnTo>
                  <a:pt x="4004218" y="0"/>
                </a:lnTo>
                <a:lnTo>
                  <a:pt x="4004218" y="3356518"/>
                </a:lnTo>
                <a:lnTo>
                  <a:pt x="0" y="335651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7638584" y="3902927"/>
            <a:ext cx="4004218" cy="2403087"/>
          </a:xfrm>
          <a:custGeom>
            <a:avLst/>
            <a:gdLst>
              <a:gd name="connsiteX0" fmla="*/ 0 w 4004218"/>
              <a:gd name="connsiteY0" fmla="*/ 0 h 2403087"/>
              <a:gd name="connsiteX1" fmla="*/ 4004218 w 4004218"/>
              <a:gd name="connsiteY1" fmla="*/ 0 h 2403087"/>
              <a:gd name="connsiteX2" fmla="*/ 4004218 w 4004218"/>
              <a:gd name="connsiteY2" fmla="*/ 2403087 h 2403087"/>
              <a:gd name="connsiteX3" fmla="*/ 0 w 4004218"/>
              <a:gd name="connsiteY3" fmla="*/ 2403087 h 2403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04218" h="2403087">
                <a:moveTo>
                  <a:pt x="0" y="0"/>
                </a:moveTo>
                <a:lnTo>
                  <a:pt x="4004218" y="0"/>
                </a:lnTo>
                <a:lnTo>
                  <a:pt x="4004218" y="2403087"/>
                </a:lnTo>
                <a:lnTo>
                  <a:pt x="0" y="240308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262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546410" y="3317488"/>
            <a:ext cx="4917688" cy="2988527"/>
          </a:xfrm>
          <a:custGeom>
            <a:avLst/>
            <a:gdLst>
              <a:gd name="connsiteX0" fmla="*/ 0 w 4917688"/>
              <a:gd name="connsiteY0" fmla="*/ 0 h 2988527"/>
              <a:gd name="connsiteX1" fmla="*/ 2906750 w 4917688"/>
              <a:gd name="connsiteY1" fmla="*/ 0 h 2988527"/>
              <a:gd name="connsiteX2" fmla="*/ 2906750 w 4917688"/>
              <a:gd name="connsiteY2" fmla="*/ 1789771 h 2988527"/>
              <a:gd name="connsiteX3" fmla="*/ 4917688 w 4917688"/>
              <a:gd name="connsiteY3" fmla="*/ 1789771 h 2988527"/>
              <a:gd name="connsiteX4" fmla="*/ 4917688 w 4917688"/>
              <a:gd name="connsiteY4" fmla="*/ 2988527 h 2988527"/>
              <a:gd name="connsiteX5" fmla="*/ 0 w 4917688"/>
              <a:gd name="connsiteY5" fmla="*/ 2988527 h 2988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17688" h="2988527">
                <a:moveTo>
                  <a:pt x="0" y="0"/>
                </a:moveTo>
                <a:lnTo>
                  <a:pt x="2906750" y="0"/>
                </a:lnTo>
                <a:lnTo>
                  <a:pt x="2906750" y="1789771"/>
                </a:lnTo>
                <a:lnTo>
                  <a:pt x="4917688" y="1789771"/>
                </a:lnTo>
                <a:lnTo>
                  <a:pt x="4917688" y="2988527"/>
                </a:lnTo>
                <a:lnTo>
                  <a:pt x="0" y="29885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3637156" y="1934737"/>
            <a:ext cx="4917688" cy="2988527"/>
          </a:xfrm>
          <a:custGeom>
            <a:avLst/>
            <a:gdLst>
              <a:gd name="connsiteX0" fmla="*/ 0 w 4917688"/>
              <a:gd name="connsiteY0" fmla="*/ 0 h 2988527"/>
              <a:gd name="connsiteX1" fmla="*/ 4917688 w 4917688"/>
              <a:gd name="connsiteY1" fmla="*/ 0 h 2988527"/>
              <a:gd name="connsiteX2" fmla="*/ 4917688 w 4917688"/>
              <a:gd name="connsiteY2" fmla="*/ 2988527 h 2988527"/>
              <a:gd name="connsiteX3" fmla="*/ 0 w 4917688"/>
              <a:gd name="connsiteY3" fmla="*/ 2988527 h 2988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7688" h="2988527">
                <a:moveTo>
                  <a:pt x="0" y="0"/>
                </a:moveTo>
                <a:lnTo>
                  <a:pt x="4917688" y="0"/>
                </a:lnTo>
                <a:lnTo>
                  <a:pt x="4917688" y="2988527"/>
                </a:lnTo>
                <a:lnTo>
                  <a:pt x="0" y="29885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402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549197"/>
            <a:ext cx="2509024" cy="5759606"/>
          </a:xfrm>
          <a:custGeom>
            <a:avLst/>
            <a:gdLst>
              <a:gd name="connsiteX0" fmla="*/ 0 w 2509024"/>
              <a:gd name="connsiteY0" fmla="*/ 0 h 5759606"/>
              <a:gd name="connsiteX1" fmla="*/ 2509024 w 2509024"/>
              <a:gd name="connsiteY1" fmla="*/ 0 h 5759606"/>
              <a:gd name="connsiteX2" fmla="*/ 2509024 w 2509024"/>
              <a:gd name="connsiteY2" fmla="*/ 5759606 h 5759606"/>
              <a:gd name="connsiteX3" fmla="*/ 0 w 2509024"/>
              <a:gd name="connsiteY3" fmla="*/ 5759606 h 5759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9024" h="5759606">
                <a:moveTo>
                  <a:pt x="0" y="0"/>
                </a:moveTo>
                <a:lnTo>
                  <a:pt x="2509024" y="0"/>
                </a:lnTo>
                <a:lnTo>
                  <a:pt x="2509024" y="5759606"/>
                </a:lnTo>
                <a:lnTo>
                  <a:pt x="0" y="57596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3055434" y="549197"/>
            <a:ext cx="6081132" cy="5759606"/>
          </a:xfrm>
          <a:custGeom>
            <a:avLst/>
            <a:gdLst>
              <a:gd name="connsiteX0" fmla="*/ 0 w 6081132"/>
              <a:gd name="connsiteY0" fmla="*/ 0 h 5759606"/>
              <a:gd name="connsiteX1" fmla="*/ 6081132 w 6081132"/>
              <a:gd name="connsiteY1" fmla="*/ 0 h 5759606"/>
              <a:gd name="connsiteX2" fmla="*/ 6081132 w 6081132"/>
              <a:gd name="connsiteY2" fmla="*/ 5759606 h 5759606"/>
              <a:gd name="connsiteX3" fmla="*/ 0 w 6081132"/>
              <a:gd name="connsiteY3" fmla="*/ 5759606 h 5759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81132" h="5759606">
                <a:moveTo>
                  <a:pt x="0" y="0"/>
                </a:moveTo>
                <a:lnTo>
                  <a:pt x="6081132" y="0"/>
                </a:lnTo>
                <a:lnTo>
                  <a:pt x="6081132" y="5759606"/>
                </a:lnTo>
                <a:lnTo>
                  <a:pt x="0" y="57596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9682976" y="549197"/>
            <a:ext cx="2509024" cy="5759606"/>
          </a:xfrm>
          <a:custGeom>
            <a:avLst/>
            <a:gdLst>
              <a:gd name="connsiteX0" fmla="*/ 0 w 2509024"/>
              <a:gd name="connsiteY0" fmla="*/ 0 h 5759606"/>
              <a:gd name="connsiteX1" fmla="*/ 2509024 w 2509024"/>
              <a:gd name="connsiteY1" fmla="*/ 0 h 5759606"/>
              <a:gd name="connsiteX2" fmla="*/ 2509024 w 2509024"/>
              <a:gd name="connsiteY2" fmla="*/ 5759606 h 5759606"/>
              <a:gd name="connsiteX3" fmla="*/ 0 w 2509024"/>
              <a:gd name="connsiteY3" fmla="*/ 5759606 h 5759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09024" h="5759606">
                <a:moveTo>
                  <a:pt x="0" y="0"/>
                </a:moveTo>
                <a:lnTo>
                  <a:pt x="2509024" y="0"/>
                </a:lnTo>
                <a:lnTo>
                  <a:pt x="2509024" y="5759606"/>
                </a:lnTo>
                <a:lnTo>
                  <a:pt x="0" y="575960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50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 rot="10800000">
            <a:off x="-1" y="0"/>
            <a:ext cx="4739268" cy="6858000"/>
          </a:xfrm>
          <a:custGeom>
            <a:avLst/>
            <a:gdLst>
              <a:gd name="connsiteX0" fmla="*/ 0 w 4739268"/>
              <a:gd name="connsiteY0" fmla="*/ 0 h 6858000"/>
              <a:gd name="connsiteX1" fmla="*/ 4739268 w 4739268"/>
              <a:gd name="connsiteY1" fmla="*/ 0 h 6858000"/>
              <a:gd name="connsiteX2" fmla="*/ 4739268 w 4739268"/>
              <a:gd name="connsiteY2" fmla="*/ 6858000 h 6858000"/>
              <a:gd name="connsiteX3" fmla="*/ 0 w 473926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39268" h="6858000">
                <a:moveTo>
                  <a:pt x="0" y="0"/>
                </a:moveTo>
                <a:lnTo>
                  <a:pt x="4739268" y="0"/>
                </a:lnTo>
                <a:lnTo>
                  <a:pt x="473926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747132" y="730405"/>
            <a:ext cx="3261731" cy="5397190"/>
          </a:xfrm>
          <a:custGeom>
            <a:avLst/>
            <a:gdLst>
              <a:gd name="connsiteX0" fmla="*/ 0 w 3261731"/>
              <a:gd name="connsiteY0" fmla="*/ 0 h 5397190"/>
              <a:gd name="connsiteX1" fmla="*/ 3261731 w 3261731"/>
              <a:gd name="connsiteY1" fmla="*/ 0 h 5397190"/>
              <a:gd name="connsiteX2" fmla="*/ 3261731 w 3261731"/>
              <a:gd name="connsiteY2" fmla="*/ 5397190 h 5397190"/>
              <a:gd name="connsiteX3" fmla="*/ 0 w 3261731"/>
              <a:gd name="connsiteY3" fmla="*/ 5397190 h 53971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1731" h="5397190">
                <a:moveTo>
                  <a:pt x="0" y="0"/>
                </a:moveTo>
                <a:lnTo>
                  <a:pt x="3261731" y="0"/>
                </a:lnTo>
                <a:lnTo>
                  <a:pt x="3261731" y="5397190"/>
                </a:lnTo>
                <a:lnTo>
                  <a:pt x="0" y="539719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8370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7452732" y="0"/>
            <a:ext cx="4739268" cy="6858000"/>
          </a:xfrm>
          <a:custGeom>
            <a:avLst/>
            <a:gdLst>
              <a:gd name="connsiteX0" fmla="*/ 0 w 4739268"/>
              <a:gd name="connsiteY0" fmla="*/ 0 h 6858000"/>
              <a:gd name="connsiteX1" fmla="*/ 4739268 w 4739268"/>
              <a:gd name="connsiteY1" fmla="*/ 0 h 6858000"/>
              <a:gd name="connsiteX2" fmla="*/ 4739268 w 4739268"/>
              <a:gd name="connsiteY2" fmla="*/ 6858000 h 6858000"/>
              <a:gd name="connsiteX3" fmla="*/ 0 w 473926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39268" h="6858000">
                <a:moveTo>
                  <a:pt x="0" y="0"/>
                </a:moveTo>
                <a:lnTo>
                  <a:pt x="4739268" y="0"/>
                </a:lnTo>
                <a:lnTo>
                  <a:pt x="4739268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 rot="10800000">
            <a:off x="8411737" y="2018371"/>
            <a:ext cx="2821258" cy="2821258"/>
          </a:xfrm>
          <a:custGeom>
            <a:avLst/>
            <a:gdLst>
              <a:gd name="connsiteX0" fmla="*/ 1410629 w 2821258"/>
              <a:gd name="connsiteY0" fmla="*/ 0 h 2821258"/>
              <a:gd name="connsiteX1" fmla="*/ 2821258 w 2821258"/>
              <a:gd name="connsiteY1" fmla="*/ 1410629 h 2821258"/>
              <a:gd name="connsiteX2" fmla="*/ 1410629 w 2821258"/>
              <a:gd name="connsiteY2" fmla="*/ 2821258 h 2821258"/>
              <a:gd name="connsiteX3" fmla="*/ 0 w 2821258"/>
              <a:gd name="connsiteY3" fmla="*/ 1410629 h 2821258"/>
              <a:gd name="connsiteX4" fmla="*/ 1410629 w 2821258"/>
              <a:gd name="connsiteY4" fmla="*/ 0 h 2821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21258" h="2821258">
                <a:moveTo>
                  <a:pt x="1410629" y="0"/>
                </a:moveTo>
                <a:cubicBezTo>
                  <a:pt x="2189698" y="0"/>
                  <a:pt x="2821258" y="631560"/>
                  <a:pt x="2821258" y="1410629"/>
                </a:cubicBezTo>
                <a:cubicBezTo>
                  <a:pt x="2821258" y="2189698"/>
                  <a:pt x="2189698" y="2821258"/>
                  <a:pt x="1410629" y="2821258"/>
                </a:cubicBezTo>
                <a:cubicBezTo>
                  <a:pt x="631560" y="2821258"/>
                  <a:pt x="0" y="2189698"/>
                  <a:pt x="0" y="1410629"/>
                </a:cubicBezTo>
                <a:cubicBezTo>
                  <a:pt x="0" y="631560"/>
                  <a:pt x="631560" y="0"/>
                  <a:pt x="141062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72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fld id="{89534A62-6B7F-8040-9A58-503A5CB4862B}" type="datetimeFigureOut">
              <a:rPr lang="en-US" smtClean="0"/>
              <a:pPr/>
              <a:t>3/7/2018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85000"/>
                    <a:lumOff val="15000"/>
                  </a:schemeClr>
                </a:solidFill>
                <a:latin typeface="Montserrat" charset="0"/>
                <a:ea typeface="Montserrat" charset="0"/>
                <a:cs typeface="Montserrat" charset="0"/>
              </a:defRPr>
            </a:lvl1pPr>
          </a:lstStyle>
          <a:p>
            <a:fld id="{62A9A40F-42F2-C241-9151-DA1388E857A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401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2" r:id="rId23"/>
    <p:sldLayoutId id="2147483671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</p:sldLayoutIdLst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Montserrat" charset="0"/>
          <a:ea typeface="Montserrat" charset="0"/>
          <a:cs typeface="Montserrat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800" kern="1200">
          <a:solidFill>
            <a:schemeClr val="tx1">
              <a:lumMod val="85000"/>
              <a:lumOff val="15000"/>
            </a:schemeClr>
          </a:solidFill>
          <a:latin typeface="Montserrat" charset="0"/>
          <a:ea typeface="Montserrat" charset="0"/>
          <a:cs typeface="Montserrat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8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2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4"/>
          <a:srcRect t="20847" b="39111"/>
          <a:stretch/>
        </p:blipFill>
        <p:spPr>
          <a:xfrm>
            <a:off x="0" y="1447800"/>
            <a:ext cx="12192000" cy="3257550"/>
          </a:xfrm>
        </p:spPr>
      </p:pic>
      <p:sp>
        <p:nvSpPr>
          <p:cNvPr id="9" name="矩形 8"/>
          <p:cNvSpPr/>
          <p:nvPr/>
        </p:nvSpPr>
        <p:spPr>
          <a:xfrm>
            <a:off x="4619625" y="4816475"/>
            <a:ext cx="7505700" cy="215900"/>
          </a:xfrm>
          <a:prstGeom prst="rect">
            <a:avLst/>
          </a:prstGeom>
          <a:solidFill>
            <a:srgbClr val="3861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0" y="1104888"/>
            <a:ext cx="11852269" cy="231787"/>
            <a:chOff x="0" y="1104888"/>
            <a:chExt cx="11852269" cy="231787"/>
          </a:xfrm>
        </p:grpSpPr>
        <p:sp>
          <p:nvSpPr>
            <p:cNvPr id="8" name="矩形 7"/>
            <p:cNvSpPr/>
            <p:nvPr/>
          </p:nvSpPr>
          <p:spPr>
            <a:xfrm>
              <a:off x="0" y="1120775"/>
              <a:ext cx="7505700" cy="215900"/>
            </a:xfrm>
            <a:prstGeom prst="rect">
              <a:avLst/>
            </a:prstGeom>
            <a:solidFill>
              <a:srgbClr val="3861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7715250" y="1104900"/>
              <a:ext cx="231775" cy="231775"/>
            </a:xfrm>
            <a:prstGeom prst="ellipse">
              <a:avLst/>
            </a:prstGeom>
            <a:solidFill>
              <a:srgbClr val="3861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/>
            <p:cNvSpPr/>
            <p:nvPr/>
          </p:nvSpPr>
          <p:spPr>
            <a:xfrm>
              <a:off x="8040687" y="1104899"/>
              <a:ext cx="231775" cy="231775"/>
            </a:xfrm>
            <a:prstGeom prst="ellipse">
              <a:avLst/>
            </a:prstGeom>
            <a:solidFill>
              <a:srgbClr val="3861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8366124" y="1104898"/>
              <a:ext cx="231775" cy="231775"/>
            </a:xfrm>
            <a:prstGeom prst="ellipse">
              <a:avLst/>
            </a:prstGeom>
            <a:solidFill>
              <a:srgbClr val="3861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8691561" y="1104897"/>
              <a:ext cx="231775" cy="231775"/>
            </a:xfrm>
            <a:prstGeom prst="ellipse">
              <a:avLst/>
            </a:prstGeom>
            <a:solidFill>
              <a:srgbClr val="3861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9016998" y="1104896"/>
              <a:ext cx="231775" cy="231775"/>
            </a:xfrm>
            <a:prstGeom prst="ellipse">
              <a:avLst/>
            </a:prstGeom>
            <a:solidFill>
              <a:srgbClr val="3861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9342435" y="1104895"/>
              <a:ext cx="231775" cy="231775"/>
            </a:xfrm>
            <a:prstGeom prst="ellipse">
              <a:avLst/>
            </a:prstGeom>
            <a:solidFill>
              <a:srgbClr val="3861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9667872" y="1104894"/>
              <a:ext cx="231775" cy="231775"/>
            </a:xfrm>
            <a:prstGeom prst="ellipse">
              <a:avLst/>
            </a:prstGeom>
            <a:solidFill>
              <a:srgbClr val="3861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9993309" y="1104893"/>
              <a:ext cx="231775" cy="231775"/>
            </a:xfrm>
            <a:prstGeom prst="ellipse">
              <a:avLst/>
            </a:prstGeom>
            <a:solidFill>
              <a:srgbClr val="3861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0318746" y="1104892"/>
              <a:ext cx="231775" cy="231775"/>
            </a:xfrm>
            <a:prstGeom prst="ellipse">
              <a:avLst/>
            </a:prstGeom>
            <a:solidFill>
              <a:srgbClr val="3861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10644183" y="1104891"/>
              <a:ext cx="231775" cy="231775"/>
            </a:xfrm>
            <a:prstGeom prst="ellipse">
              <a:avLst/>
            </a:prstGeom>
            <a:solidFill>
              <a:srgbClr val="3861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10969620" y="1104890"/>
              <a:ext cx="231775" cy="231775"/>
            </a:xfrm>
            <a:prstGeom prst="ellipse">
              <a:avLst/>
            </a:prstGeom>
            <a:solidFill>
              <a:srgbClr val="3861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11295057" y="1104889"/>
              <a:ext cx="231775" cy="231775"/>
            </a:xfrm>
            <a:prstGeom prst="ellipse">
              <a:avLst/>
            </a:prstGeom>
            <a:solidFill>
              <a:srgbClr val="3861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11620494" y="1104888"/>
              <a:ext cx="231775" cy="231775"/>
            </a:xfrm>
            <a:prstGeom prst="ellipse">
              <a:avLst/>
            </a:prstGeom>
            <a:solidFill>
              <a:srgbClr val="38617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TextBox 5"/>
          <p:cNvSpPr txBox="1"/>
          <p:nvPr/>
        </p:nvSpPr>
        <p:spPr>
          <a:xfrm>
            <a:off x="0" y="3630950"/>
            <a:ext cx="7084743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9900" spc="600" dirty="0">
                <a:gradFill flip="none" rotWithShape="1">
                  <a:gsLst>
                    <a:gs pos="0">
                      <a:srgbClr val="034265"/>
                    </a:gs>
                    <a:gs pos="100000">
                      <a:srgbClr val="38617D"/>
                    </a:gs>
                  </a:gsLst>
                  <a:lin ang="0" scaled="1"/>
                  <a:tileRect/>
                </a:gradFill>
                <a:latin typeface="★日文毛笔" panose="02000609000000000000" pitchFamily="49" charset="-128"/>
                <a:ea typeface="★日文毛笔" panose="02000609000000000000" pitchFamily="49" charset="-128"/>
                <a:cs typeface="Montserrat" charset="0"/>
              </a:rPr>
              <a:t>青</a:t>
            </a:r>
            <a:r>
              <a:rPr lang="zh-CN" altLang="en-US" sz="8800" spc="600" dirty="0">
                <a:gradFill flip="none" rotWithShape="1">
                  <a:gsLst>
                    <a:gs pos="0">
                      <a:srgbClr val="034265"/>
                    </a:gs>
                    <a:gs pos="100000">
                      <a:srgbClr val="38617D"/>
                    </a:gs>
                  </a:gsLst>
                  <a:lin ang="0" scaled="1"/>
                  <a:tileRect/>
                </a:gradFill>
                <a:latin typeface="★日文毛笔" panose="02000609000000000000" pitchFamily="49" charset="-128"/>
                <a:ea typeface="★日文毛笔" panose="02000609000000000000" pitchFamily="49" charset="-128"/>
                <a:cs typeface="Montserrat" charset="0"/>
              </a:rPr>
              <a:t>春念想</a:t>
            </a:r>
            <a:endParaRPr lang="en-US" sz="6600" spc="600" dirty="0">
              <a:gradFill flip="none" rotWithShape="1">
                <a:gsLst>
                  <a:gs pos="0">
                    <a:srgbClr val="034265"/>
                  </a:gs>
                  <a:gs pos="100000">
                    <a:srgbClr val="38617D"/>
                  </a:gs>
                </a:gsLst>
                <a:lin ang="0" scaled="1"/>
                <a:tileRect/>
              </a:gradFill>
              <a:latin typeface="★日文毛笔" panose="02000609000000000000" pitchFamily="49" charset="-128"/>
              <a:ea typeface="★日文毛笔" panose="02000609000000000000" pitchFamily="49" charset="-128"/>
              <a:cs typeface="Montserrat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334121" y="6281523"/>
            <a:ext cx="3565526" cy="104433"/>
          </a:xfrm>
          <a:prstGeom prst="rect">
            <a:avLst/>
          </a:prstGeom>
          <a:solidFill>
            <a:srgbClr val="3861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6219758" y="5585852"/>
            <a:ext cx="36418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38617D"/>
                </a:solidFill>
              </a:rPr>
              <a:t>青春纪念相册</a:t>
            </a:r>
          </a:p>
        </p:txBody>
      </p:sp>
      <p:pic>
        <p:nvPicPr>
          <p:cNvPr id="2" name="William Joseph - Radioacti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304800" y="-95953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72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6">
                <p:cTn id="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 animBg="1"/>
      <p:bldP spid="23" grpId="0"/>
      <p:bldP spid="26" grpId="0" animBg="1"/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t="23476" b="56790"/>
          <a:stretch/>
        </p:blipFill>
        <p:spPr/>
      </p:pic>
      <p:sp>
        <p:nvSpPr>
          <p:cNvPr id="15" name="Rectangle 14"/>
          <p:cNvSpPr/>
          <p:nvPr/>
        </p:nvSpPr>
        <p:spPr>
          <a:xfrm>
            <a:off x="2051050" y="5320705"/>
            <a:ext cx="80899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微软雅黑" panose="020B0503020204020204" pitchFamily="34" charset="-122"/>
              </a:rPr>
              <a:t>用户可以在投影仪或者计算机上进行演示，也可以将演示文稿打印出来，制作成胶片，以便应用到更广泛的领域中。利用</a:t>
            </a:r>
            <a:r>
              <a:rPr lang="id-ID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微软雅黑" panose="020B0503020204020204" pitchFamily="34" charset="-122"/>
              </a:rPr>
              <a:t>不仅可以创建演示文稿用户可以在投影仪或者计算机上进行演示，也可以将演示文稿打印出来，制作成胶片，以便应用到更广泛的领域中。利用</a:t>
            </a:r>
            <a:r>
              <a:rPr lang="id-ID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微软雅黑" panose="020B0503020204020204" pitchFamily="34" charset="-122"/>
              </a:rPr>
              <a:t>不仅可以创建演示文稿</a:t>
            </a:r>
          </a:p>
          <a:p>
            <a:pPr>
              <a:lnSpc>
                <a:spcPct val="150000"/>
              </a:lnSpc>
            </a:pPr>
            <a:endParaRPr lang="zh-CN" altLang="en-US" sz="12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Medium" panose="020F0502020204030203" pitchFamily="34" charset="0"/>
              <a:sym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822128" y="3583531"/>
            <a:ext cx="3877985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800" spc="600" dirty="0">
                <a:gradFill flip="none" rotWithShape="1">
                  <a:gsLst>
                    <a:gs pos="0">
                      <a:srgbClr val="034265"/>
                    </a:gs>
                    <a:gs pos="100000">
                      <a:srgbClr val="38617D"/>
                    </a:gs>
                  </a:gsLst>
                  <a:lin ang="0" scaled="1"/>
                  <a:tileRect/>
                </a:gradFill>
                <a:latin typeface="★日文毛笔" panose="02000609000000000000" pitchFamily="49" charset="-128"/>
                <a:ea typeface="★日文毛笔" panose="02000609000000000000" pitchFamily="49" charset="-128"/>
                <a:cs typeface="Montserrat" charset="0"/>
              </a:rPr>
              <a:t>留心</a:t>
            </a:r>
            <a:endParaRPr lang="en-US" altLang="zh-CN" sz="13800" spc="600" dirty="0">
              <a:gradFill flip="none" rotWithShape="1">
                <a:gsLst>
                  <a:gs pos="0">
                    <a:srgbClr val="034265"/>
                  </a:gs>
                  <a:gs pos="100000">
                    <a:srgbClr val="38617D"/>
                  </a:gs>
                </a:gsLst>
                <a:lin ang="0" scaled="1"/>
                <a:tileRect/>
              </a:gradFill>
              <a:latin typeface="★日文毛笔" panose="02000609000000000000" pitchFamily="49" charset="-128"/>
              <a:ea typeface="★日文毛笔" panose="02000609000000000000" pitchFamily="49" charset="-128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72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415802" y="2090172"/>
            <a:ext cx="345639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spc="3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SIMPLICITY</a:t>
            </a:r>
          </a:p>
          <a:p>
            <a:pPr algn="ctr">
              <a:lnSpc>
                <a:spcPct val="150000"/>
              </a:lnSpc>
            </a:pPr>
            <a:r>
              <a:rPr lang="en-US" sz="2800" spc="3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IS THE NATURE</a:t>
            </a:r>
          </a:p>
          <a:p>
            <a:pPr algn="ctr">
              <a:lnSpc>
                <a:spcPct val="150000"/>
              </a:lnSpc>
            </a:pPr>
            <a:r>
              <a:rPr lang="en-US" sz="2800" spc="3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OF GREAT</a:t>
            </a:r>
          </a:p>
          <a:p>
            <a:pPr algn="ctr">
              <a:lnSpc>
                <a:spcPct val="150000"/>
              </a:lnSpc>
            </a:pPr>
            <a:r>
              <a:rPr lang="en-US" sz="2800" spc="3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SOULS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521636" y="1878663"/>
            <a:ext cx="1244727" cy="14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792692" y="5033348"/>
            <a:ext cx="702615" cy="145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019513" y="5886450"/>
            <a:ext cx="20569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EB Garamond 08" charset="0"/>
                <a:ea typeface="EB Garamond 08" charset="0"/>
                <a:cs typeface="EB Garamond 08" charset="0"/>
              </a:rPr>
              <a:t>ALMA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EB Garamond 12" charset="0"/>
                <a:ea typeface="EB Garamond 12" charset="0"/>
                <a:cs typeface="EB Garamond 12" charset="0"/>
              </a:rPr>
              <a:t> | Presentation Template</a:t>
            </a:r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6667" b="16667"/>
          <a:stretch>
            <a:fillRect/>
          </a:stretch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3259" r="3259"/>
          <a:stretch>
            <a:fillRect/>
          </a:stretch>
        </p:blipFill>
        <p:spPr>
          <a:xfrm>
            <a:off x="6107236" y="0"/>
            <a:ext cx="6096000" cy="6858000"/>
          </a:xfrm>
        </p:spPr>
      </p:pic>
    </p:spTree>
    <p:extLst>
      <p:ext uri="{BB962C8B-B14F-4D97-AF65-F5344CB8AC3E}">
        <p14:creationId xmlns:p14="http://schemas.microsoft.com/office/powerpoint/2010/main" val="9455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962650" y="1413689"/>
            <a:ext cx="678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S I M P L I-C I T Y</a:t>
            </a: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25175" b="25175"/>
          <a:stretch>
            <a:fillRect/>
          </a:stretch>
        </p:blipFill>
        <p:spPr/>
      </p:pic>
      <p:grpSp>
        <p:nvGrpSpPr>
          <p:cNvPr id="2" name="组合 1"/>
          <p:cNvGrpSpPr/>
          <p:nvPr/>
        </p:nvGrpSpPr>
        <p:grpSpPr>
          <a:xfrm>
            <a:off x="1162308" y="1528956"/>
            <a:ext cx="4707240" cy="4112822"/>
            <a:chOff x="1162308" y="1528956"/>
            <a:chExt cx="4707240" cy="4112822"/>
          </a:xfrm>
        </p:grpSpPr>
        <p:sp>
          <p:nvSpPr>
            <p:cNvPr id="46" name="TextBox 45"/>
            <p:cNvSpPr txBox="1"/>
            <p:nvPr/>
          </p:nvSpPr>
          <p:spPr>
            <a:xfrm>
              <a:off x="2677169" y="3885401"/>
              <a:ext cx="22637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4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EB Garamond 12" charset="0"/>
                  <a:ea typeface="EB Garamond 12" charset="0"/>
                  <a:cs typeface="EB Garamond 12" charset="0"/>
                </a:rPr>
                <a:t>presentation header</a:t>
              </a: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1162308" y="4474086"/>
              <a:ext cx="3778622" cy="1167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Medium" panose="020F0502020204030203" pitchFamily="34" charset="0"/>
                  <a:sym typeface="微软雅黑" panose="020B0503020204020204" pitchFamily="34" charset="-122"/>
                </a:rPr>
                <a:t>用户可以在投影仪或者计算机上进行演示，也可以将演示文稿打印出来，制作成胶片，以便应用到更广泛的领域中。利用</a:t>
              </a:r>
              <a:r>
                <a:rPr lang="id-ID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Medium" panose="020F0502020204030203" pitchFamily="34" charset="0"/>
                  <a:sym typeface="微软雅黑" panose="020B0503020204020204" pitchFamily="34" charset="-122"/>
                </a:rPr>
                <a:t>Microsoft Office PowerPoint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Medium" panose="020F0502020204030203" pitchFamily="34" charset="0"/>
                  <a:sym typeface="微软雅黑" panose="020B0503020204020204" pitchFamily="34" charset="-122"/>
                </a:rPr>
                <a:t>不仅可以创建演示文稿用户可以在投影仪</a:t>
              </a:r>
            </a:p>
          </p:txBody>
        </p:sp>
        <p:sp>
          <p:nvSpPr>
            <p:cNvPr id="6" name="矩形 5"/>
            <p:cNvSpPr/>
            <p:nvPr/>
          </p:nvSpPr>
          <p:spPr>
            <a:xfrm>
              <a:off x="1991563" y="1528956"/>
              <a:ext cx="3877985" cy="22159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3800" spc="600" dirty="0">
                  <a:gradFill flip="none" rotWithShape="1">
                    <a:gsLst>
                      <a:gs pos="0">
                        <a:srgbClr val="034265"/>
                      </a:gs>
                      <a:gs pos="100000">
                        <a:srgbClr val="38617D"/>
                      </a:gs>
                    </a:gsLst>
                    <a:lin ang="0" scaled="1"/>
                    <a:tileRect/>
                  </a:gradFill>
                  <a:latin typeface="★日文毛笔" panose="02000609000000000000" pitchFamily="49" charset="-128"/>
                  <a:ea typeface="★日文毛笔" panose="02000609000000000000" pitchFamily="49" charset="-128"/>
                  <a:cs typeface="Montserrat" charset="0"/>
                </a:rPr>
                <a:t>静心</a:t>
              </a:r>
              <a:endParaRPr lang="en-US" altLang="zh-CN" sz="13800" spc="600" dirty="0">
                <a:gradFill flip="none" rotWithShape="1">
                  <a:gsLst>
                    <a:gs pos="0">
                      <a:srgbClr val="034265"/>
                    </a:gs>
                    <a:gs pos="100000">
                      <a:srgbClr val="38617D"/>
                    </a:gs>
                  </a:gsLst>
                  <a:lin ang="0" scaled="1"/>
                  <a:tileRect/>
                </a:gradFill>
                <a:latin typeface="★日文毛笔" panose="02000609000000000000" pitchFamily="49" charset="-128"/>
                <a:ea typeface="★日文毛笔" panose="02000609000000000000" pitchFamily="49" charset="-128"/>
                <a:cs typeface="Montserra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8859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 rot="16200000">
            <a:off x="4311479" y="3298378"/>
            <a:ext cx="32063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ALMA PRESENTATION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7595657" y="2356813"/>
            <a:ext cx="2904564" cy="2573402"/>
            <a:chOff x="7942499" y="2351942"/>
            <a:chExt cx="2904564" cy="2573402"/>
          </a:xfrm>
        </p:grpSpPr>
        <p:grpSp>
          <p:nvGrpSpPr>
            <p:cNvPr id="14" name="Group 13"/>
            <p:cNvGrpSpPr/>
            <p:nvPr/>
          </p:nvGrpSpPr>
          <p:grpSpPr>
            <a:xfrm>
              <a:off x="7942499" y="2891968"/>
              <a:ext cx="2904564" cy="2033376"/>
              <a:chOff x="8335256" y="2895887"/>
              <a:chExt cx="2904564" cy="2033376"/>
            </a:xfrm>
          </p:grpSpPr>
          <p:sp>
            <p:nvSpPr>
              <p:cNvPr id="30" name="TextBox 29"/>
              <p:cNvSpPr txBox="1"/>
              <p:nvPr/>
            </p:nvSpPr>
            <p:spPr>
              <a:xfrm>
                <a:off x="8655658" y="2895887"/>
                <a:ext cx="22637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B Garamond 12" charset="0"/>
                    <a:ea typeface="EB Garamond 12" charset="0"/>
                    <a:cs typeface="EB Garamond 12" charset="0"/>
                  </a:rPr>
                  <a:t>presentation header</a:t>
                </a: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8335256" y="3484572"/>
                <a:ext cx="2904564" cy="14446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Medium" panose="020F0502020204030203" pitchFamily="34" charset="0"/>
                    <a:sym typeface="微软雅黑" panose="020B0503020204020204" pitchFamily="34" charset="-122"/>
                  </a:rPr>
                  <a:t>用户可以在投影仪或者计算机上进行演示，也可以将演示文稿打印出来，制作成胶片，以便应用到更广泛的领域中。利用</a:t>
                </a:r>
                <a:r>
                  <a:rPr lang="id-ID" altLang="en-US" sz="120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Medium" panose="020F0502020204030203" pitchFamily="34" charset="0"/>
                    <a:sym typeface="微软雅黑" panose="020B0503020204020204" pitchFamily="34" charset="-122"/>
                  </a:rPr>
                  <a:t>Microsoft Office PowerPoint</a:t>
                </a:r>
                <a:r>
                  <a:rPr lang="zh-CN" altLang="en-US" sz="120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Medium" panose="020F0502020204030203" pitchFamily="34" charset="0"/>
                    <a:sym typeface="微软雅黑" panose="020B0503020204020204" pitchFamily="34" charset="-122"/>
                  </a:rPr>
                  <a:t>不仅可以创建演示文稿用户可以在投影仪</a:t>
                </a:r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9249749" y="2351942"/>
              <a:ext cx="290064" cy="259118"/>
              <a:chOff x="5964017" y="1798978"/>
              <a:chExt cx="290064" cy="259118"/>
            </a:xfrm>
          </p:grpSpPr>
          <p:sp>
            <p:nvSpPr>
              <p:cNvPr id="16" name="Freeform: Shape 50"/>
              <p:cNvSpPr/>
              <p:nvPr/>
            </p:nvSpPr>
            <p:spPr>
              <a:xfrm>
                <a:off x="5964017" y="1798978"/>
                <a:ext cx="290064" cy="259118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79" h="696">
                    <a:moveTo>
                      <a:pt x="738" y="656"/>
                    </a:moveTo>
                    <a:lnTo>
                      <a:pt x="738" y="478"/>
                    </a:lnTo>
                    <a:lnTo>
                      <a:pt x="576" y="387"/>
                    </a:lnTo>
                    <a:lnTo>
                      <a:pt x="576" y="656"/>
                    </a:lnTo>
                    <a:close/>
                    <a:moveTo>
                      <a:pt x="368" y="534"/>
                    </a:moveTo>
                    <a:cubicBezTo>
                      <a:pt x="378" y="534"/>
                      <a:pt x="388" y="544"/>
                      <a:pt x="388" y="554"/>
                    </a:cubicBezTo>
                    <a:lnTo>
                      <a:pt x="388" y="656"/>
                    </a:lnTo>
                    <a:lnTo>
                      <a:pt x="530" y="656"/>
                    </a:lnTo>
                    <a:lnTo>
                      <a:pt x="530" y="351"/>
                    </a:lnTo>
                    <a:lnTo>
                      <a:pt x="530" y="132"/>
                    </a:lnTo>
                    <a:lnTo>
                      <a:pt x="307" y="46"/>
                    </a:lnTo>
                    <a:lnTo>
                      <a:pt x="83" y="132"/>
                    </a:lnTo>
                    <a:lnTo>
                      <a:pt x="83" y="656"/>
                    </a:lnTo>
                    <a:lnTo>
                      <a:pt x="225" y="656"/>
                    </a:lnTo>
                    <a:lnTo>
                      <a:pt x="225" y="554"/>
                    </a:lnTo>
                    <a:cubicBezTo>
                      <a:pt x="225" y="544"/>
                      <a:pt x="236" y="534"/>
                      <a:pt x="246" y="534"/>
                    </a:cubicBezTo>
                    <a:close/>
                    <a:moveTo>
                      <a:pt x="769" y="453"/>
                    </a:moveTo>
                    <a:cubicBezTo>
                      <a:pt x="774" y="453"/>
                      <a:pt x="779" y="463"/>
                      <a:pt x="779" y="468"/>
                    </a:cubicBezTo>
                    <a:lnTo>
                      <a:pt x="779" y="676"/>
                    </a:lnTo>
                    <a:cubicBezTo>
                      <a:pt x="779" y="686"/>
                      <a:pt x="769" y="696"/>
                      <a:pt x="759" y="696"/>
                    </a:cubicBezTo>
                    <a:lnTo>
                      <a:pt x="550" y="696"/>
                    </a:lnTo>
                    <a:lnTo>
                      <a:pt x="368" y="696"/>
                    </a:lnTo>
                    <a:cubicBezTo>
                      <a:pt x="357" y="696"/>
                      <a:pt x="347" y="686"/>
                      <a:pt x="347" y="676"/>
                    </a:cubicBezTo>
                    <a:lnTo>
                      <a:pt x="347" y="575"/>
                    </a:lnTo>
                    <a:lnTo>
                      <a:pt x="266" y="575"/>
                    </a:lnTo>
                    <a:lnTo>
                      <a:pt x="266" y="676"/>
                    </a:lnTo>
                    <a:cubicBezTo>
                      <a:pt x="266" y="686"/>
                      <a:pt x="256" y="696"/>
                      <a:pt x="246" y="696"/>
                    </a:cubicBezTo>
                    <a:lnTo>
                      <a:pt x="63" y="696"/>
                    </a:lnTo>
                    <a:cubicBezTo>
                      <a:pt x="53" y="696"/>
                      <a:pt x="43" y="686"/>
                      <a:pt x="43" y="676"/>
                    </a:cubicBezTo>
                    <a:lnTo>
                      <a:pt x="43" y="148"/>
                    </a:lnTo>
                    <a:lnTo>
                      <a:pt x="28" y="153"/>
                    </a:lnTo>
                    <a:cubicBezTo>
                      <a:pt x="17" y="153"/>
                      <a:pt x="7" y="148"/>
                      <a:pt x="2" y="137"/>
                    </a:cubicBezTo>
                    <a:cubicBezTo>
                      <a:pt x="-3" y="127"/>
                      <a:pt x="2" y="117"/>
                      <a:pt x="12" y="112"/>
                    </a:cubicBezTo>
                    <a:lnTo>
                      <a:pt x="302" y="0"/>
                    </a:lnTo>
                    <a:cubicBezTo>
                      <a:pt x="307" y="0"/>
                      <a:pt x="312" y="0"/>
                      <a:pt x="317" y="0"/>
                    </a:cubicBezTo>
                    <a:lnTo>
                      <a:pt x="601" y="112"/>
                    </a:lnTo>
                    <a:cubicBezTo>
                      <a:pt x="611" y="117"/>
                      <a:pt x="616" y="127"/>
                      <a:pt x="611" y="137"/>
                    </a:cubicBezTo>
                    <a:cubicBezTo>
                      <a:pt x="611" y="148"/>
                      <a:pt x="601" y="153"/>
                      <a:pt x="596" y="153"/>
                    </a:cubicBezTo>
                    <a:cubicBezTo>
                      <a:pt x="591" y="153"/>
                      <a:pt x="591" y="153"/>
                      <a:pt x="586" y="153"/>
                    </a:cubicBezTo>
                    <a:lnTo>
                      <a:pt x="576" y="148"/>
                    </a:lnTo>
                    <a:lnTo>
                      <a:pt x="576" y="3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7" name="Freeform: Shape 51"/>
              <p:cNvSpPr/>
              <p:nvPr/>
            </p:nvSpPr>
            <p:spPr>
              <a:xfrm>
                <a:off x="6070647" y="1859750"/>
                <a:ext cx="14913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1" h="41">
                    <a:moveTo>
                      <a:pt x="0" y="0"/>
                    </a:moveTo>
                    <a:lnTo>
                      <a:pt x="41" y="0"/>
                    </a:lnTo>
                    <a:lnTo>
                      <a:pt x="41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8" name="Freeform: Shape 52"/>
              <p:cNvSpPr/>
              <p:nvPr/>
            </p:nvSpPr>
            <p:spPr>
              <a:xfrm>
                <a:off x="6040448" y="1859750"/>
                <a:ext cx="14913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1" h="41">
                    <a:moveTo>
                      <a:pt x="0" y="0"/>
                    </a:moveTo>
                    <a:lnTo>
                      <a:pt x="41" y="0"/>
                    </a:lnTo>
                    <a:lnTo>
                      <a:pt x="41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9" name="Freeform: Shape 53"/>
              <p:cNvSpPr/>
              <p:nvPr/>
            </p:nvSpPr>
            <p:spPr>
              <a:xfrm>
                <a:off x="6100847" y="1859750"/>
                <a:ext cx="14540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0" h="41">
                    <a:moveTo>
                      <a:pt x="0" y="0"/>
                    </a:moveTo>
                    <a:lnTo>
                      <a:pt x="40" y="0"/>
                    </a:lnTo>
                    <a:lnTo>
                      <a:pt x="40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0" name="Freeform: Shape 54"/>
              <p:cNvSpPr/>
              <p:nvPr/>
            </p:nvSpPr>
            <p:spPr>
              <a:xfrm>
                <a:off x="6070647" y="1891814"/>
                <a:ext cx="14913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1" h="41">
                    <a:moveTo>
                      <a:pt x="0" y="0"/>
                    </a:moveTo>
                    <a:lnTo>
                      <a:pt x="41" y="0"/>
                    </a:lnTo>
                    <a:lnTo>
                      <a:pt x="41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1" name="Freeform: Shape 55"/>
              <p:cNvSpPr/>
              <p:nvPr/>
            </p:nvSpPr>
            <p:spPr>
              <a:xfrm>
                <a:off x="6040448" y="1891814"/>
                <a:ext cx="14913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1" h="41">
                    <a:moveTo>
                      <a:pt x="0" y="0"/>
                    </a:moveTo>
                    <a:lnTo>
                      <a:pt x="41" y="0"/>
                    </a:lnTo>
                    <a:lnTo>
                      <a:pt x="41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2" name="Freeform: Shape 56"/>
              <p:cNvSpPr/>
              <p:nvPr/>
            </p:nvSpPr>
            <p:spPr>
              <a:xfrm>
                <a:off x="6100847" y="1891814"/>
                <a:ext cx="14540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0" h="41">
                    <a:moveTo>
                      <a:pt x="0" y="0"/>
                    </a:moveTo>
                    <a:lnTo>
                      <a:pt x="40" y="0"/>
                    </a:lnTo>
                    <a:lnTo>
                      <a:pt x="40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3" name="Freeform: Shape 57"/>
              <p:cNvSpPr/>
              <p:nvPr/>
            </p:nvSpPr>
            <p:spPr>
              <a:xfrm>
                <a:off x="6070647" y="1922386"/>
                <a:ext cx="14913" cy="1454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1" h="40">
                    <a:moveTo>
                      <a:pt x="0" y="0"/>
                    </a:moveTo>
                    <a:lnTo>
                      <a:pt x="41" y="0"/>
                    </a:lnTo>
                    <a:lnTo>
                      <a:pt x="41" y="40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4" name="Freeform: Shape 58"/>
              <p:cNvSpPr/>
              <p:nvPr/>
            </p:nvSpPr>
            <p:spPr>
              <a:xfrm>
                <a:off x="6040448" y="1922386"/>
                <a:ext cx="14913" cy="1454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1" h="40">
                    <a:moveTo>
                      <a:pt x="0" y="0"/>
                    </a:moveTo>
                    <a:lnTo>
                      <a:pt x="41" y="0"/>
                    </a:lnTo>
                    <a:lnTo>
                      <a:pt x="41" y="40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5" name="Freeform: Shape 59"/>
              <p:cNvSpPr/>
              <p:nvPr/>
            </p:nvSpPr>
            <p:spPr>
              <a:xfrm>
                <a:off x="6100847" y="1922386"/>
                <a:ext cx="14540" cy="1454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0" h="40">
                    <a:moveTo>
                      <a:pt x="0" y="0"/>
                    </a:moveTo>
                    <a:lnTo>
                      <a:pt x="40" y="0"/>
                    </a:lnTo>
                    <a:lnTo>
                      <a:pt x="40" y="40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6" name="Freeform: Shape 60"/>
              <p:cNvSpPr/>
              <p:nvPr/>
            </p:nvSpPr>
            <p:spPr>
              <a:xfrm>
                <a:off x="6070647" y="1952585"/>
                <a:ext cx="14913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1" h="41">
                    <a:moveTo>
                      <a:pt x="0" y="0"/>
                    </a:moveTo>
                    <a:lnTo>
                      <a:pt x="41" y="0"/>
                    </a:lnTo>
                    <a:lnTo>
                      <a:pt x="41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7" name="Freeform: Shape 61"/>
              <p:cNvSpPr/>
              <p:nvPr/>
            </p:nvSpPr>
            <p:spPr>
              <a:xfrm>
                <a:off x="6040448" y="1952585"/>
                <a:ext cx="14913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1" h="41">
                    <a:moveTo>
                      <a:pt x="0" y="0"/>
                    </a:moveTo>
                    <a:lnTo>
                      <a:pt x="41" y="0"/>
                    </a:lnTo>
                    <a:lnTo>
                      <a:pt x="41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8" name="Freeform: Shape 62"/>
              <p:cNvSpPr/>
              <p:nvPr/>
            </p:nvSpPr>
            <p:spPr>
              <a:xfrm>
                <a:off x="6100847" y="1952585"/>
                <a:ext cx="14540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0" h="41">
                    <a:moveTo>
                      <a:pt x="0" y="0"/>
                    </a:moveTo>
                    <a:lnTo>
                      <a:pt x="40" y="0"/>
                    </a:lnTo>
                    <a:lnTo>
                      <a:pt x="40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9" name="Freeform: Shape 63"/>
              <p:cNvSpPr/>
              <p:nvPr/>
            </p:nvSpPr>
            <p:spPr>
              <a:xfrm>
                <a:off x="6201138" y="1988377"/>
                <a:ext cx="14540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0" h="41">
                    <a:moveTo>
                      <a:pt x="0" y="0"/>
                    </a:moveTo>
                    <a:lnTo>
                      <a:pt x="40" y="0"/>
                    </a:lnTo>
                    <a:lnTo>
                      <a:pt x="40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</p:grpSp>
      </p:grpSp>
      <p:pic>
        <p:nvPicPr>
          <p:cNvPr id="5" name="图片占位符 4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4977" b="4977"/>
          <a:stretch>
            <a:fillRect/>
          </a:stretch>
        </p:blipFill>
        <p:spPr/>
      </p:pic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076" b="1076"/>
          <a:stretch>
            <a:fillRect/>
          </a:stretch>
        </p:blipFill>
        <p:spPr/>
      </p:pic>
      <p:sp>
        <p:nvSpPr>
          <p:cNvPr id="32" name="矩形 31"/>
          <p:cNvSpPr/>
          <p:nvPr/>
        </p:nvSpPr>
        <p:spPr>
          <a:xfrm>
            <a:off x="5176292" y="4642009"/>
            <a:ext cx="3877985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800" spc="600" dirty="0">
                <a:gradFill flip="none" rotWithShape="1">
                  <a:gsLst>
                    <a:gs pos="0">
                      <a:srgbClr val="034265"/>
                    </a:gs>
                    <a:gs pos="100000">
                      <a:srgbClr val="38617D"/>
                    </a:gs>
                  </a:gsLst>
                  <a:lin ang="0" scaled="1"/>
                  <a:tileRect/>
                </a:gradFill>
                <a:latin typeface="★日文毛笔" panose="02000609000000000000" pitchFamily="49" charset="-128"/>
                <a:ea typeface="★日文毛笔" panose="02000609000000000000" pitchFamily="49" charset="-128"/>
                <a:cs typeface="Montserrat" charset="0"/>
              </a:rPr>
              <a:t>静心</a:t>
            </a:r>
            <a:endParaRPr lang="en-US" altLang="zh-CN" sz="13800" spc="600" dirty="0">
              <a:gradFill flip="none" rotWithShape="1">
                <a:gsLst>
                  <a:gs pos="0">
                    <a:srgbClr val="034265"/>
                  </a:gs>
                  <a:gs pos="100000">
                    <a:srgbClr val="38617D"/>
                  </a:gs>
                </a:gsLst>
                <a:lin ang="0" scaled="1"/>
                <a:tileRect/>
              </a:gradFill>
              <a:latin typeface="★日文毛笔" panose="02000609000000000000" pitchFamily="49" charset="-128"/>
              <a:ea typeface="★日文毛笔" panose="02000609000000000000" pitchFamily="49" charset="-128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71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7184" r="7184"/>
          <a:stretch>
            <a:fillRect/>
          </a:stretch>
        </p:blipFill>
        <p:spPr/>
      </p:pic>
      <p:grpSp>
        <p:nvGrpSpPr>
          <p:cNvPr id="2" name="组合 1"/>
          <p:cNvGrpSpPr/>
          <p:nvPr/>
        </p:nvGrpSpPr>
        <p:grpSpPr>
          <a:xfrm>
            <a:off x="1577188" y="1239738"/>
            <a:ext cx="3877985" cy="4480986"/>
            <a:chOff x="1577188" y="1239738"/>
            <a:chExt cx="3877985" cy="4480986"/>
          </a:xfrm>
        </p:grpSpPr>
        <p:sp>
          <p:nvSpPr>
            <p:cNvPr id="12" name="TextBox 11"/>
            <p:cNvSpPr txBox="1"/>
            <p:nvPr/>
          </p:nvSpPr>
          <p:spPr>
            <a:xfrm>
              <a:off x="2302087" y="3964347"/>
              <a:ext cx="22637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EB Garamond 12" charset="0"/>
                  <a:ea typeface="EB Garamond 12" charset="0"/>
                  <a:cs typeface="EB Garamond 12" charset="0"/>
                </a:rPr>
                <a:t>presentation header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577188" y="4553032"/>
              <a:ext cx="3713558" cy="1167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Medium" panose="020F0502020204030203" pitchFamily="34" charset="0"/>
                  <a:sym typeface="微软雅黑" panose="020B0503020204020204" pitchFamily="34" charset="-122"/>
                </a:rPr>
                <a:t>用户可以在投影仪或者计算机上进行演示，也可以将演示文稿打印出来，制作成胶片，以便应用到更广泛的领域中。利用</a:t>
              </a:r>
              <a:r>
                <a:rPr lang="id-ID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Medium" panose="020F0502020204030203" pitchFamily="34" charset="0"/>
                  <a:sym typeface="微软雅黑" panose="020B0503020204020204" pitchFamily="34" charset="-122"/>
                </a:rPr>
                <a:t>Microsoft Office PowerPoint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Medium" panose="020F0502020204030203" pitchFamily="34" charset="0"/>
                  <a:sym typeface="微软雅黑" panose="020B0503020204020204" pitchFamily="34" charset="-122"/>
                </a:rPr>
                <a:t>不仅可以创建演示文稿用户可以在投影仪</a:t>
              </a: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811604" y="1473972"/>
              <a:ext cx="1244727" cy="1456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82660" y="3334336"/>
              <a:ext cx="702615" cy="14567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577188" y="1239738"/>
              <a:ext cx="3877985" cy="22159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3800" spc="600" dirty="0">
                  <a:gradFill flip="none" rotWithShape="1">
                    <a:gsLst>
                      <a:gs pos="0">
                        <a:srgbClr val="034265"/>
                      </a:gs>
                      <a:gs pos="100000">
                        <a:srgbClr val="38617D"/>
                      </a:gs>
                    </a:gsLst>
                    <a:lin ang="0" scaled="1"/>
                    <a:tileRect/>
                  </a:gradFill>
                  <a:latin typeface="★日文毛笔" panose="02000609000000000000" pitchFamily="49" charset="-128"/>
                  <a:ea typeface="★日文毛笔" panose="02000609000000000000" pitchFamily="49" charset="-128"/>
                  <a:cs typeface="Montserrat" charset="0"/>
                </a:rPr>
                <a:t>静心</a:t>
              </a:r>
              <a:endParaRPr lang="en-US" altLang="zh-CN" sz="13800" spc="600" dirty="0">
                <a:gradFill flip="none" rotWithShape="1">
                  <a:gsLst>
                    <a:gs pos="0">
                      <a:srgbClr val="034265"/>
                    </a:gs>
                    <a:gs pos="100000">
                      <a:srgbClr val="38617D"/>
                    </a:gs>
                  </a:gsLst>
                  <a:lin ang="0" scaled="1"/>
                  <a:tileRect/>
                </a:gradFill>
                <a:latin typeface="★日文毛笔" panose="02000609000000000000" pitchFamily="49" charset="-128"/>
                <a:ea typeface="★日文毛笔" panose="02000609000000000000" pitchFamily="49" charset="-128"/>
                <a:cs typeface="Montserrat" charset="0"/>
              </a:endParaRPr>
            </a:p>
          </p:txBody>
        </p:sp>
      </p:grpSp>
      <p:sp>
        <p:nvSpPr>
          <p:cNvPr id="3" name="图片占位符 2"/>
          <p:cNvSpPr>
            <a:spLocks noGrp="1"/>
          </p:cNvSpPr>
          <p:nvPr>
            <p:ph type="pic" sz="quarter" idx="12"/>
          </p:nvPr>
        </p:nvSpPr>
        <p:spPr/>
      </p:sp>
    </p:spTree>
    <p:extLst>
      <p:ext uri="{BB962C8B-B14F-4D97-AF65-F5344CB8AC3E}">
        <p14:creationId xmlns:p14="http://schemas.microsoft.com/office/powerpoint/2010/main" val="61770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56455" y="2555278"/>
            <a:ext cx="2600784" cy="2850401"/>
            <a:chOff x="956455" y="2555278"/>
            <a:chExt cx="2600784" cy="2850401"/>
          </a:xfrm>
        </p:grpSpPr>
        <p:sp>
          <p:nvSpPr>
            <p:cNvPr id="33" name="TextBox 32"/>
            <p:cNvSpPr txBox="1"/>
            <p:nvPr/>
          </p:nvSpPr>
          <p:spPr>
            <a:xfrm>
              <a:off x="1124967" y="3095304"/>
              <a:ext cx="22637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spc="300" dirty="0">
                  <a:solidFill>
                    <a:schemeClr val="bg1"/>
                  </a:solidFill>
                  <a:latin typeface="EB Garamond 12" charset="0"/>
                  <a:ea typeface="EB Garamond 12" charset="0"/>
                  <a:cs typeface="EB Garamond 12" charset="0"/>
                </a:rPr>
                <a:t>presentation header</a:t>
              </a: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956455" y="3683989"/>
              <a:ext cx="2600784" cy="1721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Medium" panose="020F0502020204030203" pitchFamily="34" charset="0"/>
                  <a:sym typeface="微软雅黑" panose="020B0503020204020204" pitchFamily="34" charset="-122"/>
                </a:rPr>
                <a:t>用户可以在投影仪或者计算机上进行演示，也可以将演示文稿打印出来，制作成胶片，以便应用到更广泛的领域中。利用</a:t>
              </a:r>
              <a:r>
                <a:rPr lang="id-ID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Medium" panose="020F0502020204030203" pitchFamily="34" charset="0"/>
                  <a:sym typeface="微软雅黑" panose="020B0503020204020204" pitchFamily="34" charset="-122"/>
                </a:rPr>
                <a:t>Microsoft Office PowerPoint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Medium" panose="020F0502020204030203" pitchFamily="34" charset="0"/>
                  <a:sym typeface="微软雅黑" panose="020B0503020204020204" pitchFamily="34" charset="-122"/>
                </a:rPr>
                <a:t>不仅可以创建演示文稿用户可以在投影仪</a:t>
              </a:r>
            </a:p>
          </p:txBody>
        </p:sp>
        <p:sp>
          <p:nvSpPr>
            <p:cNvPr id="19" name="Freeform: Shape 50"/>
            <p:cNvSpPr/>
            <p:nvPr/>
          </p:nvSpPr>
          <p:spPr>
            <a:xfrm>
              <a:off x="2111815" y="2555278"/>
              <a:ext cx="290064" cy="25911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779" h="696">
                  <a:moveTo>
                    <a:pt x="738" y="656"/>
                  </a:moveTo>
                  <a:lnTo>
                    <a:pt x="738" y="478"/>
                  </a:lnTo>
                  <a:lnTo>
                    <a:pt x="576" y="387"/>
                  </a:lnTo>
                  <a:lnTo>
                    <a:pt x="576" y="656"/>
                  </a:lnTo>
                  <a:close/>
                  <a:moveTo>
                    <a:pt x="368" y="534"/>
                  </a:moveTo>
                  <a:cubicBezTo>
                    <a:pt x="378" y="534"/>
                    <a:pt x="388" y="544"/>
                    <a:pt x="388" y="554"/>
                  </a:cubicBezTo>
                  <a:lnTo>
                    <a:pt x="388" y="656"/>
                  </a:lnTo>
                  <a:lnTo>
                    <a:pt x="530" y="656"/>
                  </a:lnTo>
                  <a:lnTo>
                    <a:pt x="530" y="351"/>
                  </a:lnTo>
                  <a:lnTo>
                    <a:pt x="530" y="132"/>
                  </a:lnTo>
                  <a:lnTo>
                    <a:pt x="307" y="46"/>
                  </a:lnTo>
                  <a:lnTo>
                    <a:pt x="83" y="132"/>
                  </a:lnTo>
                  <a:lnTo>
                    <a:pt x="83" y="656"/>
                  </a:lnTo>
                  <a:lnTo>
                    <a:pt x="225" y="656"/>
                  </a:lnTo>
                  <a:lnTo>
                    <a:pt x="225" y="554"/>
                  </a:lnTo>
                  <a:cubicBezTo>
                    <a:pt x="225" y="544"/>
                    <a:pt x="236" y="534"/>
                    <a:pt x="246" y="534"/>
                  </a:cubicBezTo>
                  <a:close/>
                  <a:moveTo>
                    <a:pt x="769" y="453"/>
                  </a:moveTo>
                  <a:cubicBezTo>
                    <a:pt x="774" y="453"/>
                    <a:pt x="779" y="463"/>
                    <a:pt x="779" y="468"/>
                  </a:cubicBezTo>
                  <a:lnTo>
                    <a:pt x="779" y="676"/>
                  </a:lnTo>
                  <a:cubicBezTo>
                    <a:pt x="779" y="686"/>
                    <a:pt x="769" y="696"/>
                    <a:pt x="759" y="696"/>
                  </a:cubicBezTo>
                  <a:lnTo>
                    <a:pt x="550" y="696"/>
                  </a:lnTo>
                  <a:lnTo>
                    <a:pt x="368" y="696"/>
                  </a:lnTo>
                  <a:cubicBezTo>
                    <a:pt x="357" y="696"/>
                    <a:pt x="347" y="686"/>
                    <a:pt x="347" y="676"/>
                  </a:cubicBezTo>
                  <a:lnTo>
                    <a:pt x="347" y="575"/>
                  </a:lnTo>
                  <a:lnTo>
                    <a:pt x="266" y="575"/>
                  </a:lnTo>
                  <a:lnTo>
                    <a:pt x="266" y="676"/>
                  </a:lnTo>
                  <a:cubicBezTo>
                    <a:pt x="266" y="686"/>
                    <a:pt x="256" y="696"/>
                    <a:pt x="246" y="696"/>
                  </a:cubicBezTo>
                  <a:lnTo>
                    <a:pt x="63" y="696"/>
                  </a:lnTo>
                  <a:cubicBezTo>
                    <a:pt x="53" y="696"/>
                    <a:pt x="43" y="686"/>
                    <a:pt x="43" y="676"/>
                  </a:cubicBezTo>
                  <a:lnTo>
                    <a:pt x="43" y="148"/>
                  </a:lnTo>
                  <a:lnTo>
                    <a:pt x="28" y="153"/>
                  </a:lnTo>
                  <a:cubicBezTo>
                    <a:pt x="17" y="153"/>
                    <a:pt x="7" y="148"/>
                    <a:pt x="2" y="137"/>
                  </a:cubicBezTo>
                  <a:cubicBezTo>
                    <a:pt x="-3" y="127"/>
                    <a:pt x="2" y="117"/>
                    <a:pt x="12" y="112"/>
                  </a:cubicBezTo>
                  <a:lnTo>
                    <a:pt x="302" y="0"/>
                  </a:lnTo>
                  <a:cubicBezTo>
                    <a:pt x="307" y="0"/>
                    <a:pt x="312" y="0"/>
                    <a:pt x="317" y="0"/>
                  </a:cubicBezTo>
                  <a:lnTo>
                    <a:pt x="601" y="112"/>
                  </a:lnTo>
                  <a:cubicBezTo>
                    <a:pt x="611" y="117"/>
                    <a:pt x="616" y="127"/>
                    <a:pt x="611" y="137"/>
                  </a:cubicBezTo>
                  <a:cubicBezTo>
                    <a:pt x="611" y="148"/>
                    <a:pt x="601" y="153"/>
                    <a:pt x="596" y="153"/>
                  </a:cubicBezTo>
                  <a:cubicBezTo>
                    <a:pt x="591" y="153"/>
                    <a:pt x="591" y="153"/>
                    <a:pt x="586" y="153"/>
                  </a:cubicBezTo>
                  <a:lnTo>
                    <a:pt x="576" y="148"/>
                  </a:lnTo>
                  <a:lnTo>
                    <a:pt x="576" y="341"/>
                  </a:lnTo>
                  <a:close/>
                </a:path>
              </a:pathLst>
            </a:custGeom>
            <a:solidFill>
              <a:schemeClr val="bg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0" name="Freeform: Shape 51"/>
            <p:cNvSpPr/>
            <p:nvPr/>
          </p:nvSpPr>
          <p:spPr>
            <a:xfrm>
              <a:off x="2218445" y="2616050"/>
              <a:ext cx="14913" cy="1491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1" h="41">
                  <a:moveTo>
                    <a:pt x="0" y="0"/>
                  </a:moveTo>
                  <a:lnTo>
                    <a:pt x="41" y="0"/>
                  </a:lnTo>
                  <a:lnTo>
                    <a:pt x="41" y="41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chemeClr val="bg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1" name="Freeform: Shape 52"/>
            <p:cNvSpPr/>
            <p:nvPr/>
          </p:nvSpPr>
          <p:spPr>
            <a:xfrm>
              <a:off x="2188246" y="2616050"/>
              <a:ext cx="14913" cy="1491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1" h="41">
                  <a:moveTo>
                    <a:pt x="0" y="0"/>
                  </a:moveTo>
                  <a:lnTo>
                    <a:pt x="41" y="0"/>
                  </a:lnTo>
                  <a:lnTo>
                    <a:pt x="41" y="41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chemeClr val="bg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2" name="Freeform: Shape 53"/>
            <p:cNvSpPr/>
            <p:nvPr/>
          </p:nvSpPr>
          <p:spPr>
            <a:xfrm>
              <a:off x="2248645" y="2616050"/>
              <a:ext cx="14540" cy="1491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0" h="41">
                  <a:moveTo>
                    <a:pt x="0" y="0"/>
                  </a:moveTo>
                  <a:lnTo>
                    <a:pt x="40" y="0"/>
                  </a:lnTo>
                  <a:lnTo>
                    <a:pt x="40" y="41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chemeClr val="bg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3" name="Freeform: Shape 54"/>
            <p:cNvSpPr/>
            <p:nvPr/>
          </p:nvSpPr>
          <p:spPr>
            <a:xfrm>
              <a:off x="2218445" y="2648114"/>
              <a:ext cx="14913" cy="1491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1" h="41">
                  <a:moveTo>
                    <a:pt x="0" y="0"/>
                  </a:moveTo>
                  <a:lnTo>
                    <a:pt x="41" y="0"/>
                  </a:lnTo>
                  <a:lnTo>
                    <a:pt x="41" y="41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chemeClr val="bg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4" name="Freeform: Shape 55"/>
            <p:cNvSpPr/>
            <p:nvPr/>
          </p:nvSpPr>
          <p:spPr>
            <a:xfrm>
              <a:off x="2188246" y="2648114"/>
              <a:ext cx="14913" cy="1491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1" h="41">
                  <a:moveTo>
                    <a:pt x="0" y="0"/>
                  </a:moveTo>
                  <a:lnTo>
                    <a:pt x="41" y="0"/>
                  </a:lnTo>
                  <a:lnTo>
                    <a:pt x="41" y="41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chemeClr val="bg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5" name="Freeform: Shape 56"/>
            <p:cNvSpPr/>
            <p:nvPr/>
          </p:nvSpPr>
          <p:spPr>
            <a:xfrm>
              <a:off x="2248645" y="2648114"/>
              <a:ext cx="14540" cy="1491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0" h="41">
                  <a:moveTo>
                    <a:pt x="0" y="0"/>
                  </a:moveTo>
                  <a:lnTo>
                    <a:pt x="40" y="0"/>
                  </a:lnTo>
                  <a:lnTo>
                    <a:pt x="40" y="41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chemeClr val="bg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6" name="Freeform: Shape 57"/>
            <p:cNvSpPr/>
            <p:nvPr/>
          </p:nvSpPr>
          <p:spPr>
            <a:xfrm>
              <a:off x="2218445" y="2678686"/>
              <a:ext cx="14913" cy="145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1" h="40">
                  <a:moveTo>
                    <a:pt x="0" y="0"/>
                  </a:moveTo>
                  <a:lnTo>
                    <a:pt x="41" y="0"/>
                  </a:lnTo>
                  <a:lnTo>
                    <a:pt x="41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7" name="Freeform: Shape 58"/>
            <p:cNvSpPr/>
            <p:nvPr/>
          </p:nvSpPr>
          <p:spPr>
            <a:xfrm>
              <a:off x="2188246" y="2678686"/>
              <a:ext cx="14913" cy="145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1" h="40">
                  <a:moveTo>
                    <a:pt x="0" y="0"/>
                  </a:moveTo>
                  <a:lnTo>
                    <a:pt x="41" y="0"/>
                  </a:lnTo>
                  <a:lnTo>
                    <a:pt x="41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8" name="Freeform: Shape 59"/>
            <p:cNvSpPr/>
            <p:nvPr/>
          </p:nvSpPr>
          <p:spPr>
            <a:xfrm>
              <a:off x="2248645" y="2678686"/>
              <a:ext cx="14540" cy="145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0" h="40">
                  <a:moveTo>
                    <a:pt x="0" y="0"/>
                  </a:moveTo>
                  <a:lnTo>
                    <a:pt x="40" y="0"/>
                  </a:lnTo>
                  <a:lnTo>
                    <a:pt x="40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9" name="Freeform: Shape 60"/>
            <p:cNvSpPr/>
            <p:nvPr/>
          </p:nvSpPr>
          <p:spPr>
            <a:xfrm>
              <a:off x="2218445" y="2708885"/>
              <a:ext cx="14913" cy="1491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1" h="41">
                  <a:moveTo>
                    <a:pt x="0" y="0"/>
                  </a:moveTo>
                  <a:lnTo>
                    <a:pt x="41" y="0"/>
                  </a:lnTo>
                  <a:lnTo>
                    <a:pt x="41" y="41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chemeClr val="bg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30" name="Freeform: Shape 61"/>
            <p:cNvSpPr/>
            <p:nvPr/>
          </p:nvSpPr>
          <p:spPr>
            <a:xfrm>
              <a:off x="2188246" y="2708885"/>
              <a:ext cx="14913" cy="1491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1" h="41">
                  <a:moveTo>
                    <a:pt x="0" y="0"/>
                  </a:moveTo>
                  <a:lnTo>
                    <a:pt x="41" y="0"/>
                  </a:lnTo>
                  <a:lnTo>
                    <a:pt x="41" y="41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chemeClr val="bg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31" name="Freeform: Shape 62"/>
            <p:cNvSpPr/>
            <p:nvPr/>
          </p:nvSpPr>
          <p:spPr>
            <a:xfrm>
              <a:off x="2248645" y="2708885"/>
              <a:ext cx="14540" cy="1491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0" h="41">
                  <a:moveTo>
                    <a:pt x="0" y="0"/>
                  </a:moveTo>
                  <a:lnTo>
                    <a:pt x="40" y="0"/>
                  </a:lnTo>
                  <a:lnTo>
                    <a:pt x="40" y="41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chemeClr val="bg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32" name="Freeform: Shape 63"/>
            <p:cNvSpPr/>
            <p:nvPr/>
          </p:nvSpPr>
          <p:spPr>
            <a:xfrm>
              <a:off x="2348936" y="2744677"/>
              <a:ext cx="14540" cy="1491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0" h="41">
                  <a:moveTo>
                    <a:pt x="0" y="0"/>
                  </a:moveTo>
                  <a:lnTo>
                    <a:pt x="40" y="0"/>
                  </a:lnTo>
                  <a:lnTo>
                    <a:pt x="40" y="41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chemeClr val="bg1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</p:grpSp>
      <p:pic>
        <p:nvPicPr>
          <p:cNvPr id="6" name="图片占位符 5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11082" b="11082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11156" b="11156"/>
          <a:stretch>
            <a:fillRect/>
          </a:stretch>
        </p:blipFill>
        <p:spPr/>
      </p:pic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4"/>
          <a:srcRect t="15589" b="1558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43531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6705600" y="1387363"/>
            <a:ext cx="4099035" cy="4099035"/>
          </a:xfrm>
          <a:custGeom>
            <a:avLst/>
            <a:gdLst>
              <a:gd name="connsiteX0" fmla="*/ 51794 w 4099035"/>
              <a:gd name="connsiteY0" fmla="*/ 51795 h 4099035"/>
              <a:gd name="connsiteX1" fmla="*/ 51794 w 4099035"/>
              <a:gd name="connsiteY1" fmla="*/ 4047241 h 4099035"/>
              <a:gd name="connsiteX2" fmla="*/ 4047242 w 4099035"/>
              <a:gd name="connsiteY2" fmla="*/ 4047241 h 4099035"/>
              <a:gd name="connsiteX3" fmla="*/ 4047242 w 4099035"/>
              <a:gd name="connsiteY3" fmla="*/ 51795 h 4099035"/>
              <a:gd name="connsiteX4" fmla="*/ 0 w 4099035"/>
              <a:gd name="connsiteY4" fmla="*/ 0 h 4099035"/>
              <a:gd name="connsiteX5" fmla="*/ 4099035 w 4099035"/>
              <a:gd name="connsiteY5" fmla="*/ 0 h 4099035"/>
              <a:gd name="connsiteX6" fmla="*/ 4099035 w 4099035"/>
              <a:gd name="connsiteY6" fmla="*/ 4099035 h 4099035"/>
              <a:gd name="connsiteX7" fmla="*/ 0 w 4099035"/>
              <a:gd name="connsiteY7" fmla="*/ 4099035 h 4099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99035" h="4099035">
                <a:moveTo>
                  <a:pt x="51794" y="51795"/>
                </a:moveTo>
                <a:lnTo>
                  <a:pt x="51794" y="4047241"/>
                </a:lnTo>
                <a:lnTo>
                  <a:pt x="4047242" y="4047241"/>
                </a:lnTo>
                <a:lnTo>
                  <a:pt x="4047242" y="51795"/>
                </a:lnTo>
                <a:close/>
                <a:moveTo>
                  <a:pt x="0" y="0"/>
                </a:moveTo>
                <a:lnTo>
                  <a:pt x="4099035" y="0"/>
                </a:lnTo>
                <a:lnTo>
                  <a:pt x="4099035" y="4099035"/>
                </a:lnTo>
                <a:lnTo>
                  <a:pt x="0" y="40990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933417" y="2559717"/>
            <a:ext cx="164339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spc="6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B O</a:t>
            </a:r>
          </a:p>
          <a:p>
            <a:r>
              <a:rPr lang="en-US" sz="5400" spc="6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O K</a:t>
            </a: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16667" b="16667"/>
          <a:stretch>
            <a:fillRect/>
          </a:stretch>
        </p:blipFill>
        <p:spPr/>
      </p:pic>
      <p:grpSp>
        <p:nvGrpSpPr>
          <p:cNvPr id="2" name="组合 1"/>
          <p:cNvGrpSpPr/>
          <p:nvPr/>
        </p:nvGrpSpPr>
        <p:grpSpPr>
          <a:xfrm>
            <a:off x="1362829" y="2149233"/>
            <a:ext cx="5199248" cy="3337165"/>
            <a:chOff x="1362829" y="2149233"/>
            <a:chExt cx="5199248" cy="3337165"/>
          </a:xfrm>
        </p:grpSpPr>
        <p:sp>
          <p:nvSpPr>
            <p:cNvPr id="9" name="TextBox 8"/>
            <p:cNvSpPr txBox="1"/>
            <p:nvPr/>
          </p:nvSpPr>
          <p:spPr>
            <a:xfrm>
              <a:off x="1362829" y="4066716"/>
              <a:ext cx="22637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EB Garamond 12" charset="0"/>
                  <a:ea typeface="EB Garamond 12" charset="0"/>
                  <a:cs typeface="EB Garamond 12" charset="0"/>
                </a:rPr>
                <a:t>presentation header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362829" y="4655401"/>
              <a:ext cx="377862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EB Garamond 08" charset="0"/>
                  <a:ea typeface="EB Garamond 08" charset="0"/>
                  <a:cs typeface="EB Garamond 08" charset="0"/>
                </a:rPr>
                <a:t>Far far away, 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EB Garamond 12" charset="0"/>
                  <a:ea typeface="EB Garamond 12" charset="0"/>
                  <a:cs typeface="EB Garamond 12" charset="0"/>
                </a:rPr>
                <a:t>behind the word mountains, far from the countries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EB Garamond 12" charset="0"/>
                  <a:ea typeface="EB Garamond 12" charset="0"/>
                  <a:cs typeface="EB Garamond 12" charset="0"/>
                </a:rPr>
                <a:t>Vokalia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EB Garamond 12" charset="0"/>
                  <a:ea typeface="EB Garamond 12" charset="0"/>
                  <a:cs typeface="EB Garamond 12" charset="0"/>
                </a:rPr>
                <a:t> and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EB Garamond 12" charset="0"/>
                  <a:ea typeface="EB Garamond 12" charset="0"/>
                  <a:cs typeface="EB Garamond 12" charset="0"/>
                </a:rPr>
                <a:t>Consonantia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EB Garamond 12" charset="0"/>
                  <a:ea typeface="EB Garamond 12" charset="0"/>
                  <a:cs typeface="EB Garamond 12" charset="0"/>
                </a:rPr>
                <a:t>, there live the blind texts. Separated they live in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EB Garamond 12" charset="0"/>
                  <a:ea typeface="EB Garamond 12" charset="0"/>
                  <a:cs typeface="EB Garamond 12" charset="0"/>
                </a:rPr>
                <a:t>Bookmarksgrove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EB Garamond 12" charset="0"/>
                  <a:ea typeface="EB Garamond 12" charset="0"/>
                  <a:cs typeface="EB Garamond 12" charset="0"/>
                </a:rPr>
                <a:t> right at the coast of the Semantics, a large language ocean.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2684092" y="2149233"/>
              <a:ext cx="3877985" cy="22159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3800" spc="600" dirty="0">
                  <a:gradFill flip="none" rotWithShape="1">
                    <a:gsLst>
                      <a:gs pos="0">
                        <a:srgbClr val="034265"/>
                      </a:gs>
                      <a:gs pos="100000">
                        <a:srgbClr val="38617D"/>
                      </a:gs>
                    </a:gsLst>
                    <a:lin ang="0" scaled="1"/>
                    <a:tileRect/>
                  </a:gradFill>
                  <a:latin typeface="★日文毛笔" panose="02000609000000000000" pitchFamily="49" charset="-128"/>
                  <a:ea typeface="★日文毛笔" panose="02000609000000000000" pitchFamily="49" charset="-128"/>
                  <a:cs typeface="Montserrat" charset="0"/>
                </a:rPr>
                <a:t>静心</a:t>
              </a:r>
              <a:endParaRPr lang="en-US" altLang="zh-CN" sz="13800" spc="600" dirty="0">
                <a:gradFill flip="none" rotWithShape="1">
                  <a:gsLst>
                    <a:gs pos="0">
                      <a:srgbClr val="034265"/>
                    </a:gs>
                    <a:gs pos="100000">
                      <a:srgbClr val="38617D"/>
                    </a:gs>
                  </a:gsLst>
                  <a:lin ang="0" scaled="1"/>
                  <a:tileRect/>
                </a:gradFill>
                <a:latin typeface="★日文毛笔" panose="02000609000000000000" pitchFamily="49" charset="-128"/>
                <a:ea typeface="★日文毛笔" panose="02000609000000000000" pitchFamily="49" charset="-128"/>
                <a:cs typeface="Montserra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82735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21759" b="21759"/>
          <a:stretch>
            <a:fillRect/>
          </a:stretch>
        </p:blipFill>
        <p:spPr/>
      </p:pic>
      <p:grpSp>
        <p:nvGrpSpPr>
          <p:cNvPr id="2" name="组合 1"/>
          <p:cNvGrpSpPr/>
          <p:nvPr/>
        </p:nvGrpSpPr>
        <p:grpSpPr>
          <a:xfrm>
            <a:off x="1327214" y="1650380"/>
            <a:ext cx="9601485" cy="3877985"/>
            <a:chOff x="1327214" y="1650380"/>
            <a:chExt cx="9601485" cy="3877985"/>
          </a:xfrm>
        </p:grpSpPr>
        <p:sp>
          <p:nvSpPr>
            <p:cNvPr id="8" name="Rectangle 7"/>
            <p:cNvSpPr/>
            <p:nvPr/>
          </p:nvSpPr>
          <p:spPr>
            <a:xfrm>
              <a:off x="1650380" y="1650380"/>
              <a:ext cx="8891240" cy="355724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206689" y="2719159"/>
              <a:ext cx="22637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EB Garamond 12" charset="0"/>
                  <a:ea typeface="EB Garamond 12" charset="0"/>
                  <a:cs typeface="EB Garamond 12" charset="0"/>
                </a:rPr>
                <a:t>presentation header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206689" y="3307844"/>
              <a:ext cx="3778622" cy="1167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Medium" panose="020F0502020204030203" pitchFamily="34" charset="0"/>
                  <a:sym typeface="微软雅黑" panose="020B0503020204020204" pitchFamily="34" charset="-122"/>
                </a:rPr>
                <a:t>用户可以在投影仪或者计算机上进行演示，也可以将演示文稿打印出来，制作成胶片，以便应用到更广泛的领域中。利用</a:t>
              </a:r>
              <a:r>
                <a:rPr lang="id-ID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Medium" panose="020F0502020204030203" pitchFamily="34" charset="0"/>
                  <a:sym typeface="微软雅黑" panose="020B0503020204020204" pitchFamily="34" charset="-122"/>
                </a:rPr>
                <a:t>Microsoft Office PowerPoint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Medium" panose="020F0502020204030203" pitchFamily="34" charset="0"/>
                  <a:sym typeface="微软雅黑" panose="020B0503020204020204" pitchFamily="34" charset="-122"/>
                </a:rPr>
                <a:t>不仅可以创建演示文稿用户可以在投影仪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 rot="16200000">
              <a:off x="243584" y="3105834"/>
              <a:ext cx="281359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600" spc="60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charset="0"/>
                  <a:ea typeface="Montserrat" charset="0"/>
                  <a:cs typeface="Montserrat" charset="0"/>
                </a:rPr>
                <a:t>DOMORE</a:t>
              </a:r>
              <a:endParaRPr lang="en-US" sz="36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charset="0"/>
                <a:ea typeface="Montserrat" charset="0"/>
                <a:cs typeface="Montserrat" charset="0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 rot="5400000">
              <a:off x="7881711" y="2481377"/>
              <a:ext cx="3877985" cy="22159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3800" spc="600" dirty="0">
                  <a:gradFill flip="none" rotWithShape="1">
                    <a:gsLst>
                      <a:gs pos="0">
                        <a:srgbClr val="034265"/>
                      </a:gs>
                      <a:gs pos="100000">
                        <a:srgbClr val="38617D"/>
                      </a:gs>
                    </a:gsLst>
                    <a:lin ang="0" scaled="1"/>
                    <a:tileRect/>
                  </a:gradFill>
                  <a:latin typeface="★日文毛笔" panose="02000609000000000000" pitchFamily="49" charset="-128"/>
                  <a:ea typeface="★日文毛笔" panose="02000609000000000000" pitchFamily="49" charset="-128"/>
                  <a:cs typeface="Montserrat" charset="0"/>
                </a:rPr>
                <a:t>相望</a:t>
              </a:r>
              <a:endParaRPr lang="en-US" altLang="zh-CN" sz="13800" spc="600" dirty="0">
                <a:gradFill flip="none" rotWithShape="1">
                  <a:gsLst>
                    <a:gs pos="0">
                      <a:srgbClr val="034265"/>
                    </a:gs>
                    <a:gs pos="100000">
                      <a:srgbClr val="38617D"/>
                    </a:gs>
                  </a:gsLst>
                  <a:lin ang="0" scaled="1"/>
                  <a:tileRect/>
                </a:gradFill>
                <a:latin typeface="★日文毛笔" panose="02000609000000000000" pitchFamily="49" charset="-128"/>
                <a:ea typeface="★日文毛笔" panose="02000609000000000000" pitchFamily="49" charset="-128"/>
                <a:cs typeface="Montserra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82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7108026" y="1720840"/>
            <a:ext cx="4071949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THROUGH</a:t>
            </a:r>
          </a:p>
          <a:p>
            <a:pPr algn="ctr">
              <a:lnSpc>
                <a:spcPct val="150000"/>
              </a:lnSpc>
            </a:pPr>
            <a:r>
              <a:rPr lang="en-US" sz="32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SIMPLICITY</a:t>
            </a:r>
          </a:p>
          <a:p>
            <a:pPr algn="ctr">
              <a:lnSpc>
                <a:spcPct val="150000"/>
              </a:lnSpc>
            </a:pPr>
            <a:r>
              <a:rPr lang="en-US" sz="32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COMES GREAT</a:t>
            </a:r>
          </a:p>
          <a:p>
            <a:pPr algn="ctr">
              <a:lnSpc>
                <a:spcPct val="150000"/>
              </a:lnSpc>
            </a:pPr>
            <a:r>
              <a:rPr lang="en-US" sz="32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BEAUTY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308849" y="5007859"/>
            <a:ext cx="36703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微软雅黑" panose="020B0503020204020204" pitchFamily="34" charset="-122"/>
              </a:rPr>
              <a:t>用户可以在投影仪或者计算机上进行演示，也可以将演示文稿打印出来，制作成胶片，以便应用到更广泛的领域中。利用</a:t>
            </a:r>
            <a:r>
              <a:rPr lang="id-ID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微软雅黑" panose="020B0503020204020204" pitchFamily="34" charset="-122"/>
              </a:rPr>
              <a:t>不仅可以创建演示文稿用户可以在投影仪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115512" y="1203810"/>
            <a:ext cx="20569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EB Garamond 08" charset="0"/>
                <a:ea typeface="EB Garamond 08" charset="0"/>
                <a:cs typeface="EB Garamond 08" charset="0"/>
              </a:rPr>
              <a:t>ALMA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EB Garamond 12" charset="0"/>
                <a:ea typeface="EB Garamond 12" charset="0"/>
                <a:cs typeface="EB Garamond 12" charset="0"/>
              </a:rPr>
              <a:t> | Presentation Template</a:t>
            </a:r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4" name="图片占位符 3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11009" b="11009"/>
          <a:stretch>
            <a:fillRect/>
          </a:stretch>
        </p:blipFill>
        <p:spPr/>
      </p:pic>
      <p:sp>
        <p:nvSpPr>
          <p:cNvPr id="7" name="矩形 6"/>
          <p:cNvSpPr/>
          <p:nvPr/>
        </p:nvSpPr>
        <p:spPr>
          <a:xfrm rot="16594568">
            <a:off x="5380658" y="1149931"/>
            <a:ext cx="2031325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800" spc="600" dirty="0">
                <a:gradFill flip="none" rotWithShape="1">
                  <a:gsLst>
                    <a:gs pos="0">
                      <a:srgbClr val="034265"/>
                    </a:gs>
                    <a:gs pos="100000">
                      <a:srgbClr val="38617D"/>
                    </a:gs>
                  </a:gsLst>
                  <a:lin ang="0" scaled="1"/>
                  <a:tileRect/>
                </a:gradFill>
                <a:latin typeface="★日文毛笔" panose="02000609000000000000" pitchFamily="49" charset="-128"/>
                <a:ea typeface="★日文毛笔" panose="02000609000000000000" pitchFamily="49" charset="-128"/>
                <a:cs typeface="Montserrat" charset="0"/>
              </a:rPr>
              <a:t>心</a:t>
            </a:r>
            <a:endParaRPr lang="en-US" altLang="zh-CN" sz="13800" spc="600" dirty="0">
              <a:gradFill flip="none" rotWithShape="1">
                <a:gsLst>
                  <a:gs pos="0">
                    <a:srgbClr val="034265"/>
                  </a:gs>
                  <a:gs pos="100000">
                    <a:srgbClr val="38617D"/>
                  </a:gs>
                </a:gsLst>
                <a:lin ang="0" scaled="1"/>
                <a:tileRect/>
              </a:gradFill>
              <a:latin typeface="★日文毛笔" panose="02000609000000000000" pitchFamily="49" charset="-128"/>
              <a:ea typeface="★日文毛笔" panose="02000609000000000000" pitchFamily="49" charset="-128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57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8" grpId="0"/>
      <p:bldP spid="39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 rot="16200000">
            <a:off x="4522534" y="2975216"/>
            <a:ext cx="26003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spc="600">
                <a:solidFill>
                  <a:schemeClr val="tx1">
                    <a:lumMod val="75000"/>
                    <a:lumOff val="2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BOOK</a:t>
            </a:r>
            <a:endParaRPr lang="en-US" sz="5400" spc="600" dirty="0">
              <a:solidFill>
                <a:schemeClr val="tx1">
                  <a:lumMod val="75000"/>
                  <a:lumOff val="25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7595657" y="2896839"/>
            <a:ext cx="2904564" cy="2033376"/>
            <a:chOff x="8335256" y="2895887"/>
            <a:chExt cx="2904564" cy="2033376"/>
          </a:xfrm>
        </p:grpSpPr>
        <p:sp>
          <p:nvSpPr>
            <p:cNvPr id="9" name="TextBox 8"/>
            <p:cNvSpPr txBox="1"/>
            <p:nvPr/>
          </p:nvSpPr>
          <p:spPr>
            <a:xfrm>
              <a:off x="8655658" y="2895887"/>
              <a:ext cx="22637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EB Garamond 12" charset="0"/>
                  <a:ea typeface="EB Garamond 12" charset="0"/>
                  <a:cs typeface="EB Garamond 12" charset="0"/>
                </a:rPr>
                <a:t>presentation header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8335256" y="3484572"/>
              <a:ext cx="2904564" cy="14446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Medium" panose="020F0502020204030203" pitchFamily="34" charset="0"/>
                  <a:sym typeface="微软雅黑" panose="020B0503020204020204" pitchFamily="34" charset="-122"/>
                </a:rPr>
                <a:t>用户可以在投影仪或者计算机上进行演示，也可以将演示文稿打印出来，制作成胶片，以便应用到更广泛的领域中。利用</a:t>
              </a:r>
              <a:r>
                <a:rPr lang="id-ID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Medium" panose="020F0502020204030203" pitchFamily="34" charset="0"/>
                  <a:sym typeface="微软雅黑" panose="020B0503020204020204" pitchFamily="34" charset="-122"/>
                </a:rPr>
                <a:t>Microsoft Office PowerPoint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Medium" panose="020F0502020204030203" pitchFamily="34" charset="0"/>
                  <a:sym typeface="微软雅黑" panose="020B0503020204020204" pitchFamily="34" charset="-122"/>
                </a:rPr>
                <a:t>不仅可以创建演示文稿用户可以在投影仪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902907" y="2356813"/>
            <a:ext cx="290064" cy="259118"/>
            <a:chOff x="5964017" y="1798978"/>
            <a:chExt cx="290064" cy="259118"/>
          </a:xfrm>
        </p:grpSpPr>
        <p:sp>
          <p:nvSpPr>
            <p:cNvPr id="12" name="Freeform: Shape 50"/>
            <p:cNvSpPr/>
            <p:nvPr/>
          </p:nvSpPr>
          <p:spPr>
            <a:xfrm>
              <a:off x="5964017" y="1798978"/>
              <a:ext cx="290064" cy="259118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779" h="696">
                  <a:moveTo>
                    <a:pt x="738" y="656"/>
                  </a:moveTo>
                  <a:lnTo>
                    <a:pt x="738" y="478"/>
                  </a:lnTo>
                  <a:lnTo>
                    <a:pt x="576" y="387"/>
                  </a:lnTo>
                  <a:lnTo>
                    <a:pt x="576" y="656"/>
                  </a:lnTo>
                  <a:close/>
                  <a:moveTo>
                    <a:pt x="368" y="534"/>
                  </a:moveTo>
                  <a:cubicBezTo>
                    <a:pt x="378" y="534"/>
                    <a:pt x="388" y="544"/>
                    <a:pt x="388" y="554"/>
                  </a:cubicBezTo>
                  <a:lnTo>
                    <a:pt x="388" y="656"/>
                  </a:lnTo>
                  <a:lnTo>
                    <a:pt x="530" y="656"/>
                  </a:lnTo>
                  <a:lnTo>
                    <a:pt x="530" y="351"/>
                  </a:lnTo>
                  <a:lnTo>
                    <a:pt x="530" y="132"/>
                  </a:lnTo>
                  <a:lnTo>
                    <a:pt x="307" y="46"/>
                  </a:lnTo>
                  <a:lnTo>
                    <a:pt x="83" y="132"/>
                  </a:lnTo>
                  <a:lnTo>
                    <a:pt x="83" y="656"/>
                  </a:lnTo>
                  <a:lnTo>
                    <a:pt x="225" y="656"/>
                  </a:lnTo>
                  <a:lnTo>
                    <a:pt x="225" y="554"/>
                  </a:lnTo>
                  <a:cubicBezTo>
                    <a:pt x="225" y="544"/>
                    <a:pt x="236" y="534"/>
                    <a:pt x="246" y="534"/>
                  </a:cubicBezTo>
                  <a:close/>
                  <a:moveTo>
                    <a:pt x="769" y="453"/>
                  </a:moveTo>
                  <a:cubicBezTo>
                    <a:pt x="774" y="453"/>
                    <a:pt x="779" y="463"/>
                    <a:pt x="779" y="468"/>
                  </a:cubicBezTo>
                  <a:lnTo>
                    <a:pt x="779" y="676"/>
                  </a:lnTo>
                  <a:cubicBezTo>
                    <a:pt x="779" y="686"/>
                    <a:pt x="769" y="696"/>
                    <a:pt x="759" y="696"/>
                  </a:cubicBezTo>
                  <a:lnTo>
                    <a:pt x="550" y="696"/>
                  </a:lnTo>
                  <a:lnTo>
                    <a:pt x="368" y="696"/>
                  </a:lnTo>
                  <a:cubicBezTo>
                    <a:pt x="357" y="696"/>
                    <a:pt x="347" y="686"/>
                    <a:pt x="347" y="676"/>
                  </a:cubicBezTo>
                  <a:lnTo>
                    <a:pt x="347" y="575"/>
                  </a:lnTo>
                  <a:lnTo>
                    <a:pt x="266" y="575"/>
                  </a:lnTo>
                  <a:lnTo>
                    <a:pt x="266" y="676"/>
                  </a:lnTo>
                  <a:cubicBezTo>
                    <a:pt x="266" y="686"/>
                    <a:pt x="256" y="696"/>
                    <a:pt x="246" y="696"/>
                  </a:cubicBezTo>
                  <a:lnTo>
                    <a:pt x="63" y="696"/>
                  </a:lnTo>
                  <a:cubicBezTo>
                    <a:pt x="53" y="696"/>
                    <a:pt x="43" y="686"/>
                    <a:pt x="43" y="676"/>
                  </a:cubicBezTo>
                  <a:lnTo>
                    <a:pt x="43" y="148"/>
                  </a:lnTo>
                  <a:lnTo>
                    <a:pt x="28" y="153"/>
                  </a:lnTo>
                  <a:cubicBezTo>
                    <a:pt x="17" y="153"/>
                    <a:pt x="7" y="148"/>
                    <a:pt x="2" y="137"/>
                  </a:cubicBezTo>
                  <a:cubicBezTo>
                    <a:pt x="-3" y="127"/>
                    <a:pt x="2" y="117"/>
                    <a:pt x="12" y="112"/>
                  </a:cubicBezTo>
                  <a:lnTo>
                    <a:pt x="302" y="0"/>
                  </a:lnTo>
                  <a:cubicBezTo>
                    <a:pt x="307" y="0"/>
                    <a:pt x="312" y="0"/>
                    <a:pt x="317" y="0"/>
                  </a:cubicBezTo>
                  <a:lnTo>
                    <a:pt x="601" y="112"/>
                  </a:lnTo>
                  <a:cubicBezTo>
                    <a:pt x="611" y="117"/>
                    <a:pt x="616" y="127"/>
                    <a:pt x="611" y="137"/>
                  </a:cubicBezTo>
                  <a:cubicBezTo>
                    <a:pt x="611" y="148"/>
                    <a:pt x="601" y="153"/>
                    <a:pt x="596" y="153"/>
                  </a:cubicBezTo>
                  <a:cubicBezTo>
                    <a:pt x="591" y="153"/>
                    <a:pt x="591" y="153"/>
                    <a:pt x="586" y="153"/>
                  </a:cubicBezTo>
                  <a:lnTo>
                    <a:pt x="576" y="148"/>
                  </a:lnTo>
                  <a:lnTo>
                    <a:pt x="576" y="341"/>
                  </a:lnTo>
                  <a:close/>
                </a:path>
              </a:pathLst>
            </a:custGeom>
            <a:solidFill>
              <a:srgbClr val="2E323F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3" name="Freeform: Shape 51"/>
            <p:cNvSpPr/>
            <p:nvPr/>
          </p:nvSpPr>
          <p:spPr>
            <a:xfrm>
              <a:off x="6070647" y="1859750"/>
              <a:ext cx="14913" cy="1491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1" h="41">
                  <a:moveTo>
                    <a:pt x="0" y="0"/>
                  </a:moveTo>
                  <a:lnTo>
                    <a:pt x="41" y="0"/>
                  </a:lnTo>
                  <a:lnTo>
                    <a:pt x="41" y="41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2E323F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4" name="Freeform: Shape 52"/>
            <p:cNvSpPr/>
            <p:nvPr/>
          </p:nvSpPr>
          <p:spPr>
            <a:xfrm>
              <a:off x="6040448" y="1859750"/>
              <a:ext cx="14913" cy="1491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1" h="41">
                  <a:moveTo>
                    <a:pt x="0" y="0"/>
                  </a:moveTo>
                  <a:lnTo>
                    <a:pt x="41" y="0"/>
                  </a:lnTo>
                  <a:lnTo>
                    <a:pt x="41" y="41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2E323F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5" name="Freeform: Shape 53"/>
            <p:cNvSpPr/>
            <p:nvPr/>
          </p:nvSpPr>
          <p:spPr>
            <a:xfrm>
              <a:off x="6100847" y="1859750"/>
              <a:ext cx="14540" cy="1491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0" h="41">
                  <a:moveTo>
                    <a:pt x="0" y="0"/>
                  </a:moveTo>
                  <a:lnTo>
                    <a:pt x="40" y="0"/>
                  </a:lnTo>
                  <a:lnTo>
                    <a:pt x="40" y="41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2E323F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6" name="Freeform: Shape 54"/>
            <p:cNvSpPr/>
            <p:nvPr/>
          </p:nvSpPr>
          <p:spPr>
            <a:xfrm>
              <a:off x="6070647" y="1891814"/>
              <a:ext cx="14913" cy="1491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1" h="41">
                  <a:moveTo>
                    <a:pt x="0" y="0"/>
                  </a:moveTo>
                  <a:lnTo>
                    <a:pt x="41" y="0"/>
                  </a:lnTo>
                  <a:lnTo>
                    <a:pt x="41" y="41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2E323F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7" name="Freeform: Shape 55"/>
            <p:cNvSpPr/>
            <p:nvPr/>
          </p:nvSpPr>
          <p:spPr>
            <a:xfrm>
              <a:off x="6040448" y="1891814"/>
              <a:ext cx="14913" cy="1491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1" h="41">
                  <a:moveTo>
                    <a:pt x="0" y="0"/>
                  </a:moveTo>
                  <a:lnTo>
                    <a:pt x="41" y="0"/>
                  </a:lnTo>
                  <a:lnTo>
                    <a:pt x="41" y="41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2E323F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8" name="Freeform: Shape 56"/>
            <p:cNvSpPr/>
            <p:nvPr/>
          </p:nvSpPr>
          <p:spPr>
            <a:xfrm>
              <a:off x="6100847" y="1891814"/>
              <a:ext cx="14540" cy="1491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0" h="41">
                  <a:moveTo>
                    <a:pt x="0" y="0"/>
                  </a:moveTo>
                  <a:lnTo>
                    <a:pt x="40" y="0"/>
                  </a:lnTo>
                  <a:lnTo>
                    <a:pt x="40" y="41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2E323F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19" name="Freeform: Shape 57"/>
            <p:cNvSpPr/>
            <p:nvPr/>
          </p:nvSpPr>
          <p:spPr>
            <a:xfrm>
              <a:off x="6070647" y="1922386"/>
              <a:ext cx="14913" cy="145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1" h="40">
                  <a:moveTo>
                    <a:pt x="0" y="0"/>
                  </a:moveTo>
                  <a:lnTo>
                    <a:pt x="41" y="0"/>
                  </a:lnTo>
                  <a:lnTo>
                    <a:pt x="41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2E323F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0" name="Freeform: Shape 58"/>
            <p:cNvSpPr/>
            <p:nvPr/>
          </p:nvSpPr>
          <p:spPr>
            <a:xfrm>
              <a:off x="6040448" y="1922386"/>
              <a:ext cx="14913" cy="145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1" h="40">
                  <a:moveTo>
                    <a:pt x="0" y="0"/>
                  </a:moveTo>
                  <a:lnTo>
                    <a:pt x="41" y="0"/>
                  </a:lnTo>
                  <a:lnTo>
                    <a:pt x="41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2E323F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1" name="Freeform: Shape 59"/>
            <p:cNvSpPr/>
            <p:nvPr/>
          </p:nvSpPr>
          <p:spPr>
            <a:xfrm>
              <a:off x="6100847" y="1922386"/>
              <a:ext cx="14540" cy="14540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0" h="40">
                  <a:moveTo>
                    <a:pt x="0" y="0"/>
                  </a:moveTo>
                  <a:lnTo>
                    <a:pt x="40" y="0"/>
                  </a:lnTo>
                  <a:lnTo>
                    <a:pt x="40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rgbClr val="2E323F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2" name="Freeform: Shape 60"/>
            <p:cNvSpPr/>
            <p:nvPr/>
          </p:nvSpPr>
          <p:spPr>
            <a:xfrm>
              <a:off x="6070647" y="1952585"/>
              <a:ext cx="14913" cy="1491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1" h="41">
                  <a:moveTo>
                    <a:pt x="0" y="0"/>
                  </a:moveTo>
                  <a:lnTo>
                    <a:pt x="41" y="0"/>
                  </a:lnTo>
                  <a:lnTo>
                    <a:pt x="41" y="41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2E323F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3" name="Freeform: Shape 61"/>
            <p:cNvSpPr/>
            <p:nvPr/>
          </p:nvSpPr>
          <p:spPr>
            <a:xfrm>
              <a:off x="6040448" y="1952585"/>
              <a:ext cx="14913" cy="1491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1" h="41">
                  <a:moveTo>
                    <a:pt x="0" y="0"/>
                  </a:moveTo>
                  <a:lnTo>
                    <a:pt x="41" y="0"/>
                  </a:lnTo>
                  <a:lnTo>
                    <a:pt x="41" y="41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2E323F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4" name="Freeform: Shape 62"/>
            <p:cNvSpPr/>
            <p:nvPr/>
          </p:nvSpPr>
          <p:spPr>
            <a:xfrm>
              <a:off x="6100847" y="1952585"/>
              <a:ext cx="14540" cy="1491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0" h="41">
                  <a:moveTo>
                    <a:pt x="0" y="0"/>
                  </a:moveTo>
                  <a:lnTo>
                    <a:pt x="40" y="0"/>
                  </a:lnTo>
                  <a:lnTo>
                    <a:pt x="40" y="41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2E323F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  <p:sp>
          <p:nvSpPr>
            <p:cNvPr id="25" name="Freeform: Shape 63"/>
            <p:cNvSpPr/>
            <p:nvPr/>
          </p:nvSpPr>
          <p:spPr>
            <a:xfrm>
              <a:off x="6201138" y="1988377"/>
              <a:ext cx="14540" cy="14913"/>
            </a:xfrm>
            <a:custGeom>
              <a:avLst/>
              <a:gdLst/>
              <a:ahLst/>
              <a:cxnLst>
                <a:cxn ang="3cd4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40" h="41">
                  <a:moveTo>
                    <a:pt x="0" y="0"/>
                  </a:moveTo>
                  <a:lnTo>
                    <a:pt x="40" y="0"/>
                  </a:lnTo>
                  <a:lnTo>
                    <a:pt x="40" y="41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2E323F"/>
            </a:solidFill>
            <a:ln cap="flat">
              <a:noFill/>
              <a:prstDash val="solid"/>
            </a:ln>
          </p:spPr>
          <p:txBody>
            <a:bodyPr vert="horz" wrap="none" lIns="90000" tIns="45000" rIns="90000" bIns="45000" anchor="ctr" anchorCtr="1" compatLnSpc="0"/>
            <a:lstStyle/>
            <a:p>
              <a:pPr marL="0" marR="0" lvl="0" indent="0" rtl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</a:pPr>
              <a:endParaRPr lang="en-US" sz="1800" b="0" i="0" u="none" strike="noStrike" kern="1200" cap="none">
                <a:ln>
                  <a:noFill/>
                </a:ln>
                <a:latin typeface="Liberation Sans" pitchFamily="18"/>
                <a:ea typeface="Arial Unicode MS" pitchFamily="2"/>
                <a:cs typeface="Arial Unicode MS" pitchFamily="2"/>
              </a:endParaRPr>
            </a:p>
          </p:txBody>
        </p:sp>
      </p:grp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6818" b="16818"/>
          <a:stretch>
            <a:fillRect/>
          </a:stretch>
        </p:blipFill>
        <p:spPr/>
      </p:pic>
      <p:sp>
        <p:nvSpPr>
          <p:cNvPr id="26" name="矩形 25"/>
          <p:cNvSpPr/>
          <p:nvPr/>
        </p:nvSpPr>
        <p:spPr>
          <a:xfrm rot="16200000">
            <a:off x="4816710" y="2377528"/>
            <a:ext cx="3877985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800" spc="600" dirty="0">
                <a:gradFill flip="none" rotWithShape="1">
                  <a:gsLst>
                    <a:gs pos="0">
                      <a:srgbClr val="034265"/>
                    </a:gs>
                    <a:gs pos="100000">
                      <a:srgbClr val="38617D"/>
                    </a:gs>
                  </a:gsLst>
                  <a:lin ang="0" scaled="1"/>
                  <a:tileRect/>
                </a:gradFill>
                <a:latin typeface="★日文毛笔" panose="02000609000000000000" pitchFamily="49" charset="-128"/>
                <a:ea typeface="★日文毛笔" panose="02000609000000000000" pitchFamily="49" charset="-128"/>
                <a:cs typeface="Montserrat" charset="0"/>
              </a:rPr>
              <a:t>相守</a:t>
            </a:r>
            <a:endParaRPr lang="en-US" altLang="zh-CN" sz="13800" spc="600" dirty="0">
              <a:gradFill flip="none" rotWithShape="1">
                <a:gsLst>
                  <a:gs pos="0">
                    <a:srgbClr val="034265"/>
                  </a:gs>
                  <a:gs pos="100000">
                    <a:srgbClr val="38617D"/>
                  </a:gs>
                </a:gsLst>
                <a:lin ang="0" scaled="1"/>
                <a:tileRect/>
              </a:gradFill>
              <a:latin typeface="★日文毛笔" panose="02000609000000000000" pitchFamily="49" charset="-128"/>
              <a:ea typeface="★日文毛笔" panose="02000609000000000000" pitchFamily="49" charset="-128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664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405904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63134" y="3428999"/>
            <a:ext cx="163859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960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.15</a:t>
            </a:r>
            <a:endParaRPr lang="en-US" sz="9600" dirty="0">
              <a:solidFill>
                <a:schemeClr val="bg1"/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9" name="TextBox 8"/>
          <p:cNvSpPr txBox="1"/>
          <p:nvPr/>
        </p:nvSpPr>
        <p:spPr>
          <a:xfrm rot="16200000">
            <a:off x="4931761" y="3290500"/>
            <a:ext cx="25955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EB Garamond 08" charset="0"/>
                <a:ea typeface="EB Garamond 08" charset="0"/>
                <a:cs typeface="EB Garamond 08" charset="0"/>
              </a:rPr>
              <a:t>ALMA</a:t>
            </a:r>
            <a:r>
              <a:rPr lang="en-US" sz="12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EB Garamond 12" charset="0"/>
                <a:ea typeface="EB Garamond 12" charset="0"/>
                <a:cs typeface="EB Garamond 12" charset="0"/>
              </a:rPr>
              <a:t> |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EB Garamond 12" charset="0"/>
                <a:ea typeface="EB Garamond 12" charset="0"/>
                <a:cs typeface="EB Garamond 12" charset="0"/>
              </a:rPr>
              <a:t>Presentation Template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455305" y="3850312"/>
            <a:ext cx="3238715" cy="14446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微软雅黑" panose="020B0503020204020204" pitchFamily="34" charset="-122"/>
              </a:rPr>
              <a:t>用户可以在投影仪或者计算机上进行演示，也可以将演示文稿打印出来，制作成胶片，以便应用到更广泛的领域中。利用</a:t>
            </a:r>
            <a:r>
              <a:rPr lang="id-ID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微软雅黑" panose="020B0503020204020204" pitchFamily="34" charset="-122"/>
              </a:rPr>
              <a:t>不仅可以创建演示文稿用户可以在投影仪</a:t>
            </a:r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44" r="44"/>
          <a:stretch>
            <a:fillRect/>
          </a:stretch>
        </p:blipFill>
        <p:spPr/>
      </p:pic>
      <p:sp>
        <p:nvSpPr>
          <p:cNvPr id="10" name="矩形 9"/>
          <p:cNvSpPr/>
          <p:nvPr/>
        </p:nvSpPr>
        <p:spPr>
          <a:xfrm>
            <a:off x="7135669" y="1481131"/>
            <a:ext cx="3877985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800" spc="600" dirty="0">
                <a:gradFill flip="none" rotWithShape="1">
                  <a:gsLst>
                    <a:gs pos="0">
                      <a:srgbClr val="034265"/>
                    </a:gs>
                    <a:gs pos="100000">
                      <a:srgbClr val="38617D"/>
                    </a:gs>
                  </a:gsLst>
                  <a:lin ang="0" scaled="1"/>
                  <a:tileRect/>
                </a:gradFill>
                <a:latin typeface="★日文毛笔" panose="02000609000000000000" pitchFamily="49" charset="-128"/>
                <a:ea typeface="★日文毛笔" panose="02000609000000000000" pitchFamily="49" charset="-128"/>
                <a:cs typeface="Montserrat" charset="0"/>
              </a:rPr>
              <a:t>喜色</a:t>
            </a:r>
            <a:endParaRPr lang="en-US" altLang="zh-CN" sz="13800" spc="600" dirty="0">
              <a:gradFill flip="none" rotWithShape="1">
                <a:gsLst>
                  <a:gs pos="0">
                    <a:srgbClr val="034265"/>
                  </a:gs>
                  <a:gs pos="100000">
                    <a:srgbClr val="38617D"/>
                  </a:gs>
                </a:gsLst>
                <a:lin ang="0" scaled="1"/>
                <a:tileRect/>
              </a:gradFill>
              <a:latin typeface="★日文毛笔" panose="02000609000000000000" pitchFamily="49" charset="-128"/>
              <a:ea typeface="★日文毛笔" panose="02000609000000000000" pitchFamily="49" charset="-128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801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9" grpId="0"/>
      <p:bldP spid="2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8736913" y="2982049"/>
            <a:ext cx="287723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微软雅黑" panose="020B0503020204020204" pitchFamily="34" charset="-122"/>
              </a:rPr>
              <a:t>用户可以在投影仪或者计算机上进行演示，也可以将演示文稿打印出来，制作成胶片，以便应用到更广泛的领域中。利用</a:t>
            </a:r>
            <a:r>
              <a:rPr lang="id-ID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微软雅黑" panose="020B0503020204020204" pitchFamily="34" charset="-122"/>
              </a:rPr>
              <a:t>不仅可以创建演示文稿用户可以在投影仪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834762" y="2634075"/>
            <a:ext cx="580674" cy="2838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7296" b="7296"/>
          <a:stretch>
            <a:fillRect/>
          </a:stretch>
        </p:blipFill>
        <p:spPr/>
      </p:pic>
      <p:pic>
        <p:nvPicPr>
          <p:cNvPr id="4" name="图片占位符 3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292" r="72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242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2730" b="2730"/>
          <a:stretch>
            <a:fillRect/>
          </a:stretch>
        </p:blipFill>
        <p:spPr/>
      </p:pic>
      <p:sp>
        <p:nvSpPr>
          <p:cNvPr id="9" name="Freeform 8"/>
          <p:cNvSpPr/>
          <p:nvPr/>
        </p:nvSpPr>
        <p:spPr>
          <a:xfrm rot="5400000">
            <a:off x="2093640" y="-498380"/>
            <a:ext cx="2782228" cy="3778987"/>
          </a:xfrm>
          <a:custGeom>
            <a:avLst/>
            <a:gdLst>
              <a:gd name="connsiteX0" fmla="*/ 59197 w 9850244"/>
              <a:gd name="connsiteY0" fmla="*/ 61333 h 4694664"/>
              <a:gd name="connsiteX1" fmla="*/ 59197 w 9850244"/>
              <a:gd name="connsiteY1" fmla="*/ 4633331 h 4694664"/>
              <a:gd name="connsiteX2" fmla="*/ 9791047 w 9850244"/>
              <a:gd name="connsiteY2" fmla="*/ 4633331 h 4694664"/>
              <a:gd name="connsiteX3" fmla="*/ 9791047 w 9850244"/>
              <a:gd name="connsiteY3" fmla="*/ 61333 h 4694664"/>
              <a:gd name="connsiteX4" fmla="*/ 0 w 9850244"/>
              <a:gd name="connsiteY4" fmla="*/ 0 h 4694664"/>
              <a:gd name="connsiteX5" fmla="*/ 9850244 w 9850244"/>
              <a:gd name="connsiteY5" fmla="*/ 0 h 4694664"/>
              <a:gd name="connsiteX6" fmla="*/ 9850244 w 9850244"/>
              <a:gd name="connsiteY6" fmla="*/ 4694664 h 4694664"/>
              <a:gd name="connsiteX7" fmla="*/ 0 w 9850244"/>
              <a:gd name="connsiteY7" fmla="*/ 4694664 h 4694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50244" h="4694664">
                <a:moveTo>
                  <a:pt x="59197" y="61333"/>
                </a:moveTo>
                <a:lnTo>
                  <a:pt x="59197" y="4633331"/>
                </a:lnTo>
                <a:lnTo>
                  <a:pt x="9791047" y="4633331"/>
                </a:lnTo>
                <a:lnTo>
                  <a:pt x="9791047" y="61333"/>
                </a:lnTo>
                <a:close/>
                <a:moveTo>
                  <a:pt x="0" y="0"/>
                </a:moveTo>
                <a:lnTo>
                  <a:pt x="9850244" y="0"/>
                </a:lnTo>
                <a:lnTo>
                  <a:pt x="9850244" y="4694664"/>
                </a:lnTo>
                <a:lnTo>
                  <a:pt x="0" y="469466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077958" y="1498876"/>
            <a:ext cx="28135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spc="600">
                <a:solidFill>
                  <a:schemeClr val="tx1">
                    <a:lumMod val="75000"/>
                    <a:lumOff val="2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DOMORE</a:t>
            </a:r>
            <a:endParaRPr lang="en-US" sz="3600" spc="600" dirty="0">
              <a:solidFill>
                <a:schemeClr val="tx1">
                  <a:lumMod val="75000"/>
                  <a:lumOff val="25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194416" y="515343"/>
            <a:ext cx="580674" cy="2838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7083405" y="4167077"/>
            <a:ext cx="22637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EB Garamond 12" charset="0"/>
                <a:ea typeface="EB Garamond 12" charset="0"/>
                <a:cs typeface="EB Garamond 12" charset="0"/>
              </a:rPr>
              <a:t>presentation header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083405" y="4755762"/>
            <a:ext cx="3778622" cy="1167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微软雅黑" panose="020B0503020204020204" pitchFamily="34" charset="-122"/>
              </a:rPr>
              <a:t>用户可以在投影仪或者计算机上进行演示，也可以将演示文稿打印出来，制作成胶片，以便应用到更广泛的领域中。利用</a:t>
            </a:r>
            <a:r>
              <a:rPr lang="id-ID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微软雅黑" panose="020B0503020204020204" pitchFamily="34" charset="-122"/>
              </a:rPr>
              <a:t>不仅可以创建演示文稿用户可以在投影仪</a:t>
            </a:r>
          </a:p>
        </p:txBody>
      </p:sp>
      <p:sp>
        <p:nvSpPr>
          <p:cNvPr id="8" name="矩形 7"/>
          <p:cNvSpPr/>
          <p:nvPr/>
        </p:nvSpPr>
        <p:spPr>
          <a:xfrm>
            <a:off x="6718128" y="1696326"/>
            <a:ext cx="3877985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800" spc="600" dirty="0">
                <a:gradFill flip="none" rotWithShape="1">
                  <a:gsLst>
                    <a:gs pos="0">
                      <a:srgbClr val="034265"/>
                    </a:gs>
                    <a:gs pos="100000">
                      <a:srgbClr val="38617D"/>
                    </a:gs>
                  </a:gsLst>
                  <a:lin ang="0" scaled="1"/>
                  <a:tileRect/>
                </a:gradFill>
                <a:latin typeface="★日文毛笔" panose="02000609000000000000" pitchFamily="49" charset="-128"/>
                <a:ea typeface="★日文毛笔" panose="02000609000000000000" pitchFamily="49" charset="-128"/>
                <a:cs typeface="Montserrat" charset="0"/>
              </a:rPr>
              <a:t>静心</a:t>
            </a:r>
            <a:endParaRPr lang="en-US" altLang="zh-CN" sz="13800" spc="600" dirty="0">
              <a:gradFill flip="none" rotWithShape="1">
                <a:gsLst>
                  <a:gs pos="0">
                    <a:srgbClr val="034265"/>
                  </a:gs>
                  <a:gs pos="100000">
                    <a:srgbClr val="38617D"/>
                  </a:gs>
                </a:gsLst>
                <a:lin ang="0" scaled="1"/>
                <a:tileRect/>
              </a:gradFill>
              <a:latin typeface="★日文毛笔" panose="02000609000000000000" pitchFamily="49" charset="-128"/>
              <a:ea typeface="★日文毛笔" panose="02000609000000000000" pitchFamily="49" charset="-128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683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  <p:bldP spid="13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6696392" y="4205893"/>
            <a:ext cx="22637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EB Garamond 12" charset="0"/>
                <a:ea typeface="EB Garamond 12" charset="0"/>
                <a:cs typeface="EB Garamond 12" charset="0"/>
              </a:rPr>
              <a:t>presentation header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796751" y="4657956"/>
            <a:ext cx="580674" cy="2838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icture Placeholder 1"/>
          <p:cNvSpPr>
            <a:spLocks noGrp="1"/>
          </p:cNvSpPr>
          <p:nvPr>
            <p:ph type="pic" sz="quarter" idx="11"/>
          </p:nvPr>
        </p:nvSpPr>
        <p:spPr/>
      </p: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3566" r="3566"/>
          <a:stretch>
            <a:fillRect/>
          </a:stretch>
        </p:blipFill>
        <p:spPr/>
      </p:pic>
      <p:sp>
        <p:nvSpPr>
          <p:cNvPr id="7" name="矩形 6"/>
          <p:cNvSpPr/>
          <p:nvPr/>
        </p:nvSpPr>
        <p:spPr>
          <a:xfrm>
            <a:off x="6286128" y="1696326"/>
            <a:ext cx="3877985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800" spc="600" dirty="0">
                <a:gradFill flip="none" rotWithShape="1">
                  <a:gsLst>
                    <a:gs pos="0">
                      <a:srgbClr val="034265"/>
                    </a:gs>
                    <a:gs pos="100000">
                      <a:srgbClr val="38617D"/>
                    </a:gs>
                  </a:gsLst>
                  <a:lin ang="0" scaled="1"/>
                  <a:tileRect/>
                </a:gradFill>
                <a:latin typeface="★日文毛笔" panose="02000609000000000000" pitchFamily="49" charset="-128"/>
                <a:ea typeface="★日文毛笔" panose="02000609000000000000" pitchFamily="49" charset="-128"/>
                <a:cs typeface="Montserrat" charset="0"/>
              </a:rPr>
              <a:t>留神</a:t>
            </a:r>
            <a:endParaRPr lang="en-US" altLang="zh-CN" sz="13800" spc="600" dirty="0">
              <a:gradFill flip="none" rotWithShape="1">
                <a:gsLst>
                  <a:gs pos="0">
                    <a:srgbClr val="034265"/>
                  </a:gs>
                  <a:gs pos="100000">
                    <a:srgbClr val="38617D"/>
                  </a:gs>
                </a:gsLst>
                <a:lin ang="0" scaled="1"/>
                <a:tileRect/>
              </a:gradFill>
              <a:latin typeface="★日文毛笔" panose="02000609000000000000" pitchFamily="49" charset="-128"/>
              <a:ea typeface="★日文毛笔" panose="02000609000000000000" pitchFamily="49" charset="-128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16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 animBg="1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1834" b="1834"/>
          <a:stretch>
            <a:fillRect/>
          </a:stretch>
        </p:blipFill>
        <p:spPr>
          <a:xfrm>
            <a:off x="7434263" y="-1"/>
            <a:ext cx="4738687" cy="6858000"/>
          </a:xfrm>
        </p:spPr>
      </p:pic>
      <p:pic>
        <p:nvPicPr>
          <p:cNvPr id="4" name="图片占位符 3"/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t="16700" b="16700"/>
          <a:stretch>
            <a:fillRect/>
          </a:stretch>
        </p:blipFill>
        <p:spPr/>
      </p:pic>
      <p:grpSp>
        <p:nvGrpSpPr>
          <p:cNvPr id="2" name="组合 1"/>
          <p:cNvGrpSpPr/>
          <p:nvPr/>
        </p:nvGrpSpPr>
        <p:grpSpPr>
          <a:xfrm>
            <a:off x="1606128" y="1790731"/>
            <a:ext cx="3877985" cy="2895613"/>
            <a:chOff x="1606128" y="1790731"/>
            <a:chExt cx="3877985" cy="2895613"/>
          </a:xfrm>
        </p:grpSpPr>
        <p:sp>
          <p:nvSpPr>
            <p:cNvPr id="7" name="TextBox 6"/>
            <p:cNvSpPr txBox="1"/>
            <p:nvPr/>
          </p:nvSpPr>
          <p:spPr>
            <a:xfrm>
              <a:off x="1901368" y="4205893"/>
              <a:ext cx="22637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EB Garamond 12" charset="0"/>
                  <a:ea typeface="EB Garamond 12" charset="0"/>
                  <a:cs typeface="EB Garamond 12" charset="0"/>
                </a:rPr>
                <a:t>presentation header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2001727" y="4657956"/>
              <a:ext cx="580674" cy="28388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1606128" y="1790731"/>
              <a:ext cx="3877985" cy="22159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3800" spc="600" dirty="0">
                  <a:gradFill flip="none" rotWithShape="1">
                    <a:gsLst>
                      <a:gs pos="0">
                        <a:srgbClr val="034265"/>
                      </a:gs>
                      <a:gs pos="100000">
                        <a:srgbClr val="38617D"/>
                      </a:gs>
                    </a:gsLst>
                    <a:lin ang="0" scaled="1"/>
                    <a:tileRect/>
                  </a:gradFill>
                  <a:latin typeface="★日文毛笔" panose="02000609000000000000" pitchFamily="49" charset="-128"/>
                  <a:ea typeface="★日文毛笔" panose="02000609000000000000" pitchFamily="49" charset="-128"/>
                  <a:cs typeface="Montserrat" charset="0"/>
                </a:rPr>
                <a:t>立身</a:t>
              </a:r>
              <a:endParaRPr lang="en-US" altLang="zh-CN" sz="13800" spc="600" dirty="0">
                <a:gradFill flip="none" rotWithShape="1">
                  <a:gsLst>
                    <a:gs pos="0">
                      <a:srgbClr val="034265"/>
                    </a:gs>
                    <a:gs pos="100000">
                      <a:srgbClr val="38617D"/>
                    </a:gs>
                  </a:gsLst>
                  <a:lin ang="0" scaled="1"/>
                  <a:tileRect/>
                </a:gradFill>
                <a:latin typeface="★日文毛笔" panose="02000609000000000000" pitchFamily="49" charset="-128"/>
                <a:ea typeface="★日文毛笔" panose="02000609000000000000" pitchFamily="49" charset="-128"/>
                <a:cs typeface="Montserra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0050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6497" r="6497"/>
          <a:stretch>
            <a:fillRect/>
          </a:stretch>
        </p:blipFill>
        <p:spPr/>
      </p:pic>
      <p:sp>
        <p:nvSpPr>
          <p:cNvPr id="7" name="TextBox 6"/>
          <p:cNvSpPr txBox="1"/>
          <p:nvPr/>
        </p:nvSpPr>
        <p:spPr>
          <a:xfrm>
            <a:off x="2593374" y="2008331"/>
            <a:ext cx="94769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spc="60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B</a:t>
            </a:r>
          </a:p>
          <a:p>
            <a:pPr algn="ctr"/>
            <a:r>
              <a:rPr lang="en-US" sz="6600" spc="6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68846" y="2766614"/>
            <a:ext cx="947695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spc="6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O</a:t>
            </a:r>
          </a:p>
          <a:p>
            <a:pPr algn="ctr"/>
            <a:r>
              <a:rPr lang="en-US" sz="6600" spc="6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20048" y="3127805"/>
            <a:ext cx="22637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EB Garamond 12" charset="0"/>
                <a:ea typeface="EB Garamond 12" charset="0"/>
                <a:cs typeface="EB Garamond 12" charset="0"/>
              </a:rPr>
              <a:t>presentation header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920048" y="3716490"/>
            <a:ext cx="3778622" cy="1167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微软雅黑" panose="020B0503020204020204" pitchFamily="34" charset="-122"/>
              </a:rPr>
              <a:t>用户可以在投影仪或者计算机上进行演示，也可以将演示文稿打印出来，制作成胶片，以便应用到更广泛的领域中。利用</a:t>
            </a:r>
            <a:r>
              <a:rPr lang="id-ID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微软雅黑" panose="020B0503020204020204" pitchFamily="34" charset="-122"/>
              </a:rPr>
              <a:t>不仅可以创建演示文稿用户可以在投影仪</a:t>
            </a:r>
          </a:p>
        </p:txBody>
      </p:sp>
      <p:sp>
        <p:nvSpPr>
          <p:cNvPr id="2" name="矩形 1"/>
          <p:cNvSpPr/>
          <p:nvPr/>
        </p:nvSpPr>
        <p:spPr>
          <a:xfrm>
            <a:off x="4205328" y="588331"/>
            <a:ext cx="3877985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800" spc="600" dirty="0">
                <a:gradFill flip="none" rotWithShape="1">
                  <a:gsLst>
                    <a:gs pos="0">
                      <a:srgbClr val="034265"/>
                    </a:gs>
                    <a:gs pos="100000">
                      <a:srgbClr val="38617D"/>
                    </a:gs>
                  </a:gsLst>
                  <a:lin ang="0" scaled="1"/>
                  <a:tileRect/>
                </a:gradFill>
                <a:latin typeface="★日文毛笔" panose="02000609000000000000" pitchFamily="49" charset="-128"/>
                <a:ea typeface="★日文毛笔" panose="02000609000000000000" pitchFamily="49" charset="-128"/>
                <a:cs typeface="Montserrat" charset="0"/>
              </a:rPr>
              <a:t>静心</a:t>
            </a:r>
            <a:endParaRPr lang="en-US" altLang="zh-CN" sz="13800" spc="600" dirty="0">
              <a:gradFill flip="none" rotWithShape="1">
                <a:gsLst>
                  <a:gs pos="0">
                    <a:srgbClr val="034265"/>
                  </a:gs>
                  <a:gs pos="100000">
                    <a:srgbClr val="38617D"/>
                  </a:gs>
                </a:gsLst>
                <a:lin ang="0" scaled="1"/>
                <a:tileRect/>
              </a:gradFill>
              <a:latin typeface="★日文毛笔" panose="02000609000000000000" pitchFamily="49" charset="-128"/>
              <a:ea typeface="★日文毛笔" panose="02000609000000000000" pitchFamily="49" charset="-128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02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763537"/>
            <a:ext cx="12192000" cy="309446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37969" b="37969"/>
          <a:stretch>
            <a:fillRect/>
          </a:stretch>
        </p:blipFill>
        <p:spPr/>
      </p:pic>
      <p:sp>
        <p:nvSpPr>
          <p:cNvPr id="10" name="Rectangle 9"/>
          <p:cNvSpPr/>
          <p:nvPr/>
        </p:nvSpPr>
        <p:spPr>
          <a:xfrm>
            <a:off x="3218985" y="3763537"/>
            <a:ext cx="5754029" cy="1204330"/>
          </a:xfrm>
          <a:prstGeom prst="rect">
            <a:avLst/>
          </a:prstGeom>
          <a:noFill/>
          <a:ln w="476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068043" y="4181036"/>
            <a:ext cx="40559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YOUR PRESENTATION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67512" y="579162"/>
            <a:ext cx="20569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EB Garamond 08" charset="0"/>
                <a:ea typeface="EB Garamond 08" charset="0"/>
                <a:cs typeface="EB Garamond 08" charset="0"/>
              </a:rPr>
              <a:t>ALMA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EB Garamond 12" charset="0"/>
                <a:ea typeface="EB Garamond 12" charset="0"/>
                <a:cs typeface="EB Garamond 12" charset="0"/>
              </a:rPr>
              <a:t> | Presentation Template</a:t>
            </a:r>
          </a:p>
        </p:txBody>
      </p:sp>
      <p:sp>
        <p:nvSpPr>
          <p:cNvPr id="2" name="矩形 1"/>
          <p:cNvSpPr/>
          <p:nvPr/>
        </p:nvSpPr>
        <p:spPr>
          <a:xfrm>
            <a:off x="3646578" y="1092702"/>
            <a:ext cx="539442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7200" spc="600" dirty="0">
                <a:gradFill flip="none" rotWithShape="1">
                  <a:gsLst>
                    <a:gs pos="0">
                      <a:srgbClr val="034265"/>
                    </a:gs>
                    <a:gs pos="100000">
                      <a:srgbClr val="38617D"/>
                    </a:gs>
                  </a:gsLst>
                  <a:lin ang="0" scaled="1"/>
                  <a:tileRect/>
                </a:gradFill>
                <a:latin typeface="中山行书百年纪念版" panose="02010609000101010101" pitchFamily="49" charset="-122"/>
                <a:ea typeface="中山行书百年纪念版" panose="02010609000101010101" pitchFamily="49" charset="-122"/>
                <a:cs typeface="Montserrat" charset="0"/>
              </a:rPr>
              <a:t>蓝色的幻想</a:t>
            </a:r>
            <a:endParaRPr lang="en-US" altLang="zh-CN" sz="7200" spc="600" dirty="0">
              <a:gradFill flip="none" rotWithShape="1">
                <a:gsLst>
                  <a:gs pos="0">
                    <a:srgbClr val="034265"/>
                  </a:gs>
                  <a:gs pos="100000">
                    <a:srgbClr val="38617D"/>
                  </a:gs>
                </a:gsLst>
                <a:lin ang="0" scaled="1"/>
                <a:tileRect/>
              </a:gradFill>
              <a:latin typeface="中山行书百年纪念版" panose="02010609000101010101" pitchFamily="49" charset="-122"/>
              <a:ea typeface="中山行书百年纪念版" panose="02010609000101010101" pitchFamily="49" charset="-122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51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3" grpId="0"/>
      <p:bldP spid="14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29750" b="29750"/>
          <a:stretch>
            <a:fillRect/>
          </a:stretch>
        </p:blipFill>
        <p:spPr/>
      </p:pic>
      <p:sp>
        <p:nvSpPr>
          <p:cNvPr id="26" name="TextBox 25"/>
          <p:cNvSpPr txBox="1"/>
          <p:nvPr/>
        </p:nvSpPr>
        <p:spPr>
          <a:xfrm>
            <a:off x="6235379" y="5652967"/>
            <a:ext cx="42114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EB Garamond 08" charset="0"/>
                <a:ea typeface="EB Garamond 08" charset="0"/>
                <a:cs typeface="EB Garamond 08" charset="0"/>
              </a:rPr>
              <a:t>ALMA</a:t>
            </a:r>
            <a:r>
              <a:rPr lang="en-US" sz="12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EB Garamond 12" charset="0"/>
                <a:ea typeface="EB Garamond 12" charset="0"/>
                <a:cs typeface="EB Garamond 12" charset="0"/>
              </a:rPr>
              <a:t> | Presentation Template</a:t>
            </a:r>
          </a:p>
        </p:txBody>
      </p: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7891" b="27891"/>
          <a:stretch>
            <a:fillRect/>
          </a:stretch>
        </p:blipFill>
        <p:spPr/>
      </p:pic>
      <p:grpSp>
        <p:nvGrpSpPr>
          <p:cNvPr id="3" name="组合 2"/>
          <p:cNvGrpSpPr/>
          <p:nvPr/>
        </p:nvGrpSpPr>
        <p:grpSpPr>
          <a:xfrm>
            <a:off x="6727902" y="546410"/>
            <a:ext cx="5044008" cy="3158104"/>
            <a:chOff x="6727902" y="546410"/>
            <a:chExt cx="5044008" cy="3158104"/>
          </a:xfrm>
        </p:grpSpPr>
        <p:sp>
          <p:nvSpPr>
            <p:cNvPr id="5" name="Rectangle 4"/>
            <p:cNvSpPr/>
            <p:nvPr/>
          </p:nvSpPr>
          <p:spPr>
            <a:xfrm>
              <a:off x="6727902" y="546410"/>
              <a:ext cx="4917688" cy="2988527"/>
            </a:xfrm>
            <a:prstGeom prst="rect">
              <a:avLst/>
            </a:prstGeom>
            <a:noFill/>
            <a:ln w="47625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5"/>
            <p:cNvSpPr txBox="1"/>
            <p:nvPr/>
          </p:nvSpPr>
          <p:spPr>
            <a:xfrm>
              <a:off x="8283037" y="640409"/>
              <a:ext cx="1184940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7200" spc="600" dirty="0">
                  <a:gradFill flip="none" rotWithShape="1">
                    <a:gsLst>
                      <a:gs pos="0">
                        <a:srgbClr val="034265"/>
                      </a:gs>
                      <a:gs pos="100000">
                        <a:srgbClr val="38617D"/>
                      </a:gs>
                    </a:gsLst>
                    <a:lin ang="0" scaled="1"/>
                    <a:tileRect/>
                  </a:gradFill>
                  <a:latin typeface="★日文毛笔" panose="02000609000000000000" pitchFamily="49" charset="-128"/>
                  <a:ea typeface="★日文毛笔" panose="02000609000000000000" pitchFamily="49" charset="-128"/>
                  <a:cs typeface="Montserrat" charset="0"/>
                </a:rPr>
                <a:t>青</a:t>
              </a:r>
              <a:endParaRPr lang="en-US" sz="7200" spc="600" dirty="0">
                <a:gradFill flip="none" rotWithShape="1">
                  <a:gsLst>
                    <a:gs pos="0">
                      <a:srgbClr val="034265"/>
                    </a:gs>
                    <a:gs pos="100000">
                      <a:srgbClr val="38617D"/>
                    </a:gs>
                  </a:gsLst>
                  <a:lin ang="0" scaled="1"/>
                  <a:tileRect/>
                </a:gradFill>
                <a:latin typeface="★日文毛笔" panose="02000609000000000000" pitchFamily="49" charset="-128"/>
                <a:ea typeface="★日文毛笔" panose="02000609000000000000" pitchFamily="49" charset="-128"/>
                <a:cs typeface="Montserrat" charset="0"/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9381512" y="1057636"/>
              <a:ext cx="2390398" cy="264687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zh-CN" altLang="en-US" sz="16600" spc="600" dirty="0">
                  <a:gradFill flip="none" rotWithShape="1">
                    <a:gsLst>
                      <a:gs pos="0">
                        <a:srgbClr val="034265"/>
                      </a:gs>
                      <a:gs pos="100000">
                        <a:srgbClr val="38617D"/>
                      </a:gs>
                    </a:gsLst>
                    <a:lin ang="0" scaled="1"/>
                    <a:tileRect/>
                  </a:gradFill>
                  <a:latin typeface="★日文毛笔" panose="02000609000000000000" pitchFamily="49" charset="-128"/>
                  <a:ea typeface="★日文毛笔" panose="02000609000000000000" pitchFamily="49" charset="-128"/>
                  <a:cs typeface="Montserrat" charset="0"/>
                </a:rPr>
                <a:t>春</a:t>
              </a:r>
              <a:endParaRPr lang="en-US" altLang="zh-CN" sz="16600" spc="600" dirty="0">
                <a:gradFill flip="none" rotWithShape="1">
                  <a:gsLst>
                    <a:gs pos="0">
                      <a:srgbClr val="034265"/>
                    </a:gs>
                    <a:gs pos="100000">
                      <a:srgbClr val="38617D"/>
                    </a:gs>
                  </a:gsLst>
                  <a:lin ang="0" scaled="1"/>
                  <a:tileRect/>
                </a:gradFill>
                <a:latin typeface="★日文毛笔" panose="02000609000000000000" pitchFamily="49" charset="-128"/>
                <a:ea typeface="★日文毛笔" panose="02000609000000000000" pitchFamily="49" charset="-128"/>
                <a:cs typeface="Montserra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9265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4138" b="14138"/>
          <a:stretch>
            <a:fillRect/>
          </a:stretch>
        </p:blipFill>
        <p:spPr/>
      </p:pic>
      <p:sp>
        <p:nvSpPr>
          <p:cNvPr id="10" name="TextBox 9"/>
          <p:cNvSpPr txBox="1"/>
          <p:nvPr/>
        </p:nvSpPr>
        <p:spPr>
          <a:xfrm>
            <a:off x="7256245" y="2416070"/>
            <a:ext cx="381386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BEAUTY</a:t>
            </a:r>
          </a:p>
          <a:p>
            <a:pPr algn="ctr"/>
            <a:r>
              <a:rPr lang="en-US" sz="40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SIMPLICITY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13676" y="4262729"/>
            <a:ext cx="22637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EB Garamond 12" charset="0"/>
                <a:ea typeface="EB Garamond 12" charset="0"/>
                <a:cs typeface="EB Garamond 12" charset="0"/>
              </a:rPr>
              <a:t>presentation header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256245" y="4851414"/>
            <a:ext cx="3778622" cy="11676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微软雅黑" panose="020B0503020204020204" pitchFamily="34" charset="-122"/>
              </a:rPr>
              <a:t>用户可以在投影仪或者计算机上进行演示，也可以将演示文稿打印出来，制作成胶片，以便应用到更广泛的领域中。利用</a:t>
            </a:r>
            <a:r>
              <a:rPr lang="id-ID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20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Medium" panose="020F0502020204030203" pitchFamily="34" charset="0"/>
                <a:sym typeface="微软雅黑" panose="020B0503020204020204" pitchFamily="34" charset="-122"/>
              </a:rPr>
              <a:t>不仅可以创建演示文稿用户可以在投影仪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710991" y="1887255"/>
            <a:ext cx="3433331" cy="4323974"/>
            <a:chOff x="2710991" y="1887255"/>
            <a:chExt cx="3433331" cy="4323974"/>
          </a:xfrm>
        </p:grpSpPr>
        <p:sp>
          <p:nvSpPr>
            <p:cNvPr id="3" name="Rectangle 2"/>
            <p:cNvSpPr/>
            <p:nvPr/>
          </p:nvSpPr>
          <p:spPr>
            <a:xfrm>
              <a:off x="2710991" y="1887255"/>
              <a:ext cx="3433331" cy="432397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429127" y="4742630"/>
              <a:ext cx="22449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spc="300" dirty="0">
                  <a:latin typeface="Montserrat" charset="0"/>
                  <a:ea typeface="Montserrat" charset="0"/>
                  <a:cs typeface="Montserrat" charset="0"/>
                </a:rPr>
                <a:t>LOOKBOOK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3805293" y="2617174"/>
              <a:ext cx="1244727" cy="14567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076349" y="5466742"/>
              <a:ext cx="702615" cy="14567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5"/>
            <p:cNvSpPr txBox="1"/>
            <p:nvPr/>
          </p:nvSpPr>
          <p:spPr>
            <a:xfrm>
              <a:off x="3335049" y="3139344"/>
              <a:ext cx="2185214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7200" spc="600" dirty="0">
                  <a:gradFill flip="none" rotWithShape="1">
                    <a:gsLst>
                      <a:gs pos="0">
                        <a:srgbClr val="034265"/>
                      </a:gs>
                      <a:gs pos="100000">
                        <a:srgbClr val="38617D"/>
                      </a:gs>
                    </a:gsLst>
                    <a:lin ang="0" scaled="1"/>
                    <a:tileRect/>
                  </a:gradFill>
                  <a:latin typeface="★日文毛笔" panose="02000609000000000000" pitchFamily="49" charset="-128"/>
                  <a:ea typeface="★日文毛笔" panose="02000609000000000000" pitchFamily="49" charset="-128"/>
                  <a:cs typeface="Montserrat" charset="0"/>
                </a:rPr>
                <a:t>迷人</a:t>
              </a:r>
              <a:endParaRPr lang="en-US" sz="7200" spc="600" dirty="0">
                <a:gradFill flip="none" rotWithShape="1">
                  <a:gsLst>
                    <a:gs pos="0">
                      <a:srgbClr val="034265"/>
                    </a:gs>
                    <a:gs pos="100000">
                      <a:srgbClr val="38617D"/>
                    </a:gs>
                  </a:gsLst>
                  <a:lin ang="0" scaled="1"/>
                  <a:tileRect/>
                </a:gradFill>
                <a:latin typeface="★日文毛笔" panose="02000609000000000000" pitchFamily="49" charset="-128"/>
                <a:ea typeface="★日文毛笔" panose="02000609000000000000" pitchFamily="49" charset="-128"/>
                <a:cs typeface="Montserrat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961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021025" y="2774680"/>
            <a:ext cx="214994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spc="600">
                <a:solidFill>
                  <a:schemeClr val="tx1">
                    <a:lumMod val="75000"/>
                    <a:lumOff val="25000"/>
                  </a:schemeClr>
                </a:solidFill>
                <a:latin typeface="Montserrat" charset="0"/>
                <a:ea typeface="Montserrat" charset="0"/>
                <a:cs typeface="Montserrat" charset="0"/>
              </a:rPr>
              <a:t>ALMA</a:t>
            </a:r>
            <a:endParaRPr lang="en-US" sz="4400" spc="600" dirty="0">
              <a:solidFill>
                <a:schemeClr val="tx1">
                  <a:lumMod val="75000"/>
                  <a:lumOff val="25000"/>
                </a:schemeClr>
              </a:solidFill>
              <a:latin typeface="Montserrat" charset="0"/>
              <a:ea typeface="Montserrat" charset="0"/>
              <a:cs typeface="Montserrat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05561" y="938561"/>
            <a:ext cx="4980878" cy="4980878"/>
          </a:xfrm>
          <a:prstGeom prst="rect">
            <a:avLst/>
          </a:prstGeom>
          <a:noFill/>
          <a:ln w="476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598018" y="5441795"/>
            <a:ext cx="2995962" cy="4776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067513" y="5542116"/>
            <a:ext cx="20569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EB Garamond 08" charset="0"/>
                <a:ea typeface="EB Garamond 08" charset="0"/>
                <a:cs typeface="EB Garamond 08" charset="0"/>
              </a:rPr>
              <a:t>ALMA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EB Garamond 12" charset="0"/>
                <a:ea typeface="EB Garamond 12" charset="0"/>
                <a:cs typeface="EB Garamond 12" charset="0"/>
              </a:rPr>
              <a:t> | Presentation Template</a:t>
            </a:r>
          </a:p>
        </p:txBody>
      </p:sp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13222" r="13222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6409" b="6409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 l="16029" r="1602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50961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728439" y="1728439"/>
            <a:ext cx="3416884" cy="3416884"/>
            <a:chOff x="3605561" y="938561"/>
            <a:chExt cx="4980878" cy="4980878"/>
          </a:xfrm>
        </p:grpSpPr>
        <p:sp>
          <p:nvSpPr>
            <p:cNvPr id="8" name="Rectangle 7"/>
            <p:cNvSpPr/>
            <p:nvPr/>
          </p:nvSpPr>
          <p:spPr>
            <a:xfrm>
              <a:off x="3605561" y="938561"/>
              <a:ext cx="4980878" cy="4980878"/>
            </a:xfrm>
            <a:prstGeom prst="rect">
              <a:avLst/>
            </a:prstGeom>
            <a:noFill/>
            <a:ln w="476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598018" y="5441795"/>
              <a:ext cx="2995962" cy="4776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2244886" y="2698217"/>
            <a:ext cx="238398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spc="6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THERE IS</a:t>
            </a:r>
          </a:p>
          <a:p>
            <a:pPr algn="ctr">
              <a:lnSpc>
                <a:spcPct val="150000"/>
              </a:lnSpc>
            </a:pPr>
            <a:r>
              <a:rPr lang="en-US" sz="2000" spc="6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BEAUTY IN</a:t>
            </a:r>
          </a:p>
          <a:p>
            <a:pPr algn="ctr">
              <a:lnSpc>
                <a:spcPct val="150000"/>
              </a:lnSpc>
            </a:pPr>
            <a:r>
              <a:rPr lang="en-US" sz="2000" spc="600" dirty="0">
                <a:solidFill>
                  <a:schemeClr val="bg1"/>
                </a:solidFill>
                <a:latin typeface="Montserrat" charset="0"/>
                <a:ea typeface="Montserrat" charset="0"/>
                <a:cs typeface="Montserrat" charset="0"/>
              </a:rPr>
              <a:t>SIMPLICITY</a:t>
            </a:r>
          </a:p>
        </p:txBody>
      </p:sp>
      <p:sp>
        <p:nvSpPr>
          <p:cNvPr id="13" name="TextBox 12"/>
          <p:cNvSpPr txBox="1"/>
          <p:nvPr/>
        </p:nvSpPr>
        <p:spPr>
          <a:xfrm rot="16200000">
            <a:off x="5340845" y="3290500"/>
            <a:ext cx="25955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EB Garamond 08" charset="0"/>
                <a:ea typeface="EB Garamond 08" charset="0"/>
                <a:cs typeface="EB Garamond 08" charset="0"/>
              </a:rPr>
              <a:t>ALMA</a:t>
            </a:r>
            <a:r>
              <a:rPr lang="en-US" sz="1200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EB Garamond 12" charset="0"/>
                <a:ea typeface="EB Garamond 12" charset="0"/>
                <a:cs typeface="EB Garamond 12" charset="0"/>
              </a:rPr>
              <a:t> | 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EB Garamond 12" charset="0"/>
                <a:ea typeface="EB Garamond 12" charset="0"/>
                <a:cs typeface="EB Garamond 12" charset="0"/>
              </a:rPr>
              <a:t>Presentation Template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7838693" y="2356813"/>
            <a:ext cx="2904564" cy="2573402"/>
            <a:chOff x="7942499" y="2351942"/>
            <a:chExt cx="2904564" cy="2573402"/>
          </a:xfrm>
        </p:grpSpPr>
        <p:grpSp>
          <p:nvGrpSpPr>
            <p:cNvPr id="15" name="Group 14"/>
            <p:cNvGrpSpPr/>
            <p:nvPr/>
          </p:nvGrpSpPr>
          <p:grpSpPr>
            <a:xfrm>
              <a:off x="7942499" y="2891968"/>
              <a:ext cx="2904564" cy="2033376"/>
              <a:chOff x="8335256" y="2895887"/>
              <a:chExt cx="2904564" cy="2033376"/>
            </a:xfrm>
          </p:grpSpPr>
          <p:sp>
            <p:nvSpPr>
              <p:cNvPr id="31" name="TextBox 30"/>
              <p:cNvSpPr txBox="1"/>
              <p:nvPr/>
            </p:nvSpPr>
            <p:spPr>
              <a:xfrm>
                <a:off x="8655658" y="2895887"/>
                <a:ext cx="22637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B Garamond 12" charset="0"/>
                    <a:ea typeface="EB Garamond 12" charset="0"/>
                    <a:cs typeface="EB Garamond 12" charset="0"/>
                  </a:rPr>
                  <a:t>presentation header</a:t>
                </a: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8335256" y="3484572"/>
                <a:ext cx="2904564" cy="14446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Medium" panose="020F0502020204030203" pitchFamily="34" charset="0"/>
                    <a:sym typeface="微软雅黑" panose="020B0503020204020204" pitchFamily="34" charset="-122"/>
                  </a:rPr>
                  <a:t>用户可以在投影仪或者计算机上进行演示，也可以将演示文稿打印出来，制作成胶片，以便应用到更广泛的领域中。利用</a:t>
                </a:r>
                <a:r>
                  <a:rPr lang="id-ID" altLang="en-US" sz="120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Medium" panose="020F0502020204030203" pitchFamily="34" charset="0"/>
                    <a:sym typeface="微软雅黑" panose="020B0503020204020204" pitchFamily="34" charset="-122"/>
                  </a:rPr>
                  <a:t>Microsoft Office PowerPoint</a:t>
                </a:r>
                <a:r>
                  <a:rPr lang="zh-CN" altLang="en-US" sz="120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Medium" panose="020F0502020204030203" pitchFamily="34" charset="0"/>
                    <a:sym typeface="微软雅黑" panose="020B0503020204020204" pitchFamily="34" charset="-122"/>
                  </a:rPr>
                  <a:t>不仅可以创建演示文稿用户可以在投影仪</a:t>
                </a:r>
              </a:p>
            </p:txBody>
          </p:sp>
        </p:grpSp>
        <p:grpSp>
          <p:nvGrpSpPr>
            <p:cNvPr id="16" name="Group 15"/>
            <p:cNvGrpSpPr/>
            <p:nvPr/>
          </p:nvGrpSpPr>
          <p:grpSpPr>
            <a:xfrm>
              <a:off x="9249749" y="2351942"/>
              <a:ext cx="290064" cy="259118"/>
              <a:chOff x="5964017" y="1798978"/>
              <a:chExt cx="290064" cy="259118"/>
            </a:xfrm>
          </p:grpSpPr>
          <p:sp>
            <p:nvSpPr>
              <p:cNvPr id="17" name="Freeform: Shape 50"/>
              <p:cNvSpPr/>
              <p:nvPr/>
            </p:nvSpPr>
            <p:spPr>
              <a:xfrm>
                <a:off x="5964017" y="1798978"/>
                <a:ext cx="290064" cy="259118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79" h="696">
                    <a:moveTo>
                      <a:pt x="738" y="656"/>
                    </a:moveTo>
                    <a:lnTo>
                      <a:pt x="738" y="478"/>
                    </a:lnTo>
                    <a:lnTo>
                      <a:pt x="576" y="387"/>
                    </a:lnTo>
                    <a:lnTo>
                      <a:pt x="576" y="656"/>
                    </a:lnTo>
                    <a:close/>
                    <a:moveTo>
                      <a:pt x="368" y="534"/>
                    </a:moveTo>
                    <a:cubicBezTo>
                      <a:pt x="378" y="534"/>
                      <a:pt x="388" y="544"/>
                      <a:pt x="388" y="554"/>
                    </a:cubicBezTo>
                    <a:lnTo>
                      <a:pt x="388" y="656"/>
                    </a:lnTo>
                    <a:lnTo>
                      <a:pt x="530" y="656"/>
                    </a:lnTo>
                    <a:lnTo>
                      <a:pt x="530" y="351"/>
                    </a:lnTo>
                    <a:lnTo>
                      <a:pt x="530" y="132"/>
                    </a:lnTo>
                    <a:lnTo>
                      <a:pt x="307" y="46"/>
                    </a:lnTo>
                    <a:lnTo>
                      <a:pt x="83" y="132"/>
                    </a:lnTo>
                    <a:lnTo>
                      <a:pt x="83" y="656"/>
                    </a:lnTo>
                    <a:lnTo>
                      <a:pt x="225" y="656"/>
                    </a:lnTo>
                    <a:lnTo>
                      <a:pt x="225" y="554"/>
                    </a:lnTo>
                    <a:cubicBezTo>
                      <a:pt x="225" y="544"/>
                      <a:pt x="236" y="534"/>
                      <a:pt x="246" y="534"/>
                    </a:cubicBezTo>
                    <a:close/>
                    <a:moveTo>
                      <a:pt x="769" y="453"/>
                    </a:moveTo>
                    <a:cubicBezTo>
                      <a:pt x="774" y="453"/>
                      <a:pt x="779" y="463"/>
                      <a:pt x="779" y="468"/>
                    </a:cubicBezTo>
                    <a:lnTo>
                      <a:pt x="779" y="676"/>
                    </a:lnTo>
                    <a:cubicBezTo>
                      <a:pt x="779" y="686"/>
                      <a:pt x="769" y="696"/>
                      <a:pt x="759" y="696"/>
                    </a:cubicBezTo>
                    <a:lnTo>
                      <a:pt x="550" y="696"/>
                    </a:lnTo>
                    <a:lnTo>
                      <a:pt x="368" y="696"/>
                    </a:lnTo>
                    <a:cubicBezTo>
                      <a:pt x="357" y="696"/>
                      <a:pt x="347" y="686"/>
                      <a:pt x="347" y="676"/>
                    </a:cubicBezTo>
                    <a:lnTo>
                      <a:pt x="347" y="575"/>
                    </a:lnTo>
                    <a:lnTo>
                      <a:pt x="266" y="575"/>
                    </a:lnTo>
                    <a:lnTo>
                      <a:pt x="266" y="676"/>
                    </a:lnTo>
                    <a:cubicBezTo>
                      <a:pt x="266" y="686"/>
                      <a:pt x="256" y="696"/>
                      <a:pt x="246" y="696"/>
                    </a:cubicBezTo>
                    <a:lnTo>
                      <a:pt x="63" y="696"/>
                    </a:lnTo>
                    <a:cubicBezTo>
                      <a:pt x="53" y="696"/>
                      <a:pt x="43" y="686"/>
                      <a:pt x="43" y="676"/>
                    </a:cubicBezTo>
                    <a:lnTo>
                      <a:pt x="43" y="148"/>
                    </a:lnTo>
                    <a:lnTo>
                      <a:pt x="28" y="153"/>
                    </a:lnTo>
                    <a:cubicBezTo>
                      <a:pt x="17" y="153"/>
                      <a:pt x="7" y="148"/>
                      <a:pt x="2" y="137"/>
                    </a:cubicBezTo>
                    <a:cubicBezTo>
                      <a:pt x="-3" y="127"/>
                      <a:pt x="2" y="117"/>
                      <a:pt x="12" y="112"/>
                    </a:cubicBezTo>
                    <a:lnTo>
                      <a:pt x="302" y="0"/>
                    </a:lnTo>
                    <a:cubicBezTo>
                      <a:pt x="307" y="0"/>
                      <a:pt x="312" y="0"/>
                      <a:pt x="317" y="0"/>
                    </a:cubicBezTo>
                    <a:lnTo>
                      <a:pt x="601" y="112"/>
                    </a:lnTo>
                    <a:cubicBezTo>
                      <a:pt x="611" y="117"/>
                      <a:pt x="616" y="127"/>
                      <a:pt x="611" y="137"/>
                    </a:cubicBezTo>
                    <a:cubicBezTo>
                      <a:pt x="611" y="148"/>
                      <a:pt x="601" y="153"/>
                      <a:pt x="596" y="153"/>
                    </a:cubicBezTo>
                    <a:cubicBezTo>
                      <a:pt x="591" y="153"/>
                      <a:pt x="591" y="153"/>
                      <a:pt x="586" y="153"/>
                    </a:cubicBezTo>
                    <a:lnTo>
                      <a:pt x="576" y="148"/>
                    </a:lnTo>
                    <a:lnTo>
                      <a:pt x="576" y="3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8" name="Freeform: Shape 51"/>
              <p:cNvSpPr/>
              <p:nvPr/>
            </p:nvSpPr>
            <p:spPr>
              <a:xfrm>
                <a:off x="6070647" y="1859750"/>
                <a:ext cx="14913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1" h="41">
                    <a:moveTo>
                      <a:pt x="0" y="0"/>
                    </a:moveTo>
                    <a:lnTo>
                      <a:pt x="41" y="0"/>
                    </a:lnTo>
                    <a:lnTo>
                      <a:pt x="41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9" name="Freeform: Shape 52"/>
              <p:cNvSpPr/>
              <p:nvPr/>
            </p:nvSpPr>
            <p:spPr>
              <a:xfrm>
                <a:off x="6040448" y="1859750"/>
                <a:ext cx="14913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1" h="41">
                    <a:moveTo>
                      <a:pt x="0" y="0"/>
                    </a:moveTo>
                    <a:lnTo>
                      <a:pt x="41" y="0"/>
                    </a:lnTo>
                    <a:lnTo>
                      <a:pt x="41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0" name="Freeform: Shape 53"/>
              <p:cNvSpPr/>
              <p:nvPr/>
            </p:nvSpPr>
            <p:spPr>
              <a:xfrm>
                <a:off x="6100847" y="1859750"/>
                <a:ext cx="14540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0" h="41">
                    <a:moveTo>
                      <a:pt x="0" y="0"/>
                    </a:moveTo>
                    <a:lnTo>
                      <a:pt x="40" y="0"/>
                    </a:lnTo>
                    <a:lnTo>
                      <a:pt x="40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1" name="Freeform: Shape 54"/>
              <p:cNvSpPr/>
              <p:nvPr/>
            </p:nvSpPr>
            <p:spPr>
              <a:xfrm>
                <a:off x="6070647" y="1891814"/>
                <a:ext cx="14913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1" h="41">
                    <a:moveTo>
                      <a:pt x="0" y="0"/>
                    </a:moveTo>
                    <a:lnTo>
                      <a:pt x="41" y="0"/>
                    </a:lnTo>
                    <a:lnTo>
                      <a:pt x="41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2" name="Freeform: Shape 55"/>
              <p:cNvSpPr/>
              <p:nvPr/>
            </p:nvSpPr>
            <p:spPr>
              <a:xfrm>
                <a:off x="6040448" y="1891814"/>
                <a:ext cx="14913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1" h="41">
                    <a:moveTo>
                      <a:pt x="0" y="0"/>
                    </a:moveTo>
                    <a:lnTo>
                      <a:pt x="41" y="0"/>
                    </a:lnTo>
                    <a:lnTo>
                      <a:pt x="41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3" name="Freeform: Shape 56"/>
              <p:cNvSpPr/>
              <p:nvPr/>
            </p:nvSpPr>
            <p:spPr>
              <a:xfrm>
                <a:off x="6100847" y="1891814"/>
                <a:ext cx="14540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0" h="41">
                    <a:moveTo>
                      <a:pt x="0" y="0"/>
                    </a:moveTo>
                    <a:lnTo>
                      <a:pt x="40" y="0"/>
                    </a:lnTo>
                    <a:lnTo>
                      <a:pt x="40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4" name="Freeform: Shape 57"/>
              <p:cNvSpPr/>
              <p:nvPr/>
            </p:nvSpPr>
            <p:spPr>
              <a:xfrm>
                <a:off x="6070647" y="1922386"/>
                <a:ext cx="14913" cy="1454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1" h="40">
                    <a:moveTo>
                      <a:pt x="0" y="0"/>
                    </a:moveTo>
                    <a:lnTo>
                      <a:pt x="41" y="0"/>
                    </a:lnTo>
                    <a:lnTo>
                      <a:pt x="41" y="40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5" name="Freeform: Shape 58"/>
              <p:cNvSpPr/>
              <p:nvPr/>
            </p:nvSpPr>
            <p:spPr>
              <a:xfrm>
                <a:off x="6040448" y="1922386"/>
                <a:ext cx="14913" cy="1454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1" h="40">
                    <a:moveTo>
                      <a:pt x="0" y="0"/>
                    </a:moveTo>
                    <a:lnTo>
                      <a:pt x="41" y="0"/>
                    </a:lnTo>
                    <a:lnTo>
                      <a:pt x="41" y="40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6" name="Freeform: Shape 59"/>
              <p:cNvSpPr/>
              <p:nvPr/>
            </p:nvSpPr>
            <p:spPr>
              <a:xfrm>
                <a:off x="6100847" y="1922386"/>
                <a:ext cx="14540" cy="1454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0" h="40">
                    <a:moveTo>
                      <a:pt x="0" y="0"/>
                    </a:moveTo>
                    <a:lnTo>
                      <a:pt x="40" y="0"/>
                    </a:lnTo>
                    <a:lnTo>
                      <a:pt x="40" y="40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7" name="Freeform: Shape 60"/>
              <p:cNvSpPr/>
              <p:nvPr/>
            </p:nvSpPr>
            <p:spPr>
              <a:xfrm>
                <a:off x="6070647" y="1952585"/>
                <a:ext cx="14913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1" h="41">
                    <a:moveTo>
                      <a:pt x="0" y="0"/>
                    </a:moveTo>
                    <a:lnTo>
                      <a:pt x="41" y="0"/>
                    </a:lnTo>
                    <a:lnTo>
                      <a:pt x="41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8" name="Freeform: Shape 61"/>
              <p:cNvSpPr/>
              <p:nvPr/>
            </p:nvSpPr>
            <p:spPr>
              <a:xfrm>
                <a:off x="6040448" y="1952585"/>
                <a:ext cx="14913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1" h="41">
                    <a:moveTo>
                      <a:pt x="0" y="0"/>
                    </a:moveTo>
                    <a:lnTo>
                      <a:pt x="41" y="0"/>
                    </a:lnTo>
                    <a:lnTo>
                      <a:pt x="41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9" name="Freeform: Shape 62"/>
              <p:cNvSpPr/>
              <p:nvPr/>
            </p:nvSpPr>
            <p:spPr>
              <a:xfrm>
                <a:off x="6100847" y="1952585"/>
                <a:ext cx="14540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0" h="41">
                    <a:moveTo>
                      <a:pt x="0" y="0"/>
                    </a:moveTo>
                    <a:lnTo>
                      <a:pt x="40" y="0"/>
                    </a:lnTo>
                    <a:lnTo>
                      <a:pt x="40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30" name="Freeform: Shape 63"/>
              <p:cNvSpPr/>
              <p:nvPr/>
            </p:nvSpPr>
            <p:spPr>
              <a:xfrm>
                <a:off x="6201138" y="1988377"/>
                <a:ext cx="14540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0" h="41">
                    <a:moveTo>
                      <a:pt x="0" y="0"/>
                    </a:moveTo>
                    <a:lnTo>
                      <a:pt x="40" y="0"/>
                    </a:lnTo>
                    <a:lnTo>
                      <a:pt x="40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</p:grpSp>
      </p:grp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9575" b="19575"/>
          <a:stretch>
            <a:fillRect/>
          </a:stretch>
        </p:blipFill>
        <p:spPr/>
      </p:pic>
      <p:sp>
        <p:nvSpPr>
          <p:cNvPr id="33" name="TextBox 5"/>
          <p:cNvSpPr txBox="1"/>
          <p:nvPr/>
        </p:nvSpPr>
        <p:spPr>
          <a:xfrm rot="1897617">
            <a:off x="9041300" y="1047816"/>
            <a:ext cx="21852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spc="600" dirty="0">
                <a:gradFill flip="none" rotWithShape="1">
                  <a:gsLst>
                    <a:gs pos="0">
                      <a:srgbClr val="034265"/>
                    </a:gs>
                    <a:gs pos="100000">
                      <a:srgbClr val="38617D"/>
                    </a:gs>
                  </a:gsLst>
                  <a:lin ang="0" scaled="1"/>
                  <a:tileRect/>
                </a:gradFill>
                <a:latin typeface="★日文毛笔" panose="02000609000000000000" pitchFamily="49" charset="-128"/>
                <a:ea typeface="★日文毛笔" panose="02000609000000000000" pitchFamily="49" charset="-128"/>
                <a:cs typeface="Montserrat" charset="0"/>
              </a:rPr>
              <a:t>修身</a:t>
            </a:r>
            <a:endParaRPr lang="en-US" sz="7200" spc="600" dirty="0">
              <a:gradFill flip="none" rotWithShape="1">
                <a:gsLst>
                  <a:gs pos="0">
                    <a:srgbClr val="034265"/>
                  </a:gs>
                  <a:gs pos="100000">
                    <a:srgbClr val="38617D"/>
                  </a:gs>
                </a:gsLst>
                <a:lin ang="0" scaled="1"/>
                <a:tileRect/>
              </a:gradFill>
              <a:latin typeface="★日文毛笔" panose="02000609000000000000" pitchFamily="49" charset="-128"/>
              <a:ea typeface="★日文毛笔" panose="02000609000000000000" pitchFamily="49" charset="-128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713956" y="1815140"/>
            <a:ext cx="5361156" cy="3992880"/>
          </a:xfrm>
          <a:prstGeom prst="rect">
            <a:avLst/>
          </a:prstGeom>
          <a:noFill/>
          <a:ln w="476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1437894" y="2356813"/>
            <a:ext cx="2904564" cy="2573402"/>
            <a:chOff x="7942499" y="2351942"/>
            <a:chExt cx="2904564" cy="2573402"/>
          </a:xfrm>
        </p:grpSpPr>
        <p:grpSp>
          <p:nvGrpSpPr>
            <p:cNvPr id="10" name="Group 9"/>
            <p:cNvGrpSpPr/>
            <p:nvPr/>
          </p:nvGrpSpPr>
          <p:grpSpPr>
            <a:xfrm>
              <a:off x="7942499" y="2891968"/>
              <a:ext cx="2904564" cy="2033376"/>
              <a:chOff x="8335256" y="2895887"/>
              <a:chExt cx="2904564" cy="2033376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8655658" y="2895887"/>
                <a:ext cx="22637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400" spc="3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EB Garamond 12" charset="0"/>
                    <a:ea typeface="EB Garamond 12" charset="0"/>
                    <a:cs typeface="EB Garamond 12" charset="0"/>
                  </a:rPr>
                  <a:t>presentation header</a:t>
                </a: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8335256" y="3484572"/>
                <a:ext cx="2904564" cy="14446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Medium" panose="020F0502020204030203" pitchFamily="34" charset="0"/>
                    <a:sym typeface="微软雅黑" panose="020B0503020204020204" pitchFamily="34" charset="-122"/>
                  </a:rPr>
                  <a:t>用户可以在投影仪或者计算机上进行演示，也可以将演示文稿打印出来，制作成胶片，以便应用到更广泛的领域中。利用</a:t>
                </a:r>
                <a:r>
                  <a:rPr lang="id-ID" altLang="en-US" sz="120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Medium" panose="020F0502020204030203" pitchFamily="34" charset="0"/>
                    <a:sym typeface="微软雅黑" panose="020B0503020204020204" pitchFamily="34" charset="-122"/>
                  </a:rPr>
                  <a:t>Microsoft Office PowerPoint</a:t>
                </a:r>
                <a:r>
                  <a:rPr lang="zh-CN" altLang="en-US" sz="1200" dirty="0">
                    <a:solidFill>
                      <a:srgbClr val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Medium" panose="020F0502020204030203" pitchFamily="34" charset="0"/>
                    <a:sym typeface="微软雅黑" panose="020B0503020204020204" pitchFamily="34" charset="-122"/>
                  </a:rPr>
                  <a:t>不仅可以创建演示文稿用户可以在投影仪</a:t>
                </a:r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9249749" y="2351942"/>
              <a:ext cx="290064" cy="259118"/>
              <a:chOff x="5964017" y="1798978"/>
              <a:chExt cx="290064" cy="259118"/>
            </a:xfrm>
          </p:grpSpPr>
          <p:sp>
            <p:nvSpPr>
              <p:cNvPr id="12" name="Freeform: Shape 50"/>
              <p:cNvSpPr/>
              <p:nvPr/>
            </p:nvSpPr>
            <p:spPr>
              <a:xfrm>
                <a:off x="5964017" y="1798978"/>
                <a:ext cx="290064" cy="259118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779" h="696">
                    <a:moveTo>
                      <a:pt x="738" y="656"/>
                    </a:moveTo>
                    <a:lnTo>
                      <a:pt x="738" y="478"/>
                    </a:lnTo>
                    <a:lnTo>
                      <a:pt x="576" y="387"/>
                    </a:lnTo>
                    <a:lnTo>
                      <a:pt x="576" y="656"/>
                    </a:lnTo>
                    <a:close/>
                    <a:moveTo>
                      <a:pt x="368" y="534"/>
                    </a:moveTo>
                    <a:cubicBezTo>
                      <a:pt x="378" y="534"/>
                      <a:pt x="388" y="544"/>
                      <a:pt x="388" y="554"/>
                    </a:cubicBezTo>
                    <a:lnTo>
                      <a:pt x="388" y="656"/>
                    </a:lnTo>
                    <a:lnTo>
                      <a:pt x="530" y="656"/>
                    </a:lnTo>
                    <a:lnTo>
                      <a:pt x="530" y="351"/>
                    </a:lnTo>
                    <a:lnTo>
                      <a:pt x="530" y="132"/>
                    </a:lnTo>
                    <a:lnTo>
                      <a:pt x="307" y="46"/>
                    </a:lnTo>
                    <a:lnTo>
                      <a:pt x="83" y="132"/>
                    </a:lnTo>
                    <a:lnTo>
                      <a:pt x="83" y="656"/>
                    </a:lnTo>
                    <a:lnTo>
                      <a:pt x="225" y="656"/>
                    </a:lnTo>
                    <a:lnTo>
                      <a:pt x="225" y="554"/>
                    </a:lnTo>
                    <a:cubicBezTo>
                      <a:pt x="225" y="544"/>
                      <a:pt x="236" y="534"/>
                      <a:pt x="246" y="534"/>
                    </a:cubicBezTo>
                    <a:close/>
                    <a:moveTo>
                      <a:pt x="769" y="453"/>
                    </a:moveTo>
                    <a:cubicBezTo>
                      <a:pt x="774" y="453"/>
                      <a:pt x="779" y="463"/>
                      <a:pt x="779" y="468"/>
                    </a:cubicBezTo>
                    <a:lnTo>
                      <a:pt x="779" y="676"/>
                    </a:lnTo>
                    <a:cubicBezTo>
                      <a:pt x="779" y="686"/>
                      <a:pt x="769" y="696"/>
                      <a:pt x="759" y="696"/>
                    </a:cubicBezTo>
                    <a:lnTo>
                      <a:pt x="550" y="696"/>
                    </a:lnTo>
                    <a:lnTo>
                      <a:pt x="368" y="696"/>
                    </a:lnTo>
                    <a:cubicBezTo>
                      <a:pt x="357" y="696"/>
                      <a:pt x="347" y="686"/>
                      <a:pt x="347" y="676"/>
                    </a:cubicBezTo>
                    <a:lnTo>
                      <a:pt x="347" y="575"/>
                    </a:lnTo>
                    <a:lnTo>
                      <a:pt x="266" y="575"/>
                    </a:lnTo>
                    <a:lnTo>
                      <a:pt x="266" y="676"/>
                    </a:lnTo>
                    <a:cubicBezTo>
                      <a:pt x="266" y="686"/>
                      <a:pt x="256" y="696"/>
                      <a:pt x="246" y="696"/>
                    </a:cubicBezTo>
                    <a:lnTo>
                      <a:pt x="63" y="696"/>
                    </a:lnTo>
                    <a:cubicBezTo>
                      <a:pt x="53" y="696"/>
                      <a:pt x="43" y="686"/>
                      <a:pt x="43" y="676"/>
                    </a:cubicBezTo>
                    <a:lnTo>
                      <a:pt x="43" y="148"/>
                    </a:lnTo>
                    <a:lnTo>
                      <a:pt x="28" y="153"/>
                    </a:lnTo>
                    <a:cubicBezTo>
                      <a:pt x="17" y="153"/>
                      <a:pt x="7" y="148"/>
                      <a:pt x="2" y="137"/>
                    </a:cubicBezTo>
                    <a:cubicBezTo>
                      <a:pt x="-3" y="127"/>
                      <a:pt x="2" y="117"/>
                      <a:pt x="12" y="112"/>
                    </a:cubicBezTo>
                    <a:lnTo>
                      <a:pt x="302" y="0"/>
                    </a:lnTo>
                    <a:cubicBezTo>
                      <a:pt x="307" y="0"/>
                      <a:pt x="312" y="0"/>
                      <a:pt x="317" y="0"/>
                    </a:cubicBezTo>
                    <a:lnTo>
                      <a:pt x="601" y="112"/>
                    </a:lnTo>
                    <a:cubicBezTo>
                      <a:pt x="611" y="117"/>
                      <a:pt x="616" y="127"/>
                      <a:pt x="611" y="137"/>
                    </a:cubicBezTo>
                    <a:cubicBezTo>
                      <a:pt x="611" y="148"/>
                      <a:pt x="601" y="153"/>
                      <a:pt x="596" y="153"/>
                    </a:cubicBezTo>
                    <a:cubicBezTo>
                      <a:pt x="591" y="153"/>
                      <a:pt x="591" y="153"/>
                      <a:pt x="586" y="153"/>
                    </a:cubicBezTo>
                    <a:lnTo>
                      <a:pt x="576" y="148"/>
                    </a:lnTo>
                    <a:lnTo>
                      <a:pt x="576" y="3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3" name="Freeform: Shape 51"/>
              <p:cNvSpPr/>
              <p:nvPr/>
            </p:nvSpPr>
            <p:spPr>
              <a:xfrm>
                <a:off x="6070647" y="1859750"/>
                <a:ext cx="14913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1" h="41">
                    <a:moveTo>
                      <a:pt x="0" y="0"/>
                    </a:moveTo>
                    <a:lnTo>
                      <a:pt x="41" y="0"/>
                    </a:lnTo>
                    <a:lnTo>
                      <a:pt x="41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4" name="Freeform: Shape 52"/>
              <p:cNvSpPr/>
              <p:nvPr/>
            </p:nvSpPr>
            <p:spPr>
              <a:xfrm>
                <a:off x="6040448" y="1859750"/>
                <a:ext cx="14913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1" h="41">
                    <a:moveTo>
                      <a:pt x="0" y="0"/>
                    </a:moveTo>
                    <a:lnTo>
                      <a:pt x="41" y="0"/>
                    </a:lnTo>
                    <a:lnTo>
                      <a:pt x="41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5" name="Freeform: Shape 53"/>
              <p:cNvSpPr/>
              <p:nvPr/>
            </p:nvSpPr>
            <p:spPr>
              <a:xfrm>
                <a:off x="6100847" y="1859750"/>
                <a:ext cx="14540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0" h="41">
                    <a:moveTo>
                      <a:pt x="0" y="0"/>
                    </a:moveTo>
                    <a:lnTo>
                      <a:pt x="40" y="0"/>
                    </a:lnTo>
                    <a:lnTo>
                      <a:pt x="40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6" name="Freeform: Shape 54"/>
              <p:cNvSpPr/>
              <p:nvPr/>
            </p:nvSpPr>
            <p:spPr>
              <a:xfrm>
                <a:off x="6070647" y="1891814"/>
                <a:ext cx="14913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1" h="41">
                    <a:moveTo>
                      <a:pt x="0" y="0"/>
                    </a:moveTo>
                    <a:lnTo>
                      <a:pt x="41" y="0"/>
                    </a:lnTo>
                    <a:lnTo>
                      <a:pt x="41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7" name="Freeform: Shape 55"/>
              <p:cNvSpPr/>
              <p:nvPr/>
            </p:nvSpPr>
            <p:spPr>
              <a:xfrm>
                <a:off x="6040448" y="1891814"/>
                <a:ext cx="14913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1" h="41">
                    <a:moveTo>
                      <a:pt x="0" y="0"/>
                    </a:moveTo>
                    <a:lnTo>
                      <a:pt x="41" y="0"/>
                    </a:lnTo>
                    <a:lnTo>
                      <a:pt x="41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8" name="Freeform: Shape 56"/>
              <p:cNvSpPr/>
              <p:nvPr/>
            </p:nvSpPr>
            <p:spPr>
              <a:xfrm>
                <a:off x="6100847" y="1891814"/>
                <a:ext cx="14540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0" h="41">
                    <a:moveTo>
                      <a:pt x="0" y="0"/>
                    </a:moveTo>
                    <a:lnTo>
                      <a:pt x="40" y="0"/>
                    </a:lnTo>
                    <a:lnTo>
                      <a:pt x="40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19" name="Freeform: Shape 57"/>
              <p:cNvSpPr/>
              <p:nvPr/>
            </p:nvSpPr>
            <p:spPr>
              <a:xfrm>
                <a:off x="6070647" y="1922386"/>
                <a:ext cx="14913" cy="1454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1" h="40">
                    <a:moveTo>
                      <a:pt x="0" y="0"/>
                    </a:moveTo>
                    <a:lnTo>
                      <a:pt x="41" y="0"/>
                    </a:lnTo>
                    <a:lnTo>
                      <a:pt x="41" y="40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0" name="Freeform: Shape 58"/>
              <p:cNvSpPr/>
              <p:nvPr/>
            </p:nvSpPr>
            <p:spPr>
              <a:xfrm>
                <a:off x="6040448" y="1922386"/>
                <a:ext cx="14913" cy="1454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1" h="40">
                    <a:moveTo>
                      <a:pt x="0" y="0"/>
                    </a:moveTo>
                    <a:lnTo>
                      <a:pt x="41" y="0"/>
                    </a:lnTo>
                    <a:lnTo>
                      <a:pt x="41" y="40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1" name="Freeform: Shape 59"/>
              <p:cNvSpPr/>
              <p:nvPr/>
            </p:nvSpPr>
            <p:spPr>
              <a:xfrm>
                <a:off x="6100847" y="1922386"/>
                <a:ext cx="14540" cy="14540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0" h="40">
                    <a:moveTo>
                      <a:pt x="0" y="0"/>
                    </a:moveTo>
                    <a:lnTo>
                      <a:pt x="40" y="0"/>
                    </a:lnTo>
                    <a:lnTo>
                      <a:pt x="40" y="40"/>
                    </a:lnTo>
                    <a:lnTo>
                      <a:pt x="0" y="40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2" name="Freeform: Shape 60"/>
              <p:cNvSpPr/>
              <p:nvPr/>
            </p:nvSpPr>
            <p:spPr>
              <a:xfrm>
                <a:off x="6070647" y="1952585"/>
                <a:ext cx="14913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1" h="41">
                    <a:moveTo>
                      <a:pt x="0" y="0"/>
                    </a:moveTo>
                    <a:lnTo>
                      <a:pt x="41" y="0"/>
                    </a:lnTo>
                    <a:lnTo>
                      <a:pt x="41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3" name="Freeform: Shape 61"/>
              <p:cNvSpPr/>
              <p:nvPr/>
            </p:nvSpPr>
            <p:spPr>
              <a:xfrm>
                <a:off x="6040448" y="1952585"/>
                <a:ext cx="14913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1" h="41">
                    <a:moveTo>
                      <a:pt x="0" y="0"/>
                    </a:moveTo>
                    <a:lnTo>
                      <a:pt x="41" y="0"/>
                    </a:lnTo>
                    <a:lnTo>
                      <a:pt x="41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4" name="Freeform: Shape 62"/>
              <p:cNvSpPr/>
              <p:nvPr/>
            </p:nvSpPr>
            <p:spPr>
              <a:xfrm>
                <a:off x="6100847" y="1952585"/>
                <a:ext cx="14540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0" h="41">
                    <a:moveTo>
                      <a:pt x="0" y="0"/>
                    </a:moveTo>
                    <a:lnTo>
                      <a:pt x="40" y="0"/>
                    </a:lnTo>
                    <a:lnTo>
                      <a:pt x="40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  <p:sp>
            <p:nvSpPr>
              <p:cNvPr id="25" name="Freeform: Shape 63"/>
              <p:cNvSpPr/>
              <p:nvPr/>
            </p:nvSpPr>
            <p:spPr>
              <a:xfrm>
                <a:off x="6201138" y="1988377"/>
                <a:ext cx="14540" cy="14913"/>
              </a:xfrm>
              <a:custGeom>
                <a:avLst/>
                <a:gdLst/>
                <a:ahLst/>
                <a:cxnLst>
                  <a:cxn ang="3cd4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40" h="41">
                    <a:moveTo>
                      <a:pt x="0" y="0"/>
                    </a:moveTo>
                    <a:lnTo>
                      <a:pt x="40" y="0"/>
                    </a:lnTo>
                    <a:lnTo>
                      <a:pt x="40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2E323F"/>
              </a:solidFill>
              <a:ln cap="flat">
                <a:noFill/>
                <a:prstDash val="solid"/>
              </a:ln>
            </p:spPr>
            <p:txBody>
              <a:bodyPr vert="horz" wrap="none" lIns="90000" tIns="45000" rIns="90000" bIns="45000" anchor="ctr" anchorCtr="1" compatLnSpc="0"/>
              <a:lstStyle/>
              <a:p>
                <a:pPr marL="0" marR="0" lvl="0" indent="0" rtl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</a:pPr>
                <a:endParaRPr lang="en-US" sz="1800" b="0" i="0" u="none" strike="noStrike" kern="1200" cap="none">
                  <a:ln>
                    <a:noFill/>
                  </a:ln>
                  <a:latin typeface="Liberation Sans" pitchFamily="18"/>
                  <a:ea typeface="Arial Unicode MS" pitchFamily="2"/>
                  <a:cs typeface="Arial Unicode MS" pitchFamily="2"/>
                </a:endParaRPr>
              </a:p>
            </p:txBody>
          </p:sp>
        </p:grpSp>
      </p:grp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5175" b="25175"/>
          <a:stretch>
            <a:fillRect/>
          </a:stretch>
        </p:blipFill>
        <p:spPr/>
      </p:pic>
      <p:sp>
        <p:nvSpPr>
          <p:cNvPr id="28" name="TextBox 5"/>
          <p:cNvSpPr txBox="1"/>
          <p:nvPr/>
        </p:nvSpPr>
        <p:spPr>
          <a:xfrm>
            <a:off x="5976054" y="982801"/>
            <a:ext cx="31854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spc="600" dirty="0">
                <a:gradFill flip="none" rotWithShape="1">
                  <a:gsLst>
                    <a:gs pos="0">
                      <a:srgbClr val="034265"/>
                    </a:gs>
                    <a:gs pos="100000">
                      <a:srgbClr val="38617D"/>
                    </a:gs>
                  </a:gsLst>
                  <a:lin ang="0" scaled="1"/>
                  <a:tileRect/>
                </a:gradFill>
                <a:latin typeface="★日文毛笔" panose="02000609000000000000" pitchFamily="49" charset="-128"/>
                <a:ea typeface="★日文毛笔" panose="02000609000000000000" pitchFamily="49" charset="-128"/>
                <a:cs typeface="Montserrat" charset="0"/>
              </a:rPr>
              <a:t>清新派</a:t>
            </a:r>
            <a:endParaRPr lang="en-US" sz="7200" spc="600" dirty="0">
              <a:gradFill flip="none" rotWithShape="1">
                <a:gsLst>
                  <a:gs pos="0">
                    <a:srgbClr val="034265"/>
                  </a:gs>
                  <a:gs pos="100000">
                    <a:srgbClr val="38617D"/>
                  </a:gs>
                </a:gsLst>
                <a:lin ang="0" scaled="1"/>
                <a:tileRect/>
              </a:gradFill>
              <a:latin typeface="★日文毛笔" panose="02000609000000000000" pitchFamily="49" charset="-128"/>
              <a:ea typeface="★日文毛笔" panose="02000609000000000000" pitchFamily="49" charset="-128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564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8168354" y="3865994"/>
            <a:ext cx="2481061" cy="2310375"/>
            <a:chOff x="3169333" y="4126223"/>
            <a:chExt cx="2481061" cy="2310375"/>
          </a:xfrm>
        </p:grpSpPr>
        <p:sp>
          <p:nvSpPr>
            <p:cNvPr id="23" name="TextBox 22"/>
            <p:cNvSpPr txBox="1"/>
            <p:nvPr/>
          </p:nvSpPr>
          <p:spPr>
            <a:xfrm>
              <a:off x="3169333" y="4126223"/>
              <a:ext cx="22637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EB Garamond 12" charset="0"/>
                  <a:ea typeface="EB Garamond 12" charset="0"/>
                  <a:cs typeface="EB Garamond 12" charset="0"/>
                </a:rPr>
                <a:t>presentation header</a:t>
              </a: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169333" y="4714908"/>
              <a:ext cx="2481061" cy="17216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Medium" panose="020F0502020204030203" pitchFamily="34" charset="0"/>
                  <a:sym typeface="微软雅黑" panose="020B0503020204020204" pitchFamily="34" charset="-122"/>
                </a:rPr>
                <a:t>用户可以在投影仪或者计算机上进行演示，也可以将演示文稿打印出来，制作成胶片，以便应用到更广泛的领域中。利用</a:t>
              </a:r>
              <a:r>
                <a:rPr lang="id-ID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Medium" panose="020F0502020204030203" pitchFamily="34" charset="0"/>
                  <a:sym typeface="微软雅黑" panose="020B0503020204020204" pitchFamily="34" charset="-122"/>
                </a:rPr>
                <a:t>Microsoft Office PowerPoint</a:t>
              </a:r>
              <a:r>
                <a:rPr lang="zh-CN" altLang="en-US" sz="120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Medium" panose="020F0502020204030203" pitchFamily="34" charset="0"/>
                  <a:sym typeface="微软雅黑" panose="020B0503020204020204" pitchFamily="34" charset="-122"/>
                </a:rPr>
                <a:t>不仅可以创建演示文稿用户可以在投影仪</a:t>
              </a:r>
            </a:p>
          </p:txBody>
        </p:sp>
      </p:grpSp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29374" r="29374"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25086" b="25086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4"/>
          <a:srcRect t="13783" b="13783"/>
          <a:stretch>
            <a:fillRect/>
          </a:stretch>
        </p:blipFill>
        <p:spPr/>
      </p:pic>
      <p:pic>
        <p:nvPicPr>
          <p:cNvPr id="8" name="图片占位符 7"/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 t="5858" b="5858"/>
          <a:stretch>
            <a:fillRect/>
          </a:stretch>
        </p:blipFill>
        <p:spPr/>
      </p:pic>
      <p:sp>
        <p:nvSpPr>
          <p:cNvPr id="10" name="TextBox 5"/>
          <p:cNvSpPr txBox="1"/>
          <p:nvPr/>
        </p:nvSpPr>
        <p:spPr>
          <a:xfrm>
            <a:off x="7850458" y="1225600"/>
            <a:ext cx="3698448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600" spc="600" dirty="0">
                <a:gradFill flip="none" rotWithShape="1">
                  <a:gsLst>
                    <a:gs pos="0">
                      <a:srgbClr val="034265"/>
                    </a:gs>
                    <a:gs pos="100000">
                      <a:srgbClr val="38617D"/>
                    </a:gs>
                  </a:gsLst>
                  <a:lin ang="0" scaled="1"/>
                  <a:tileRect/>
                </a:gradFill>
                <a:latin typeface="★日文毛笔" panose="02000609000000000000" pitchFamily="49" charset="-128"/>
                <a:ea typeface="★日文毛笔" panose="02000609000000000000" pitchFamily="49" charset="-128"/>
                <a:cs typeface="Montserrat" charset="0"/>
              </a:rPr>
              <a:t>成</a:t>
            </a:r>
            <a:r>
              <a:rPr lang="zh-CN" altLang="en-US" sz="9600" spc="600" dirty="0">
                <a:gradFill flip="none" rotWithShape="1">
                  <a:gsLst>
                    <a:gs pos="0">
                      <a:srgbClr val="034265"/>
                    </a:gs>
                    <a:gs pos="100000">
                      <a:srgbClr val="38617D"/>
                    </a:gs>
                  </a:gsLst>
                  <a:lin ang="0" scaled="1"/>
                  <a:tileRect/>
                </a:gradFill>
                <a:latin typeface="★日文毛笔" panose="02000609000000000000" pitchFamily="49" charset="-128"/>
                <a:ea typeface="★日文毛笔" panose="02000609000000000000" pitchFamily="49" charset="-128"/>
                <a:cs typeface="Montserrat" charset="0"/>
              </a:rPr>
              <a:t>熟</a:t>
            </a:r>
            <a:endParaRPr lang="en-US" sz="9600" spc="600" dirty="0">
              <a:gradFill flip="none" rotWithShape="1">
                <a:gsLst>
                  <a:gs pos="0">
                    <a:srgbClr val="034265"/>
                  </a:gs>
                  <a:gs pos="100000">
                    <a:srgbClr val="38617D"/>
                  </a:gs>
                </a:gsLst>
                <a:lin ang="0" scaled="1"/>
                <a:tileRect/>
              </a:gradFill>
              <a:latin typeface="★日文毛笔" panose="02000609000000000000" pitchFamily="49" charset="-128"/>
              <a:ea typeface="★日文毛笔" panose="02000609000000000000" pitchFamily="49" charset="-128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768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413913" y="2404084"/>
            <a:ext cx="5416868" cy="3129858"/>
            <a:chOff x="6413913" y="2404084"/>
            <a:chExt cx="5416868" cy="3129858"/>
          </a:xfrm>
        </p:grpSpPr>
        <p:sp>
          <p:nvSpPr>
            <p:cNvPr id="6" name="TextBox 5"/>
            <p:cNvSpPr txBox="1"/>
            <p:nvPr/>
          </p:nvSpPr>
          <p:spPr>
            <a:xfrm>
              <a:off x="6413913" y="2404084"/>
              <a:ext cx="5416868" cy="156966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9600" spc="600" dirty="0">
                  <a:gradFill flip="none" rotWithShape="1">
                    <a:gsLst>
                      <a:gs pos="0">
                        <a:srgbClr val="034265"/>
                      </a:gs>
                      <a:gs pos="100000">
                        <a:srgbClr val="38617D"/>
                      </a:gs>
                    </a:gsLst>
                    <a:lin ang="0" scaled="1"/>
                    <a:tileRect/>
                  </a:gradFill>
                  <a:latin typeface="★日文毛笔" panose="02000609000000000000" pitchFamily="49" charset="-128"/>
                  <a:ea typeface="★日文毛笔" panose="02000609000000000000" pitchFamily="49" charset="-128"/>
                  <a:cs typeface="Montserrat" charset="0"/>
                </a:rPr>
                <a:t>青春的色</a:t>
              </a:r>
              <a:endParaRPr lang="en-US" sz="9600" spc="600" dirty="0">
                <a:gradFill flip="none" rotWithShape="1">
                  <a:gsLst>
                    <a:gs pos="0">
                      <a:srgbClr val="034265"/>
                    </a:gs>
                    <a:gs pos="100000">
                      <a:srgbClr val="38617D"/>
                    </a:gs>
                  </a:gsLst>
                  <a:lin ang="0" scaled="1"/>
                  <a:tileRect/>
                </a:gradFill>
                <a:latin typeface="★日文毛笔" panose="02000609000000000000" pitchFamily="49" charset="-128"/>
                <a:ea typeface="★日文毛笔" panose="02000609000000000000" pitchFamily="49" charset="-128"/>
                <a:cs typeface="Montserrat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693313" y="4298926"/>
              <a:ext cx="226376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EB Garamond 12" charset="0"/>
                  <a:ea typeface="EB Garamond 12" charset="0"/>
                  <a:cs typeface="EB Garamond 12" charset="0"/>
                </a:rPr>
                <a:t>presentation header</a:t>
              </a:r>
            </a:p>
          </p:txBody>
        </p:sp>
        <p:sp>
          <p:nvSpPr>
            <p:cNvPr id="8" name="Rectangle 7"/>
            <p:cNvSpPr/>
            <p:nvPr/>
          </p:nvSpPr>
          <p:spPr>
            <a:xfrm>
              <a:off x="6693313" y="4887611"/>
              <a:ext cx="377862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EB Garamond 08" charset="0"/>
                  <a:ea typeface="EB Garamond 08" charset="0"/>
                  <a:cs typeface="EB Garamond 08" charset="0"/>
                </a:rPr>
                <a:t>Far far away, </a:t>
              </a:r>
              <a:r>
                <a:rPr lang="en-US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EB Garamond 12" charset="0"/>
                  <a:ea typeface="EB Garamond 12" charset="0"/>
                  <a:cs typeface="EB Garamond 12" charset="0"/>
                </a:rPr>
                <a:t>behind the word mountains, far from the countries </a:t>
              </a:r>
              <a:r>
                <a:rPr lang="en-US" sz="1200" i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EB Garamond 12" charset="0"/>
                  <a:ea typeface="EB Garamond 12" charset="0"/>
                  <a:cs typeface="EB Garamond 12" charset="0"/>
                </a:rPr>
                <a:t>Vokalia</a:t>
              </a:r>
              <a:r>
                <a:rPr lang="en-US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EB Garamond 12" charset="0"/>
                  <a:ea typeface="EB Garamond 12" charset="0"/>
                  <a:cs typeface="EB Garamond 12" charset="0"/>
                </a:rPr>
                <a:t> and </a:t>
              </a:r>
              <a:r>
                <a:rPr lang="en-US" sz="1200" i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EB Garamond 12" charset="0"/>
                  <a:ea typeface="EB Garamond 12" charset="0"/>
                  <a:cs typeface="EB Garamond 12" charset="0"/>
                </a:rPr>
                <a:t>Consonantia</a:t>
              </a:r>
              <a:r>
                <a:rPr lang="en-US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EB Garamond 12" charset="0"/>
                  <a:ea typeface="EB Garamond 12" charset="0"/>
                  <a:cs typeface="EB Garamond 12" charset="0"/>
                </a:rPr>
                <a:t>, there live the blind texts. Separated they live in </a:t>
              </a:r>
              <a:r>
                <a:rPr lang="en-US" sz="1200" i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EB Garamond 12" charset="0"/>
                  <a:ea typeface="EB Garamond 12" charset="0"/>
                  <a:cs typeface="EB Garamond 12" charset="0"/>
                </a:rPr>
                <a:t>Bookmarksgrove</a:t>
              </a:r>
              <a:r>
                <a:rPr lang="en-US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EB Garamond 12" charset="0"/>
                  <a:ea typeface="EB Garamond 12" charset="0"/>
                  <a:cs typeface="EB Garamond 12" charset="0"/>
                </a:rPr>
                <a:t>.</a:t>
              </a:r>
            </a:p>
          </p:txBody>
        </p:sp>
      </p:grpSp>
      <p:pic>
        <p:nvPicPr>
          <p:cNvPr id="3" name="图片占位符 2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19469" b="1946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83871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t="22933" b="22933"/>
          <a:stretch>
            <a:fillRect/>
          </a:stretch>
        </p:blipFill>
        <p:spPr/>
      </p:pic>
      <p:pic>
        <p:nvPicPr>
          <p:cNvPr id="7" name="图片占位符 6"/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t="30003" b="30003"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t="19479" b="1947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835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16214" r="16214"/>
          <a:stretch>
            <a:fillRect/>
          </a:stretch>
        </p:blipFill>
        <p:spPr/>
      </p:pic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l="11281" r="11281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t="18568" b="18568"/>
          <a:stretch>
            <a:fillRect/>
          </a:stretch>
        </p:blipFill>
        <p:spPr/>
      </p:pic>
      <p:sp>
        <p:nvSpPr>
          <p:cNvPr id="5" name="TextBox 5"/>
          <p:cNvSpPr txBox="1"/>
          <p:nvPr/>
        </p:nvSpPr>
        <p:spPr>
          <a:xfrm>
            <a:off x="3531295" y="793887"/>
            <a:ext cx="1548822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9600" spc="600" dirty="0">
                <a:gradFill flip="none" rotWithShape="1">
                  <a:gsLst>
                    <a:gs pos="0">
                      <a:srgbClr val="034265"/>
                    </a:gs>
                    <a:gs pos="100000">
                      <a:srgbClr val="38617D"/>
                    </a:gs>
                  </a:gsLst>
                  <a:lin ang="0" scaled="1"/>
                  <a:tileRect/>
                </a:gradFill>
                <a:latin typeface="中山行书百年纪念版" panose="02010609000101010101" pitchFamily="49" charset="-122"/>
                <a:ea typeface="中山行书百年纪念版" panose="02010609000101010101" pitchFamily="49" charset="-122"/>
                <a:cs typeface="Montserrat" charset="0"/>
              </a:rPr>
              <a:t>谢</a:t>
            </a:r>
            <a:endParaRPr lang="en-US" altLang="zh-CN" sz="9600" spc="600" dirty="0">
              <a:gradFill flip="none" rotWithShape="1">
                <a:gsLst>
                  <a:gs pos="0">
                    <a:srgbClr val="034265"/>
                  </a:gs>
                  <a:gs pos="100000">
                    <a:srgbClr val="38617D"/>
                  </a:gs>
                </a:gsLst>
                <a:lin ang="0" scaled="1"/>
                <a:tileRect/>
              </a:gradFill>
              <a:latin typeface="中山行书百年纪念版" panose="02010609000101010101" pitchFamily="49" charset="-122"/>
              <a:ea typeface="中山行书百年纪念版" panose="02010609000101010101" pitchFamily="49" charset="-122"/>
              <a:cs typeface="Montserrat" charset="0"/>
            </a:endParaRPr>
          </a:p>
          <a:p>
            <a:r>
              <a:rPr lang="zh-CN" altLang="en-US" sz="9600" spc="600" dirty="0">
                <a:gradFill flip="none" rotWithShape="1">
                  <a:gsLst>
                    <a:gs pos="0">
                      <a:srgbClr val="034265"/>
                    </a:gs>
                    <a:gs pos="100000">
                      <a:srgbClr val="38617D"/>
                    </a:gs>
                  </a:gsLst>
                  <a:lin ang="0" scaled="1"/>
                  <a:tileRect/>
                </a:gradFill>
                <a:latin typeface="中山行书百年纪念版" panose="02010609000101010101" pitchFamily="49" charset="-122"/>
                <a:ea typeface="中山行书百年纪念版" panose="02010609000101010101" pitchFamily="49" charset="-122"/>
                <a:cs typeface="Montserrat" charset="0"/>
              </a:rPr>
              <a:t>谢</a:t>
            </a:r>
            <a:endParaRPr lang="en-US" sz="9600" spc="600" dirty="0">
              <a:gradFill flip="none" rotWithShape="1">
                <a:gsLst>
                  <a:gs pos="0">
                    <a:srgbClr val="034265"/>
                  </a:gs>
                  <a:gs pos="100000">
                    <a:srgbClr val="38617D"/>
                  </a:gs>
                </a:gsLst>
                <a:lin ang="0" scaled="1"/>
                <a:tileRect/>
              </a:gradFill>
              <a:latin typeface="中山行书百年纪念版" panose="02010609000101010101" pitchFamily="49" charset="-122"/>
              <a:ea typeface="中山行书百年纪念版" panose="02010609000101010101" pitchFamily="49" charset="-122"/>
              <a:cs typeface="Montserra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4422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1365</TotalTime>
  <Words>971</Words>
  <Application>Microsoft Office PowerPoint</Application>
  <PresentationFormat>宽屏</PresentationFormat>
  <Paragraphs>98</Paragraphs>
  <Slides>27</Slides>
  <Notes>2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1" baseType="lpstr">
      <vt:lpstr>★日文毛笔</vt:lpstr>
      <vt:lpstr>Arial Unicode MS</vt:lpstr>
      <vt:lpstr>EB Garamond 08</vt:lpstr>
      <vt:lpstr>EB Garamond 12</vt:lpstr>
      <vt:lpstr>Lato Medium</vt:lpstr>
      <vt:lpstr>Liberation Sans</vt:lpstr>
      <vt:lpstr>等线</vt:lpstr>
      <vt:lpstr>等线</vt:lpstr>
      <vt:lpstr>微软雅黑</vt:lpstr>
      <vt:lpstr>中山行书百年纪念版</vt:lpstr>
      <vt:lpstr>Arial</vt:lpstr>
      <vt:lpstr>Calibri</vt:lpstr>
      <vt:lpstr>Montserrat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00.00</dc:creator>
  <cp:lastModifiedBy>nong</cp:lastModifiedBy>
  <cp:revision>82</cp:revision>
  <dcterms:created xsi:type="dcterms:W3CDTF">2017-04-20T05:09:29Z</dcterms:created>
  <dcterms:modified xsi:type="dcterms:W3CDTF">2018-03-07T15:12:26Z</dcterms:modified>
</cp:coreProperties>
</file>