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7" r:id="rId3"/>
    <p:sldId id="258" r:id="rId4"/>
    <p:sldId id="283" r:id="rId5"/>
    <p:sldId id="290" r:id="rId6"/>
    <p:sldId id="284" r:id="rId7"/>
    <p:sldId id="285" r:id="rId8"/>
    <p:sldId id="263" r:id="rId9"/>
    <p:sldId id="287" r:id="rId10"/>
    <p:sldId id="288" r:id="rId11"/>
    <p:sldId id="289" r:id="rId12"/>
    <p:sldId id="267" r:id="rId13"/>
    <p:sldId id="268" r:id="rId14"/>
    <p:sldId id="269" r:id="rId15"/>
    <p:sldId id="270" r:id="rId16"/>
    <p:sldId id="271" r:id="rId17"/>
    <p:sldId id="272" r:id="rId18"/>
    <p:sldId id="273" r:id="rId19"/>
    <p:sldId id="274" r:id="rId20"/>
    <p:sldId id="275" r:id="rId21"/>
    <p:sldId id="276" r:id="rId22"/>
    <p:sldId id="277" r:id="rId23"/>
    <p:sldId id="279" r:id="rId24"/>
    <p:sldId id="278" r:id="rId25"/>
    <p:sldId id="280" r:id="rId26"/>
    <p:sldId id="281" r:id="rId27"/>
  </p:sldIdLst>
  <p:sldSz cx="12192000" cy="6858000"/>
  <p:notesSz cx="7104063" cy="10234613"/>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211E"/>
    <a:srgbClr val="CAD0D8"/>
    <a:srgbClr val="C2B4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15" autoAdjust="0"/>
  </p:normalViewPr>
  <p:slideViewPr>
    <p:cSldViewPr snapToGrid="0">
      <p:cViewPr>
        <p:scale>
          <a:sx n="50" d="100"/>
          <a:sy n="50" d="100"/>
        </p:scale>
        <p:origin x="-1814" y="-965"/>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2020/3/11</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4247771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9525"/>
            <a:ext cx="6140450" cy="34544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en-US" dirty="0" smtClean="0"/>
          </a:p>
        </p:txBody>
      </p:sp>
      <p:sp>
        <p:nvSpPr>
          <p:cNvPr id="4" name="Slide Number Placeholder 3"/>
          <p:cNvSpPr>
            <a:spLocks noGrp="1"/>
          </p:cNvSpPr>
          <p:nvPr>
            <p:ph type="sldNum" sz="quarter" idx="10"/>
          </p:nvPr>
        </p:nvSpPr>
        <p:spPr/>
        <p:txBody>
          <a:bodyPr/>
          <a:lstStyle/>
          <a:p>
            <a:fld id="{D7E801C0-4241-4A9A-AC7B-FD03F9E634CD}" type="slidenum">
              <a:rPr lang="en-US" smtClean="0"/>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9525"/>
            <a:ext cx="6140450" cy="34544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en-US" dirty="0"/>
          </a:p>
        </p:txBody>
      </p:sp>
      <p:sp>
        <p:nvSpPr>
          <p:cNvPr id="4" name="Slide Number Placeholder 3"/>
          <p:cNvSpPr>
            <a:spLocks noGrp="1"/>
          </p:cNvSpPr>
          <p:nvPr>
            <p:ph type="sldNum" sz="quarter" idx="10"/>
          </p:nvPr>
        </p:nvSpPr>
        <p:spPr/>
        <p:txBody>
          <a:bodyPr/>
          <a:lstStyle/>
          <a:p>
            <a:fld id="{D7E801C0-4241-4A9A-AC7B-FD03F9E634CD}" type="slidenum">
              <a:rPr lang="en-US" smtClean="0"/>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9525"/>
            <a:ext cx="6140450" cy="34544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en-US" dirty="0" smtClean="0"/>
          </a:p>
        </p:txBody>
      </p:sp>
      <p:sp>
        <p:nvSpPr>
          <p:cNvPr id="4" name="Slide Number Placeholder 3"/>
          <p:cNvSpPr>
            <a:spLocks noGrp="1"/>
          </p:cNvSpPr>
          <p:nvPr>
            <p:ph type="sldNum" sz="quarter" idx="10"/>
          </p:nvPr>
        </p:nvSpPr>
        <p:spPr/>
        <p:txBody>
          <a:bodyPr/>
          <a:lstStyle/>
          <a:p>
            <a:fld id="{D7E801C0-4241-4A9A-AC7B-FD03F9E634CD}" type="slidenum">
              <a:rPr lang="en-US" smtClean="0"/>
              <a:t>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9525"/>
            <a:ext cx="6140450" cy="34544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en-US" dirty="0" smtClean="0"/>
          </a:p>
        </p:txBody>
      </p:sp>
      <p:sp>
        <p:nvSpPr>
          <p:cNvPr id="4" name="Slide Number Placeholder 3"/>
          <p:cNvSpPr>
            <a:spLocks noGrp="1"/>
          </p:cNvSpPr>
          <p:nvPr>
            <p:ph type="sldNum" sz="quarter" idx="10"/>
          </p:nvPr>
        </p:nvSpPr>
        <p:spPr/>
        <p:txBody>
          <a:bodyPr/>
          <a:lstStyle/>
          <a:p>
            <a:fld id="{D7E801C0-4241-4A9A-AC7B-FD03F9E634CD}" type="slidenum">
              <a:rPr lang="en-US" smtClean="0"/>
              <a:t>11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26</a:t>
            </a:fld>
            <a:endParaRPr lang="zh-CN" altLang="en-US"/>
          </a:p>
        </p:txBody>
      </p:sp>
    </p:spTree>
    <p:extLst>
      <p:ext uri="{BB962C8B-B14F-4D97-AF65-F5344CB8AC3E}">
        <p14:creationId xmlns:p14="http://schemas.microsoft.com/office/powerpoint/2010/main" val="17178465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t>2020/3/11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
        <p:nvSpPr>
          <p:cNvPr id="9" name="矩形 8"/>
          <p:cNvSpPr/>
          <p:nvPr userDrawn="1"/>
        </p:nvSpPr>
        <p:spPr>
          <a:xfrm>
            <a:off x="8839578" y="645017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t>2020/3/11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2020/3/11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2020/3/11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2020/3/11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2020/3/11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EAM">
    <p:spTree>
      <p:nvGrpSpPr>
        <p:cNvPr id="1" name=""/>
        <p:cNvGrpSpPr/>
        <p:nvPr/>
      </p:nvGrpSpPr>
      <p:grpSpPr>
        <a:xfrm>
          <a:off x="0" y="0"/>
          <a:ext cx="0" cy="0"/>
          <a:chOff x="0" y="0"/>
          <a:chExt cx="0" cy="0"/>
        </a:xfrm>
      </p:grpSpPr>
      <p:sp>
        <p:nvSpPr>
          <p:cNvPr id="3" name="Text Placeholder 2"/>
          <p:cNvSpPr>
            <a:spLocks noGrp="1"/>
          </p:cNvSpPr>
          <p:nvPr>
            <p:ph type="body" sz="quarter" idx="34" hasCustomPrompt="1"/>
          </p:nvPr>
        </p:nvSpPr>
        <p:spPr>
          <a:xfrm>
            <a:off x="421264" y="483852"/>
            <a:ext cx="6873933" cy="1263364"/>
          </a:xfrm>
        </p:spPr>
        <p:txBody>
          <a:bodyPr>
            <a:noAutofit/>
          </a:bodyPr>
          <a:lstStyle>
            <a:lvl1pPr marL="0" indent="0">
              <a:buNone/>
              <a:defRPr sz="8800" baseline="0">
                <a:latin typeface="Elephant" panose="02020904090505020303" pitchFamily="18" charset="0"/>
              </a:defRPr>
            </a:lvl1pPr>
          </a:lstStyle>
          <a:p>
            <a:pPr lvl="0"/>
            <a:r>
              <a:rPr lang="en-US" dirty="0" smtClean="0"/>
              <a:t>Key People</a:t>
            </a:r>
            <a:endParaRPr lang="en-US" dirty="0"/>
          </a:p>
        </p:txBody>
      </p:sp>
      <p:sp>
        <p:nvSpPr>
          <p:cNvPr id="15" name="Picture Placeholder 9"/>
          <p:cNvSpPr>
            <a:spLocks noGrp="1"/>
          </p:cNvSpPr>
          <p:nvPr>
            <p:ph type="pic" sz="quarter" idx="15"/>
          </p:nvPr>
        </p:nvSpPr>
        <p:spPr>
          <a:xfrm>
            <a:off x="3994321" y="2235234"/>
            <a:ext cx="1942923" cy="2847995"/>
          </a:xfrm>
          <a:prstGeom prst="snip2DiagRect">
            <a:avLst>
              <a:gd name="adj1" fmla="val 26579"/>
              <a:gd name="adj2" fmla="val 0"/>
            </a:avLst>
          </a:prstGeom>
        </p:spPr>
        <p:txBody>
          <a:bodyPr/>
          <a:lstStyle/>
          <a:p>
            <a:endParaRPr lang="en-US"/>
          </a:p>
        </p:txBody>
      </p:sp>
      <p:sp>
        <p:nvSpPr>
          <p:cNvPr id="16" name="Isosceles Triangle 15"/>
          <p:cNvSpPr/>
          <p:nvPr userDrawn="1"/>
        </p:nvSpPr>
        <p:spPr>
          <a:xfrm>
            <a:off x="5424541" y="4566071"/>
            <a:ext cx="514349" cy="520701"/>
          </a:xfrm>
          <a:prstGeom prst="triangle">
            <a:avLst>
              <a:gd name="adj" fmla="val 100000"/>
            </a:avLst>
          </a:prstGeom>
          <a:solidFill>
            <a:srgbClr val="14A8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 dirty="0">
              <a:solidFill>
                <a:schemeClr val="tx1">
                  <a:lumMod val="85000"/>
                  <a:lumOff val="15000"/>
                </a:schemeClr>
              </a:solidFill>
              <a:latin typeface="Elephant" panose="02020904090505020303" pitchFamily="18" charset="0"/>
            </a:endParaRPr>
          </a:p>
        </p:txBody>
      </p:sp>
      <p:sp>
        <p:nvSpPr>
          <p:cNvPr id="18" name="Text Placeholder 11"/>
          <p:cNvSpPr>
            <a:spLocks noGrp="1"/>
          </p:cNvSpPr>
          <p:nvPr>
            <p:ph type="body" sz="quarter" idx="16" hasCustomPrompt="1"/>
          </p:nvPr>
        </p:nvSpPr>
        <p:spPr>
          <a:xfrm>
            <a:off x="5613457" y="4762922"/>
            <a:ext cx="411163" cy="312909"/>
          </a:xfrm>
        </p:spPr>
        <p:txBody>
          <a:bodyPr>
            <a:noAutofit/>
          </a:bodyPr>
          <a:lstStyle>
            <a:lvl1pPr marL="0" indent="0">
              <a:buNone/>
              <a:defRPr sz="2000">
                <a:solidFill>
                  <a:schemeClr val="bg1"/>
                </a:solidFill>
                <a:latin typeface="Elephant" panose="02020904090505020303" pitchFamily="18" charset="0"/>
              </a:defRPr>
            </a:lvl1pPr>
          </a:lstStyle>
          <a:p>
            <a:pPr lvl="0"/>
            <a:r>
              <a:rPr lang="en-US" dirty="0" smtClean="0"/>
              <a:t>2</a:t>
            </a:r>
            <a:endParaRPr lang="en-US" dirty="0"/>
          </a:p>
        </p:txBody>
      </p:sp>
      <p:cxnSp>
        <p:nvCxnSpPr>
          <p:cNvPr id="20" name="Straight Connector 19"/>
          <p:cNvCxnSpPr/>
          <p:nvPr userDrawn="1"/>
        </p:nvCxnSpPr>
        <p:spPr>
          <a:xfrm flipH="1">
            <a:off x="3413437" y="469338"/>
            <a:ext cx="6619285" cy="6619285"/>
          </a:xfrm>
          <a:prstGeom prst="line">
            <a:avLst/>
          </a:prstGeom>
          <a:ln w="31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7" name="Picture Placeholder 9"/>
          <p:cNvSpPr>
            <a:spLocks noGrp="1"/>
          </p:cNvSpPr>
          <p:nvPr>
            <p:ph type="pic" sz="quarter" idx="17"/>
          </p:nvPr>
        </p:nvSpPr>
        <p:spPr>
          <a:xfrm>
            <a:off x="6530625" y="3477655"/>
            <a:ext cx="1942923" cy="2847995"/>
          </a:xfrm>
          <a:prstGeom prst="snip2DiagRect">
            <a:avLst>
              <a:gd name="adj1" fmla="val 26579"/>
              <a:gd name="adj2" fmla="val 0"/>
            </a:avLst>
          </a:prstGeom>
        </p:spPr>
        <p:txBody>
          <a:bodyPr/>
          <a:lstStyle/>
          <a:p>
            <a:endParaRPr lang="en-US"/>
          </a:p>
        </p:txBody>
      </p:sp>
      <p:sp>
        <p:nvSpPr>
          <p:cNvPr id="28" name="Isosceles Triangle 27"/>
          <p:cNvSpPr/>
          <p:nvPr userDrawn="1"/>
        </p:nvSpPr>
        <p:spPr>
          <a:xfrm>
            <a:off x="7958464" y="5803730"/>
            <a:ext cx="514349" cy="520701"/>
          </a:xfrm>
          <a:prstGeom prst="triangle">
            <a:avLst>
              <a:gd name="adj" fmla="val 10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 dirty="0">
              <a:solidFill>
                <a:schemeClr val="tx1">
                  <a:lumMod val="85000"/>
                  <a:lumOff val="15000"/>
                </a:schemeClr>
              </a:solidFill>
              <a:latin typeface="Elephant" panose="02020904090505020303" pitchFamily="18" charset="0"/>
            </a:endParaRPr>
          </a:p>
        </p:txBody>
      </p:sp>
      <p:sp>
        <p:nvSpPr>
          <p:cNvPr id="29" name="Text Placeholder 11"/>
          <p:cNvSpPr>
            <a:spLocks noGrp="1"/>
          </p:cNvSpPr>
          <p:nvPr>
            <p:ph type="body" sz="quarter" idx="18" hasCustomPrompt="1"/>
          </p:nvPr>
        </p:nvSpPr>
        <p:spPr>
          <a:xfrm>
            <a:off x="8147380" y="6000581"/>
            <a:ext cx="411163" cy="312909"/>
          </a:xfrm>
        </p:spPr>
        <p:txBody>
          <a:bodyPr>
            <a:noAutofit/>
          </a:bodyPr>
          <a:lstStyle>
            <a:lvl1pPr marL="0" indent="0">
              <a:buNone/>
              <a:defRPr sz="2000">
                <a:solidFill>
                  <a:schemeClr val="bg1"/>
                </a:solidFill>
                <a:latin typeface="Elephant" panose="02020904090505020303" pitchFamily="18" charset="0"/>
              </a:defRPr>
            </a:lvl1pPr>
          </a:lstStyle>
          <a:p>
            <a:pPr lvl="0"/>
            <a:r>
              <a:rPr lang="en-US" dirty="0" smtClean="0"/>
              <a:t>3</a:t>
            </a:r>
            <a:endParaRPr lang="en-US" dirty="0"/>
          </a:p>
        </p:txBody>
      </p:sp>
      <p:sp>
        <p:nvSpPr>
          <p:cNvPr id="34" name="Picture Placeholder 9"/>
          <p:cNvSpPr>
            <a:spLocks noGrp="1"/>
          </p:cNvSpPr>
          <p:nvPr>
            <p:ph type="pic" sz="quarter" idx="19"/>
          </p:nvPr>
        </p:nvSpPr>
        <p:spPr>
          <a:xfrm>
            <a:off x="8979553" y="1027667"/>
            <a:ext cx="1942923" cy="2847995"/>
          </a:xfrm>
          <a:prstGeom prst="snip2DiagRect">
            <a:avLst>
              <a:gd name="adj1" fmla="val 26579"/>
              <a:gd name="adj2" fmla="val 0"/>
            </a:avLst>
          </a:prstGeom>
        </p:spPr>
        <p:txBody>
          <a:bodyPr/>
          <a:lstStyle/>
          <a:p>
            <a:endParaRPr lang="en-US"/>
          </a:p>
        </p:txBody>
      </p:sp>
      <p:sp>
        <p:nvSpPr>
          <p:cNvPr id="35" name="Isosceles Triangle 34"/>
          <p:cNvSpPr/>
          <p:nvPr userDrawn="1"/>
        </p:nvSpPr>
        <p:spPr>
          <a:xfrm>
            <a:off x="10408185" y="3354535"/>
            <a:ext cx="514349" cy="520701"/>
          </a:xfrm>
          <a:prstGeom prst="triangle">
            <a:avLst>
              <a:gd name="adj" fmla="val 100000"/>
            </a:avLst>
          </a:prstGeom>
          <a:solidFill>
            <a:srgbClr val="706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 dirty="0">
              <a:solidFill>
                <a:schemeClr val="tx1">
                  <a:lumMod val="85000"/>
                  <a:lumOff val="15000"/>
                </a:schemeClr>
              </a:solidFill>
              <a:latin typeface="Elephant" panose="02020904090505020303" pitchFamily="18" charset="0"/>
            </a:endParaRPr>
          </a:p>
        </p:txBody>
      </p:sp>
      <p:sp>
        <p:nvSpPr>
          <p:cNvPr id="36" name="Text Placeholder 11"/>
          <p:cNvSpPr>
            <a:spLocks noGrp="1"/>
          </p:cNvSpPr>
          <p:nvPr>
            <p:ph type="body" sz="quarter" idx="20" hasCustomPrompt="1"/>
          </p:nvPr>
        </p:nvSpPr>
        <p:spPr>
          <a:xfrm>
            <a:off x="10597101" y="3551386"/>
            <a:ext cx="411163" cy="312909"/>
          </a:xfrm>
        </p:spPr>
        <p:txBody>
          <a:bodyPr>
            <a:noAutofit/>
          </a:bodyPr>
          <a:lstStyle>
            <a:lvl1pPr marL="0" indent="0">
              <a:buNone/>
              <a:defRPr sz="2000">
                <a:solidFill>
                  <a:schemeClr val="bg1"/>
                </a:solidFill>
                <a:latin typeface="Elephant" panose="02020904090505020303" pitchFamily="18" charset="0"/>
              </a:defRPr>
            </a:lvl1pPr>
          </a:lstStyle>
          <a:p>
            <a:pPr lvl="0"/>
            <a:r>
              <a:rPr lang="en-US" dirty="0" smtClean="0"/>
              <a:t>4</a:t>
            </a:r>
            <a:endParaRPr lang="en-US" dirty="0"/>
          </a:p>
        </p:txBody>
      </p:sp>
      <p:sp>
        <p:nvSpPr>
          <p:cNvPr id="37" name="Picture Placeholder 9"/>
          <p:cNvSpPr>
            <a:spLocks noGrp="1"/>
          </p:cNvSpPr>
          <p:nvPr>
            <p:ph type="pic" sz="quarter" idx="21"/>
          </p:nvPr>
        </p:nvSpPr>
        <p:spPr>
          <a:xfrm>
            <a:off x="1652138" y="3684030"/>
            <a:ext cx="1942923" cy="2847995"/>
          </a:xfrm>
          <a:prstGeom prst="snip2DiagRect">
            <a:avLst>
              <a:gd name="adj1" fmla="val 26579"/>
              <a:gd name="adj2" fmla="val 0"/>
            </a:avLst>
          </a:prstGeom>
        </p:spPr>
        <p:txBody>
          <a:bodyPr/>
          <a:lstStyle/>
          <a:p>
            <a:endParaRPr lang="en-US"/>
          </a:p>
        </p:txBody>
      </p:sp>
      <p:sp>
        <p:nvSpPr>
          <p:cNvPr id="38" name="Isosceles Triangle 37"/>
          <p:cNvSpPr/>
          <p:nvPr userDrawn="1"/>
        </p:nvSpPr>
        <p:spPr>
          <a:xfrm>
            <a:off x="3082358" y="6014867"/>
            <a:ext cx="514349" cy="520701"/>
          </a:xfrm>
          <a:prstGeom prst="triangle">
            <a:avLst>
              <a:gd name="adj" fmla="val 100000"/>
            </a:avLst>
          </a:prstGeom>
          <a:solidFill>
            <a:srgbClr val="E52D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 dirty="0">
              <a:solidFill>
                <a:schemeClr val="tx1">
                  <a:lumMod val="85000"/>
                  <a:lumOff val="15000"/>
                </a:schemeClr>
              </a:solidFill>
              <a:latin typeface="Elephant" panose="02020904090505020303" pitchFamily="18" charset="0"/>
            </a:endParaRPr>
          </a:p>
        </p:txBody>
      </p:sp>
      <p:sp>
        <p:nvSpPr>
          <p:cNvPr id="39" name="Text Placeholder 11"/>
          <p:cNvSpPr>
            <a:spLocks noGrp="1"/>
          </p:cNvSpPr>
          <p:nvPr>
            <p:ph type="body" sz="quarter" idx="22" hasCustomPrompt="1"/>
          </p:nvPr>
        </p:nvSpPr>
        <p:spPr>
          <a:xfrm>
            <a:off x="3271274" y="6211718"/>
            <a:ext cx="411163" cy="312909"/>
          </a:xfrm>
        </p:spPr>
        <p:txBody>
          <a:bodyPr>
            <a:noAutofit/>
          </a:bodyPr>
          <a:lstStyle>
            <a:lvl1pPr marL="0" indent="0">
              <a:buNone/>
              <a:defRPr sz="2000">
                <a:solidFill>
                  <a:schemeClr val="bg1"/>
                </a:solidFill>
                <a:latin typeface="Elephant" panose="02020904090505020303" pitchFamily="18" charset="0"/>
              </a:defRPr>
            </a:lvl1pPr>
          </a:lstStyle>
          <a:p>
            <a:pPr lvl="0"/>
            <a:r>
              <a:rPr lang="en-US" dirty="0" smtClean="0"/>
              <a:t>1</a:t>
            </a:r>
            <a:endParaRPr lang="en-US" dirty="0"/>
          </a:p>
        </p:txBody>
      </p:sp>
      <p:cxnSp>
        <p:nvCxnSpPr>
          <p:cNvPr id="40" name="Straight Connector 39"/>
          <p:cNvCxnSpPr/>
          <p:nvPr userDrawn="1"/>
        </p:nvCxnSpPr>
        <p:spPr>
          <a:xfrm flipH="1">
            <a:off x="1230057" y="3674471"/>
            <a:ext cx="914400" cy="914400"/>
          </a:xfrm>
          <a:prstGeom prst="line">
            <a:avLst/>
          </a:prstGeom>
          <a:ln w="31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userDrawn="1"/>
        </p:nvCxnSpPr>
        <p:spPr>
          <a:xfrm flipH="1">
            <a:off x="10408185" y="-2748867"/>
            <a:ext cx="6619285" cy="6619285"/>
          </a:xfrm>
          <a:prstGeom prst="line">
            <a:avLst/>
          </a:prstGeom>
          <a:ln w="31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userDrawn="1"/>
        </p:nvCxnSpPr>
        <p:spPr>
          <a:xfrm flipH="1">
            <a:off x="8470177" y="-4636990"/>
            <a:ext cx="6619285" cy="6619285"/>
          </a:xfrm>
          <a:prstGeom prst="line">
            <a:avLst/>
          </a:prstGeom>
          <a:ln w="31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5" name="Text Placeholder 44"/>
          <p:cNvSpPr>
            <a:spLocks noGrp="1"/>
          </p:cNvSpPr>
          <p:nvPr>
            <p:ph type="body" sz="quarter" idx="23" hasCustomPrompt="1"/>
          </p:nvPr>
        </p:nvSpPr>
        <p:spPr>
          <a:xfrm>
            <a:off x="8936311" y="3906364"/>
            <a:ext cx="2463130" cy="294031"/>
          </a:xfrm>
        </p:spPr>
        <p:txBody>
          <a:bodyPr>
            <a:normAutofit/>
          </a:bodyPr>
          <a:lstStyle>
            <a:lvl1pPr marL="0" indent="0">
              <a:buNone/>
              <a:defRPr sz="2000" b="1" i="0">
                <a:latin typeface="Georgia" panose="02040502050405020303" pitchFamily="18" charset="0"/>
              </a:defRPr>
            </a:lvl1pPr>
          </a:lstStyle>
          <a:p>
            <a:pPr lvl="0"/>
            <a:r>
              <a:rPr lang="en-US" dirty="0" smtClean="0"/>
              <a:t>Michael Jackson</a:t>
            </a:r>
            <a:endParaRPr lang="en-US" dirty="0"/>
          </a:p>
        </p:txBody>
      </p:sp>
      <p:sp>
        <p:nvSpPr>
          <p:cNvPr id="46" name="Text Placeholder 44"/>
          <p:cNvSpPr>
            <a:spLocks noGrp="1"/>
          </p:cNvSpPr>
          <p:nvPr>
            <p:ph type="body" sz="quarter" idx="24" hasCustomPrompt="1"/>
          </p:nvPr>
        </p:nvSpPr>
        <p:spPr>
          <a:xfrm>
            <a:off x="8936311" y="4173236"/>
            <a:ext cx="1677295" cy="218820"/>
          </a:xfrm>
        </p:spPr>
        <p:txBody>
          <a:bodyPr>
            <a:normAutofit/>
          </a:bodyPr>
          <a:lstStyle>
            <a:lvl1pPr marL="0" indent="0">
              <a:buNone/>
              <a:defRPr sz="1200" b="0" i="1">
                <a:latin typeface="Georgia" panose="02040502050405020303" pitchFamily="18" charset="0"/>
              </a:defRPr>
            </a:lvl1pPr>
          </a:lstStyle>
          <a:p>
            <a:pPr lvl="0"/>
            <a:r>
              <a:rPr lang="en-US" dirty="0" smtClean="0"/>
              <a:t>Co-Founder</a:t>
            </a:r>
            <a:endParaRPr lang="en-US" dirty="0"/>
          </a:p>
        </p:txBody>
      </p:sp>
      <p:sp>
        <p:nvSpPr>
          <p:cNvPr id="47" name="Text Placeholder 44"/>
          <p:cNvSpPr>
            <a:spLocks noGrp="1"/>
          </p:cNvSpPr>
          <p:nvPr>
            <p:ph type="body" sz="quarter" idx="25" hasCustomPrompt="1"/>
          </p:nvPr>
        </p:nvSpPr>
        <p:spPr>
          <a:xfrm>
            <a:off x="8574384" y="5771809"/>
            <a:ext cx="2463130" cy="294031"/>
          </a:xfrm>
        </p:spPr>
        <p:txBody>
          <a:bodyPr>
            <a:normAutofit/>
          </a:bodyPr>
          <a:lstStyle>
            <a:lvl1pPr marL="0" indent="0">
              <a:buNone/>
              <a:defRPr sz="2000" b="1" i="0">
                <a:latin typeface="Georgia" panose="02040502050405020303" pitchFamily="18" charset="0"/>
              </a:defRPr>
            </a:lvl1pPr>
          </a:lstStyle>
          <a:p>
            <a:pPr lvl="0"/>
            <a:r>
              <a:rPr lang="en-US" dirty="0" smtClean="0"/>
              <a:t>Michael Jackson</a:t>
            </a:r>
            <a:endParaRPr lang="en-US" dirty="0"/>
          </a:p>
        </p:txBody>
      </p:sp>
      <p:sp>
        <p:nvSpPr>
          <p:cNvPr id="48" name="Text Placeholder 44"/>
          <p:cNvSpPr>
            <a:spLocks noGrp="1"/>
          </p:cNvSpPr>
          <p:nvPr>
            <p:ph type="body" sz="quarter" idx="26" hasCustomPrompt="1"/>
          </p:nvPr>
        </p:nvSpPr>
        <p:spPr>
          <a:xfrm>
            <a:off x="8574384" y="6038681"/>
            <a:ext cx="1677295" cy="218820"/>
          </a:xfrm>
        </p:spPr>
        <p:txBody>
          <a:bodyPr>
            <a:normAutofit/>
          </a:bodyPr>
          <a:lstStyle>
            <a:lvl1pPr marL="0" indent="0">
              <a:buNone/>
              <a:defRPr sz="1200" b="0" i="1">
                <a:latin typeface="Georgia" panose="02040502050405020303" pitchFamily="18" charset="0"/>
              </a:defRPr>
            </a:lvl1pPr>
          </a:lstStyle>
          <a:p>
            <a:pPr lvl="0"/>
            <a:r>
              <a:rPr lang="en-US" dirty="0" smtClean="0"/>
              <a:t>Co-Founder</a:t>
            </a:r>
            <a:endParaRPr lang="en-US" dirty="0"/>
          </a:p>
        </p:txBody>
      </p:sp>
      <p:sp>
        <p:nvSpPr>
          <p:cNvPr id="49" name="Text Placeholder 44"/>
          <p:cNvSpPr>
            <a:spLocks noGrp="1"/>
          </p:cNvSpPr>
          <p:nvPr>
            <p:ph type="body" sz="quarter" idx="27" hasCustomPrompt="1"/>
          </p:nvPr>
        </p:nvSpPr>
        <p:spPr>
          <a:xfrm>
            <a:off x="5950456" y="2228990"/>
            <a:ext cx="2463130" cy="294031"/>
          </a:xfrm>
        </p:spPr>
        <p:txBody>
          <a:bodyPr>
            <a:normAutofit/>
          </a:bodyPr>
          <a:lstStyle>
            <a:lvl1pPr marL="0" indent="0">
              <a:buNone/>
              <a:defRPr sz="2000" b="1" i="0">
                <a:latin typeface="Georgia" panose="02040502050405020303" pitchFamily="18" charset="0"/>
              </a:defRPr>
            </a:lvl1pPr>
          </a:lstStyle>
          <a:p>
            <a:pPr lvl="0"/>
            <a:r>
              <a:rPr lang="en-US" dirty="0" smtClean="0"/>
              <a:t>Michael Jackson</a:t>
            </a:r>
            <a:endParaRPr lang="en-US" dirty="0"/>
          </a:p>
        </p:txBody>
      </p:sp>
      <p:sp>
        <p:nvSpPr>
          <p:cNvPr id="50" name="Text Placeholder 44"/>
          <p:cNvSpPr>
            <a:spLocks noGrp="1"/>
          </p:cNvSpPr>
          <p:nvPr>
            <p:ph type="body" sz="quarter" idx="28" hasCustomPrompt="1"/>
          </p:nvPr>
        </p:nvSpPr>
        <p:spPr>
          <a:xfrm>
            <a:off x="5950456" y="2495862"/>
            <a:ext cx="1677295" cy="218820"/>
          </a:xfrm>
        </p:spPr>
        <p:txBody>
          <a:bodyPr>
            <a:normAutofit/>
          </a:bodyPr>
          <a:lstStyle>
            <a:lvl1pPr marL="0" indent="0">
              <a:buNone/>
              <a:defRPr sz="1200" b="0" i="1">
                <a:latin typeface="Georgia" panose="02040502050405020303" pitchFamily="18" charset="0"/>
              </a:defRPr>
            </a:lvl1pPr>
          </a:lstStyle>
          <a:p>
            <a:pPr lvl="0"/>
            <a:r>
              <a:rPr lang="en-US" dirty="0" smtClean="0"/>
              <a:t>Co-Founder</a:t>
            </a:r>
            <a:endParaRPr lang="en-US" dirty="0"/>
          </a:p>
        </p:txBody>
      </p:sp>
      <p:sp>
        <p:nvSpPr>
          <p:cNvPr id="51" name="Text Placeholder 44"/>
          <p:cNvSpPr>
            <a:spLocks noGrp="1"/>
          </p:cNvSpPr>
          <p:nvPr>
            <p:ph type="body" sz="quarter" idx="29" hasCustomPrompt="1"/>
          </p:nvPr>
        </p:nvSpPr>
        <p:spPr>
          <a:xfrm>
            <a:off x="1037011" y="3397143"/>
            <a:ext cx="2463130" cy="294031"/>
          </a:xfrm>
        </p:spPr>
        <p:txBody>
          <a:bodyPr>
            <a:normAutofit/>
          </a:bodyPr>
          <a:lstStyle>
            <a:lvl1pPr marL="0" indent="0">
              <a:buNone/>
              <a:defRPr sz="2000" b="1" i="0">
                <a:latin typeface="Georgia" panose="02040502050405020303" pitchFamily="18" charset="0"/>
              </a:defRPr>
            </a:lvl1pPr>
          </a:lstStyle>
          <a:p>
            <a:pPr lvl="0"/>
            <a:r>
              <a:rPr lang="en-US" dirty="0" smtClean="0"/>
              <a:t>Michael Jackson</a:t>
            </a:r>
            <a:endParaRPr lang="en-US" dirty="0"/>
          </a:p>
        </p:txBody>
      </p:sp>
      <p:sp>
        <p:nvSpPr>
          <p:cNvPr id="52" name="Text Placeholder 44"/>
          <p:cNvSpPr>
            <a:spLocks noGrp="1"/>
          </p:cNvSpPr>
          <p:nvPr>
            <p:ph type="body" sz="quarter" idx="30" hasCustomPrompt="1"/>
          </p:nvPr>
        </p:nvSpPr>
        <p:spPr>
          <a:xfrm>
            <a:off x="1037011" y="3664015"/>
            <a:ext cx="1677295" cy="218820"/>
          </a:xfrm>
        </p:spPr>
        <p:txBody>
          <a:bodyPr>
            <a:normAutofit/>
          </a:bodyPr>
          <a:lstStyle>
            <a:lvl1pPr marL="0" indent="0">
              <a:buNone/>
              <a:defRPr sz="1200" b="0" i="1">
                <a:latin typeface="Georgia" panose="02040502050405020303" pitchFamily="18" charset="0"/>
              </a:defRPr>
            </a:lvl1pPr>
          </a:lstStyle>
          <a:p>
            <a:pPr lvl="0"/>
            <a:r>
              <a:rPr lang="en-US" dirty="0" smtClean="0"/>
              <a:t>Co-Founder</a:t>
            </a:r>
            <a:endParaRPr lang="en-US" dirty="0"/>
          </a:p>
        </p:txBody>
      </p:sp>
      <p:sp>
        <p:nvSpPr>
          <p:cNvPr id="5" name="Text Placeholder 4"/>
          <p:cNvSpPr>
            <a:spLocks noGrp="1"/>
          </p:cNvSpPr>
          <p:nvPr>
            <p:ph type="body" sz="quarter" idx="35"/>
          </p:nvPr>
        </p:nvSpPr>
        <p:spPr>
          <a:xfrm>
            <a:off x="420688" y="1878013"/>
            <a:ext cx="3175000" cy="1119187"/>
          </a:xfrm>
        </p:spPr>
        <p:txBody>
          <a:bodyPr>
            <a:normAutofit/>
          </a:bodyPr>
          <a:lstStyle>
            <a:lvl1pPr marL="0" indent="0">
              <a:buNone/>
              <a:defRPr sz="1100" i="1">
                <a:latin typeface="Georgia" panose="02040502050405020303" pitchFamily="18" charset="0"/>
              </a:defRPr>
            </a:lvl1pPr>
            <a:lvl2pPr>
              <a:defRPr sz="1100" i="1">
                <a:latin typeface="Georgia" panose="02040502050405020303" pitchFamily="18" charset="0"/>
              </a:defRPr>
            </a:lvl2pPr>
            <a:lvl3pPr>
              <a:defRPr sz="1100" i="1">
                <a:latin typeface="Georgia" panose="02040502050405020303" pitchFamily="18" charset="0"/>
              </a:defRPr>
            </a:lvl3pPr>
            <a:lvl4pPr>
              <a:defRPr sz="1100" i="1">
                <a:latin typeface="Georgia" panose="02040502050405020303" pitchFamily="18" charset="0"/>
              </a:defRPr>
            </a:lvl4pPr>
            <a:lvl5pPr>
              <a:defRPr sz="1100" i="1">
                <a:latin typeface="Georgia" panose="02040502050405020303" pitchFamily="18" charset="0"/>
              </a:defRPr>
            </a:lvl5pPr>
          </a:lstStyle>
          <a:p>
            <a:pPr lvl="0"/>
            <a:endParaRPr lang="en-US" dirty="0"/>
          </a:p>
        </p:txBody>
      </p:sp>
      <p:sp>
        <p:nvSpPr>
          <p:cNvPr id="7" name="Text Placeholder 6"/>
          <p:cNvSpPr>
            <a:spLocks noGrp="1"/>
          </p:cNvSpPr>
          <p:nvPr>
            <p:ph type="body" sz="quarter" idx="36" hasCustomPrompt="1"/>
          </p:nvPr>
        </p:nvSpPr>
        <p:spPr>
          <a:xfrm>
            <a:off x="5527675" y="1432243"/>
            <a:ext cx="2562124" cy="374650"/>
          </a:xfrm>
        </p:spPr>
        <p:txBody>
          <a:bodyPr>
            <a:noAutofit/>
          </a:bodyPr>
          <a:lstStyle>
            <a:lvl1pPr marL="0" indent="0">
              <a:buNone/>
              <a:defRPr sz="2000" i="1" spc="-150" baseline="0">
                <a:latin typeface="Cambria" panose="02040503050406030204" pitchFamily="18" charset="0"/>
              </a:defRPr>
            </a:lvl1pPr>
            <a:lvl2pPr>
              <a:defRPr i="1">
                <a:latin typeface="Cambria" panose="02040503050406030204" pitchFamily="18" charset="0"/>
              </a:defRPr>
            </a:lvl2pPr>
            <a:lvl3pPr>
              <a:defRPr i="1">
                <a:latin typeface="Cambria" panose="02040503050406030204" pitchFamily="18" charset="0"/>
              </a:defRPr>
            </a:lvl3pPr>
            <a:lvl4pPr>
              <a:defRPr i="1">
                <a:latin typeface="Cambria" panose="02040503050406030204" pitchFamily="18" charset="0"/>
              </a:defRPr>
            </a:lvl4pPr>
            <a:lvl5pPr>
              <a:defRPr i="1">
                <a:latin typeface="Cambria" panose="02040503050406030204" pitchFamily="18" charset="0"/>
              </a:defRPr>
            </a:lvl5pPr>
          </a:lstStyle>
          <a:p>
            <a:pPr lvl="0"/>
            <a:r>
              <a:rPr lang="en-US" dirty="0" smtClean="0"/>
              <a:t>Men Behind </a:t>
            </a:r>
            <a:r>
              <a:rPr lang="en-US" dirty="0" err="1" smtClean="0"/>
              <a:t>Classica</a:t>
            </a:r>
            <a:r>
              <a:rPr lang="en-US" dirty="0" smtClean="0"/>
              <a:t> Vision</a:t>
            </a:r>
            <a:endParaRPr lang="en-US"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75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75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7">
                                            <p:txEl>
                                              <p:pRg st="0" end="0"/>
                                            </p:txEl>
                                          </p:spTgt>
                                        </p:tgtEl>
                                        <p:attrNameLst>
                                          <p:attrName>style.visibility</p:attrName>
                                        </p:attrNameLst>
                                      </p:cBhvr>
                                      <p:to>
                                        <p:strVal val="visible"/>
                                      </p:to>
                                    </p:set>
                                    <p:anim calcmode="lin" valueType="num">
                                      <p:cBhvr additive="base">
                                        <p:cTn id="11" dur="75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12" dur="750" fill="hold"/>
                                        <p:tgtEl>
                                          <p:spTgt spid="7">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nodePh="1">
                                  <p:stCondLst>
                                    <p:cond delay="500"/>
                                  </p:stCondLst>
                                  <p:endCondLst>
                                    <p:cond evt="begin" delay="0">
                                      <p:tn val="13"/>
                                    </p:cond>
                                  </p:endCondLst>
                                  <p:childTnLst>
                                    <p:set>
                                      <p:cBhvr>
                                        <p:cTn id="14" dur="1" fill="hold">
                                          <p:stCondLst>
                                            <p:cond delay="0"/>
                                          </p:stCondLst>
                                        </p:cTn>
                                        <p:tgtEl>
                                          <p:spTgt spid="5">
                                            <p:txEl>
                                              <p:pRg st="0" end="0"/>
                                            </p:txEl>
                                          </p:spTgt>
                                        </p:tgtEl>
                                        <p:attrNameLst>
                                          <p:attrName>style.visibility</p:attrName>
                                        </p:attrNameLst>
                                      </p:cBhvr>
                                      <p:to>
                                        <p:strVal val="visible"/>
                                      </p:to>
                                    </p:set>
                                    <p:anim calcmode="lin" valueType="num">
                                      <p:cBhvr additive="base">
                                        <p:cTn id="15" dur="75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6" dur="75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8" decel="100000" fill="hold" grpId="0" nodeType="afterEffect">
                                  <p:stCondLst>
                                    <p:cond delay="0"/>
                                  </p:stCondLst>
                                  <p:childTnLst>
                                    <p:set>
                                      <p:cBhvr>
                                        <p:cTn id="19" dur="1" fill="hold">
                                          <p:stCondLst>
                                            <p:cond delay="0"/>
                                          </p:stCondLst>
                                        </p:cTn>
                                        <p:tgtEl>
                                          <p:spTgt spid="51">
                                            <p:txEl>
                                              <p:pRg st="0" end="0"/>
                                            </p:txEl>
                                          </p:spTgt>
                                        </p:tgtEl>
                                        <p:attrNameLst>
                                          <p:attrName>style.visibility</p:attrName>
                                        </p:attrNameLst>
                                      </p:cBhvr>
                                      <p:to>
                                        <p:strVal val="visible"/>
                                      </p:to>
                                    </p:set>
                                    <p:anim calcmode="lin" valueType="num">
                                      <p:cBhvr additive="base">
                                        <p:cTn id="20" dur="750" fill="hold"/>
                                        <p:tgtEl>
                                          <p:spTgt spid="51">
                                            <p:txEl>
                                              <p:pRg st="0" end="0"/>
                                            </p:txEl>
                                          </p:spTgt>
                                        </p:tgtEl>
                                        <p:attrNameLst>
                                          <p:attrName>ppt_x</p:attrName>
                                        </p:attrNameLst>
                                      </p:cBhvr>
                                      <p:tavLst>
                                        <p:tav tm="0">
                                          <p:val>
                                            <p:strVal val="0-#ppt_w/2"/>
                                          </p:val>
                                        </p:tav>
                                        <p:tav tm="100000">
                                          <p:val>
                                            <p:strVal val="#ppt_x"/>
                                          </p:val>
                                        </p:tav>
                                      </p:tavLst>
                                    </p:anim>
                                    <p:anim calcmode="lin" valueType="num">
                                      <p:cBhvr additive="base">
                                        <p:cTn id="21" dur="750" fill="hold"/>
                                        <p:tgtEl>
                                          <p:spTgt spid="51">
                                            <p:txEl>
                                              <p:pRg st="0" end="0"/>
                                            </p:txEl>
                                          </p:spTgt>
                                        </p:tgtEl>
                                        <p:attrNameLst>
                                          <p:attrName>ppt_y</p:attrName>
                                        </p:attrNameLst>
                                      </p:cBhvr>
                                      <p:tavLst>
                                        <p:tav tm="0">
                                          <p:val>
                                            <p:strVal val="#ppt_y"/>
                                          </p:val>
                                        </p:tav>
                                        <p:tav tm="100000">
                                          <p:val>
                                            <p:strVal val="#ppt_y"/>
                                          </p:val>
                                        </p:tav>
                                      </p:tavLst>
                                    </p:anim>
                                  </p:childTnLst>
                                </p:cTn>
                              </p:par>
                              <p:par>
                                <p:cTn id="22" presetID="2" presetClass="entr" presetSubtype="8" decel="100000" fill="hold" grpId="0" nodeType="withEffect">
                                  <p:stCondLst>
                                    <p:cond delay="250"/>
                                  </p:stCondLst>
                                  <p:childTnLst>
                                    <p:set>
                                      <p:cBhvr>
                                        <p:cTn id="23" dur="1" fill="hold">
                                          <p:stCondLst>
                                            <p:cond delay="0"/>
                                          </p:stCondLst>
                                        </p:cTn>
                                        <p:tgtEl>
                                          <p:spTgt spid="52">
                                            <p:txEl>
                                              <p:pRg st="0" end="0"/>
                                            </p:txEl>
                                          </p:spTgt>
                                        </p:tgtEl>
                                        <p:attrNameLst>
                                          <p:attrName>style.visibility</p:attrName>
                                        </p:attrNameLst>
                                      </p:cBhvr>
                                      <p:to>
                                        <p:strVal val="visible"/>
                                      </p:to>
                                    </p:set>
                                    <p:anim calcmode="lin" valueType="num">
                                      <p:cBhvr additive="base">
                                        <p:cTn id="24" dur="750" fill="hold"/>
                                        <p:tgtEl>
                                          <p:spTgt spid="52">
                                            <p:txEl>
                                              <p:pRg st="0" end="0"/>
                                            </p:txEl>
                                          </p:spTgt>
                                        </p:tgtEl>
                                        <p:attrNameLst>
                                          <p:attrName>ppt_x</p:attrName>
                                        </p:attrNameLst>
                                      </p:cBhvr>
                                      <p:tavLst>
                                        <p:tav tm="0">
                                          <p:val>
                                            <p:strVal val="0-#ppt_w/2"/>
                                          </p:val>
                                        </p:tav>
                                        <p:tav tm="100000">
                                          <p:val>
                                            <p:strVal val="#ppt_x"/>
                                          </p:val>
                                        </p:tav>
                                      </p:tavLst>
                                    </p:anim>
                                    <p:anim calcmode="lin" valueType="num">
                                      <p:cBhvr additive="base">
                                        <p:cTn id="25" dur="750" fill="hold"/>
                                        <p:tgtEl>
                                          <p:spTgt spid="52">
                                            <p:txEl>
                                              <p:pRg st="0" end="0"/>
                                            </p:txEl>
                                          </p:spTgt>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4" decel="100000" fill="hold" grpId="0" nodeType="afterEffect" nodePh="1">
                                  <p:stCondLst>
                                    <p:cond delay="0"/>
                                  </p:stCondLst>
                                  <p:endCondLst>
                                    <p:cond evt="begin" delay="0">
                                      <p:tn val="27"/>
                                    </p:cond>
                                  </p:end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750" fill="hold"/>
                                        <p:tgtEl>
                                          <p:spTgt spid="37"/>
                                        </p:tgtEl>
                                        <p:attrNameLst>
                                          <p:attrName>ppt_x</p:attrName>
                                        </p:attrNameLst>
                                      </p:cBhvr>
                                      <p:tavLst>
                                        <p:tav tm="0">
                                          <p:val>
                                            <p:strVal val="#ppt_x"/>
                                          </p:val>
                                        </p:tav>
                                        <p:tav tm="100000">
                                          <p:val>
                                            <p:strVal val="#ppt_x"/>
                                          </p:val>
                                        </p:tav>
                                      </p:tavLst>
                                    </p:anim>
                                    <p:anim calcmode="lin" valueType="num">
                                      <p:cBhvr additive="base">
                                        <p:cTn id="30" dur="750" fill="hold"/>
                                        <p:tgtEl>
                                          <p:spTgt spid="37"/>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2" presetClass="entr" presetSubtype="4" decel="100000"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 calcmode="lin" valueType="num">
                                      <p:cBhvr additive="base">
                                        <p:cTn id="34" dur="750" fill="hold"/>
                                        <p:tgtEl>
                                          <p:spTgt spid="38"/>
                                        </p:tgtEl>
                                        <p:attrNameLst>
                                          <p:attrName>ppt_x</p:attrName>
                                        </p:attrNameLst>
                                      </p:cBhvr>
                                      <p:tavLst>
                                        <p:tav tm="0">
                                          <p:val>
                                            <p:strVal val="#ppt_x"/>
                                          </p:val>
                                        </p:tav>
                                        <p:tav tm="100000">
                                          <p:val>
                                            <p:strVal val="#ppt_x"/>
                                          </p:val>
                                        </p:tav>
                                      </p:tavLst>
                                    </p:anim>
                                    <p:anim calcmode="lin" valueType="num">
                                      <p:cBhvr additive="base">
                                        <p:cTn id="35" dur="750" fill="hold"/>
                                        <p:tgtEl>
                                          <p:spTgt spid="38"/>
                                        </p:tgtEl>
                                        <p:attrNameLst>
                                          <p:attrName>ppt_y</p:attrName>
                                        </p:attrNameLst>
                                      </p:cBhvr>
                                      <p:tavLst>
                                        <p:tav tm="0">
                                          <p:val>
                                            <p:strVal val="1+#ppt_h/2"/>
                                          </p:val>
                                        </p:tav>
                                        <p:tav tm="100000">
                                          <p:val>
                                            <p:strVal val="#ppt_y"/>
                                          </p:val>
                                        </p:tav>
                                      </p:tavLst>
                                    </p:anim>
                                  </p:childTnLst>
                                </p:cTn>
                              </p:par>
                              <p:par>
                                <p:cTn id="36" presetID="2" presetClass="entr" presetSubtype="4" decel="100000" fill="hold" grpId="0" nodeType="withEffect">
                                  <p:stCondLst>
                                    <p:cond delay="250"/>
                                  </p:stCondLst>
                                  <p:childTnLst>
                                    <p:set>
                                      <p:cBhvr>
                                        <p:cTn id="37" dur="1" fill="hold">
                                          <p:stCondLst>
                                            <p:cond delay="0"/>
                                          </p:stCondLst>
                                        </p:cTn>
                                        <p:tgtEl>
                                          <p:spTgt spid="39">
                                            <p:txEl>
                                              <p:pRg st="0" end="0"/>
                                            </p:txEl>
                                          </p:spTgt>
                                        </p:tgtEl>
                                        <p:attrNameLst>
                                          <p:attrName>style.visibility</p:attrName>
                                        </p:attrNameLst>
                                      </p:cBhvr>
                                      <p:to>
                                        <p:strVal val="visible"/>
                                      </p:to>
                                    </p:set>
                                    <p:anim calcmode="lin" valueType="num">
                                      <p:cBhvr additive="base">
                                        <p:cTn id="38" dur="750" fill="hold"/>
                                        <p:tgtEl>
                                          <p:spTgt spid="39">
                                            <p:txEl>
                                              <p:pRg st="0" end="0"/>
                                            </p:txEl>
                                          </p:spTgt>
                                        </p:tgtEl>
                                        <p:attrNameLst>
                                          <p:attrName>ppt_x</p:attrName>
                                        </p:attrNameLst>
                                      </p:cBhvr>
                                      <p:tavLst>
                                        <p:tav tm="0">
                                          <p:val>
                                            <p:strVal val="#ppt_x"/>
                                          </p:val>
                                        </p:tav>
                                        <p:tav tm="100000">
                                          <p:val>
                                            <p:strVal val="#ppt_x"/>
                                          </p:val>
                                        </p:tav>
                                      </p:tavLst>
                                    </p:anim>
                                    <p:anim calcmode="lin" valueType="num">
                                      <p:cBhvr additive="base">
                                        <p:cTn id="39" dur="750" fill="hold"/>
                                        <p:tgtEl>
                                          <p:spTgt spid="39">
                                            <p:txEl>
                                              <p:pRg st="0" end="0"/>
                                            </p:txEl>
                                          </p:spTgt>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2" presetClass="entr" presetSubtype="4" decel="100000" fill="hold" grpId="0" nodeType="afterEffect" nodePh="1">
                                  <p:stCondLst>
                                    <p:cond delay="0"/>
                                  </p:stCondLst>
                                  <p:endCondLst>
                                    <p:cond evt="begin" delay="0">
                                      <p:tn val="41"/>
                                    </p:cond>
                                  </p:end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750" fill="hold"/>
                                        <p:tgtEl>
                                          <p:spTgt spid="15"/>
                                        </p:tgtEl>
                                        <p:attrNameLst>
                                          <p:attrName>ppt_x</p:attrName>
                                        </p:attrNameLst>
                                      </p:cBhvr>
                                      <p:tavLst>
                                        <p:tav tm="0">
                                          <p:val>
                                            <p:strVal val="#ppt_x"/>
                                          </p:val>
                                        </p:tav>
                                        <p:tav tm="100000">
                                          <p:val>
                                            <p:strVal val="#ppt_x"/>
                                          </p:val>
                                        </p:tav>
                                      </p:tavLst>
                                    </p:anim>
                                    <p:anim calcmode="lin" valueType="num">
                                      <p:cBhvr additive="base">
                                        <p:cTn id="44" dur="750" fill="hold"/>
                                        <p:tgtEl>
                                          <p:spTgt spid="15"/>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250"/>
                                  </p:stCondLst>
                                  <p:childTnLst>
                                    <p:set>
                                      <p:cBhvr>
                                        <p:cTn id="46" dur="1" fill="hold">
                                          <p:stCondLst>
                                            <p:cond delay="0"/>
                                          </p:stCondLst>
                                        </p:cTn>
                                        <p:tgtEl>
                                          <p:spTgt spid="18">
                                            <p:txEl>
                                              <p:pRg st="0" end="0"/>
                                            </p:txEl>
                                          </p:spTgt>
                                        </p:tgtEl>
                                        <p:attrNameLst>
                                          <p:attrName>style.visibility</p:attrName>
                                        </p:attrNameLst>
                                      </p:cBhvr>
                                      <p:to>
                                        <p:strVal val="visible"/>
                                      </p:to>
                                    </p:set>
                                    <p:anim calcmode="lin" valueType="num">
                                      <p:cBhvr additive="base">
                                        <p:cTn id="47" dur="75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48" dur="75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par>
                          <p:cTn id="49" fill="hold">
                            <p:stCondLst>
                              <p:cond delay="5000"/>
                            </p:stCondLst>
                            <p:childTnLst>
                              <p:par>
                                <p:cTn id="50" presetID="2" presetClass="entr" presetSubtype="4" decel="100000"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750" fill="hold"/>
                                        <p:tgtEl>
                                          <p:spTgt spid="16"/>
                                        </p:tgtEl>
                                        <p:attrNameLst>
                                          <p:attrName>ppt_x</p:attrName>
                                        </p:attrNameLst>
                                      </p:cBhvr>
                                      <p:tavLst>
                                        <p:tav tm="0">
                                          <p:val>
                                            <p:strVal val="#ppt_x"/>
                                          </p:val>
                                        </p:tav>
                                        <p:tav tm="100000">
                                          <p:val>
                                            <p:strVal val="#ppt_x"/>
                                          </p:val>
                                        </p:tav>
                                      </p:tavLst>
                                    </p:anim>
                                    <p:anim calcmode="lin" valueType="num">
                                      <p:cBhvr additive="base">
                                        <p:cTn id="53" dur="750" fill="hold"/>
                                        <p:tgtEl>
                                          <p:spTgt spid="16"/>
                                        </p:tgtEl>
                                        <p:attrNameLst>
                                          <p:attrName>ppt_y</p:attrName>
                                        </p:attrNameLst>
                                      </p:cBhvr>
                                      <p:tavLst>
                                        <p:tav tm="0">
                                          <p:val>
                                            <p:strVal val="1+#ppt_h/2"/>
                                          </p:val>
                                        </p:tav>
                                        <p:tav tm="100000">
                                          <p:val>
                                            <p:strVal val="#ppt_y"/>
                                          </p:val>
                                        </p:tav>
                                      </p:tavLst>
                                    </p:anim>
                                  </p:childTnLst>
                                </p:cTn>
                              </p:par>
                            </p:childTnLst>
                          </p:cTn>
                        </p:par>
                        <p:par>
                          <p:cTn id="54" fill="hold">
                            <p:stCondLst>
                              <p:cond delay="6000"/>
                            </p:stCondLst>
                            <p:childTnLst>
                              <p:par>
                                <p:cTn id="55" presetID="2" presetClass="entr" presetSubtype="2" decel="100000" fill="hold" grpId="0" nodeType="afterEffect">
                                  <p:stCondLst>
                                    <p:cond delay="0"/>
                                  </p:stCondLst>
                                  <p:childTnLst>
                                    <p:set>
                                      <p:cBhvr>
                                        <p:cTn id="56" dur="1" fill="hold">
                                          <p:stCondLst>
                                            <p:cond delay="0"/>
                                          </p:stCondLst>
                                        </p:cTn>
                                        <p:tgtEl>
                                          <p:spTgt spid="49">
                                            <p:txEl>
                                              <p:pRg st="0" end="0"/>
                                            </p:txEl>
                                          </p:spTgt>
                                        </p:tgtEl>
                                        <p:attrNameLst>
                                          <p:attrName>style.visibility</p:attrName>
                                        </p:attrNameLst>
                                      </p:cBhvr>
                                      <p:to>
                                        <p:strVal val="visible"/>
                                      </p:to>
                                    </p:set>
                                    <p:anim calcmode="lin" valueType="num">
                                      <p:cBhvr additive="base">
                                        <p:cTn id="57" dur="750" fill="hold"/>
                                        <p:tgtEl>
                                          <p:spTgt spid="49">
                                            <p:txEl>
                                              <p:pRg st="0" end="0"/>
                                            </p:txEl>
                                          </p:spTgt>
                                        </p:tgtEl>
                                        <p:attrNameLst>
                                          <p:attrName>ppt_x</p:attrName>
                                        </p:attrNameLst>
                                      </p:cBhvr>
                                      <p:tavLst>
                                        <p:tav tm="0">
                                          <p:val>
                                            <p:strVal val="1+#ppt_w/2"/>
                                          </p:val>
                                        </p:tav>
                                        <p:tav tm="100000">
                                          <p:val>
                                            <p:strVal val="#ppt_x"/>
                                          </p:val>
                                        </p:tav>
                                      </p:tavLst>
                                    </p:anim>
                                    <p:anim calcmode="lin" valueType="num">
                                      <p:cBhvr additive="base">
                                        <p:cTn id="58" dur="750" fill="hold"/>
                                        <p:tgtEl>
                                          <p:spTgt spid="49">
                                            <p:txEl>
                                              <p:pRg st="0" end="0"/>
                                            </p:txEl>
                                          </p:spTgt>
                                        </p:tgtEl>
                                        <p:attrNameLst>
                                          <p:attrName>ppt_y</p:attrName>
                                        </p:attrNameLst>
                                      </p:cBhvr>
                                      <p:tavLst>
                                        <p:tav tm="0">
                                          <p:val>
                                            <p:strVal val="#ppt_y"/>
                                          </p:val>
                                        </p:tav>
                                        <p:tav tm="100000">
                                          <p:val>
                                            <p:strVal val="#ppt_y"/>
                                          </p:val>
                                        </p:tav>
                                      </p:tavLst>
                                    </p:anim>
                                  </p:childTnLst>
                                </p:cTn>
                              </p:par>
                              <p:par>
                                <p:cTn id="59" presetID="2" presetClass="entr" presetSubtype="2" decel="100000" fill="hold" grpId="0" nodeType="withEffect">
                                  <p:stCondLst>
                                    <p:cond delay="250"/>
                                  </p:stCondLst>
                                  <p:childTnLst>
                                    <p:set>
                                      <p:cBhvr>
                                        <p:cTn id="60" dur="1" fill="hold">
                                          <p:stCondLst>
                                            <p:cond delay="0"/>
                                          </p:stCondLst>
                                        </p:cTn>
                                        <p:tgtEl>
                                          <p:spTgt spid="50">
                                            <p:txEl>
                                              <p:pRg st="0" end="0"/>
                                            </p:txEl>
                                          </p:spTgt>
                                        </p:tgtEl>
                                        <p:attrNameLst>
                                          <p:attrName>style.visibility</p:attrName>
                                        </p:attrNameLst>
                                      </p:cBhvr>
                                      <p:to>
                                        <p:strVal val="visible"/>
                                      </p:to>
                                    </p:set>
                                    <p:anim calcmode="lin" valueType="num">
                                      <p:cBhvr additive="base">
                                        <p:cTn id="61" dur="750" fill="hold"/>
                                        <p:tgtEl>
                                          <p:spTgt spid="50">
                                            <p:txEl>
                                              <p:pRg st="0" end="0"/>
                                            </p:txEl>
                                          </p:spTgt>
                                        </p:tgtEl>
                                        <p:attrNameLst>
                                          <p:attrName>ppt_x</p:attrName>
                                        </p:attrNameLst>
                                      </p:cBhvr>
                                      <p:tavLst>
                                        <p:tav tm="0">
                                          <p:val>
                                            <p:strVal val="1+#ppt_w/2"/>
                                          </p:val>
                                        </p:tav>
                                        <p:tav tm="100000">
                                          <p:val>
                                            <p:strVal val="#ppt_x"/>
                                          </p:val>
                                        </p:tav>
                                      </p:tavLst>
                                    </p:anim>
                                    <p:anim calcmode="lin" valueType="num">
                                      <p:cBhvr additive="base">
                                        <p:cTn id="62" dur="750" fill="hold"/>
                                        <p:tgtEl>
                                          <p:spTgt spid="50">
                                            <p:txEl>
                                              <p:pRg st="0" end="0"/>
                                            </p:txEl>
                                          </p:spTgt>
                                        </p:tgtEl>
                                        <p:attrNameLst>
                                          <p:attrName>ppt_y</p:attrName>
                                        </p:attrNameLst>
                                      </p:cBhvr>
                                      <p:tavLst>
                                        <p:tav tm="0">
                                          <p:val>
                                            <p:strVal val="#ppt_y"/>
                                          </p:val>
                                        </p:tav>
                                        <p:tav tm="100000">
                                          <p:val>
                                            <p:strVal val="#ppt_y"/>
                                          </p:val>
                                        </p:tav>
                                      </p:tavLst>
                                    </p:anim>
                                  </p:childTnLst>
                                </p:cTn>
                              </p:par>
                            </p:childTnLst>
                          </p:cTn>
                        </p:par>
                        <p:par>
                          <p:cTn id="63" fill="hold">
                            <p:stCondLst>
                              <p:cond delay="7000"/>
                            </p:stCondLst>
                            <p:childTnLst>
                              <p:par>
                                <p:cTn id="64" presetID="2" presetClass="entr" presetSubtype="4" decel="100000" fill="hold" grpId="0" nodeType="afterEffect" nodePh="1">
                                  <p:stCondLst>
                                    <p:cond delay="0"/>
                                  </p:stCondLst>
                                  <p:endCondLst>
                                    <p:cond evt="begin" delay="0">
                                      <p:tn val="64"/>
                                    </p:cond>
                                  </p:endCondLst>
                                  <p:childTnLst>
                                    <p:set>
                                      <p:cBhvr>
                                        <p:cTn id="65" dur="1" fill="hold">
                                          <p:stCondLst>
                                            <p:cond delay="0"/>
                                          </p:stCondLst>
                                        </p:cTn>
                                        <p:tgtEl>
                                          <p:spTgt spid="27"/>
                                        </p:tgtEl>
                                        <p:attrNameLst>
                                          <p:attrName>style.visibility</p:attrName>
                                        </p:attrNameLst>
                                      </p:cBhvr>
                                      <p:to>
                                        <p:strVal val="visible"/>
                                      </p:to>
                                    </p:set>
                                    <p:anim calcmode="lin" valueType="num">
                                      <p:cBhvr additive="base">
                                        <p:cTn id="66" dur="750" fill="hold"/>
                                        <p:tgtEl>
                                          <p:spTgt spid="27"/>
                                        </p:tgtEl>
                                        <p:attrNameLst>
                                          <p:attrName>ppt_x</p:attrName>
                                        </p:attrNameLst>
                                      </p:cBhvr>
                                      <p:tavLst>
                                        <p:tav tm="0">
                                          <p:val>
                                            <p:strVal val="#ppt_x"/>
                                          </p:val>
                                        </p:tav>
                                        <p:tav tm="100000">
                                          <p:val>
                                            <p:strVal val="#ppt_x"/>
                                          </p:val>
                                        </p:tav>
                                      </p:tavLst>
                                    </p:anim>
                                    <p:anim calcmode="lin" valueType="num">
                                      <p:cBhvr additive="base">
                                        <p:cTn id="67" dur="750" fill="hold"/>
                                        <p:tgtEl>
                                          <p:spTgt spid="27"/>
                                        </p:tgtEl>
                                        <p:attrNameLst>
                                          <p:attrName>ppt_y</p:attrName>
                                        </p:attrNameLst>
                                      </p:cBhvr>
                                      <p:tavLst>
                                        <p:tav tm="0">
                                          <p:val>
                                            <p:strVal val="1+#ppt_h/2"/>
                                          </p:val>
                                        </p:tav>
                                        <p:tav tm="100000">
                                          <p:val>
                                            <p:strVal val="#ppt_y"/>
                                          </p:val>
                                        </p:tav>
                                      </p:tavLst>
                                    </p:anim>
                                  </p:childTnLst>
                                </p:cTn>
                              </p:par>
                            </p:childTnLst>
                          </p:cTn>
                        </p:par>
                        <p:par>
                          <p:cTn id="68" fill="hold">
                            <p:stCondLst>
                              <p:cond delay="8000"/>
                            </p:stCondLst>
                            <p:childTnLst>
                              <p:par>
                                <p:cTn id="69" presetID="2" presetClass="entr" presetSubtype="4" decel="100000"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cBhvr additive="base">
                                        <p:cTn id="71" dur="750" fill="hold"/>
                                        <p:tgtEl>
                                          <p:spTgt spid="28"/>
                                        </p:tgtEl>
                                        <p:attrNameLst>
                                          <p:attrName>ppt_x</p:attrName>
                                        </p:attrNameLst>
                                      </p:cBhvr>
                                      <p:tavLst>
                                        <p:tav tm="0">
                                          <p:val>
                                            <p:strVal val="#ppt_x"/>
                                          </p:val>
                                        </p:tav>
                                        <p:tav tm="100000">
                                          <p:val>
                                            <p:strVal val="#ppt_x"/>
                                          </p:val>
                                        </p:tav>
                                      </p:tavLst>
                                    </p:anim>
                                    <p:anim calcmode="lin" valueType="num">
                                      <p:cBhvr additive="base">
                                        <p:cTn id="72" dur="750" fill="hold"/>
                                        <p:tgtEl>
                                          <p:spTgt spid="28"/>
                                        </p:tgtEl>
                                        <p:attrNameLst>
                                          <p:attrName>ppt_y</p:attrName>
                                        </p:attrNameLst>
                                      </p:cBhvr>
                                      <p:tavLst>
                                        <p:tav tm="0">
                                          <p:val>
                                            <p:strVal val="1+#ppt_h/2"/>
                                          </p:val>
                                        </p:tav>
                                        <p:tav tm="100000">
                                          <p:val>
                                            <p:strVal val="#ppt_y"/>
                                          </p:val>
                                        </p:tav>
                                      </p:tavLst>
                                    </p:anim>
                                  </p:childTnLst>
                                </p:cTn>
                              </p:par>
                              <p:par>
                                <p:cTn id="73" presetID="2" presetClass="entr" presetSubtype="4" decel="100000" fill="hold" grpId="0" nodeType="withEffect">
                                  <p:stCondLst>
                                    <p:cond delay="250"/>
                                  </p:stCondLst>
                                  <p:childTnLst>
                                    <p:set>
                                      <p:cBhvr>
                                        <p:cTn id="74" dur="1" fill="hold">
                                          <p:stCondLst>
                                            <p:cond delay="0"/>
                                          </p:stCondLst>
                                        </p:cTn>
                                        <p:tgtEl>
                                          <p:spTgt spid="29">
                                            <p:txEl>
                                              <p:pRg st="0" end="0"/>
                                            </p:txEl>
                                          </p:spTgt>
                                        </p:tgtEl>
                                        <p:attrNameLst>
                                          <p:attrName>style.visibility</p:attrName>
                                        </p:attrNameLst>
                                      </p:cBhvr>
                                      <p:to>
                                        <p:strVal val="visible"/>
                                      </p:to>
                                    </p:set>
                                    <p:anim calcmode="lin" valueType="num">
                                      <p:cBhvr additive="base">
                                        <p:cTn id="75" dur="750" fill="hold"/>
                                        <p:tgtEl>
                                          <p:spTgt spid="29">
                                            <p:txEl>
                                              <p:pRg st="0" end="0"/>
                                            </p:txEl>
                                          </p:spTgt>
                                        </p:tgtEl>
                                        <p:attrNameLst>
                                          <p:attrName>ppt_x</p:attrName>
                                        </p:attrNameLst>
                                      </p:cBhvr>
                                      <p:tavLst>
                                        <p:tav tm="0">
                                          <p:val>
                                            <p:strVal val="#ppt_x"/>
                                          </p:val>
                                        </p:tav>
                                        <p:tav tm="100000">
                                          <p:val>
                                            <p:strVal val="#ppt_x"/>
                                          </p:val>
                                        </p:tav>
                                      </p:tavLst>
                                    </p:anim>
                                    <p:anim calcmode="lin" valueType="num">
                                      <p:cBhvr additive="base">
                                        <p:cTn id="76" dur="750" fill="hold"/>
                                        <p:tgtEl>
                                          <p:spTgt spid="29">
                                            <p:txEl>
                                              <p:pRg st="0" end="0"/>
                                            </p:txEl>
                                          </p:spTgt>
                                        </p:tgtEl>
                                        <p:attrNameLst>
                                          <p:attrName>ppt_y</p:attrName>
                                        </p:attrNameLst>
                                      </p:cBhvr>
                                      <p:tavLst>
                                        <p:tav tm="0">
                                          <p:val>
                                            <p:strVal val="1+#ppt_h/2"/>
                                          </p:val>
                                        </p:tav>
                                        <p:tav tm="100000">
                                          <p:val>
                                            <p:strVal val="#ppt_y"/>
                                          </p:val>
                                        </p:tav>
                                      </p:tavLst>
                                    </p:anim>
                                  </p:childTnLst>
                                </p:cTn>
                              </p:par>
                            </p:childTnLst>
                          </p:cTn>
                        </p:par>
                        <p:par>
                          <p:cTn id="77" fill="hold">
                            <p:stCondLst>
                              <p:cond delay="9000"/>
                            </p:stCondLst>
                            <p:childTnLst>
                              <p:par>
                                <p:cTn id="78" presetID="2" presetClass="entr" presetSubtype="2" decel="100000" fill="hold" grpId="0" nodeType="afterEffect">
                                  <p:stCondLst>
                                    <p:cond delay="0"/>
                                  </p:stCondLst>
                                  <p:childTnLst>
                                    <p:set>
                                      <p:cBhvr>
                                        <p:cTn id="79" dur="1" fill="hold">
                                          <p:stCondLst>
                                            <p:cond delay="0"/>
                                          </p:stCondLst>
                                        </p:cTn>
                                        <p:tgtEl>
                                          <p:spTgt spid="47">
                                            <p:txEl>
                                              <p:pRg st="0" end="0"/>
                                            </p:txEl>
                                          </p:spTgt>
                                        </p:tgtEl>
                                        <p:attrNameLst>
                                          <p:attrName>style.visibility</p:attrName>
                                        </p:attrNameLst>
                                      </p:cBhvr>
                                      <p:to>
                                        <p:strVal val="visible"/>
                                      </p:to>
                                    </p:set>
                                    <p:anim calcmode="lin" valueType="num">
                                      <p:cBhvr additive="base">
                                        <p:cTn id="80" dur="750" fill="hold"/>
                                        <p:tgtEl>
                                          <p:spTgt spid="47">
                                            <p:txEl>
                                              <p:pRg st="0" end="0"/>
                                            </p:txEl>
                                          </p:spTgt>
                                        </p:tgtEl>
                                        <p:attrNameLst>
                                          <p:attrName>ppt_x</p:attrName>
                                        </p:attrNameLst>
                                      </p:cBhvr>
                                      <p:tavLst>
                                        <p:tav tm="0">
                                          <p:val>
                                            <p:strVal val="1+#ppt_w/2"/>
                                          </p:val>
                                        </p:tav>
                                        <p:tav tm="100000">
                                          <p:val>
                                            <p:strVal val="#ppt_x"/>
                                          </p:val>
                                        </p:tav>
                                      </p:tavLst>
                                    </p:anim>
                                    <p:anim calcmode="lin" valueType="num">
                                      <p:cBhvr additive="base">
                                        <p:cTn id="81" dur="750" fill="hold"/>
                                        <p:tgtEl>
                                          <p:spTgt spid="47">
                                            <p:txEl>
                                              <p:pRg st="0" end="0"/>
                                            </p:txEl>
                                          </p:spTgt>
                                        </p:tgtEl>
                                        <p:attrNameLst>
                                          <p:attrName>ppt_y</p:attrName>
                                        </p:attrNameLst>
                                      </p:cBhvr>
                                      <p:tavLst>
                                        <p:tav tm="0">
                                          <p:val>
                                            <p:strVal val="#ppt_y"/>
                                          </p:val>
                                        </p:tav>
                                        <p:tav tm="100000">
                                          <p:val>
                                            <p:strVal val="#ppt_y"/>
                                          </p:val>
                                        </p:tav>
                                      </p:tavLst>
                                    </p:anim>
                                  </p:childTnLst>
                                </p:cTn>
                              </p:par>
                              <p:par>
                                <p:cTn id="82" presetID="2" presetClass="entr" presetSubtype="2" decel="100000" fill="hold" grpId="0" nodeType="withEffect">
                                  <p:stCondLst>
                                    <p:cond delay="250"/>
                                  </p:stCondLst>
                                  <p:childTnLst>
                                    <p:set>
                                      <p:cBhvr>
                                        <p:cTn id="83" dur="1" fill="hold">
                                          <p:stCondLst>
                                            <p:cond delay="0"/>
                                          </p:stCondLst>
                                        </p:cTn>
                                        <p:tgtEl>
                                          <p:spTgt spid="48">
                                            <p:txEl>
                                              <p:pRg st="0" end="0"/>
                                            </p:txEl>
                                          </p:spTgt>
                                        </p:tgtEl>
                                        <p:attrNameLst>
                                          <p:attrName>style.visibility</p:attrName>
                                        </p:attrNameLst>
                                      </p:cBhvr>
                                      <p:to>
                                        <p:strVal val="visible"/>
                                      </p:to>
                                    </p:set>
                                    <p:anim calcmode="lin" valueType="num">
                                      <p:cBhvr additive="base">
                                        <p:cTn id="84" dur="750" fill="hold"/>
                                        <p:tgtEl>
                                          <p:spTgt spid="48">
                                            <p:txEl>
                                              <p:pRg st="0" end="0"/>
                                            </p:txEl>
                                          </p:spTgt>
                                        </p:tgtEl>
                                        <p:attrNameLst>
                                          <p:attrName>ppt_x</p:attrName>
                                        </p:attrNameLst>
                                      </p:cBhvr>
                                      <p:tavLst>
                                        <p:tav tm="0">
                                          <p:val>
                                            <p:strVal val="1+#ppt_w/2"/>
                                          </p:val>
                                        </p:tav>
                                        <p:tav tm="100000">
                                          <p:val>
                                            <p:strVal val="#ppt_x"/>
                                          </p:val>
                                        </p:tav>
                                      </p:tavLst>
                                    </p:anim>
                                    <p:anim calcmode="lin" valueType="num">
                                      <p:cBhvr additive="base">
                                        <p:cTn id="85" dur="750" fill="hold"/>
                                        <p:tgtEl>
                                          <p:spTgt spid="48">
                                            <p:txEl>
                                              <p:pRg st="0" end="0"/>
                                            </p:txEl>
                                          </p:spTgt>
                                        </p:tgtEl>
                                        <p:attrNameLst>
                                          <p:attrName>ppt_y</p:attrName>
                                        </p:attrNameLst>
                                      </p:cBhvr>
                                      <p:tavLst>
                                        <p:tav tm="0">
                                          <p:val>
                                            <p:strVal val="#ppt_y"/>
                                          </p:val>
                                        </p:tav>
                                        <p:tav tm="100000">
                                          <p:val>
                                            <p:strVal val="#ppt_y"/>
                                          </p:val>
                                        </p:tav>
                                      </p:tavLst>
                                    </p:anim>
                                  </p:childTnLst>
                                </p:cTn>
                              </p:par>
                            </p:childTnLst>
                          </p:cTn>
                        </p:par>
                        <p:par>
                          <p:cTn id="86" fill="hold">
                            <p:stCondLst>
                              <p:cond delay="10000"/>
                            </p:stCondLst>
                            <p:childTnLst>
                              <p:par>
                                <p:cTn id="87" presetID="2" presetClass="entr" presetSubtype="4" decel="100000" fill="hold" grpId="0" nodeType="afterEffect" nodePh="1">
                                  <p:stCondLst>
                                    <p:cond delay="0"/>
                                  </p:stCondLst>
                                  <p:endCondLst>
                                    <p:cond evt="begin" delay="0">
                                      <p:tn val="87"/>
                                    </p:cond>
                                  </p:endCondLst>
                                  <p:childTnLst>
                                    <p:set>
                                      <p:cBhvr>
                                        <p:cTn id="88" dur="1" fill="hold">
                                          <p:stCondLst>
                                            <p:cond delay="0"/>
                                          </p:stCondLst>
                                        </p:cTn>
                                        <p:tgtEl>
                                          <p:spTgt spid="34"/>
                                        </p:tgtEl>
                                        <p:attrNameLst>
                                          <p:attrName>style.visibility</p:attrName>
                                        </p:attrNameLst>
                                      </p:cBhvr>
                                      <p:to>
                                        <p:strVal val="visible"/>
                                      </p:to>
                                    </p:set>
                                    <p:anim calcmode="lin" valueType="num">
                                      <p:cBhvr additive="base">
                                        <p:cTn id="89" dur="750" fill="hold"/>
                                        <p:tgtEl>
                                          <p:spTgt spid="34"/>
                                        </p:tgtEl>
                                        <p:attrNameLst>
                                          <p:attrName>ppt_x</p:attrName>
                                        </p:attrNameLst>
                                      </p:cBhvr>
                                      <p:tavLst>
                                        <p:tav tm="0">
                                          <p:val>
                                            <p:strVal val="#ppt_x"/>
                                          </p:val>
                                        </p:tav>
                                        <p:tav tm="100000">
                                          <p:val>
                                            <p:strVal val="#ppt_x"/>
                                          </p:val>
                                        </p:tav>
                                      </p:tavLst>
                                    </p:anim>
                                    <p:anim calcmode="lin" valueType="num">
                                      <p:cBhvr additive="base">
                                        <p:cTn id="90" dur="750" fill="hold"/>
                                        <p:tgtEl>
                                          <p:spTgt spid="34"/>
                                        </p:tgtEl>
                                        <p:attrNameLst>
                                          <p:attrName>ppt_y</p:attrName>
                                        </p:attrNameLst>
                                      </p:cBhvr>
                                      <p:tavLst>
                                        <p:tav tm="0">
                                          <p:val>
                                            <p:strVal val="1+#ppt_h/2"/>
                                          </p:val>
                                        </p:tav>
                                        <p:tav tm="100000">
                                          <p:val>
                                            <p:strVal val="#ppt_y"/>
                                          </p:val>
                                        </p:tav>
                                      </p:tavLst>
                                    </p:anim>
                                  </p:childTnLst>
                                </p:cTn>
                              </p:par>
                            </p:childTnLst>
                          </p:cTn>
                        </p:par>
                        <p:par>
                          <p:cTn id="91" fill="hold">
                            <p:stCondLst>
                              <p:cond delay="11000"/>
                            </p:stCondLst>
                            <p:childTnLst>
                              <p:par>
                                <p:cTn id="92" presetID="2" presetClass="entr" presetSubtype="4" decel="100000" fill="hold" grpId="0" nodeType="afterEffect">
                                  <p:stCondLst>
                                    <p:cond delay="0"/>
                                  </p:stCondLst>
                                  <p:childTnLst>
                                    <p:set>
                                      <p:cBhvr>
                                        <p:cTn id="93" dur="1" fill="hold">
                                          <p:stCondLst>
                                            <p:cond delay="0"/>
                                          </p:stCondLst>
                                        </p:cTn>
                                        <p:tgtEl>
                                          <p:spTgt spid="35"/>
                                        </p:tgtEl>
                                        <p:attrNameLst>
                                          <p:attrName>style.visibility</p:attrName>
                                        </p:attrNameLst>
                                      </p:cBhvr>
                                      <p:to>
                                        <p:strVal val="visible"/>
                                      </p:to>
                                    </p:set>
                                    <p:anim calcmode="lin" valueType="num">
                                      <p:cBhvr additive="base">
                                        <p:cTn id="94" dur="750" fill="hold"/>
                                        <p:tgtEl>
                                          <p:spTgt spid="35"/>
                                        </p:tgtEl>
                                        <p:attrNameLst>
                                          <p:attrName>ppt_x</p:attrName>
                                        </p:attrNameLst>
                                      </p:cBhvr>
                                      <p:tavLst>
                                        <p:tav tm="0">
                                          <p:val>
                                            <p:strVal val="#ppt_x"/>
                                          </p:val>
                                        </p:tav>
                                        <p:tav tm="100000">
                                          <p:val>
                                            <p:strVal val="#ppt_x"/>
                                          </p:val>
                                        </p:tav>
                                      </p:tavLst>
                                    </p:anim>
                                    <p:anim calcmode="lin" valueType="num">
                                      <p:cBhvr additive="base">
                                        <p:cTn id="95" dur="750" fill="hold"/>
                                        <p:tgtEl>
                                          <p:spTgt spid="35"/>
                                        </p:tgtEl>
                                        <p:attrNameLst>
                                          <p:attrName>ppt_y</p:attrName>
                                        </p:attrNameLst>
                                      </p:cBhvr>
                                      <p:tavLst>
                                        <p:tav tm="0">
                                          <p:val>
                                            <p:strVal val="1+#ppt_h/2"/>
                                          </p:val>
                                        </p:tav>
                                        <p:tav tm="100000">
                                          <p:val>
                                            <p:strVal val="#ppt_y"/>
                                          </p:val>
                                        </p:tav>
                                      </p:tavLst>
                                    </p:anim>
                                  </p:childTnLst>
                                </p:cTn>
                              </p:par>
                              <p:par>
                                <p:cTn id="96" presetID="2" presetClass="entr" presetSubtype="4" decel="100000" fill="hold" grpId="0" nodeType="withEffect">
                                  <p:stCondLst>
                                    <p:cond delay="250"/>
                                  </p:stCondLst>
                                  <p:childTnLst>
                                    <p:set>
                                      <p:cBhvr>
                                        <p:cTn id="97" dur="1" fill="hold">
                                          <p:stCondLst>
                                            <p:cond delay="0"/>
                                          </p:stCondLst>
                                        </p:cTn>
                                        <p:tgtEl>
                                          <p:spTgt spid="36">
                                            <p:txEl>
                                              <p:pRg st="0" end="0"/>
                                            </p:txEl>
                                          </p:spTgt>
                                        </p:tgtEl>
                                        <p:attrNameLst>
                                          <p:attrName>style.visibility</p:attrName>
                                        </p:attrNameLst>
                                      </p:cBhvr>
                                      <p:to>
                                        <p:strVal val="visible"/>
                                      </p:to>
                                    </p:set>
                                    <p:anim calcmode="lin" valueType="num">
                                      <p:cBhvr additive="base">
                                        <p:cTn id="98" dur="750" fill="hold"/>
                                        <p:tgtEl>
                                          <p:spTgt spid="36">
                                            <p:txEl>
                                              <p:pRg st="0" end="0"/>
                                            </p:txEl>
                                          </p:spTgt>
                                        </p:tgtEl>
                                        <p:attrNameLst>
                                          <p:attrName>ppt_x</p:attrName>
                                        </p:attrNameLst>
                                      </p:cBhvr>
                                      <p:tavLst>
                                        <p:tav tm="0">
                                          <p:val>
                                            <p:strVal val="#ppt_x"/>
                                          </p:val>
                                        </p:tav>
                                        <p:tav tm="100000">
                                          <p:val>
                                            <p:strVal val="#ppt_x"/>
                                          </p:val>
                                        </p:tav>
                                      </p:tavLst>
                                    </p:anim>
                                    <p:anim calcmode="lin" valueType="num">
                                      <p:cBhvr additive="base">
                                        <p:cTn id="99" dur="750" fill="hold"/>
                                        <p:tgtEl>
                                          <p:spTgt spid="36">
                                            <p:txEl>
                                              <p:pRg st="0" end="0"/>
                                            </p:txEl>
                                          </p:spTgt>
                                        </p:tgtEl>
                                        <p:attrNameLst>
                                          <p:attrName>ppt_y</p:attrName>
                                        </p:attrNameLst>
                                      </p:cBhvr>
                                      <p:tavLst>
                                        <p:tav tm="0">
                                          <p:val>
                                            <p:strVal val="1+#ppt_h/2"/>
                                          </p:val>
                                        </p:tav>
                                        <p:tav tm="100000">
                                          <p:val>
                                            <p:strVal val="#ppt_y"/>
                                          </p:val>
                                        </p:tav>
                                      </p:tavLst>
                                    </p:anim>
                                  </p:childTnLst>
                                </p:cTn>
                              </p:par>
                            </p:childTnLst>
                          </p:cTn>
                        </p:par>
                        <p:par>
                          <p:cTn id="100" fill="hold">
                            <p:stCondLst>
                              <p:cond delay="12000"/>
                            </p:stCondLst>
                            <p:childTnLst>
                              <p:par>
                                <p:cTn id="101" presetID="2" presetClass="entr" presetSubtype="2" decel="100000" fill="hold" grpId="0" nodeType="afterEffect">
                                  <p:stCondLst>
                                    <p:cond delay="0"/>
                                  </p:stCondLst>
                                  <p:childTnLst>
                                    <p:set>
                                      <p:cBhvr>
                                        <p:cTn id="102" dur="1" fill="hold">
                                          <p:stCondLst>
                                            <p:cond delay="0"/>
                                          </p:stCondLst>
                                        </p:cTn>
                                        <p:tgtEl>
                                          <p:spTgt spid="45">
                                            <p:txEl>
                                              <p:pRg st="0" end="0"/>
                                            </p:txEl>
                                          </p:spTgt>
                                        </p:tgtEl>
                                        <p:attrNameLst>
                                          <p:attrName>style.visibility</p:attrName>
                                        </p:attrNameLst>
                                      </p:cBhvr>
                                      <p:to>
                                        <p:strVal val="visible"/>
                                      </p:to>
                                    </p:set>
                                    <p:anim calcmode="lin" valueType="num">
                                      <p:cBhvr additive="base">
                                        <p:cTn id="103" dur="750" fill="hold"/>
                                        <p:tgtEl>
                                          <p:spTgt spid="45">
                                            <p:txEl>
                                              <p:pRg st="0" end="0"/>
                                            </p:txEl>
                                          </p:spTgt>
                                        </p:tgtEl>
                                        <p:attrNameLst>
                                          <p:attrName>ppt_x</p:attrName>
                                        </p:attrNameLst>
                                      </p:cBhvr>
                                      <p:tavLst>
                                        <p:tav tm="0">
                                          <p:val>
                                            <p:strVal val="1+#ppt_w/2"/>
                                          </p:val>
                                        </p:tav>
                                        <p:tav tm="100000">
                                          <p:val>
                                            <p:strVal val="#ppt_x"/>
                                          </p:val>
                                        </p:tav>
                                      </p:tavLst>
                                    </p:anim>
                                    <p:anim calcmode="lin" valueType="num">
                                      <p:cBhvr additive="base">
                                        <p:cTn id="104" dur="750" fill="hold"/>
                                        <p:tgtEl>
                                          <p:spTgt spid="45">
                                            <p:txEl>
                                              <p:pRg st="0" end="0"/>
                                            </p:txEl>
                                          </p:spTgt>
                                        </p:tgtEl>
                                        <p:attrNameLst>
                                          <p:attrName>ppt_y</p:attrName>
                                        </p:attrNameLst>
                                      </p:cBhvr>
                                      <p:tavLst>
                                        <p:tav tm="0">
                                          <p:val>
                                            <p:strVal val="#ppt_y"/>
                                          </p:val>
                                        </p:tav>
                                        <p:tav tm="100000">
                                          <p:val>
                                            <p:strVal val="#ppt_y"/>
                                          </p:val>
                                        </p:tav>
                                      </p:tavLst>
                                    </p:anim>
                                  </p:childTnLst>
                                </p:cTn>
                              </p:par>
                              <p:par>
                                <p:cTn id="105" presetID="2" presetClass="entr" presetSubtype="2" decel="100000" fill="hold" grpId="0" nodeType="withEffect">
                                  <p:stCondLst>
                                    <p:cond delay="250"/>
                                  </p:stCondLst>
                                  <p:childTnLst>
                                    <p:set>
                                      <p:cBhvr>
                                        <p:cTn id="106" dur="1" fill="hold">
                                          <p:stCondLst>
                                            <p:cond delay="0"/>
                                          </p:stCondLst>
                                        </p:cTn>
                                        <p:tgtEl>
                                          <p:spTgt spid="46">
                                            <p:txEl>
                                              <p:pRg st="0" end="0"/>
                                            </p:txEl>
                                          </p:spTgt>
                                        </p:tgtEl>
                                        <p:attrNameLst>
                                          <p:attrName>style.visibility</p:attrName>
                                        </p:attrNameLst>
                                      </p:cBhvr>
                                      <p:to>
                                        <p:strVal val="visible"/>
                                      </p:to>
                                    </p:set>
                                    <p:anim calcmode="lin" valueType="num">
                                      <p:cBhvr additive="base">
                                        <p:cTn id="107" dur="750" fill="hold"/>
                                        <p:tgtEl>
                                          <p:spTgt spid="46">
                                            <p:txEl>
                                              <p:pRg st="0" end="0"/>
                                            </p:txEl>
                                          </p:spTgt>
                                        </p:tgtEl>
                                        <p:attrNameLst>
                                          <p:attrName>ppt_x</p:attrName>
                                        </p:attrNameLst>
                                      </p:cBhvr>
                                      <p:tavLst>
                                        <p:tav tm="0">
                                          <p:val>
                                            <p:strVal val="1+#ppt_w/2"/>
                                          </p:val>
                                        </p:tav>
                                        <p:tav tm="100000">
                                          <p:val>
                                            <p:strVal val="#ppt_x"/>
                                          </p:val>
                                        </p:tav>
                                      </p:tavLst>
                                    </p:anim>
                                    <p:anim calcmode="lin" valueType="num">
                                      <p:cBhvr additive="base">
                                        <p:cTn id="108" dur="750" fill="hold"/>
                                        <p:tgtEl>
                                          <p:spTgt spid="46">
                                            <p:txEl>
                                              <p:pRg st="0" end="0"/>
                                            </p:txEl>
                                          </p:spTgt>
                                        </p:tgtEl>
                                        <p:attrNameLst>
                                          <p:attrName>ppt_y</p:attrName>
                                        </p:attrNameLst>
                                      </p:cBhvr>
                                      <p:tavLst>
                                        <p:tav tm="0">
                                          <p:val>
                                            <p:strVal val="#ppt_y"/>
                                          </p:val>
                                        </p:tav>
                                        <p:tav tm="100000">
                                          <p:val>
                                            <p:strVal val="#ppt_y"/>
                                          </p:val>
                                        </p:tav>
                                      </p:tavLst>
                                    </p:anim>
                                  </p:childTnLst>
                                </p:cTn>
                              </p:par>
                            </p:childTnLst>
                          </p:cTn>
                        </p:par>
                        <p:par>
                          <p:cTn id="109" fill="hold">
                            <p:stCondLst>
                              <p:cond delay="13000"/>
                            </p:stCondLst>
                            <p:childTnLst>
                              <p:par>
                                <p:cTn id="110" presetID="2" presetClass="entr" presetSubtype="12" decel="100000" fill="hold" nodeType="afterEffect">
                                  <p:stCondLst>
                                    <p:cond delay="0"/>
                                  </p:stCondLst>
                                  <p:childTnLst>
                                    <p:set>
                                      <p:cBhvr>
                                        <p:cTn id="111" dur="1" fill="hold">
                                          <p:stCondLst>
                                            <p:cond delay="0"/>
                                          </p:stCondLst>
                                        </p:cTn>
                                        <p:tgtEl>
                                          <p:spTgt spid="42"/>
                                        </p:tgtEl>
                                        <p:attrNameLst>
                                          <p:attrName>style.visibility</p:attrName>
                                        </p:attrNameLst>
                                      </p:cBhvr>
                                      <p:to>
                                        <p:strVal val="visible"/>
                                      </p:to>
                                    </p:set>
                                    <p:anim calcmode="lin" valueType="num">
                                      <p:cBhvr additive="base">
                                        <p:cTn id="112" dur="750" fill="hold"/>
                                        <p:tgtEl>
                                          <p:spTgt spid="42"/>
                                        </p:tgtEl>
                                        <p:attrNameLst>
                                          <p:attrName>ppt_x</p:attrName>
                                        </p:attrNameLst>
                                      </p:cBhvr>
                                      <p:tavLst>
                                        <p:tav tm="0">
                                          <p:val>
                                            <p:strVal val="0-#ppt_w/2"/>
                                          </p:val>
                                        </p:tav>
                                        <p:tav tm="100000">
                                          <p:val>
                                            <p:strVal val="#ppt_x"/>
                                          </p:val>
                                        </p:tav>
                                      </p:tavLst>
                                    </p:anim>
                                    <p:anim calcmode="lin" valueType="num">
                                      <p:cBhvr additive="base">
                                        <p:cTn id="113" dur="750" fill="hold"/>
                                        <p:tgtEl>
                                          <p:spTgt spid="42"/>
                                        </p:tgtEl>
                                        <p:attrNameLst>
                                          <p:attrName>ppt_y</p:attrName>
                                        </p:attrNameLst>
                                      </p:cBhvr>
                                      <p:tavLst>
                                        <p:tav tm="0">
                                          <p:val>
                                            <p:strVal val="1+#ppt_h/2"/>
                                          </p:val>
                                        </p:tav>
                                        <p:tav tm="100000">
                                          <p:val>
                                            <p:strVal val="#ppt_y"/>
                                          </p:val>
                                        </p:tav>
                                      </p:tavLst>
                                    </p:anim>
                                  </p:childTnLst>
                                </p:cTn>
                              </p:par>
                              <p:par>
                                <p:cTn id="114" presetID="2" presetClass="entr" presetSubtype="12" decel="100000" fill="hold" nodeType="withEffect">
                                  <p:stCondLst>
                                    <p:cond delay="0"/>
                                  </p:stCondLst>
                                  <p:childTnLst>
                                    <p:set>
                                      <p:cBhvr>
                                        <p:cTn id="115" dur="1" fill="hold">
                                          <p:stCondLst>
                                            <p:cond delay="0"/>
                                          </p:stCondLst>
                                        </p:cTn>
                                        <p:tgtEl>
                                          <p:spTgt spid="40"/>
                                        </p:tgtEl>
                                        <p:attrNameLst>
                                          <p:attrName>style.visibility</p:attrName>
                                        </p:attrNameLst>
                                      </p:cBhvr>
                                      <p:to>
                                        <p:strVal val="visible"/>
                                      </p:to>
                                    </p:set>
                                    <p:anim calcmode="lin" valueType="num">
                                      <p:cBhvr additive="base">
                                        <p:cTn id="116" dur="750" fill="hold"/>
                                        <p:tgtEl>
                                          <p:spTgt spid="40"/>
                                        </p:tgtEl>
                                        <p:attrNameLst>
                                          <p:attrName>ppt_x</p:attrName>
                                        </p:attrNameLst>
                                      </p:cBhvr>
                                      <p:tavLst>
                                        <p:tav tm="0">
                                          <p:val>
                                            <p:strVal val="0-#ppt_w/2"/>
                                          </p:val>
                                        </p:tav>
                                        <p:tav tm="100000">
                                          <p:val>
                                            <p:strVal val="#ppt_x"/>
                                          </p:val>
                                        </p:tav>
                                      </p:tavLst>
                                    </p:anim>
                                    <p:anim calcmode="lin" valueType="num">
                                      <p:cBhvr additive="base">
                                        <p:cTn id="117" dur="750" fill="hold"/>
                                        <p:tgtEl>
                                          <p:spTgt spid="40"/>
                                        </p:tgtEl>
                                        <p:attrNameLst>
                                          <p:attrName>ppt_y</p:attrName>
                                        </p:attrNameLst>
                                      </p:cBhvr>
                                      <p:tavLst>
                                        <p:tav tm="0">
                                          <p:val>
                                            <p:strVal val="1+#ppt_h/2"/>
                                          </p:val>
                                        </p:tav>
                                        <p:tav tm="100000">
                                          <p:val>
                                            <p:strVal val="#ppt_y"/>
                                          </p:val>
                                        </p:tav>
                                      </p:tavLst>
                                    </p:anim>
                                  </p:childTnLst>
                                </p:cTn>
                              </p:par>
                              <p:par>
                                <p:cTn id="118" presetID="2" presetClass="entr" presetSubtype="12" decel="100000" fill="hold" nodeType="withEffect">
                                  <p:stCondLst>
                                    <p:cond delay="0"/>
                                  </p:stCondLst>
                                  <p:childTnLst>
                                    <p:set>
                                      <p:cBhvr>
                                        <p:cTn id="119" dur="1" fill="hold">
                                          <p:stCondLst>
                                            <p:cond delay="0"/>
                                          </p:stCondLst>
                                        </p:cTn>
                                        <p:tgtEl>
                                          <p:spTgt spid="20"/>
                                        </p:tgtEl>
                                        <p:attrNameLst>
                                          <p:attrName>style.visibility</p:attrName>
                                        </p:attrNameLst>
                                      </p:cBhvr>
                                      <p:to>
                                        <p:strVal val="visible"/>
                                      </p:to>
                                    </p:set>
                                    <p:anim calcmode="lin" valueType="num">
                                      <p:cBhvr additive="base">
                                        <p:cTn id="120" dur="750" fill="hold"/>
                                        <p:tgtEl>
                                          <p:spTgt spid="20"/>
                                        </p:tgtEl>
                                        <p:attrNameLst>
                                          <p:attrName>ppt_x</p:attrName>
                                        </p:attrNameLst>
                                      </p:cBhvr>
                                      <p:tavLst>
                                        <p:tav tm="0">
                                          <p:val>
                                            <p:strVal val="0-#ppt_w/2"/>
                                          </p:val>
                                        </p:tav>
                                        <p:tav tm="100000">
                                          <p:val>
                                            <p:strVal val="#ppt_x"/>
                                          </p:val>
                                        </p:tav>
                                      </p:tavLst>
                                    </p:anim>
                                    <p:anim calcmode="lin" valueType="num">
                                      <p:cBhvr additive="base">
                                        <p:cTn id="121" dur="750" fill="hold"/>
                                        <p:tgtEl>
                                          <p:spTgt spid="20"/>
                                        </p:tgtEl>
                                        <p:attrNameLst>
                                          <p:attrName>ppt_y</p:attrName>
                                        </p:attrNameLst>
                                      </p:cBhvr>
                                      <p:tavLst>
                                        <p:tav tm="0">
                                          <p:val>
                                            <p:strVal val="1+#ppt_h/2"/>
                                          </p:val>
                                        </p:tav>
                                        <p:tav tm="100000">
                                          <p:val>
                                            <p:strVal val="#ppt_y"/>
                                          </p:val>
                                        </p:tav>
                                      </p:tavLst>
                                    </p:anim>
                                  </p:childTnLst>
                                </p:cTn>
                              </p:par>
                              <p:par>
                                <p:cTn id="122" presetID="2" presetClass="entr" presetSubtype="12" decel="100000" fill="hold" nodeType="withEffect">
                                  <p:stCondLst>
                                    <p:cond delay="0"/>
                                  </p:stCondLst>
                                  <p:childTnLst>
                                    <p:set>
                                      <p:cBhvr>
                                        <p:cTn id="123" dur="1" fill="hold">
                                          <p:stCondLst>
                                            <p:cond delay="0"/>
                                          </p:stCondLst>
                                        </p:cTn>
                                        <p:tgtEl>
                                          <p:spTgt spid="43"/>
                                        </p:tgtEl>
                                        <p:attrNameLst>
                                          <p:attrName>style.visibility</p:attrName>
                                        </p:attrNameLst>
                                      </p:cBhvr>
                                      <p:to>
                                        <p:strVal val="visible"/>
                                      </p:to>
                                    </p:set>
                                    <p:anim calcmode="lin" valueType="num">
                                      <p:cBhvr additive="base">
                                        <p:cTn id="124" dur="750" fill="hold"/>
                                        <p:tgtEl>
                                          <p:spTgt spid="43"/>
                                        </p:tgtEl>
                                        <p:attrNameLst>
                                          <p:attrName>ppt_x</p:attrName>
                                        </p:attrNameLst>
                                      </p:cBhvr>
                                      <p:tavLst>
                                        <p:tav tm="0">
                                          <p:val>
                                            <p:strVal val="0-#ppt_w/2"/>
                                          </p:val>
                                        </p:tav>
                                        <p:tav tm="100000">
                                          <p:val>
                                            <p:strVal val="#ppt_x"/>
                                          </p:val>
                                        </p:tav>
                                      </p:tavLst>
                                    </p:anim>
                                    <p:anim calcmode="lin" valueType="num">
                                      <p:cBhvr additive="base">
                                        <p:cTn id="125" dur="75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2" presetClass="entr" presetSubtype="8" decel="10000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750" fill="hold"/>
                        <p:tgtEl>
                          <p:spTgt spid="3"/>
                        </p:tgtEl>
                        <p:attrNameLst>
                          <p:attrName>ppt_x</p:attrName>
                        </p:attrNameLst>
                      </p:cBhvr>
                      <p:tavLst>
                        <p:tav tm="0">
                          <p:val>
                            <p:strVal val="0-#ppt_w/2"/>
                          </p:val>
                        </p:tav>
                        <p:tav tm="100000">
                          <p:val>
                            <p:strVal val="#ppt_x"/>
                          </p:val>
                        </p:tav>
                      </p:tavLst>
                    </p:anim>
                    <p:anim calcmode="lin" valueType="num">
                      <p:cBhvr additive="base">
                        <p:cTn dur="750" fill="hold"/>
                        <p:tgtEl>
                          <p:spTgt spid="3"/>
                        </p:tgtEl>
                        <p:attrNameLst>
                          <p:attrName>ppt_y</p:attrName>
                        </p:attrNameLst>
                      </p:cBhvr>
                      <p:tavLst>
                        <p:tav tm="0">
                          <p:val>
                            <p:strVal val="#ppt_y"/>
                          </p:val>
                        </p:tav>
                        <p:tav tm="100000">
                          <p:val>
                            <p:strVal val="#ppt_y"/>
                          </p:val>
                        </p:tav>
                      </p:tavLst>
                    </p:anim>
                  </p:childTnLst>
                </p:cTn>
              </p:par>
            </p:tnLst>
          </p:tmpl>
        </p:tmplLst>
      </p:bldP>
      <p:bldP spid="15" grpId="0"/>
      <p:bldP spid="16" grpId="0" bldLvl="0" animBg="1"/>
      <p:bldP spid="18" grpId="0" build="p">
        <p:tmplLst>
          <p:tmpl lvl="1">
            <p:tnLst>
              <p:par>
                <p:cTn presetID="2" presetClass="entr" presetSubtype="4" decel="100000" fill="hold" nodeType="withEffect">
                  <p:stCondLst>
                    <p:cond delay="25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750" fill="hold"/>
                        <p:tgtEl>
                          <p:spTgt spid="18"/>
                        </p:tgtEl>
                        <p:attrNameLst>
                          <p:attrName>ppt_x</p:attrName>
                        </p:attrNameLst>
                      </p:cBhvr>
                      <p:tavLst>
                        <p:tav tm="0">
                          <p:val>
                            <p:strVal val="#ppt_x"/>
                          </p:val>
                        </p:tav>
                        <p:tav tm="100000">
                          <p:val>
                            <p:strVal val="#ppt_x"/>
                          </p:val>
                        </p:tav>
                      </p:tavLst>
                    </p:anim>
                    <p:anim calcmode="lin" valueType="num">
                      <p:cBhvr additive="base">
                        <p:cTn dur="750" fill="hold"/>
                        <p:tgtEl>
                          <p:spTgt spid="18"/>
                        </p:tgtEl>
                        <p:attrNameLst>
                          <p:attrName>ppt_y</p:attrName>
                        </p:attrNameLst>
                      </p:cBhvr>
                      <p:tavLst>
                        <p:tav tm="0">
                          <p:val>
                            <p:strVal val="1+#ppt_h/2"/>
                          </p:val>
                        </p:tav>
                        <p:tav tm="100000">
                          <p:val>
                            <p:strVal val="#ppt_y"/>
                          </p:val>
                        </p:tav>
                      </p:tavLst>
                    </p:anim>
                  </p:childTnLst>
                </p:cTn>
              </p:par>
            </p:tnLst>
          </p:tmpl>
        </p:tmplLst>
      </p:bldP>
      <p:bldP spid="27" grpId="0"/>
      <p:bldP spid="28" grpId="0" bldLvl="0" animBg="1"/>
      <p:bldP spid="29" grpId="0" build="p">
        <p:tmplLst>
          <p:tmpl lvl="1">
            <p:tnLst>
              <p:par>
                <p:cTn presetID="2" presetClass="entr" presetSubtype="4" decel="100000" fill="hold" nodeType="withEffect">
                  <p:stCondLst>
                    <p:cond delay="250"/>
                  </p:stCondLst>
                  <p:childTnLst>
                    <p:set>
                      <p:cBhvr>
                        <p:cTn dur="1" fill="hold">
                          <p:stCondLst>
                            <p:cond delay="0"/>
                          </p:stCondLst>
                        </p:cTn>
                        <p:tgtEl>
                          <p:spTgt spid="29"/>
                        </p:tgtEl>
                        <p:attrNameLst>
                          <p:attrName>style.visibility</p:attrName>
                        </p:attrNameLst>
                      </p:cBhvr>
                      <p:to>
                        <p:strVal val="visible"/>
                      </p:to>
                    </p:set>
                    <p:anim calcmode="lin" valueType="num">
                      <p:cBhvr additive="base">
                        <p:cTn dur="750" fill="hold"/>
                        <p:tgtEl>
                          <p:spTgt spid="29"/>
                        </p:tgtEl>
                        <p:attrNameLst>
                          <p:attrName>ppt_x</p:attrName>
                        </p:attrNameLst>
                      </p:cBhvr>
                      <p:tavLst>
                        <p:tav tm="0">
                          <p:val>
                            <p:strVal val="#ppt_x"/>
                          </p:val>
                        </p:tav>
                        <p:tav tm="100000">
                          <p:val>
                            <p:strVal val="#ppt_x"/>
                          </p:val>
                        </p:tav>
                      </p:tavLst>
                    </p:anim>
                    <p:anim calcmode="lin" valueType="num">
                      <p:cBhvr additive="base">
                        <p:cTn dur="750" fill="hold"/>
                        <p:tgtEl>
                          <p:spTgt spid="29"/>
                        </p:tgtEl>
                        <p:attrNameLst>
                          <p:attrName>ppt_y</p:attrName>
                        </p:attrNameLst>
                      </p:cBhvr>
                      <p:tavLst>
                        <p:tav tm="0">
                          <p:val>
                            <p:strVal val="1+#ppt_h/2"/>
                          </p:val>
                        </p:tav>
                        <p:tav tm="100000">
                          <p:val>
                            <p:strVal val="#ppt_y"/>
                          </p:val>
                        </p:tav>
                      </p:tavLst>
                    </p:anim>
                  </p:childTnLst>
                </p:cTn>
              </p:par>
            </p:tnLst>
          </p:tmpl>
        </p:tmplLst>
      </p:bldP>
      <p:bldP spid="34" grpId="0"/>
      <p:bldP spid="35" grpId="0" bldLvl="0" animBg="1"/>
      <p:bldP spid="36" grpId="0" build="p">
        <p:tmplLst>
          <p:tmpl lvl="1">
            <p:tnLst>
              <p:par>
                <p:cTn presetID="2" presetClass="entr" presetSubtype="4" decel="100000" fill="hold" nodeType="withEffect">
                  <p:stCondLst>
                    <p:cond delay="250"/>
                  </p:stCondLst>
                  <p:childTnLst>
                    <p:set>
                      <p:cBhvr>
                        <p:cTn dur="1" fill="hold">
                          <p:stCondLst>
                            <p:cond delay="0"/>
                          </p:stCondLst>
                        </p:cTn>
                        <p:tgtEl>
                          <p:spTgt spid="36"/>
                        </p:tgtEl>
                        <p:attrNameLst>
                          <p:attrName>style.visibility</p:attrName>
                        </p:attrNameLst>
                      </p:cBhvr>
                      <p:to>
                        <p:strVal val="visible"/>
                      </p:to>
                    </p:set>
                    <p:anim calcmode="lin" valueType="num">
                      <p:cBhvr additive="base">
                        <p:cTn dur="750" fill="hold"/>
                        <p:tgtEl>
                          <p:spTgt spid="36"/>
                        </p:tgtEl>
                        <p:attrNameLst>
                          <p:attrName>ppt_x</p:attrName>
                        </p:attrNameLst>
                      </p:cBhvr>
                      <p:tavLst>
                        <p:tav tm="0">
                          <p:val>
                            <p:strVal val="#ppt_x"/>
                          </p:val>
                        </p:tav>
                        <p:tav tm="100000">
                          <p:val>
                            <p:strVal val="#ppt_x"/>
                          </p:val>
                        </p:tav>
                      </p:tavLst>
                    </p:anim>
                    <p:anim calcmode="lin" valueType="num">
                      <p:cBhvr additive="base">
                        <p:cTn dur="750" fill="hold"/>
                        <p:tgtEl>
                          <p:spTgt spid="36"/>
                        </p:tgtEl>
                        <p:attrNameLst>
                          <p:attrName>ppt_y</p:attrName>
                        </p:attrNameLst>
                      </p:cBhvr>
                      <p:tavLst>
                        <p:tav tm="0">
                          <p:val>
                            <p:strVal val="1+#ppt_h/2"/>
                          </p:val>
                        </p:tav>
                        <p:tav tm="100000">
                          <p:val>
                            <p:strVal val="#ppt_y"/>
                          </p:val>
                        </p:tav>
                      </p:tavLst>
                    </p:anim>
                  </p:childTnLst>
                </p:cTn>
              </p:par>
            </p:tnLst>
          </p:tmpl>
        </p:tmplLst>
      </p:bldP>
      <p:bldP spid="37" grpId="0"/>
      <p:bldP spid="38" grpId="0" bldLvl="0" animBg="1"/>
      <p:bldP spid="39" grpId="0" build="p">
        <p:tmplLst>
          <p:tmpl lvl="1">
            <p:tnLst>
              <p:par>
                <p:cTn presetID="2" presetClass="entr" presetSubtype="4" decel="100000" fill="hold" nodeType="withEffect">
                  <p:stCondLst>
                    <p:cond delay="250"/>
                  </p:stCondLst>
                  <p:childTnLst>
                    <p:set>
                      <p:cBhvr>
                        <p:cTn dur="1" fill="hold">
                          <p:stCondLst>
                            <p:cond delay="0"/>
                          </p:stCondLst>
                        </p:cTn>
                        <p:tgtEl>
                          <p:spTgt spid="39"/>
                        </p:tgtEl>
                        <p:attrNameLst>
                          <p:attrName>style.visibility</p:attrName>
                        </p:attrNameLst>
                      </p:cBhvr>
                      <p:to>
                        <p:strVal val="visible"/>
                      </p:to>
                    </p:set>
                    <p:anim calcmode="lin" valueType="num">
                      <p:cBhvr additive="base">
                        <p:cTn dur="750" fill="hold"/>
                        <p:tgtEl>
                          <p:spTgt spid="39"/>
                        </p:tgtEl>
                        <p:attrNameLst>
                          <p:attrName>ppt_x</p:attrName>
                        </p:attrNameLst>
                      </p:cBhvr>
                      <p:tavLst>
                        <p:tav tm="0">
                          <p:val>
                            <p:strVal val="#ppt_x"/>
                          </p:val>
                        </p:tav>
                        <p:tav tm="100000">
                          <p:val>
                            <p:strVal val="#ppt_x"/>
                          </p:val>
                        </p:tav>
                      </p:tavLst>
                    </p:anim>
                    <p:anim calcmode="lin" valueType="num">
                      <p:cBhvr additive="base">
                        <p:cTn dur="750" fill="hold"/>
                        <p:tgtEl>
                          <p:spTgt spid="39"/>
                        </p:tgtEl>
                        <p:attrNameLst>
                          <p:attrName>ppt_y</p:attrName>
                        </p:attrNameLst>
                      </p:cBhvr>
                      <p:tavLst>
                        <p:tav tm="0">
                          <p:val>
                            <p:strVal val="1+#ppt_h/2"/>
                          </p:val>
                        </p:tav>
                        <p:tav tm="100000">
                          <p:val>
                            <p:strVal val="#ppt_y"/>
                          </p:val>
                        </p:tav>
                      </p:tavLst>
                    </p:anim>
                  </p:childTnLst>
                </p:cTn>
              </p:par>
            </p:tnLst>
          </p:tmpl>
        </p:tmplLst>
      </p:bldP>
      <p:bldP spid="45" grpId="0" build="p">
        <p:tmplLst>
          <p:tmpl lvl="1">
            <p:tnLst>
              <p:par>
                <p:cTn presetID="2" presetClass="entr" presetSubtype="2" decel="100000" fill="hold" nodeType="afterEffect">
                  <p:stCondLst>
                    <p:cond delay="0"/>
                  </p:stCondLst>
                  <p:childTnLst>
                    <p:set>
                      <p:cBhvr>
                        <p:cTn dur="1" fill="hold">
                          <p:stCondLst>
                            <p:cond delay="0"/>
                          </p:stCondLst>
                        </p:cTn>
                        <p:tgtEl>
                          <p:spTgt spid="45"/>
                        </p:tgtEl>
                        <p:attrNameLst>
                          <p:attrName>style.visibility</p:attrName>
                        </p:attrNameLst>
                      </p:cBhvr>
                      <p:to>
                        <p:strVal val="visible"/>
                      </p:to>
                    </p:set>
                    <p:anim calcmode="lin" valueType="num">
                      <p:cBhvr additive="base">
                        <p:cTn dur="750" fill="hold"/>
                        <p:tgtEl>
                          <p:spTgt spid="45"/>
                        </p:tgtEl>
                        <p:attrNameLst>
                          <p:attrName>ppt_x</p:attrName>
                        </p:attrNameLst>
                      </p:cBhvr>
                      <p:tavLst>
                        <p:tav tm="0">
                          <p:val>
                            <p:strVal val="1+#ppt_w/2"/>
                          </p:val>
                        </p:tav>
                        <p:tav tm="100000">
                          <p:val>
                            <p:strVal val="#ppt_x"/>
                          </p:val>
                        </p:tav>
                      </p:tavLst>
                    </p:anim>
                    <p:anim calcmode="lin" valueType="num">
                      <p:cBhvr additive="base">
                        <p:cTn dur="750" fill="hold"/>
                        <p:tgtEl>
                          <p:spTgt spid="45"/>
                        </p:tgtEl>
                        <p:attrNameLst>
                          <p:attrName>ppt_y</p:attrName>
                        </p:attrNameLst>
                      </p:cBhvr>
                      <p:tavLst>
                        <p:tav tm="0">
                          <p:val>
                            <p:strVal val="#ppt_y"/>
                          </p:val>
                        </p:tav>
                        <p:tav tm="100000">
                          <p:val>
                            <p:strVal val="#ppt_y"/>
                          </p:val>
                        </p:tav>
                      </p:tavLst>
                    </p:anim>
                  </p:childTnLst>
                </p:cTn>
              </p:par>
            </p:tnLst>
          </p:tmpl>
        </p:tmplLst>
      </p:bldP>
      <p:bldP spid="46" grpId="0" build="p">
        <p:tmplLst>
          <p:tmpl lvl="1">
            <p:tnLst>
              <p:par>
                <p:cTn presetID="2" presetClass="entr" presetSubtype="2" decel="100000" fill="hold" nodeType="withEffect">
                  <p:stCondLst>
                    <p:cond delay="250"/>
                  </p:stCondLst>
                  <p:childTnLst>
                    <p:set>
                      <p:cBhvr>
                        <p:cTn dur="1" fill="hold">
                          <p:stCondLst>
                            <p:cond delay="0"/>
                          </p:stCondLst>
                        </p:cTn>
                        <p:tgtEl>
                          <p:spTgt spid="46"/>
                        </p:tgtEl>
                        <p:attrNameLst>
                          <p:attrName>style.visibility</p:attrName>
                        </p:attrNameLst>
                      </p:cBhvr>
                      <p:to>
                        <p:strVal val="visible"/>
                      </p:to>
                    </p:set>
                    <p:anim calcmode="lin" valueType="num">
                      <p:cBhvr additive="base">
                        <p:cTn dur="750" fill="hold"/>
                        <p:tgtEl>
                          <p:spTgt spid="46"/>
                        </p:tgtEl>
                        <p:attrNameLst>
                          <p:attrName>ppt_x</p:attrName>
                        </p:attrNameLst>
                      </p:cBhvr>
                      <p:tavLst>
                        <p:tav tm="0">
                          <p:val>
                            <p:strVal val="1+#ppt_w/2"/>
                          </p:val>
                        </p:tav>
                        <p:tav tm="100000">
                          <p:val>
                            <p:strVal val="#ppt_x"/>
                          </p:val>
                        </p:tav>
                      </p:tavLst>
                    </p:anim>
                    <p:anim calcmode="lin" valueType="num">
                      <p:cBhvr additive="base">
                        <p:cTn dur="750" fill="hold"/>
                        <p:tgtEl>
                          <p:spTgt spid="46"/>
                        </p:tgtEl>
                        <p:attrNameLst>
                          <p:attrName>ppt_y</p:attrName>
                        </p:attrNameLst>
                      </p:cBhvr>
                      <p:tavLst>
                        <p:tav tm="0">
                          <p:val>
                            <p:strVal val="#ppt_y"/>
                          </p:val>
                        </p:tav>
                        <p:tav tm="100000">
                          <p:val>
                            <p:strVal val="#ppt_y"/>
                          </p:val>
                        </p:tav>
                      </p:tavLst>
                    </p:anim>
                  </p:childTnLst>
                </p:cTn>
              </p:par>
            </p:tnLst>
          </p:tmpl>
        </p:tmplLst>
      </p:bldP>
      <p:bldP spid="47" grpId="0" build="p">
        <p:tmplLst>
          <p:tmpl lvl="1">
            <p:tnLst>
              <p:par>
                <p:cTn presetID="2" presetClass="entr" presetSubtype="2" decel="100000" fill="hold" nodeType="afterEffect">
                  <p:stCondLst>
                    <p:cond delay="0"/>
                  </p:stCondLst>
                  <p:childTnLst>
                    <p:set>
                      <p:cBhvr>
                        <p:cTn dur="1" fill="hold">
                          <p:stCondLst>
                            <p:cond delay="0"/>
                          </p:stCondLst>
                        </p:cTn>
                        <p:tgtEl>
                          <p:spTgt spid="47"/>
                        </p:tgtEl>
                        <p:attrNameLst>
                          <p:attrName>style.visibility</p:attrName>
                        </p:attrNameLst>
                      </p:cBhvr>
                      <p:to>
                        <p:strVal val="visible"/>
                      </p:to>
                    </p:set>
                    <p:anim calcmode="lin" valueType="num">
                      <p:cBhvr additive="base">
                        <p:cTn dur="750" fill="hold"/>
                        <p:tgtEl>
                          <p:spTgt spid="47"/>
                        </p:tgtEl>
                        <p:attrNameLst>
                          <p:attrName>ppt_x</p:attrName>
                        </p:attrNameLst>
                      </p:cBhvr>
                      <p:tavLst>
                        <p:tav tm="0">
                          <p:val>
                            <p:strVal val="1+#ppt_w/2"/>
                          </p:val>
                        </p:tav>
                        <p:tav tm="100000">
                          <p:val>
                            <p:strVal val="#ppt_x"/>
                          </p:val>
                        </p:tav>
                      </p:tavLst>
                    </p:anim>
                    <p:anim calcmode="lin" valueType="num">
                      <p:cBhvr additive="base">
                        <p:cTn dur="750" fill="hold"/>
                        <p:tgtEl>
                          <p:spTgt spid="47"/>
                        </p:tgtEl>
                        <p:attrNameLst>
                          <p:attrName>ppt_y</p:attrName>
                        </p:attrNameLst>
                      </p:cBhvr>
                      <p:tavLst>
                        <p:tav tm="0">
                          <p:val>
                            <p:strVal val="#ppt_y"/>
                          </p:val>
                        </p:tav>
                        <p:tav tm="100000">
                          <p:val>
                            <p:strVal val="#ppt_y"/>
                          </p:val>
                        </p:tav>
                      </p:tavLst>
                    </p:anim>
                  </p:childTnLst>
                </p:cTn>
              </p:par>
            </p:tnLst>
          </p:tmpl>
        </p:tmplLst>
      </p:bldP>
      <p:bldP spid="48" grpId="0" build="p">
        <p:tmplLst>
          <p:tmpl lvl="1">
            <p:tnLst>
              <p:par>
                <p:cTn presetID="2" presetClass="entr" presetSubtype="2" decel="100000" fill="hold" nodeType="withEffect">
                  <p:stCondLst>
                    <p:cond delay="250"/>
                  </p:stCondLst>
                  <p:childTnLst>
                    <p:set>
                      <p:cBhvr>
                        <p:cTn dur="1" fill="hold">
                          <p:stCondLst>
                            <p:cond delay="0"/>
                          </p:stCondLst>
                        </p:cTn>
                        <p:tgtEl>
                          <p:spTgt spid="48"/>
                        </p:tgtEl>
                        <p:attrNameLst>
                          <p:attrName>style.visibility</p:attrName>
                        </p:attrNameLst>
                      </p:cBhvr>
                      <p:to>
                        <p:strVal val="visible"/>
                      </p:to>
                    </p:set>
                    <p:anim calcmode="lin" valueType="num">
                      <p:cBhvr additive="base">
                        <p:cTn dur="750" fill="hold"/>
                        <p:tgtEl>
                          <p:spTgt spid="48"/>
                        </p:tgtEl>
                        <p:attrNameLst>
                          <p:attrName>ppt_x</p:attrName>
                        </p:attrNameLst>
                      </p:cBhvr>
                      <p:tavLst>
                        <p:tav tm="0">
                          <p:val>
                            <p:strVal val="1+#ppt_w/2"/>
                          </p:val>
                        </p:tav>
                        <p:tav tm="100000">
                          <p:val>
                            <p:strVal val="#ppt_x"/>
                          </p:val>
                        </p:tav>
                      </p:tavLst>
                    </p:anim>
                    <p:anim calcmode="lin" valueType="num">
                      <p:cBhvr additive="base">
                        <p:cTn dur="750" fill="hold"/>
                        <p:tgtEl>
                          <p:spTgt spid="48"/>
                        </p:tgtEl>
                        <p:attrNameLst>
                          <p:attrName>ppt_y</p:attrName>
                        </p:attrNameLst>
                      </p:cBhvr>
                      <p:tavLst>
                        <p:tav tm="0">
                          <p:val>
                            <p:strVal val="#ppt_y"/>
                          </p:val>
                        </p:tav>
                        <p:tav tm="100000">
                          <p:val>
                            <p:strVal val="#ppt_y"/>
                          </p:val>
                        </p:tav>
                      </p:tavLst>
                    </p:anim>
                  </p:childTnLst>
                </p:cTn>
              </p:par>
            </p:tnLst>
          </p:tmpl>
        </p:tmplLst>
      </p:bldP>
      <p:bldP spid="49" grpId="0" build="p">
        <p:tmplLst>
          <p:tmpl lvl="1">
            <p:tnLst>
              <p:par>
                <p:cTn presetID="2" presetClass="entr" presetSubtype="2" decel="100000" fill="hold" nodeType="afterEffect">
                  <p:stCondLst>
                    <p:cond delay="0"/>
                  </p:stCondLst>
                  <p:childTnLst>
                    <p:set>
                      <p:cBhvr>
                        <p:cTn dur="1" fill="hold">
                          <p:stCondLst>
                            <p:cond delay="0"/>
                          </p:stCondLst>
                        </p:cTn>
                        <p:tgtEl>
                          <p:spTgt spid="49"/>
                        </p:tgtEl>
                        <p:attrNameLst>
                          <p:attrName>style.visibility</p:attrName>
                        </p:attrNameLst>
                      </p:cBhvr>
                      <p:to>
                        <p:strVal val="visible"/>
                      </p:to>
                    </p:set>
                    <p:anim calcmode="lin" valueType="num">
                      <p:cBhvr additive="base">
                        <p:cTn dur="750" fill="hold"/>
                        <p:tgtEl>
                          <p:spTgt spid="49"/>
                        </p:tgtEl>
                        <p:attrNameLst>
                          <p:attrName>ppt_x</p:attrName>
                        </p:attrNameLst>
                      </p:cBhvr>
                      <p:tavLst>
                        <p:tav tm="0">
                          <p:val>
                            <p:strVal val="1+#ppt_w/2"/>
                          </p:val>
                        </p:tav>
                        <p:tav tm="100000">
                          <p:val>
                            <p:strVal val="#ppt_x"/>
                          </p:val>
                        </p:tav>
                      </p:tavLst>
                    </p:anim>
                    <p:anim calcmode="lin" valueType="num">
                      <p:cBhvr additive="base">
                        <p:cTn dur="750" fill="hold"/>
                        <p:tgtEl>
                          <p:spTgt spid="49"/>
                        </p:tgtEl>
                        <p:attrNameLst>
                          <p:attrName>ppt_y</p:attrName>
                        </p:attrNameLst>
                      </p:cBhvr>
                      <p:tavLst>
                        <p:tav tm="0">
                          <p:val>
                            <p:strVal val="#ppt_y"/>
                          </p:val>
                        </p:tav>
                        <p:tav tm="100000">
                          <p:val>
                            <p:strVal val="#ppt_y"/>
                          </p:val>
                        </p:tav>
                      </p:tavLst>
                    </p:anim>
                  </p:childTnLst>
                </p:cTn>
              </p:par>
            </p:tnLst>
          </p:tmpl>
        </p:tmplLst>
      </p:bldP>
      <p:bldP spid="50" grpId="0" build="p">
        <p:tmplLst>
          <p:tmpl lvl="1">
            <p:tnLst>
              <p:par>
                <p:cTn presetID="2" presetClass="entr" presetSubtype="2" decel="100000" fill="hold" nodeType="withEffect">
                  <p:stCondLst>
                    <p:cond delay="250"/>
                  </p:stCondLst>
                  <p:childTnLst>
                    <p:set>
                      <p:cBhvr>
                        <p:cTn dur="1" fill="hold">
                          <p:stCondLst>
                            <p:cond delay="0"/>
                          </p:stCondLst>
                        </p:cTn>
                        <p:tgtEl>
                          <p:spTgt spid="50"/>
                        </p:tgtEl>
                        <p:attrNameLst>
                          <p:attrName>style.visibility</p:attrName>
                        </p:attrNameLst>
                      </p:cBhvr>
                      <p:to>
                        <p:strVal val="visible"/>
                      </p:to>
                    </p:set>
                    <p:anim calcmode="lin" valueType="num">
                      <p:cBhvr additive="base">
                        <p:cTn dur="750" fill="hold"/>
                        <p:tgtEl>
                          <p:spTgt spid="50"/>
                        </p:tgtEl>
                        <p:attrNameLst>
                          <p:attrName>ppt_x</p:attrName>
                        </p:attrNameLst>
                      </p:cBhvr>
                      <p:tavLst>
                        <p:tav tm="0">
                          <p:val>
                            <p:strVal val="1+#ppt_w/2"/>
                          </p:val>
                        </p:tav>
                        <p:tav tm="100000">
                          <p:val>
                            <p:strVal val="#ppt_x"/>
                          </p:val>
                        </p:tav>
                      </p:tavLst>
                    </p:anim>
                    <p:anim calcmode="lin" valueType="num">
                      <p:cBhvr additive="base">
                        <p:cTn dur="750" fill="hold"/>
                        <p:tgtEl>
                          <p:spTgt spid="50"/>
                        </p:tgtEl>
                        <p:attrNameLst>
                          <p:attrName>ppt_y</p:attrName>
                        </p:attrNameLst>
                      </p:cBhvr>
                      <p:tavLst>
                        <p:tav tm="0">
                          <p:val>
                            <p:strVal val="#ppt_y"/>
                          </p:val>
                        </p:tav>
                        <p:tav tm="100000">
                          <p:val>
                            <p:strVal val="#ppt_y"/>
                          </p:val>
                        </p:tav>
                      </p:tavLst>
                    </p:anim>
                  </p:childTnLst>
                </p:cTn>
              </p:par>
            </p:tnLst>
          </p:tmpl>
        </p:tmplLst>
      </p:bldP>
      <p:bldP spid="51" grpId="0" build="p">
        <p:tmplLst>
          <p:tmpl lvl="1">
            <p:tnLst>
              <p:par>
                <p:cTn presetID="2" presetClass="entr" presetSubtype="8" decel="100000" fill="hold" nodeType="afterEffect">
                  <p:stCondLst>
                    <p:cond delay="0"/>
                  </p:stCondLst>
                  <p:childTnLst>
                    <p:set>
                      <p:cBhvr>
                        <p:cTn dur="1" fill="hold">
                          <p:stCondLst>
                            <p:cond delay="0"/>
                          </p:stCondLst>
                        </p:cTn>
                        <p:tgtEl>
                          <p:spTgt spid="51"/>
                        </p:tgtEl>
                        <p:attrNameLst>
                          <p:attrName>style.visibility</p:attrName>
                        </p:attrNameLst>
                      </p:cBhvr>
                      <p:to>
                        <p:strVal val="visible"/>
                      </p:to>
                    </p:set>
                    <p:anim calcmode="lin" valueType="num">
                      <p:cBhvr additive="base">
                        <p:cTn dur="750" fill="hold"/>
                        <p:tgtEl>
                          <p:spTgt spid="51"/>
                        </p:tgtEl>
                        <p:attrNameLst>
                          <p:attrName>ppt_x</p:attrName>
                        </p:attrNameLst>
                      </p:cBhvr>
                      <p:tavLst>
                        <p:tav tm="0">
                          <p:val>
                            <p:strVal val="0-#ppt_w/2"/>
                          </p:val>
                        </p:tav>
                        <p:tav tm="100000">
                          <p:val>
                            <p:strVal val="#ppt_x"/>
                          </p:val>
                        </p:tav>
                      </p:tavLst>
                    </p:anim>
                    <p:anim calcmode="lin" valueType="num">
                      <p:cBhvr additive="base">
                        <p:cTn dur="750" fill="hold"/>
                        <p:tgtEl>
                          <p:spTgt spid="51"/>
                        </p:tgtEl>
                        <p:attrNameLst>
                          <p:attrName>ppt_y</p:attrName>
                        </p:attrNameLst>
                      </p:cBhvr>
                      <p:tavLst>
                        <p:tav tm="0">
                          <p:val>
                            <p:strVal val="#ppt_y"/>
                          </p:val>
                        </p:tav>
                        <p:tav tm="100000">
                          <p:val>
                            <p:strVal val="#ppt_y"/>
                          </p:val>
                        </p:tav>
                      </p:tavLst>
                    </p:anim>
                  </p:childTnLst>
                </p:cTn>
              </p:par>
            </p:tnLst>
          </p:tmpl>
        </p:tmplLst>
      </p:bldP>
      <p:bldP spid="52" grpId="0" build="p">
        <p:tmplLst>
          <p:tmpl lvl="1">
            <p:tnLst>
              <p:par>
                <p:cTn presetID="2" presetClass="entr" presetSubtype="8" decel="100000" fill="hold" nodeType="withEffect">
                  <p:stCondLst>
                    <p:cond delay="250"/>
                  </p:stCondLst>
                  <p:childTnLst>
                    <p:set>
                      <p:cBhvr>
                        <p:cTn dur="1" fill="hold">
                          <p:stCondLst>
                            <p:cond delay="0"/>
                          </p:stCondLst>
                        </p:cTn>
                        <p:tgtEl>
                          <p:spTgt spid="52"/>
                        </p:tgtEl>
                        <p:attrNameLst>
                          <p:attrName>style.visibility</p:attrName>
                        </p:attrNameLst>
                      </p:cBhvr>
                      <p:to>
                        <p:strVal val="visible"/>
                      </p:to>
                    </p:set>
                    <p:anim calcmode="lin" valueType="num">
                      <p:cBhvr additive="base">
                        <p:cTn dur="750" fill="hold"/>
                        <p:tgtEl>
                          <p:spTgt spid="52"/>
                        </p:tgtEl>
                        <p:attrNameLst>
                          <p:attrName>ppt_x</p:attrName>
                        </p:attrNameLst>
                      </p:cBhvr>
                      <p:tavLst>
                        <p:tav tm="0">
                          <p:val>
                            <p:strVal val="0-#ppt_w/2"/>
                          </p:val>
                        </p:tav>
                        <p:tav tm="100000">
                          <p:val>
                            <p:strVal val="#ppt_x"/>
                          </p:val>
                        </p:tav>
                      </p:tavLst>
                    </p:anim>
                    <p:anim calcmode="lin" valueType="num">
                      <p:cBhvr additive="base">
                        <p:cTn dur="750" fill="hold"/>
                        <p:tgtEl>
                          <p:spTgt spid="52"/>
                        </p:tgtEl>
                        <p:attrNameLst>
                          <p:attrName>ppt_y</p:attrName>
                        </p:attrNameLst>
                      </p:cBhvr>
                      <p:tavLst>
                        <p:tav tm="0">
                          <p:val>
                            <p:strVal val="#ppt_y"/>
                          </p:val>
                        </p:tav>
                        <p:tav tm="100000">
                          <p:val>
                            <p:strVal val="#ppt_y"/>
                          </p:val>
                        </p:tav>
                      </p:tavLst>
                    </p:anim>
                  </p:childTnLst>
                </p:cTn>
              </p:par>
            </p:tnLst>
          </p:tmpl>
        </p:tmplLst>
      </p:bldP>
      <p:bldP spid="5" grpId="0" build="p">
        <p:tmplLst>
          <p:tmpl lvl="1">
            <p:tnLst>
              <p:par>
                <p:cTn presetID="2" presetClass="entr" presetSubtype="8" decel="100000" fill="hold" nodeType="withEffect" nodePh="1">
                  <p:stCondLst>
                    <p:cond delay="500"/>
                  </p:stCondLst>
                  <p:endCondLst>
                    <p:cond delay="0"/>
                  </p:endCondLst>
                  <p:childTnLst>
                    <p:set>
                      <p:cBhvr>
                        <p:cTn dur="1" fill="hold">
                          <p:stCondLst>
                            <p:cond delay="0"/>
                          </p:stCondLst>
                        </p:cTn>
                        <p:tgtEl>
                          <p:spTgt spid="5"/>
                        </p:tgtEl>
                        <p:attrNameLst>
                          <p:attrName>style.visibility</p:attrName>
                        </p:attrNameLst>
                      </p:cBhvr>
                      <p:to>
                        <p:strVal val="visible"/>
                      </p:to>
                    </p:set>
                    <p:anim calcmode="lin" valueType="num">
                      <p:cBhvr additive="base">
                        <p:cTn dur="750" fill="hold"/>
                        <p:tgtEl>
                          <p:spTgt spid="5"/>
                        </p:tgtEl>
                        <p:attrNameLst>
                          <p:attrName>ppt_x</p:attrName>
                        </p:attrNameLst>
                      </p:cBhvr>
                      <p:tavLst>
                        <p:tav tm="0">
                          <p:val>
                            <p:strVal val="0-#ppt_w/2"/>
                          </p:val>
                        </p:tav>
                        <p:tav tm="100000">
                          <p:val>
                            <p:strVal val="#ppt_x"/>
                          </p:val>
                        </p:tav>
                      </p:tavLst>
                    </p:anim>
                    <p:anim calcmode="lin" valueType="num">
                      <p:cBhvr additive="base">
                        <p:cTn dur="750" fill="hold"/>
                        <p:tgtEl>
                          <p:spTgt spid="5"/>
                        </p:tgtEl>
                        <p:attrNameLst>
                          <p:attrName>ppt_y</p:attrName>
                        </p:attrNameLst>
                      </p:cBhvr>
                      <p:tavLst>
                        <p:tav tm="0">
                          <p:val>
                            <p:strVal val="#ppt_y"/>
                          </p:val>
                        </p:tav>
                        <p:tav tm="100000">
                          <p:val>
                            <p:strVal val="#ppt_y"/>
                          </p:val>
                        </p:tav>
                      </p:tavLst>
                    </p:anim>
                  </p:childTnLst>
                </p:cTn>
              </p:par>
            </p:tnLst>
          </p:tmpl>
        </p:tmplLst>
      </p:bldP>
      <p:bldP spid="7" grpId="0" build="p">
        <p:tmplLst>
          <p:tmpl lvl="1">
            <p:tnLst>
              <p:par>
                <p:cTn presetID="2" presetClass="entr" presetSubtype="8" decel="100000" fill="hold" nodeType="withEffect">
                  <p:stCondLst>
                    <p:cond delay="25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750" fill="hold"/>
                        <p:tgtEl>
                          <p:spTgt spid="7"/>
                        </p:tgtEl>
                        <p:attrNameLst>
                          <p:attrName>ppt_x</p:attrName>
                        </p:attrNameLst>
                      </p:cBhvr>
                      <p:tavLst>
                        <p:tav tm="0">
                          <p:val>
                            <p:strVal val="0-#ppt_w/2"/>
                          </p:val>
                        </p:tav>
                        <p:tav tm="100000">
                          <p:val>
                            <p:strVal val="#ppt_x"/>
                          </p:val>
                        </p:tav>
                      </p:tavLst>
                    </p:anim>
                    <p:anim calcmode="lin" valueType="num">
                      <p:cBhvr additive="base">
                        <p:cTn dur="750" fill="hold"/>
                        <p:tgtEl>
                          <p:spTgt spid="7"/>
                        </p:tgtEl>
                        <p:attrNameLst>
                          <p:attrName>ppt_y</p:attrName>
                        </p:attrNameLst>
                      </p:cBhvr>
                      <p:tavLst>
                        <p:tav tm="0">
                          <p:val>
                            <p:strVal val="#ppt_y"/>
                          </p:val>
                        </p:tav>
                        <p:tav tm="100000">
                          <p:val>
                            <p:strVal val="#ppt_y"/>
                          </p:val>
                        </p:tav>
                      </p:tavLst>
                    </p:anim>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2020/3/11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xml"/><Relationship Id="rId4" Type="http://schemas.openxmlformats.org/officeDocument/2006/relationships/image" Target="../media/image40.jpeg"/></Relationships>
</file>

<file path=ppt/slides/_rels/slide2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5211E"/>
        </a:solidFill>
        <a:effectLst/>
      </p:bgPr>
    </p:bg>
    <p:spTree>
      <p:nvGrpSpPr>
        <p:cNvPr id="1" name=""/>
        <p:cNvGrpSpPr/>
        <p:nvPr/>
      </p:nvGrpSpPr>
      <p:grpSpPr>
        <a:xfrm>
          <a:off x="0" y="0"/>
          <a:ext cx="0" cy="0"/>
          <a:chOff x="0" y="0"/>
          <a:chExt cx="0" cy="0"/>
        </a:xfrm>
      </p:grpSpPr>
      <p:sp>
        <p:nvSpPr>
          <p:cNvPr id="24" name="Shape 352"/>
          <p:cNvSpPr/>
          <p:nvPr/>
        </p:nvSpPr>
        <p:spPr>
          <a:xfrm>
            <a:off x="5704107" y="6285214"/>
            <a:ext cx="644084" cy="207747"/>
          </a:xfrm>
          <a:prstGeom prst="rect">
            <a:avLst/>
          </a:prstGeom>
          <a:ln w="12700">
            <a:miter lim="400000"/>
          </a:ln>
        </p:spPr>
        <p:txBody>
          <a:bodyPr wrap="none" lIns="22859" tIns="22859" rIns="22859" bIns="22859" anchor="ctr">
            <a:spAutoFit/>
          </a:bodyPr>
          <a:lstStyle>
            <a:lvl1pPr defTabSz="913765">
              <a:defRPr sz="1400" cap="all">
                <a:latin typeface="Futura LT Medium"/>
                <a:ea typeface="Futura LT Medium"/>
                <a:cs typeface="Futura LT Medium"/>
                <a:sym typeface="Futura LT Medium"/>
              </a:defRPr>
            </a:lvl1pPr>
          </a:lstStyle>
          <a:p>
            <a:pPr algn="ctr"/>
            <a:r>
              <a:rPr lang="en-US" altLang="zh-CN" sz="1050" cap="none" dirty="0" smtClean="0">
                <a:solidFill>
                  <a:srgbClr val="C2B498"/>
                </a:solidFill>
                <a:latin typeface="+mj-lt"/>
              </a:rPr>
              <a:t>PPT</a:t>
            </a:r>
            <a:r>
              <a:rPr lang="en-US" sz="1050" cap="none" dirty="0" smtClean="0">
                <a:solidFill>
                  <a:srgbClr val="C2B498"/>
                </a:solidFill>
                <a:latin typeface="+mj-lt"/>
              </a:rPr>
              <a:t> </a:t>
            </a:r>
            <a:r>
              <a:rPr lang="en-US" sz="1050" cap="none" dirty="0" smtClean="0">
                <a:solidFill>
                  <a:srgbClr val="C2B498"/>
                </a:solidFill>
                <a:latin typeface="+mj-lt"/>
              </a:rPr>
              <a:t>Design</a:t>
            </a:r>
          </a:p>
        </p:txBody>
      </p:sp>
      <p:grpSp>
        <p:nvGrpSpPr>
          <p:cNvPr id="4" name="组合 3"/>
          <p:cNvGrpSpPr/>
          <p:nvPr/>
        </p:nvGrpSpPr>
        <p:grpSpPr>
          <a:xfrm>
            <a:off x="5637703" y="6115209"/>
            <a:ext cx="776891" cy="85595"/>
            <a:chOff x="5707554" y="5509419"/>
            <a:chExt cx="776891" cy="85595"/>
          </a:xfrm>
        </p:grpSpPr>
        <p:sp>
          <p:nvSpPr>
            <p:cNvPr id="27" name="Shape 374"/>
            <p:cNvSpPr/>
            <p:nvPr/>
          </p:nvSpPr>
          <p:spPr>
            <a:xfrm>
              <a:off x="6053203" y="5509419"/>
              <a:ext cx="85595" cy="8559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C2B498"/>
            </a:solidFill>
            <a:ln w="12700" cap="flat">
              <a:noFill/>
              <a:miter lim="400000"/>
            </a:ln>
            <a:effectLst/>
          </p:spPr>
          <p:txBody>
            <a:bodyPr wrap="square" lIns="45719" tIns="45719" rIns="45719" bIns="45719" numCol="1" anchor="ctr">
              <a:noAutofit/>
            </a:bodyPr>
            <a:lstStyle/>
            <a:p>
              <a:endParaRPr/>
            </a:p>
          </p:txBody>
        </p:sp>
        <p:grpSp>
          <p:nvGrpSpPr>
            <p:cNvPr id="5" name="组合 4"/>
            <p:cNvGrpSpPr/>
            <p:nvPr/>
          </p:nvGrpSpPr>
          <p:grpSpPr>
            <a:xfrm>
              <a:off x="5707554" y="5552216"/>
              <a:ext cx="776891" cy="0"/>
              <a:chOff x="5700097" y="6364692"/>
              <a:chExt cx="776891" cy="0"/>
            </a:xfrm>
          </p:grpSpPr>
          <p:sp>
            <p:nvSpPr>
              <p:cNvPr id="14" name="Shape 373"/>
              <p:cNvSpPr/>
              <p:nvPr/>
            </p:nvSpPr>
            <p:spPr>
              <a:xfrm>
                <a:off x="5700097" y="6364692"/>
                <a:ext cx="319423" cy="0"/>
              </a:xfrm>
              <a:prstGeom prst="line">
                <a:avLst/>
              </a:prstGeom>
              <a:noFill/>
              <a:ln w="6350" cap="flat">
                <a:solidFill>
                  <a:srgbClr val="C2B498"/>
                </a:solidFill>
                <a:prstDash val="solid"/>
                <a:miter lim="800000"/>
              </a:ln>
              <a:effectLst/>
            </p:spPr>
            <p:txBody>
              <a:bodyPr wrap="square" lIns="45719" tIns="45719" rIns="45719" bIns="45719" numCol="1" anchor="t">
                <a:noAutofit/>
              </a:bodyPr>
              <a:lstStyle/>
              <a:p>
                <a:endParaRPr/>
              </a:p>
            </p:txBody>
          </p:sp>
          <p:sp>
            <p:nvSpPr>
              <p:cNvPr id="15" name="Shape 373"/>
              <p:cNvSpPr/>
              <p:nvPr/>
            </p:nvSpPr>
            <p:spPr>
              <a:xfrm>
                <a:off x="6157565" y="6364692"/>
                <a:ext cx="319423" cy="0"/>
              </a:xfrm>
              <a:prstGeom prst="line">
                <a:avLst/>
              </a:prstGeom>
              <a:noFill/>
              <a:ln w="6350" cap="flat">
                <a:solidFill>
                  <a:srgbClr val="C2B498"/>
                </a:solidFill>
                <a:prstDash val="solid"/>
                <a:miter lim="800000"/>
              </a:ln>
              <a:effectLst/>
            </p:spPr>
            <p:txBody>
              <a:bodyPr wrap="square" lIns="45719" tIns="45719" rIns="45719" bIns="45719" numCol="1" anchor="t">
                <a:noAutofit/>
              </a:bodyPr>
              <a:lstStyle/>
              <a:p>
                <a:endParaRPr/>
              </a:p>
            </p:txBody>
          </p:sp>
        </p:grpSp>
      </p:grpSp>
      <p:sp>
        <p:nvSpPr>
          <p:cNvPr id="8" name="文本框 7"/>
          <p:cNvSpPr txBox="1"/>
          <p:nvPr/>
        </p:nvSpPr>
        <p:spPr>
          <a:xfrm>
            <a:off x="3381374" y="1946275"/>
            <a:ext cx="5429250" cy="1938992"/>
          </a:xfrm>
          <a:prstGeom prst="rect">
            <a:avLst/>
          </a:prstGeom>
          <a:noFill/>
        </p:spPr>
        <p:txBody>
          <a:bodyPr wrap="square" rtlCol="0">
            <a:spAutoFit/>
          </a:bodyPr>
          <a:lstStyle/>
          <a:p>
            <a:pPr algn="ctr"/>
            <a:r>
              <a:rPr lang="en-US" altLang="zh-CN" sz="8000" dirty="0" smtClean="0">
                <a:solidFill>
                  <a:srgbClr val="C2B498"/>
                </a:solidFill>
                <a:latin typeface="Agency FB" panose="020B0503020202020204" pitchFamily="34" charset="0"/>
                <a:ea typeface="微软雅黑" panose="020B0503020204020204" charset="-122"/>
              </a:rPr>
              <a:t>20XX</a:t>
            </a:r>
          </a:p>
          <a:p>
            <a:pPr algn="ctr"/>
            <a:r>
              <a:rPr lang="zh-CN" altLang="en-US" sz="4000" b="1" dirty="0" smtClean="0">
                <a:solidFill>
                  <a:srgbClr val="C2B498"/>
                </a:solidFill>
                <a:latin typeface="微软雅黑" panose="020B0503020204020204" charset="-122"/>
                <a:ea typeface="微软雅黑" panose="020B0503020204020204" charset="-122"/>
              </a:rPr>
              <a:t>欧美风时尚服装类模板</a:t>
            </a:r>
          </a:p>
        </p:txBody>
      </p:sp>
      <p:sp>
        <p:nvSpPr>
          <p:cNvPr id="10" name="文本框 9"/>
          <p:cNvSpPr txBox="1"/>
          <p:nvPr/>
        </p:nvSpPr>
        <p:spPr>
          <a:xfrm>
            <a:off x="4029254" y="3904601"/>
            <a:ext cx="4133491" cy="577081"/>
          </a:xfrm>
          <a:prstGeom prst="rect">
            <a:avLst/>
          </a:prstGeom>
          <a:noFill/>
        </p:spPr>
        <p:txBody>
          <a:bodyPr wrap="square" rtlCol="0">
            <a:spAutoFit/>
          </a:bodyPr>
          <a:lstStyle/>
          <a:p>
            <a:pPr algn="ctr"/>
            <a:r>
              <a:rPr lang="en-US" altLang="zh-CN" sz="1050" dirty="0">
                <a:solidFill>
                  <a:srgbClr val="C2B498"/>
                </a:solidFill>
                <a:latin typeface="微软雅黑" panose="020B0503020204020204" charset="-122"/>
                <a:ea typeface="微软雅黑" panose="020B0503020204020204" charset="-122"/>
              </a:rPr>
              <a:t>Fresh business general </a:t>
            </a:r>
            <a:r>
              <a:rPr lang="en-US" altLang="zh-CN" sz="1050" dirty="0" smtClean="0">
                <a:solidFill>
                  <a:srgbClr val="C2B498"/>
                </a:solidFill>
                <a:latin typeface="微软雅黑" panose="020B0503020204020204" charset="-122"/>
                <a:ea typeface="微软雅黑" panose="020B0503020204020204" charset="-122"/>
              </a:rPr>
              <a:t>template Applicable </a:t>
            </a:r>
            <a:r>
              <a:rPr lang="en-US" altLang="zh-CN" sz="1050" dirty="0">
                <a:solidFill>
                  <a:srgbClr val="C2B498"/>
                </a:solidFill>
                <a:latin typeface="微软雅黑" panose="020B0503020204020204" charset="-122"/>
                <a:ea typeface="微软雅黑" panose="020B0503020204020204" charset="-122"/>
              </a:rPr>
              <a:t>to enterprise introduction, summary report, sales marketing, </a:t>
            </a:r>
            <a:endParaRPr lang="en-US" altLang="zh-CN" sz="1050" dirty="0" smtClean="0">
              <a:solidFill>
                <a:srgbClr val="C2B498"/>
              </a:solidFill>
              <a:latin typeface="微软雅黑" panose="020B0503020204020204" charset="-122"/>
              <a:ea typeface="微软雅黑" panose="020B0503020204020204" charset="-122"/>
            </a:endParaRPr>
          </a:p>
          <a:p>
            <a:pPr algn="ctr"/>
            <a:r>
              <a:rPr lang="en-US" altLang="zh-CN" sz="1050" dirty="0" smtClean="0">
                <a:solidFill>
                  <a:srgbClr val="C2B498"/>
                </a:solidFill>
                <a:latin typeface="微软雅黑" panose="020B0503020204020204" charset="-122"/>
                <a:ea typeface="微软雅黑" panose="020B0503020204020204" charset="-122"/>
              </a:rPr>
              <a:t>chart </a:t>
            </a:r>
            <a:r>
              <a:rPr lang="en-US" altLang="zh-CN" sz="1050" dirty="0">
                <a:solidFill>
                  <a:srgbClr val="C2B498"/>
                </a:solidFill>
                <a:latin typeface="微软雅黑" panose="020B0503020204020204" charset="-122"/>
                <a:ea typeface="微软雅黑" panose="020B0503020204020204" charset="-122"/>
              </a:rPr>
              <a:t>data</a:t>
            </a:r>
          </a:p>
        </p:txBody>
      </p:sp>
      <p:cxnSp>
        <p:nvCxnSpPr>
          <p:cNvPr id="11" name="直接连接符 10"/>
          <p:cNvCxnSpPr/>
          <p:nvPr/>
        </p:nvCxnSpPr>
        <p:spPr>
          <a:xfrm>
            <a:off x="5937856" y="3788924"/>
            <a:ext cx="316287" cy="0"/>
          </a:xfrm>
          <a:prstGeom prst="line">
            <a:avLst/>
          </a:prstGeom>
          <a:ln w="25400">
            <a:solidFill>
              <a:srgbClr val="C2B498"/>
            </a:solidFill>
          </a:ln>
        </p:spPr>
        <p:style>
          <a:lnRef idx="1">
            <a:schemeClr val="accent1"/>
          </a:lnRef>
          <a:fillRef idx="0">
            <a:schemeClr val="accent1"/>
          </a:fillRef>
          <a:effectRef idx="0">
            <a:schemeClr val="accent1"/>
          </a:effectRef>
          <a:fontRef idx="minor">
            <a:schemeClr val="tx1"/>
          </a:fontRef>
        </p:style>
      </p:cxnSp>
      <p:sp>
        <p:nvSpPr>
          <p:cNvPr id="6" name="直角三角形 5"/>
          <p:cNvSpPr/>
          <p:nvPr/>
        </p:nvSpPr>
        <p:spPr>
          <a:xfrm rot="5400000" flipV="1">
            <a:off x="10972799" y="0"/>
            <a:ext cx="1219199" cy="1219199"/>
          </a:xfrm>
          <a:prstGeom prst="rtTriangle">
            <a:avLst/>
          </a:prstGeom>
          <a:solidFill>
            <a:srgbClr val="C2B498"/>
          </a:solid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a:off x="-38735" y="5859374"/>
            <a:ext cx="1088796" cy="1088796"/>
          </a:xfrm>
          <a:prstGeom prst="rtTriangle">
            <a:avLst/>
          </a:prstGeom>
          <a:solidFill>
            <a:srgbClr val="C2B498"/>
          </a:solidFill>
          <a:ln>
            <a:noFill/>
          </a:ln>
          <a:effectLst>
            <a:outerShdw blurRad="190500" dist="127000" dir="18900000" algn="b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直角三角形 11"/>
          <p:cNvSpPr/>
          <p:nvPr/>
        </p:nvSpPr>
        <p:spPr>
          <a:xfrm rot="5400000" flipV="1">
            <a:off x="11560403" y="1"/>
            <a:ext cx="631596" cy="631596"/>
          </a:xfrm>
          <a:prstGeom prst="rtTriangle">
            <a:avLst/>
          </a:prstGeom>
          <a:solidFill>
            <a:srgbClr val="CAD0D8"/>
          </a:solid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transition advTm="12806">
    <p:blinds/>
  </p:transition>
  <p:timing>
    <p:tnLst>
      <p:par>
        <p:cTn id="1" dur="indefinite" restart="never" fill="hold"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5211E"/>
        </a:solidFill>
        <a:effectLst/>
      </p:bgPr>
    </p:bg>
    <p:spTree>
      <p:nvGrpSpPr>
        <p:cNvPr id="1" name=""/>
        <p:cNvGrpSpPr/>
        <p:nvPr/>
      </p:nvGrpSpPr>
      <p:grpSpPr>
        <a:xfrm>
          <a:off x="0" y="0"/>
          <a:ext cx="0" cy="0"/>
          <a:chOff x="0" y="0"/>
          <a:chExt cx="0" cy="0"/>
        </a:xfrm>
      </p:grpSpPr>
      <p:grpSp>
        <p:nvGrpSpPr>
          <p:cNvPr id="1024" name="Group 1024"/>
          <p:cNvGrpSpPr/>
          <p:nvPr/>
        </p:nvGrpSpPr>
        <p:grpSpPr>
          <a:xfrm>
            <a:off x="693741" y="612304"/>
            <a:ext cx="4126177" cy="5154551"/>
            <a:chOff x="0" y="0"/>
            <a:chExt cx="8252352" cy="10309101"/>
          </a:xfrm>
        </p:grpSpPr>
        <p:sp>
          <p:nvSpPr>
            <p:cNvPr id="1011" name="Shape 1011"/>
            <p:cNvSpPr/>
            <p:nvPr/>
          </p:nvSpPr>
          <p:spPr>
            <a:xfrm>
              <a:off x="0" y="9718933"/>
              <a:ext cx="8252353" cy="590169"/>
            </a:xfrm>
            <a:prstGeom prst="rect">
              <a:avLst/>
            </a:prstGeom>
            <a:blipFill rotWithShape="1">
              <a:blip r:embed="rId3" cstate="screen">
                <a:extLst>
                  <a:ext uri="{28A0092B-C50C-407E-A947-70E740481C1C}">
                    <a14:useLocalDpi xmlns:a14="http://schemas.microsoft.com/office/drawing/2010/main"/>
                  </a:ext>
                </a:extLst>
              </a:blip>
              <a:srcRect/>
              <a:stretch>
                <a:fillRect/>
              </a:stretch>
            </a:blipFill>
            <a:ln w="12700" cap="flat">
              <a:noFill/>
              <a:miter lim="400000"/>
            </a:ln>
            <a:effectLst/>
          </p:spPr>
          <p:txBody>
            <a:bodyPr wrap="square" lIns="22859" tIns="22859" rIns="22859" bIns="22859" numCol="1" anchor="ctr">
              <a:noAutofit/>
            </a:bodyPr>
            <a:lstStyle/>
            <a:p>
              <a:endParaRPr sz="1800"/>
            </a:p>
          </p:txBody>
        </p:sp>
        <p:sp>
          <p:nvSpPr>
            <p:cNvPr id="1012" name="Shape 1012"/>
            <p:cNvSpPr/>
            <p:nvPr/>
          </p:nvSpPr>
          <p:spPr>
            <a:xfrm>
              <a:off x="848814" y="0"/>
              <a:ext cx="6793046" cy="10012013"/>
            </a:xfrm>
            <a:prstGeom prst="rect">
              <a:avLst/>
            </a:prstGeom>
            <a:blipFill rotWithShape="1">
              <a:blip r:embed="rId4" cstate="screen">
                <a:extLst>
                  <a:ext uri="{28A0092B-C50C-407E-A947-70E740481C1C}">
                    <a14:useLocalDpi xmlns:a14="http://schemas.microsoft.com/office/drawing/2010/main"/>
                  </a:ext>
                </a:extLst>
              </a:blip>
              <a:srcRect/>
              <a:stretch>
                <a:fillRect/>
              </a:stretch>
            </a:blipFill>
            <a:ln w="12700" cap="flat">
              <a:noFill/>
              <a:miter lim="400000"/>
            </a:ln>
            <a:effectLst/>
          </p:spPr>
          <p:txBody>
            <a:bodyPr wrap="square" lIns="22859" tIns="22859" rIns="22859" bIns="22859" numCol="1" anchor="ctr">
              <a:noAutofit/>
            </a:bodyPr>
            <a:lstStyle/>
            <a:p>
              <a:endParaRPr sz="1800"/>
            </a:p>
          </p:txBody>
        </p:sp>
        <p:sp>
          <p:nvSpPr>
            <p:cNvPr id="1013" name="Shape 1013"/>
            <p:cNvSpPr/>
            <p:nvPr/>
          </p:nvSpPr>
          <p:spPr>
            <a:xfrm>
              <a:off x="910844" y="39176"/>
              <a:ext cx="6652665" cy="9891220"/>
            </a:xfrm>
            <a:custGeom>
              <a:avLst/>
              <a:gdLst/>
              <a:ahLst/>
              <a:cxnLst>
                <a:cxn ang="0">
                  <a:pos x="wd2" y="hd2"/>
                </a:cxn>
                <a:cxn ang="5400000">
                  <a:pos x="wd2" y="hd2"/>
                </a:cxn>
                <a:cxn ang="10800000">
                  <a:pos x="wd2" y="hd2"/>
                </a:cxn>
                <a:cxn ang="16200000">
                  <a:pos x="wd2" y="hd2"/>
                </a:cxn>
              </a:cxnLst>
              <a:rect l="0" t="0" r="r" b="b"/>
              <a:pathLst>
                <a:path w="21600" h="21600" extrusionOk="0">
                  <a:moveTo>
                    <a:pt x="20082" y="0"/>
                  </a:moveTo>
                  <a:cubicBezTo>
                    <a:pt x="20925" y="0"/>
                    <a:pt x="21600" y="464"/>
                    <a:pt x="21600" y="1033"/>
                  </a:cubicBezTo>
                  <a:cubicBezTo>
                    <a:pt x="21600" y="1033"/>
                    <a:pt x="21600" y="1033"/>
                    <a:pt x="21600" y="20577"/>
                  </a:cubicBezTo>
                  <a:cubicBezTo>
                    <a:pt x="21600" y="21138"/>
                    <a:pt x="20911" y="21600"/>
                    <a:pt x="20067" y="21600"/>
                  </a:cubicBezTo>
                  <a:cubicBezTo>
                    <a:pt x="20067" y="21600"/>
                    <a:pt x="20067" y="21600"/>
                    <a:pt x="1521" y="21590"/>
                  </a:cubicBezTo>
                  <a:cubicBezTo>
                    <a:pt x="675" y="21590"/>
                    <a:pt x="0" y="21138"/>
                    <a:pt x="0" y="20567"/>
                  </a:cubicBezTo>
                  <a:cubicBezTo>
                    <a:pt x="0" y="20567"/>
                    <a:pt x="0" y="20567"/>
                    <a:pt x="0" y="1023"/>
                  </a:cubicBezTo>
                  <a:cubicBezTo>
                    <a:pt x="14" y="464"/>
                    <a:pt x="687" y="0"/>
                    <a:pt x="1535" y="0"/>
                  </a:cubicBezTo>
                  <a:cubicBezTo>
                    <a:pt x="1535" y="0"/>
                    <a:pt x="1535" y="0"/>
                    <a:pt x="20082" y="0"/>
                  </a:cubicBezTo>
                </a:path>
              </a:pathLst>
            </a:custGeom>
            <a:solidFill>
              <a:srgbClr val="ECECED"/>
            </a:solidFill>
            <a:ln w="12700" cap="flat">
              <a:noFill/>
              <a:miter lim="400000"/>
            </a:ln>
            <a:effectLst/>
          </p:spPr>
          <p:txBody>
            <a:bodyPr wrap="square" lIns="22859" tIns="22859" rIns="22859" bIns="22859" numCol="1" anchor="ctr">
              <a:noAutofit/>
            </a:bodyPr>
            <a:lstStyle/>
            <a:p>
              <a:endParaRPr sz="1800"/>
            </a:p>
          </p:txBody>
        </p:sp>
        <p:sp>
          <p:nvSpPr>
            <p:cNvPr id="1014" name="Shape 1014"/>
            <p:cNvSpPr/>
            <p:nvPr/>
          </p:nvSpPr>
          <p:spPr>
            <a:xfrm>
              <a:off x="1080606" y="1008784"/>
              <a:ext cx="6335992" cy="7952005"/>
            </a:xfrm>
            <a:custGeom>
              <a:avLst/>
              <a:gdLst/>
              <a:ahLst/>
              <a:cxnLst>
                <a:cxn ang="0">
                  <a:pos x="wd2" y="hd2"/>
                </a:cxn>
                <a:cxn ang="5400000">
                  <a:pos x="wd2" y="hd2"/>
                </a:cxn>
                <a:cxn ang="10800000">
                  <a:pos x="wd2" y="hd2"/>
                </a:cxn>
                <a:cxn ang="16200000">
                  <a:pos x="wd2" y="hd2"/>
                </a:cxn>
              </a:cxnLst>
              <a:rect l="0" t="0" r="r" b="b"/>
              <a:pathLst>
                <a:path w="21600" h="21600" extrusionOk="0">
                  <a:moveTo>
                    <a:pt x="21585" y="21576"/>
                  </a:moveTo>
                  <a:cubicBezTo>
                    <a:pt x="21585" y="21588"/>
                    <a:pt x="21570" y="21600"/>
                    <a:pt x="21555" y="21600"/>
                  </a:cubicBezTo>
                  <a:cubicBezTo>
                    <a:pt x="30" y="21600"/>
                    <a:pt x="30" y="21600"/>
                    <a:pt x="30" y="21600"/>
                  </a:cubicBezTo>
                  <a:cubicBezTo>
                    <a:pt x="15" y="21600"/>
                    <a:pt x="0" y="21588"/>
                    <a:pt x="0" y="21576"/>
                  </a:cubicBezTo>
                  <a:cubicBezTo>
                    <a:pt x="15" y="24"/>
                    <a:pt x="15" y="24"/>
                    <a:pt x="15" y="24"/>
                  </a:cubicBezTo>
                  <a:cubicBezTo>
                    <a:pt x="15" y="12"/>
                    <a:pt x="30" y="0"/>
                    <a:pt x="45" y="0"/>
                  </a:cubicBezTo>
                  <a:cubicBezTo>
                    <a:pt x="21570" y="0"/>
                    <a:pt x="21570" y="0"/>
                    <a:pt x="21570" y="0"/>
                  </a:cubicBezTo>
                  <a:cubicBezTo>
                    <a:pt x="21585" y="0"/>
                    <a:pt x="21600" y="12"/>
                    <a:pt x="21600" y="24"/>
                  </a:cubicBezTo>
                  <a:lnTo>
                    <a:pt x="21585" y="21576"/>
                  </a:lnTo>
                </a:path>
              </a:pathLst>
            </a:custGeom>
            <a:solidFill>
              <a:srgbClr val="4E4E4E"/>
            </a:solidFill>
            <a:ln w="12700" cap="flat">
              <a:noFill/>
              <a:miter lim="400000"/>
            </a:ln>
            <a:effectLst/>
          </p:spPr>
          <p:txBody>
            <a:bodyPr wrap="square" lIns="22859" tIns="22859" rIns="22859" bIns="22859" numCol="1" anchor="ctr">
              <a:noAutofit/>
            </a:bodyPr>
            <a:lstStyle/>
            <a:p>
              <a:endParaRPr sz="1800"/>
            </a:p>
          </p:txBody>
        </p:sp>
        <p:sp>
          <p:nvSpPr>
            <p:cNvPr id="1015" name="Shape 1015"/>
            <p:cNvSpPr/>
            <p:nvPr/>
          </p:nvSpPr>
          <p:spPr>
            <a:xfrm>
              <a:off x="3966578" y="9154143"/>
              <a:ext cx="541199" cy="537933"/>
            </a:xfrm>
            <a:prstGeom prst="rect">
              <a:avLst/>
            </a:prstGeom>
            <a:blipFill rotWithShape="1">
              <a:blip r:embed="rId5" cstate="screen">
                <a:extLst>
                  <a:ext uri="{28A0092B-C50C-407E-A947-70E740481C1C}">
                    <a14:useLocalDpi xmlns:a14="http://schemas.microsoft.com/office/drawing/2010/main"/>
                  </a:ext>
                </a:extLst>
              </a:blip>
              <a:srcRect/>
              <a:stretch>
                <a:fillRect/>
              </a:stretch>
            </a:blipFill>
            <a:ln w="12700" cap="flat">
              <a:noFill/>
              <a:miter lim="400000"/>
            </a:ln>
            <a:effectLst/>
          </p:spPr>
          <p:txBody>
            <a:bodyPr wrap="square" lIns="22859" tIns="22859" rIns="22859" bIns="22859" numCol="1" anchor="ctr">
              <a:noAutofit/>
            </a:bodyPr>
            <a:lstStyle/>
            <a:p>
              <a:endParaRPr sz="1800"/>
            </a:p>
          </p:txBody>
        </p:sp>
        <p:sp>
          <p:nvSpPr>
            <p:cNvPr id="1016" name="Shape 1016"/>
            <p:cNvSpPr/>
            <p:nvPr/>
          </p:nvSpPr>
          <p:spPr>
            <a:xfrm>
              <a:off x="3986165" y="9176997"/>
              <a:ext cx="502023" cy="502023"/>
            </a:xfrm>
            <a:custGeom>
              <a:avLst/>
              <a:gdLst/>
              <a:ahLst/>
              <a:cxnLst>
                <a:cxn ang="0">
                  <a:pos x="wd2" y="hd2"/>
                </a:cxn>
                <a:cxn ang="5400000">
                  <a:pos x="wd2" y="hd2"/>
                </a:cxn>
                <a:cxn ang="10800000">
                  <a:pos x="wd2" y="hd2"/>
                </a:cxn>
                <a:cxn ang="16200000">
                  <a:pos x="wd2" y="hd2"/>
                </a:cxn>
              </a:cxnLst>
              <a:rect l="0" t="0" r="r" b="b"/>
              <a:pathLst>
                <a:path w="21600" h="21600" extrusionOk="0">
                  <a:moveTo>
                    <a:pt x="21600" y="10784"/>
                  </a:moveTo>
                  <a:cubicBezTo>
                    <a:pt x="21600" y="16684"/>
                    <a:pt x="16684" y="21600"/>
                    <a:pt x="10816" y="21600"/>
                  </a:cubicBezTo>
                  <a:cubicBezTo>
                    <a:pt x="4758" y="21600"/>
                    <a:pt x="0" y="16684"/>
                    <a:pt x="0" y="10784"/>
                  </a:cubicBezTo>
                  <a:cubicBezTo>
                    <a:pt x="0" y="4758"/>
                    <a:pt x="4758" y="0"/>
                    <a:pt x="10816" y="0"/>
                  </a:cubicBezTo>
                  <a:cubicBezTo>
                    <a:pt x="16684" y="0"/>
                    <a:pt x="21600" y="4758"/>
                    <a:pt x="21600" y="10784"/>
                  </a:cubicBezTo>
                </a:path>
              </a:pathLst>
            </a:custGeom>
            <a:solidFill>
              <a:srgbClr val="CDCCCC"/>
            </a:solidFill>
            <a:ln w="12700" cap="flat">
              <a:noFill/>
              <a:miter lim="400000"/>
            </a:ln>
            <a:effectLst/>
          </p:spPr>
          <p:txBody>
            <a:bodyPr wrap="square" lIns="22859" tIns="22859" rIns="22859" bIns="22859" numCol="1" anchor="ctr">
              <a:noAutofit/>
            </a:bodyPr>
            <a:lstStyle/>
            <a:p>
              <a:endParaRPr sz="1800"/>
            </a:p>
          </p:txBody>
        </p:sp>
        <p:sp>
          <p:nvSpPr>
            <p:cNvPr id="1017" name="Shape 1017"/>
            <p:cNvSpPr/>
            <p:nvPr/>
          </p:nvSpPr>
          <p:spPr>
            <a:xfrm>
              <a:off x="4240810" y="9428375"/>
              <a:ext cx="247388" cy="250647"/>
            </a:xfrm>
            <a:prstGeom prst="rect">
              <a:avLst/>
            </a:prstGeom>
            <a:blipFill rotWithShape="1">
              <a:blip r:embed="rId6" cstate="screen">
                <a:extLst>
                  <a:ext uri="{28A0092B-C50C-407E-A947-70E740481C1C}">
                    <a14:useLocalDpi xmlns:a14="http://schemas.microsoft.com/office/drawing/2010/main"/>
                  </a:ext>
                </a:extLst>
              </a:blip>
              <a:srcRect/>
              <a:stretch>
                <a:fillRect/>
              </a:stretch>
            </a:blipFill>
            <a:ln w="12700" cap="flat">
              <a:noFill/>
              <a:miter lim="400000"/>
            </a:ln>
            <a:effectLst/>
          </p:spPr>
          <p:txBody>
            <a:bodyPr wrap="square" lIns="22859" tIns="22859" rIns="22859" bIns="22859" numCol="1" anchor="ctr">
              <a:noAutofit/>
            </a:bodyPr>
            <a:lstStyle/>
            <a:p>
              <a:endParaRPr sz="1800"/>
            </a:p>
          </p:txBody>
        </p:sp>
        <p:sp>
          <p:nvSpPr>
            <p:cNvPr id="1018" name="Shape 1018"/>
            <p:cNvSpPr/>
            <p:nvPr/>
          </p:nvSpPr>
          <p:spPr>
            <a:xfrm>
              <a:off x="3986165" y="9425112"/>
              <a:ext cx="502023" cy="253912"/>
            </a:xfrm>
            <a:prstGeom prst="rect">
              <a:avLst/>
            </a:prstGeom>
            <a:blipFill rotWithShape="1">
              <a:blip r:embed="rId7" cstate="screen">
                <a:extLst>
                  <a:ext uri="{28A0092B-C50C-407E-A947-70E740481C1C}">
                    <a14:useLocalDpi xmlns:a14="http://schemas.microsoft.com/office/drawing/2010/main"/>
                  </a:ext>
                </a:extLst>
              </a:blip>
              <a:srcRect/>
              <a:stretch>
                <a:fillRect/>
              </a:stretch>
            </a:blipFill>
            <a:ln w="12700" cap="flat">
              <a:noFill/>
              <a:miter lim="400000"/>
            </a:ln>
            <a:effectLst/>
          </p:spPr>
          <p:txBody>
            <a:bodyPr wrap="square" lIns="22859" tIns="22859" rIns="22859" bIns="22859" numCol="1" anchor="ctr">
              <a:noAutofit/>
            </a:bodyPr>
            <a:lstStyle/>
            <a:p>
              <a:endParaRPr sz="1800"/>
            </a:p>
          </p:txBody>
        </p:sp>
        <p:sp>
          <p:nvSpPr>
            <p:cNvPr id="1019" name="Shape 1019"/>
            <p:cNvSpPr/>
            <p:nvPr/>
          </p:nvSpPr>
          <p:spPr>
            <a:xfrm>
              <a:off x="4168986" y="496231"/>
              <a:ext cx="139651" cy="139651"/>
            </a:xfrm>
            <a:prstGeom prst="rect">
              <a:avLst/>
            </a:prstGeom>
            <a:blipFill rotWithShape="1">
              <a:blip r:embed="rId8" cstate="screen">
                <a:extLst>
                  <a:ext uri="{28A0092B-C50C-407E-A947-70E740481C1C}">
                    <a14:useLocalDpi xmlns:a14="http://schemas.microsoft.com/office/drawing/2010/main"/>
                  </a:ext>
                </a:extLst>
              </a:blip>
              <a:srcRect/>
              <a:stretch>
                <a:fillRect/>
              </a:stretch>
            </a:blipFill>
            <a:ln w="12700" cap="flat">
              <a:noFill/>
              <a:miter lim="400000"/>
            </a:ln>
            <a:effectLst/>
          </p:spPr>
          <p:txBody>
            <a:bodyPr wrap="square" lIns="22859" tIns="22859" rIns="22859" bIns="22859" numCol="1" anchor="ctr">
              <a:noAutofit/>
            </a:bodyPr>
            <a:lstStyle/>
            <a:p>
              <a:endParaRPr sz="1800"/>
            </a:p>
          </p:txBody>
        </p:sp>
        <p:sp>
          <p:nvSpPr>
            <p:cNvPr id="1020" name="Shape 1020"/>
            <p:cNvSpPr/>
            <p:nvPr/>
          </p:nvSpPr>
          <p:spPr>
            <a:xfrm>
              <a:off x="4178782" y="502759"/>
              <a:ext cx="120076" cy="120075"/>
            </a:xfrm>
            <a:prstGeom prst="rect">
              <a:avLst/>
            </a:prstGeom>
            <a:blipFill rotWithShape="1">
              <a:blip r:embed="rId9" cstate="screen">
                <a:extLst>
                  <a:ext uri="{28A0092B-C50C-407E-A947-70E740481C1C}">
                    <a14:useLocalDpi xmlns:a14="http://schemas.microsoft.com/office/drawing/2010/main"/>
                  </a:ext>
                </a:extLst>
              </a:blip>
              <a:srcRect/>
              <a:stretch>
                <a:fillRect/>
              </a:stretch>
            </a:blipFill>
            <a:ln w="12700" cap="flat">
              <a:noFill/>
              <a:miter lim="400000"/>
            </a:ln>
            <a:effectLst/>
          </p:spPr>
          <p:txBody>
            <a:bodyPr wrap="square" lIns="22859" tIns="22859" rIns="22859" bIns="22859" numCol="1" anchor="ctr">
              <a:noAutofit/>
            </a:bodyPr>
            <a:lstStyle/>
            <a:p>
              <a:endParaRPr sz="1800"/>
            </a:p>
          </p:txBody>
        </p:sp>
        <p:sp>
          <p:nvSpPr>
            <p:cNvPr id="1021" name="Shape 1021"/>
            <p:cNvSpPr/>
            <p:nvPr/>
          </p:nvSpPr>
          <p:spPr>
            <a:xfrm>
              <a:off x="4214693" y="538671"/>
              <a:ext cx="51519" cy="54790"/>
            </a:xfrm>
            <a:prstGeom prst="rect">
              <a:avLst/>
            </a:prstGeom>
            <a:blipFill rotWithShape="1">
              <a:blip r:embed="rId10" cstate="screen">
                <a:extLst>
                  <a:ext uri="{28A0092B-C50C-407E-A947-70E740481C1C}">
                    <a14:useLocalDpi xmlns:a14="http://schemas.microsoft.com/office/drawing/2010/main"/>
                  </a:ext>
                </a:extLst>
              </a:blip>
              <a:srcRect/>
              <a:stretch>
                <a:fillRect/>
              </a:stretch>
            </a:blipFill>
            <a:ln w="12700" cap="flat">
              <a:noFill/>
              <a:miter lim="400000"/>
            </a:ln>
            <a:effectLst/>
          </p:spPr>
          <p:txBody>
            <a:bodyPr wrap="square" lIns="22859" tIns="22859" rIns="22859" bIns="22859" numCol="1" anchor="ctr">
              <a:noAutofit/>
            </a:bodyPr>
            <a:lstStyle/>
            <a:p>
              <a:endParaRPr sz="1800"/>
            </a:p>
          </p:txBody>
        </p:sp>
        <p:sp>
          <p:nvSpPr>
            <p:cNvPr id="1022" name="Shape 1022"/>
            <p:cNvSpPr/>
            <p:nvPr/>
          </p:nvSpPr>
          <p:spPr>
            <a:xfrm>
              <a:off x="4217956" y="545201"/>
              <a:ext cx="41746" cy="41734"/>
            </a:xfrm>
            <a:prstGeom prst="rect">
              <a:avLst/>
            </a:prstGeom>
            <a:blipFill rotWithShape="1">
              <a:blip r:embed="rId11" cstate="screen">
                <a:extLst>
                  <a:ext uri="{28A0092B-C50C-407E-A947-70E740481C1C}">
                    <a14:useLocalDpi xmlns:a14="http://schemas.microsoft.com/office/drawing/2010/main"/>
                  </a:ext>
                </a:extLst>
              </a:blip>
              <a:srcRect/>
              <a:stretch>
                <a:fillRect/>
              </a:stretch>
            </a:blipFill>
            <a:ln w="12700" cap="flat">
              <a:noFill/>
              <a:miter lim="400000"/>
            </a:ln>
            <a:effectLst/>
          </p:spPr>
          <p:txBody>
            <a:bodyPr wrap="square" lIns="22859" tIns="22859" rIns="22859" bIns="22859" numCol="1" anchor="ctr">
              <a:noAutofit/>
            </a:bodyPr>
            <a:lstStyle/>
            <a:p>
              <a:endParaRPr sz="1800"/>
            </a:p>
          </p:txBody>
        </p:sp>
        <p:sp>
          <p:nvSpPr>
            <p:cNvPr id="1023" name="Shape 1023"/>
            <p:cNvSpPr/>
            <p:nvPr/>
          </p:nvSpPr>
          <p:spPr>
            <a:xfrm>
              <a:off x="4221222" y="548465"/>
              <a:ext cx="31982" cy="31968"/>
            </a:xfrm>
            <a:prstGeom prst="rect">
              <a:avLst/>
            </a:prstGeom>
            <a:blipFill rotWithShape="1">
              <a:blip r:embed="rId12" cstate="screen">
                <a:extLst>
                  <a:ext uri="{28A0092B-C50C-407E-A947-70E740481C1C}">
                    <a14:useLocalDpi xmlns:a14="http://schemas.microsoft.com/office/drawing/2010/main"/>
                  </a:ext>
                </a:extLst>
              </a:blip>
              <a:srcRect/>
              <a:stretch>
                <a:fillRect/>
              </a:stretch>
            </a:blipFill>
            <a:ln w="12700" cap="flat">
              <a:noFill/>
              <a:miter lim="400000"/>
            </a:ln>
            <a:effectLst/>
          </p:spPr>
          <p:txBody>
            <a:bodyPr wrap="square" lIns="22859" tIns="22859" rIns="22859" bIns="22859" numCol="1" anchor="ctr">
              <a:noAutofit/>
            </a:bodyPr>
            <a:lstStyle/>
            <a:p>
              <a:endParaRPr sz="1800"/>
            </a:p>
          </p:txBody>
        </p:sp>
      </p:grpSp>
      <p:pic>
        <p:nvPicPr>
          <p:cNvPr id="1036" name="fa4fb4ff5ec27b2986a85ac92d5efbcd.jpg"/>
          <p:cNvPicPr>
            <a:picLocks noGrp="1" noChangeAspect="1"/>
          </p:cNvPicPr>
          <p:nvPr>
            <p:ph type="pic" idx="13"/>
          </p:nvPr>
        </p:nvPicPr>
        <p:blipFill>
          <a:blip r:embed="rId13" cstate="screen">
            <a:extLst>
              <a:ext uri="{28A0092B-C50C-407E-A947-70E740481C1C}">
                <a14:useLocalDpi xmlns:a14="http://schemas.microsoft.com/office/drawing/2010/main"/>
              </a:ext>
            </a:extLst>
          </a:blip>
          <a:srcRect/>
          <a:stretch>
            <a:fillRect/>
          </a:stretch>
        </p:blipFill>
        <p:spPr>
          <a:xfrm>
            <a:off x="1233805" y="1106805"/>
            <a:ext cx="3168015" cy="3985895"/>
          </a:xfrm>
          <a:prstGeom prst="rect">
            <a:avLst/>
          </a:prstGeom>
        </p:spPr>
      </p:pic>
      <p:sp>
        <p:nvSpPr>
          <p:cNvPr id="9" name="Oval 12"/>
          <p:cNvSpPr/>
          <p:nvPr/>
        </p:nvSpPr>
        <p:spPr>
          <a:xfrm>
            <a:off x="2677329" y="3308273"/>
            <a:ext cx="2911875" cy="2911875"/>
          </a:xfrm>
          <a:prstGeom prst="ellipse">
            <a:avLst/>
          </a:prstGeom>
          <a:solidFill>
            <a:srgbClr val="C2B49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10" name="TextBox 9"/>
          <p:cNvSpPr txBox="1"/>
          <p:nvPr/>
        </p:nvSpPr>
        <p:spPr>
          <a:xfrm>
            <a:off x="2677206" y="3781455"/>
            <a:ext cx="2545080" cy="1554480"/>
          </a:xfrm>
          <a:prstGeom prst="rect">
            <a:avLst/>
          </a:prstGeom>
          <a:noFill/>
        </p:spPr>
        <p:txBody>
          <a:bodyPr wrap="none" rtlCol="0">
            <a:spAutoFit/>
          </a:bodyPr>
          <a:lstStyle/>
          <a:p>
            <a:r>
              <a:rPr lang="zh-CN" altLang="en-US" sz="9600" spc="-300" dirty="0">
                <a:solidFill>
                  <a:schemeClr val="bg1"/>
                </a:solidFill>
                <a:latin typeface="Vani" panose="020B0502040204020203" charset="0"/>
              </a:rPr>
              <a:t>目录</a:t>
            </a:r>
          </a:p>
        </p:txBody>
      </p:sp>
      <p:sp>
        <p:nvSpPr>
          <p:cNvPr id="11" name="TextBox 10"/>
          <p:cNvSpPr txBox="1"/>
          <p:nvPr/>
        </p:nvSpPr>
        <p:spPr>
          <a:xfrm>
            <a:off x="4233552" y="5005548"/>
            <a:ext cx="2294026" cy="584775"/>
          </a:xfrm>
          <a:prstGeom prst="rect">
            <a:avLst/>
          </a:prstGeom>
          <a:noFill/>
        </p:spPr>
        <p:txBody>
          <a:bodyPr wrap="none" rtlCol="0">
            <a:spAutoFit/>
          </a:bodyPr>
          <a:lstStyle/>
          <a:p>
            <a:r>
              <a:rPr lang="en-US" sz="3200" i="1" spc="-150" dirty="0" err="1">
                <a:solidFill>
                  <a:schemeClr val="bg1"/>
                </a:solidFill>
                <a:latin typeface="Cambria" panose="02040503050406030204" pitchFamily="18" charset="0"/>
              </a:rPr>
              <a:t>c</a:t>
            </a:r>
            <a:r>
              <a:rPr lang="en-US" sz="3200" i="1" spc="-150" dirty="0" err="1" smtClean="0">
                <a:solidFill>
                  <a:schemeClr val="bg1"/>
                </a:solidFill>
                <a:latin typeface="Cambria" panose="02040503050406030204" pitchFamily="18" charset="0"/>
              </a:rPr>
              <a:t>lassica</a:t>
            </a:r>
            <a:r>
              <a:rPr lang="en-US" sz="3200" i="1" spc="-150" dirty="0" smtClean="0">
                <a:solidFill>
                  <a:schemeClr val="bg1"/>
                </a:solidFill>
                <a:latin typeface="Cambria" panose="02040503050406030204" pitchFamily="18" charset="0"/>
              </a:rPr>
              <a:t> vision</a:t>
            </a:r>
            <a:endParaRPr lang="en-US" sz="3200" i="1" spc="-150" dirty="0">
              <a:solidFill>
                <a:schemeClr val="bg1"/>
              </a:solidFill>
              <a:latin typeface="Cambria" panose="02040503050406030204" pitchFamily="18" charset="0"/>
            </a:endParaRPr>
          </a:p>
        </p:txBody>
      </p:sp>
      <p:sp>
        <p:nvSpPr>
          <p:cNvPr id="13" name="椭圆 1"/>
          <p:cNvSpPr>
            <a:spLocks noChangeArrowheads="1"/>
          </p:cNvSpPr>
          <p:nvPr/>
        </p:nvSpPr>
        <p:spPr bwMode="auto">
          <a:xfrm>
            <a:off x="6941599" y="1380233"/>
            <a:ext cx="678005" cy="678005"/>
          </a:xfrm>
          <a:prstGeom prst="rect">
            <a:avLst/>
          </a:prstGeom>
          <a:solidFill>
            <a:srgbClr val="C2B498"/>
          </a:solidFill>
          <a:ln w="28575">
            <a:noFill/>
          </a:ln>
          <a:effectLst/>
        </p:spPr>
        <p:txBody>
          <a:bodyPr anchor="ct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chemeClr val="bg1"/>
              </a:solidFill>
            </a:endParaRPr>
          </a:p>
        </p:txBody>
      </p:sp>
      <p:sp>
        <p:nvSpPr>
          <p:cNvPr id="14" name="TextBox 32"/>
          <p:cNvSpPr txBox="1">
            <a:spLocks noChangeArrowheads="1"/>
          </p:cNvSpPr>
          <p:nvPr/>
        </p:nvSpPr>
        <p:spPr bwMode="auto">
          <a:xfrm>
            <a:off x="7005526" y="1453056"/>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r>
              <a:rPr lang="en-US" altLang="zh-CN" sz="2800" dirty="0" smtClean="0">
                <a:solidFill>
                  <a:schemeClr val="bg1"/>
                </a:solidFill>
                <a:ea typeface="微软雅黑" panose="020B0503020204020204" charset="-122"/>
              </a:rPr>
              <a:t>01</a:t>
            </a:r>
            <a:endParaRPr lang="zh-CN" altLang="en-US" sz="2800" dirty="0">
              <a:solidFill>
                <a:schemeClr val="bg1"/>
              </a:solidFill>
              <a:ea typeface="微软雅黑" panose="020B0503020204020204" charset="-122"/>
            </a:endParaRPr>
          </a:p>
        </p:txBody>
      </p:sp>
      <p:sp>
        <p:nvSpPr>
          <p:cNvPr id="15" name="矩形 14"/>
          <p:cNvSpPr/>
          <p:nvPr/>
        </p:nvSpPr>
        <p:spPr>
          <a:xfrm>
            <a:off x="7757674" y="1771532"/>
            <a:ext cx="2269211" cy="307777"/>
          </a:xfrm>
          <a:prstGeom prst="rect">
            <a:avLst/>
          </a:prstGeom>
        </p:spPr>
        <p:txBody>
          <a:bodyPr wrap="none">
            <a:spAutoFit/>
          </a:bodyPr>
          <a:lstStyle/>
          <a:p>
            <a:pPr>
              <a:spcBef>
                <a:spcPct val="0"/>
              </a:spcBef>
            </a:pPr>
            <a:r>
              <a:rPr lang="en-US" altLang="zh-CN" sz="1400" dirty="0">
                <a:solidFill>
                  <a:srgbClr val="C2B498"/>
                </a:solidFill>
                <a:latin typeface="微软雅黑" panose="020B0503020204020204" charset="-122"/>
                <a:ea typeface="微软雅黑" panose="020B0503020204020204" charset="-122"/>
              </a:rPr>
              <a:t>Please add the title here</a:t>
            </a:r>
          </a:p>
        </p:txBody>
      </p:sp>
      <p:sp>
        <p:nvSpPr>
          <p:cNvPr id="16" name="TextBox 76"/>
          <p:cNvSpPr txBox="1"/>
          <p:nvPr/>
        </p:nvSpPr>
        <p:spPr>
          <a:xfrm>
            <a:off x="7757673" y="1337106"/>
            <a:ext cx="2698750" cy="523220"/>
          </a:xfrm>
          <a:prstGeom prst="rect">
            <a:avLst/>
          </a:prstGeom>
          <a:noFill/>
        </p:spPr>
        <p:txBody>
          <a:bodyPr wrap="square" rtlCol="0">
            <a:spAutoFit/>
          </a:bodyPr>
          <a:lstStyle/>
          <a:p>
            <a:r>
              <a:rPr lang="zh-CN" altLang="en-US" sz="2800" dirty="0" smtClean="0">
                <a:solidFill>
                  <a:srgbClr val="C2B498"/>
                </a:solidFill>
                <a:latin typeface="微软雅黑" panose="020B0503020204020204" charset="-122"/>
                <a:ea typeface="微软雅黑" panose="020B0503020204020204" charset="-122"/>
              </a:rPr>
              <a:t>请在此添加标题</a:t>
            </a:r>
          </a:p>
        </p:txBody>
      </p:sp>
      <p:sp>
        <p:nvSpPr>
          <p:cNvPr id="17" name="椭圆 1"/>
          <p:cNvSpPr>
            <a:spLocks noChangeArrowheads="1"/>
          </p:cNvSpPr>
          <p:nvPr/>
        </p:nvSpPr>
        <p:spPr bwMode="auto">
          <a:xfrm>
            <a:off x="6941599" y="2539504"/>
            <a:ext cx="678005" cy="678005"/>
          </a:xfrm>
          <a:prstGeom prst="rect">
            <a:avLst/>
          </a:prstGeom>
          <a:solidFill>
            <a:srgbClr val="C2B498"/>
          </a:solidFill>
          <a:ln w="28575">
            <a:noFill/>
          </a:ln>
          <a:effectLst/>
        </p:spPr>
        <p:txBody>
          <a:bodyPr anchor="ct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chemeClr val="bg1"/>
              </a:solidFill>
            </a:endParaRPr>
          </a:p>
        </p:txBody>
      </p:sp>
      <p:sp>
        <p:nvSpPr>
          <p:cNvPr id="18" name="TextBox 32"/>
          <p:cNvSpPr txBox="1">
            <a:spLocks noChangeArrowheads="1"/>
          </p:cNvSpPr>
          <p:nvPr/>
        </p:nvSpPr>
        <p:spPr bwMode="auto">
          <a:xfrm>
            <a:off x="7005526" y="2612328"/>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r>
              <a:rPr lang="en-US" altLang="zh-CN" sz="2800" dirty="0" smtClean="0">
                <a:solidFill>
                  <a:schemeClr val="bg1"/>
                </a:solidFill>
                <a:ea typeface="微软雅黑" panose="020B0503020204020204" charset="-122"/>
              </a:rPr>
              <a:t>02</a:t>
            </a:r>
            <a:endParaRPr lang="zh-CN" altLang="en-US" sz="2800" dirty="0">
              <a:solidFill>
                <a:schemeClr val="bg1"/>
              </a:solidFill>
              <a:ea typeface="微软雅黑" panose="020B0503020204020204" charset="-122"/>
            </a:endParaRPr>
          </a:p>
        </p:txBody>
      </p:sp>
      <p:sp>
        <p:nvSpPr>
          <p:cNvPr id="19" name="矩形 18"/>
          <p:cNvSpPr/>
          <p:nvPr/>
        </p:nvSpPr>
        <p:spPr>
          <a:xfrm>
            <a:off x="7757674" y="2930803"/>
            <a:ext cx="2269211" cy="307777"/>
          </a:xfrm>
          <a:prstGeom prst="rect">
            <a:avLst/>
          </a:prstGeom>
        </p:spPr>
        <p:txBody>
          <a:bodyPr wrap="none">
            <a:spAutoFit/>
          </a:bodyPr>
          <a:lstStyle/>
          <a:p>
            <a:pPr>
              <a:spcBef>
                <a:spcPct val="0"/>
              </a:spcBef>
            </a:pPr>
            <a:r>
              <a:rPr lang="en-US" altLang="zh-CN" sz="1400" dirty="0">
                <a:solidFill>
                  <a:srgbClr val="C2B498"/>
                </a:solidFill>
                <a:latin typeface="微软雅黑" panose="020B0503020204020204" charset="-122"/>
                <a:ea typeface="微软雅黑" panose="020B0503020204020204" charset="-122"/>
              </a:rPr>
              <a:t>Please add the title here</a:t>
            </a:r>
          </a:p>
        </p:txBody>
      </p:sp>
      <p:sp>
        <p:nvSpPr>
          <p:cNvPr id="20" name="TextBox 76"/>
          <p:cNvSpPr txBox="1"/>
          <p:nvPr/>
        </p:nvSpPr>
        <p:spPr>
          <a:xfrm>
            <a:off x="7757673" y="2496378"/>
            <a:ext cx="2698750" cy="523220"/>
          </a:xfrm>
          <a:prstGeom prst="rect">
            <a:avLst/>
          </a:prstGeom>
          <a:noFill/>
        </p:spPr>
        <p:txBody>
          <a:bodyPr wrap="square" rtlCol="0">
            <a:spAutoFit/>
          </a:bodyPr>
          <a:lstStyle/>
          <a:p>
            <a:r>
              <a:rPr lang="zh-CN" altLang="en-US" sz="2800" dirty="0" smtClean="0">
                <a:solidFill>
                  <a:srgbClr val="C2B498"/>
                </a:solidFill>
                <a:latin typeface="微软雅黑" panose="020B0503020204020204" charset="-122"/>
                <a:ea typeface="微软雅黑" panose="020B0503020204020204" charset="-122"/>
              </a:rPr>
              <a:t>请在此添加标题</a:t>
            </a:r>
          </a:p>
        </p:txBody>
      </p:sp>
      <p:sp>
        <p:nvSpPr>
          <p:cNvPr id="21" name="椭圆 1"/>
          <p:cNvSpPr>
            <a:spLocks noChangeArrowheads="1"/>
          </p:cNvSpPr>
          <p:nvPr/>
        </p:nvSpPr>
        <p:spPr bwMode="auto">
          <a:xfrm>
            <a:off x="6941599" y="3701475"/>
            <a:ext cx="678005" cy="678005"/>
          </a:xfrm>
          <a:prstGeom prst="rect">
            <a:avLst/>
          </a:prstGeom>
          <a:solidFill>
            <a:srgbClr val="C2B498"/>
          </a:solidFill>
          <a:ln w="28575">
            <a:noFill/>
          </a:ln>
          <a:effectLst/>
        </p:spPr>
        <p:txBody>
          <a:bodyPr anchor="ct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chemeClr val="bg1"/>
              </a:solidFill>
            </a:endParaRPr>
          </a:p>
        </p:txBody>
      </p:sp>
      <p:sp>
        <p:nvSpPr>
          <p:cNvPr id="22" name="TextBox 32"/>
          <p:cNvSpPr txBox="1">
            <a:spLocks noChangeArrowheads="1"/>
          </p:cNvSpPr>
          <p:nvPr/>
        </p:nvSpPr>
        <p:spPr bwMode="auto">
          <a:xfrm>
            <a:off x="7005526" y="3774298"/>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r>
              <a:rPr lang="en-US" altLang="zh-CN" sz="2800" dirty="0" smtClean="0">
                <a:solidFill>
                  <a:schemeClr val="bg1"/>
                </a:solidFill>
                <a:ea typeface="微软雅黑" panose="020B0503020204020204" charset="-122"/>
              </a:rPr>
              <a:t>03</a:t>
            </a:r>
            <a:endParaRPr lang="zh-CN" altLang="en-US" sz="2800" dirty="0">
              <a:solidFill>
                <a:schemeClr val="bg1"/>
              </a:solidFill>
              <a:ea typeface="微软雅黑" panose="020B0503020204020204" charset="-122"/>
            </a:endParaRPr>
          </a:p>
        </p:txBody>
      </p:sp>
      <p:sp>
        <p:nvSpPr>
          <p:cNvPr id="23" name="矩形 22"/>
          <p:cNvSpPr/>
          <p:nvPr/>
        </p:nvSpPr>
        <p:spPr>
          <a:xfrm>
            <a:off x="7757674" y="4092774"/>
            <a:ext cx="2269211" cy="307777"/>
          </a:xfrm>
          <a:prstGeom prst="rect">
            <a:avLst/>
          </a:prstGeom>
        </p:spPr>
        <p:txBody>
          <a:bodyPr wrap="none">
            <a:spAutoFit/>
          </a:bodyPr>
          <a:lstStyle/>
          <a:p>
            <a:pPr>
              <a:spcBef>
                <a:spcPct val="0"/>
              </a:spcBef>
            </a:pPr>
            <a:r>
              <a:rPr lang="en-US" altLang="zh-CN" sz="1400" dirty="0">
                <a:solidFill>
                  <a:srgbClr val="C2B498"/>
                </a:solidFill>
                <a:latin typeface="微软雅黑" panose="020B0503020204020204" charset="-122"/>
                <a:ea typeface="微软雅黑" panose="020B0503020204020204" charset="-122"/>
              </a:rPr>
              <a:t>Please add the title here</a:t>
            </a:r>
          </a:p>
        </p:txBody>
      </p:sp>
      <p:sp>
        <p:nvSpPr>
          <p:cNvPr id="24" name="TextBox 76"/>
          <p:cNvSpPr txBox="1"/>
          <p:nvPr/>
        </p:nvSpPr>
        <p:spPr>
          <a:xfrm>
            <a:off x="7757673" y="3658347"/>
            <a:ext cx="2698750" cy="523220"/>
          </a:xfrm>
          <a:prstGeom prst="rect">
            <a:avLst/>
          </a:prstGeom>
          <a:noFill/>
        </p:spPr>
        <p:txBody>
          <a:bodyPr wrap="square" rtlCol="0">
            <a:spAutoFit/>
          </a:bodyPr>
          <a:lstStyle/>
          <a:p>
            <a:r>
              <a:rPr lang="zh-CN" altLang="en-US" sz="2800" dirty="0" smtClean="0">
                <a:solidFill>
                  <a:srgbClr val="C2B498"/>
                </a:solidFill>
                <a:latin typeface="微软雅黑" panose="020B0503020204020204" charset="-122"/>
                <a:ea typeface="微软雅黑" panose="020B0503020204020204" charset="-122"/>
              </a:rPr>
              <a:t>请在此添加标题</a:t>
            </a:r>
          </a:p>
        </p:txBody>
      </p:sp>
      <p:sp>
        <p:nvSpPr>
          <p:cNvPr id="25" name="椭圆 1"/>
          <p:cNvSpPr>
            <a:spLocks noChangeArrowheads="1"/>
          </p:cNvSpPr>
          <p:nvPr/>
        </p:nvSpPr>
        <p:spPr bwMode="auto">
          <a:xfrm>
            <a:off x="6941599" y="4856859"/>
            <a:ext cx="678005" cy="678005"/>
          </a:xfrm>
          <a:prstGeom prst="rect">
            <a:avLst/>
          </a:prstGeom>
          <a:solidFill>
            <a:srgbClr val="C2B498"/>
          </a:solidFill>
          <a:ln w="28575">
            <a:noFill/>
          </a:ln>
          <a:effectLst/>
        </p:spPr>
        <p:txBody>
          <a:bodyPr anchor="ct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chemeClr val="bg1"/>
              </a:solidFill>
            </a:endParaRPr>
          </a:p>
        </p:txBody>
      </p:sp>
      <p:sp>
        <p:nvSpPr>
          <p:cNvPr id="26" name="TextBox 32"/>
          <p:cNvSpPr txBox="1">
            <a:spLocks noChangeArrowheads="1"/>
          </p:cNvSpPr>
          <p:nvPr/>
        </p:nvSpPr>
        <p:spPr bwMode="auto">
          <a:xfrm>
            <a:off x="7005526" y="4929681"/>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r>
              <a:rPr lang="en-US" altLang="zh-CN" sz="2800" dirty="0" smtClean="0">
                <a:solidFill>
                  <a:schemeClr val="bg1"/>
                </a:solidFill>
                <a:ea typeface="微软雅黑" panose="020B0503020204020204" charset="-122"/>
              </a:rPr>
              <a:t>04</a:t>
            </a:r>
            <a:endParaRPr lang="zh-CN" altLang="en-US" sz="2800" dirty="0">
              <a:solidFill>
                <a:schemeClr val="bg1"/>
              </a:solidFill>
              <a:ea typeface="微软雅黑" panose="020B0503020204020204" charset="-122"/>
            </a:endParaRPr>
          </a:p>
        </p:txBody>
      </p:sp>
      <p:sp>
        <p:nvSpPr>
          <p:cNvPr id="27" name="矩形 26"/>
          <p:cNvSpPr/>
          <p:nvPr/>
        </p:nvSpPr>
        <p:spPr>
          <a:xfrm>
            <a:off x="7757674" y="5248158"/>
            <a:ext cx="2269211" cy="307777"/>
          </a:xfrm>
          <a:prstGeom prst="rect">
            <a:avLst/>
          </a:prstGeom>
        </p:spPr>
        <p:txBody>
          <a:bodyPr wrap="none">
            <a:spAutoFit/>
          </a:bodyPr>
          <a:lstStyle/>
          <a:p>
            <a:pPr>
              <a:spcBef>
                <a:spcPct val="0"/>
              </a:spcBef>
            </a:pPr>
            <a:r>
              <a:rPr lang="en-US" altLang="zh-CN" sz="1400" dirty="0">
                <a:solidFill>
                  <a:srgbClr val="C2B498"/>
                </a:solidFill>
                <a:latin typeface="微软雅黑" panose="020B0503020204020204" charset="-122"/>
                <a:ea typeface="微软雅黑" panose="020B0503020204020204" charset="-122"/>
              </a:rPr>
              <a:t>Please add the title here</a:t>
            </a:r>
          </a:p>
        </p:txBody>
      </p:sp>
      <p:sp>
        <p:nvSpPr>
          <p:cNvPr id="28" name="TextBox 76"/>
          <p:cNvSpPr txBox="1"/>
          <p:nvPr/>
        </p:nvSpPr>
        <p:spPr>
          <a:xfrm>
            <a:off x="7757673" y="4813733"/>
            <a:ext cx="2698750" cy="523220"/>
          </a:xfrm>
          <a:prstGeom prst="rect">
            <a:avLst/>
          </a:prstGeom>
          <a:noFill/>
        </p:spPr>
        <p:txBody>
          <a:bodyPr wrap="square" rtlCol="0">
            <a:spAutoFit/>
          </a:bodyPr>
          <a:lstStyle/>
          <a:p>
            <a:r>
              <a:rPr lang="zh-CN" altLang="en-US" sz="2800" dirty="0" smtClean="0">
                <a:solidFill>
                  <a:srgbClr val="C2B498"/>
                </a:solidFill>
                <a:latin typeface="微软雅黑" panose="020B0503020204020204" charset="-122"/>
                <a:ea typeface="微软雅黑" panose="020B0503020204020204" charset="-122"/>
              </a:rPr>
              <a:t>请在此添加标题</a:t>
            </a:r>
          </a:p>
        </p:txBody>
      </p:sp>
      <p:sp>
        <p:nvSpPr>
          <p:cNvPr id="2" name="直角三角形 1"/>
          <p:cNvSpPr/>
          <p:nvPr/>
        </p:nvSpPr>
        <p:spPr>
          <a:xfrm rot="5400000" flipV="1">
            <a:off x="10972799" y="0"/>
            <a:ext cx="1219199" cy="1219199"/>
          </a:xfrm>
          <a:prstGeom prst="rtTriangle">
            <a:avLst/>
          </a:prstGeom>
          <a:solidFill>
            <a:srgbClr val="C2B498"/>
          </a:solid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直角三角形 2"/>
          <p:cNvSpPr/>
          <p:nvPr/>
        </p:nvSpPr>
        <p:spPr>
          <a:xfrm>
            <a:off x="-38735" y="5859374"/>
            <a:ext cx="1088796" cy="1088796"/>
          </a:xfrm>
          <a:prstGeom prst="rtTriangle">
            <a:avLst/>
          </a:prstGeom>
          <a:solidFill>
            <a:srgbClr val="C2B498"/>
          </a:solidFill>
          <a:ln>
            <a:noFill/>
          </a:ln>
          <a:effectLst>
            <a:outerShdw blurRad="190500" dist="127000" dir="18900000" algn="b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rot="5400000" flipV="1">
            <a:off x="11560403" y="1"/>
            <a:ext cx="631596" cy="631596"/>
          </a:xfrm>
          <a:prstGeom prst="rtTriangle">
            <a:avLst/>
          </a:prstGeom>
          <a:solidFill>
            <a:srgbClr val="CAD0D8"/>
          </a:solid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transition advTm="7909">
    <p:zoom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5211E"/>
        </a:solidFill>
        <a:effectLst/>
      </p:bgPr>
    </p:bg>
    <p:spTree>
      <p:nvGrpSpPr>
        <p:cNvPr id="1" name=""/>
        <p:cNvGrpSpPr/>
        <p:nvPr/>
      </p:nvGrpSpPr>
      <p:grpSpPr>
        <a:xfrm>
          <a:off x="0" y="0"/>
          <a:ext cx="0" cy="0"/>
          <a:chOff x="0" y="0"/>
          <a:chExt cx="0" cy="0"/>
        </a:xfrm>
      </p:grpSpPr>
      <p:sp>
        <p:nvSpPr>
          <p:cNvPr id="13" name="文本框 21"/>
          <p:cNvSpPr txBox="1"/>
          <p:nvPr/>
        </p:nvSpPr>
        <p:spPr>
          <a:xfrm>
            <a:off x="4114990" y="4021335"/>
            <a:ext cx="4353178" cy="7225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1050" dirty="0">
                <a:solidFill>
                  <a:srgbClr val="C2B498"/>
                </a:solidFill>
                <a:latin typeface="微软雅黑" panose="020B0503020204020204" charset="-122"/>
                <a:ea typeface="微软雅黑" panose="020B0503020204020204" charset="-122"/>
              </a:rPr>
              <a:t>Fresh business general template</a:t>
            </a:r>
          </a:p>
          <a:p>
            <a:pPr algn="ctr">
              <a:lnSpc>
                <a:spcPct val="130000"/>
              </a:lnSpc>
            </a:pPr>
            <a:r>
              <a:rPr lang="en-US" altLang="zh-CN" sz="1050" dirty="0">
                <a:solidFill>
                  <a:srgbClr val="C2B498"/>
                </a:solidFill>
                <a:latin typeface="微软雅黑" panose="020B0503020204020204" charset="-122"/>
                <a:ea typeface="微软雅黑" panose="020B0503020204020204" charset="-122"/>
              </a:rPr>
              <a:t>Applicable to enterprise introduction, summary report, sales marketing, chart </a:t>
            </a:r>
            <a:r>
              <a:rPr lang="en-US" altLang="zh-CN" sz="1050" dirty="0" err="1">
                <a:solidFill>
                  <a:srgbClr val="C2B498"/>
                </a:solidFill>
                <a:latin typeface="微软雅黑" panose="020B0503020204020204" charset="-122"/>
                <a:ea typeface="微软雅黑" panose="020B0503020204020204" charset="-122"/>
              </a:rPr>
              <a:t>dataa</a:t>
            </a:r>
          </a:p>
        </p:txBody>
      </p:sp>
      <p:sp>
        <p:nvSpPr>
          <p:cNvPr id="14" name="矩形 13"/>
          <p:cNvSpPr/>
          <p:nvPr/>
        </p:nvSpPr>
        <p:spPr>
          <a:xfrm>
            <a:off x="4418887" y="3589999"/>
            <a:ext cx="3745385" cy="461665"/>
          </a:xfrm>
          <a:prstGeom prst="rect">
            <a:avLst/>
          </a:prstGeom>
        </p:spPr>
        <p:txBody>
          <a:bodyPr wrap="none">
            <a:spAutoFit/>
          </a:bodyPr>
          <a:lstStyle/>
          <a:p>
            <a:pPr algn="ctr">
              <a:spcBef>
                <a:spcPct val="0"/>
              </a:spcBef>
            </a:pPr>
            <a:r>
              <a:rPr lang="en-US" altLang="zh-CN" sz="2400" dirty="0">
                <a:solidFill>
                  <a:srgbClr val="C2B498"/>
                </a:solidFill>
                <a:latin typeface="微软雅黑" panose="020B0503020204020204" charset="-122"/>
                <a:ea typeface="微软雅黑" panose="020B0503020204020204" charset="-122"/>
              </a:rPr>
              <a:t>Please add the title here</a:t>
            </a:r>
          </a:p>
        </p:txBody>
      </p:sp>
      <p:sp>
        <p:nvSpPr>
          <p:cNvPr id="15" name="TextBox 76"/>
          <p:cNvSpPr txBox="1"/>
          <p:nvPr/>
        </p:nvSpPr>
        <p:spPr>
          <a:xfrm>
            <a:off x="4518628" y="3014456"/>
            <a:ext cx="3545903" cy="584775"/>
          </a:xfrm>
          <a:prstGeom prst="rect">
            <a:avLst/>
          </a:prstGeom>
          <a:noFill/>
        </p:spPr>
        <p:txBody>
          <a:bodyPr wrap="square" rtlCol="0">
            <a:spAutoFit/>
          </a:bodyPr>
          <a:lstStyle/>
          <a:p>
            <a:pPr algn="ctr"/>
            <a:r>
              <a:rPr lang="zh-CN" altLang="en-US" sz="3200" dirty="0">
                <a:solidFill>
                  <a:srgbClr val="C2B498"/>
                </a:solidFill>
                <a:latin typeface="微软雅黑" panose="020B0503020204020204" charset="-122"/>
                <a:ea typeface="微软雅黑" panose="020B0503020204020204" charset="-122"/>
              </a:rPr>
              <a:t>请在此添加标题</a:t>
            </a:r>
          </a:p>
        </p:txBody>
      </p:sp>
      <p:sp>
        <p:nvSpPr>
          <p:cNvPr id="16" name="TextBox 76"/>
          <p:cNvSpPr txBox="1"/>
          <p:nvPr/>
        </p:nvSpPr>
        <p:spPr>
          <a:xfrm>
            <a:off x="4518628" y="2100358"/>
            <a:ext cx="3545903" cy="923330"/>
          </a:xfrm>
          <a:prstGeom prst="rect">
            <a:avLst/>
          </a:prstGeom>
          <a:noFill/>
        </p:spPr>
        <p:txBody>
          <a:bodyPr wrap="square" rtlCol="0">
            <a:spAutoFit/>
          </a:bodyPr>
          <a:lstStyle/>
          <a:p>
            <a:pPr algn="ctr"/>
            <a:r>
              <a:rPr lang="zh-CN" altLang="en-US" sz="5400" dirty="0" smtClean="0">
                <a:solidFill>
                  <a:srgbClr val="C2B498"/>
                </a:solidFill>
                <a:latin typeface="微软雅黑" panose="020B0503020204020204" charset="-122"/>
                <a:ea typeface="微软雅黑" panose="020B0503020204020204" charset="-122"/>
              </a:rPr>
              <a:t>第</a:t>
            </a:r>
            <a:r>
              <a:rPr lang="zh-CN" altLang="en-US" sz="5400" dirty="0">
                <a:solidFill>
                  <a:srgbClr val="C2B498"/>
                </a:solidFill>
                <a:latin typeface="微软雅黑" panose="020B0503020204020204" charset="-122"/>
                <a:ea typeface="微软雅黑" panose="020B0503020204020204" charset="-122"/>
              </a:rPr>
              <a:t>一</a:t>
            </a:r>
            <a:r>
              <a:rPr lang="zh-CN" altLang="en-US" sz="5400" dirty="0" smtClean="0">
                <a:solidFill>
                  <a:srgbClr val="C2B498"/>
                </a:solidFill>
                <a:latin typeface="微软雅黑" panose="020B0503020204020204" charset="-122"/>
                <a:ea typeface="微软雅黑" panose="020B0503020204020204" charset="-122"/>
              </a:rPr>
              <a:t>部分</a:t>
            </a:r>
          </a:p>
        </p:txBody>
      </p:sp>
      <p:sp>
        <p:nvSpPr>
          <p:cNvPr id="17" name="直角三角形 16"/>
          <p:cNvSpPr/>
          <p:nvPr/>
        </p:nvSpPr>
        <p:spPr>
          <a:xfrm>
            <a:off x="0" y="1325670"/>
            <a:ext cx="6109779" cy="5532330"/>
          </a:xfrm>
          <a:prstGeom prst="rtTriangle">
            <a:avLst/>
          </a:prstGeom>
          <a:solidFill>
            <a:srgbClr val="C2B498">
              <a:alpha val="74000"/>
            </a:srgbClr>
          </a:solidFill>
          <a:ln>
            <a:noFill/>
          </a:ln>
          <a:effectLst>
            <a:outerShdw blurRad="190500" dist="127000" dir="18900000" algn="b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直角三角形 17"/>
          <p:cNvSpPr/>
          <p:nvPr/>
        </p:nvSpPr>
        <p:spPr>
          <a:xfrm rot="5400000" flipV="1">
            <a:off x="8155756" y="83270"/>
            <a:ext cx="4119513" cy="3952973"/>
          </a:xfrm>
          <a:prstGeom prst="rtTriangle">
            <a:avLst/>
          </a:prstGeom>
          <a:solidFill>
            <a:srgbClr val="C2B498">
              <a:alpha val="64000"/>
            </a:srgbClr>
          </a:solid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直角三角形 18"/>
          <p:cNvSpPr/>
          <p:nvPr/>
        </p:nvSpPr>
        <p:spPr>
          <a:xfrm>
            <a:off x="0" y="2658359"/>
            <a:ext cx="4637988" cy="4199641"/>
          </a:xfrm>
          <a:prstGeom prst="rtTriangle">
            <a:avLst/>
          </a:prstGeom>
          <a:solidFill>
            <a:srgbClr val="C2B498">
              <a:alpha val="70000"/>
            </a:srgbClr>
          </a:solidFill>
          <a:ln>
            <a:noFill/>
          </a:ln>
          <a:effectLst>
            <a:outerShdw blurRad="190500" dist="127000" dir="18900000" algn="b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直角三角形 19"/>
          <p:cNvSpPr/>
          <p:nvPr/>
        </p:nvSpPr>
        <p:spPr>
          <a:xfrm rot="5400000" flipV="1">
            <a:off x="9852581" y="-1571"/>
            <a:ext cx="2337847" cy="2340990"/>
          </a:xfrm>
          <a:prstGeom prst="rtTriangle">
            <a:avLst/>
          </a:prstGeom>
          <a:solidFill>
            <a:srgbClr val="C2B498">
              <a:alpha val="79000"/>
            </a:srgbClr>
          </a:solid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transition advTm="6084">
    <p:check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416"/>
          <p:cNvSpPr/>
          <p:nvPr/>
        </p:nvSpPr>
        <p:spPr>
          <a:xfrm>
            <a:off x="1369893" y="2600469"/>
            <a:ext cx="9452214" cy="869950"/>
          </a:xfrm>
          <a:prstGeom prst="rect">
            <a:avLst/>
          </a:prstGeom>
          <a:ln w="12700">
            <a:miter lim="400000"/>
          </a:ln>
        </p:spPr>
        <p:txBody>
          <a:bodyPr lIns="54372" tIns="54372" rIns="54372" bIns="54372">
            <a:spAutoFit/>
          </a:bodyPr>
          <a:lstStyle>
            <a:lvl1pPr algn="ctr" defTabSz="543560">
              <a:lnSpc>
                <a:spcPts val="2000"/>
              </a:lnSpc>
              <a:spcBef>
                <a:spcPts val="200"/>
              </a:spcBef>
              <a:defRPr sz="1200">
                <a:solidFill>
                  <a:srgbClr val="7F7F7F"/>
                </a:solidFill>
                <a:latin typeface="Futura LT Light"/>
                <a:ea typeface="Futura LT Light"/>
                <a:cs typeface="Futura LT Light"/>
                <a:sym typeface="Futura LT Light"/>
              </a:defRPr>
            </a:lvl1pPr>
          </a:lstStyle>
          <a:p>
            <a:r>
              <a:rPr dirty="0">
                <a:latin typeface="方正姚体" panose="02010601030101010101" charset="-122"/>
                <a:ea typeface="方正姚体" panose="02010601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grpSp>
        <p:nvGrpSpPr>
          <p:cNvPr id="12" name="组合 11"/>
          <p:cNvGrpSpPr/>
          <p:nvPr/>
        </p:nvGrpSpPr>
        <p:grpSpPr>
          <a:xfrm>
            <a:off x="5048468" y="2127002"/>
            <a:ext cx="2095063" cy="346468"/>
            <a:chOff x="5048468" y="2127002"/>
            <a:chExt cx="2095063" cy="346468"/>
          </a:xfrm>
        </p:grpSpPr>
        <p:sp>
          <p:nvSpPr>
            <p:cNvPr id="13" name="Shape 417"/>
            <p:cNvSpPr/>
            <p:nvPr/>
          </p:nvSpPr>
          <p:spPr>
            <a:xfrm>
              <a:off x="5048468" y="2127002"/>
              <a:ext cx="2095063" cy="346468"/>
            </a:xfrm>
            <a:prstGeom prst="rect">
              <a:avLst/>
            </a:prstGeom>
            <a:ln w="25400">
              <a:solidFill>
                <a:srgbClr val="000000"/>
              </a:solidFill>
              <a:miter/>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Vani" panose="020B0502040204020203" charset="0"/>
              </a:endParaRPr>
            </a:p>
          </p:txBody>
        </p:sp>
        <p:sp>
          <p:nvSpPr>
            <p:cNvPr id="32" name="Shape 418"/>
            <p:cNvSpPr/>
            <p:nvPr/>
          </p:nvSpPr>
          <p:spPr>
            <a:xfrm>
              <a:off x="5537245" y="2171331"/>
              <a:ext cx="1111250" cy="257810"/>
            </a:xfrm>
            <a:prstGeom prst="rect">
              <a:avLst/>
            </a:prstGeom>
            <a:ln w="12700">
              <a:miter lim="400000"/>
            </a:ln>
          </p:spPr>
          <p:txBody>
            <a:bodyPr wrap="none" lIns="22859" tIns="22859" rIns="22859" bIns="22859" anchor="ctr">
              <a:spAutoFit/>
            </a:bodyPr>
            <a:lstStyle>
              <a:lvl1pPr algn="ctr" defTabSz="913765">
                <a:defRPr sz="1400">
                  <a:latin typeface="Futura LT Medium"/>
                  <a:ea typeface="Futura LT Medium"/>
                  <a:cs typeface="Futura LT Medium"/>
                  <a:sym typeface="Futura LT Medium"/>
                </a:defRPr>
              </a:lvl1pPr>
            </a:lstStyle>
            <a:p>
              <a:pPr algn="ctr"/>
              <a:r>
                <a:rPr>
                  <a:latin typeface="方正姚体" panose="02010601030101010101" charset="-122"/>
                  <a:ea typeface="方正姚体" panose="02010601030101010101" charset="-122"/>
                </a:rPr>
                <a:t>此处添加标题</a:t>
              </a:r>
            </a:p>
          </p:txBody>
        </p:sp>
      </p:grpSp>
      <p:pic>
        <p:nvPicPr>
          <p:cNvPr id="42" name="63453453453453434 (23).jpg"/>
          <p:cNvPicPr>
            <a:picLocks noGrp="1" noChangeAspect="1"/>
          </p:cNvPicPr>
          <p:nvPr>
            <p:ph type="pic" idx="13"/>
          </p:nvPr>
        </p:nvPicPr>
        <p:blipFill>
          <a:blip r:embed="rId2" cstate="print"/>
          <a:srcRect/>
          <a:stretch>
            <a:fillRect/>
          </a:stretch>
        </p:blipFill>
        <p:spPr>
          <a:xfrm>
            <a:off x="1905" y="3717925"/>
            <a:ext cx="12214860" cy="3234055"/>
          </a:xfrm>
          <a:prstGeom prst="rect">
            <a:avLst/>
          </a:prstGeom>
        </p:spPr>
      </p:pic>
      <p:sp>
        <p:nvSpPr>
          <p:cNvPr id="43" name="Shape 407"/>
          <p:cNvSpPr/>
          <p:nvPr/>
        </p:nvSpPr>
        <p:spPr>
          <a:xfrm flipH="1">
            <a:off x="-1" y="0"/>
            <a:ext cx="3954814" cy="1857693"/>
          </a:xfrm>
          <a:custGeom>
            <a:avLst/>
            <a:gdLst/>
            <a:ahLst/>
            <a:cxnLst>
              <a:cxn ang="0">
                <a:pos x="wd2" y="hd2"/>
              </a:cxn>
              <a:cxn ang="5400000">
                <a:pos x="wd2" y="hd2"/>
              </a:cxn>
              <a:cxn ang="10800000">
                <a:pos x="wd2" y="hd2"/>
              </a:cxn>
              <a:cxn ang="16200000">
                <a:pos x="wd2" y="hd2"/>
              </a:cxn>
            </a:cxnLst>
            <a:rect l="0" t="0" r="r" b="b"/>
            <a:pathLst>
              <a:path w="21600" h="21600" extrusionOk="0">
                <a:moveTo>
                  <a:pt x="2595" y="0"/>
                </a:moveTo>
                <a:lnTo>
                  <a:pt x="21600" y="0"/>
                </a:lnTo>
                <a:lnTo>
                  <a:pt x="21600" y="21600"/>
                </a:lnTo>
                <a:lnTo>
                  <a:pt x="0" y="18224"/>
                </a:lnTo>
                <a:lnTo>
                  <a:pt x="2595" y="0"/>
                </a:lnTo>
                <a:close/>
              </a:path>
            </a:pathLst>
          </a:custGeom>
          <a:solidFill>
            <a:srgbClr val="C2B498"/>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Vani" panose="020B0502040204020203" charset="0"/>
            </a:endParaRPr>
          </a:p>
        </p:txBody>
      </p:sp>
      <p:sp>
        <p:nvSpPr>
          <p:cNvPr id="44" name="Shape 408"/>
          <p:cNvSpPr/>
          <p:nvPr/>
        </p:nvSpPr>
        <p:spPr>
          <a:xfrm flipH="1">
            <a:off x="1941" y="0"/>
            <a:ext cx="3607707" cy="1821543"/>
          </a:xfrm>
          <a:custGeom>
            <a:avLst/>
            <a:gdLst/>
            <a:ahLst/>
            <a:cxnLst>
              <a:cxn ang="0">
                <a:pos x="wd2" y="hd2"/>
              </a:cxn>
              <a:cxn ang="5400000">
                <a:pos x="wd2" y="hd2"/>
              </a:cxn>
              <a:cxn ang="10800000">
                <a:pos x="wd2" y="hd2"/>
              </a:cxn>
              <a:cxn ang="16200000">
                <a:pos x="wd2" y="hd2"/>
              </a:cxn>
            </a:cxnLst>
            <a:rect l="0" t="0" r="r" b="b"/>
            <a:pathLst>
              <a:path w="21600" h="21600" extrusionOk="0">
                <a:moveTo>
                  <a:pt x="767" y="0"/>
                </a:moveTo>
                <a:lnTo>
                  <a:pt x="21600" y="0"/>
                </a:lnTo>
                <a:lnTo>
                  <a:pt x="21600" y="21600"/>
                </a:lnTo>
                <a:lnTo>
                  <a:pt x="0" y="15754"/>
                </a:lnTo>
                <a:lnTo>
                  <a:pt x="767" y="0"/>
                </a:lnTo>
                <a:close/>
              </a:path>
            </a:pathLst>
          </a:custGeom>
          <a:solidFill>
            <a:srgbClr val="25211E"/>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Vani" panose="020B0502040204020203" charset="0"/>
            </a:endParaRPr>
          </a:p>
        </p:txBody>
      </p:sp>
      <p:sp>
        <p:nvSpPr>
          <p:cNvPr id="45" name="Shape 409"/>
          <p:cNvSpPr/>
          <p:nvPr/>
        </p:nvSpPr>
        <p:spPr>
          <a:xfrm>
            <a:off x="721856" y="349718"/>
            <a:ext cx="1873250" cy="593090"/>
          </a:xfrm>
          <a:prstGeom prst="rect">
            <a:avLst/>
          </a:prstGeom>
          <a:ln w="12700">
            <a:miter lim="400000"/>
          </a:ln>
        </p:spPr>
        <p:txBody>
          <a:bodyPr wrap="none" lIns="22859" tIns="22859" rIns="22859" bIns="22859">
            <a:spAutoFit/>
          </a:bodyPr>
          <a:lstStyle>
            <a:lvl1pPr algn="ctr" defTabSz="913765">
              <a:defRPr sz="4400" cap="all">
                <a:solidFill>
                  <a:srgbClr val="C1B397"/>
                </a:solidFill>
                <a:latin typeface="Futura LT Light"/>
                <a:ea typeface="Futura LT Light"/>
                <a:cs typeface="Futura LT Light"/>
                <a:sym typeface="Futura LT Light"/>
              </a:defRPr>
            </a:lvl1pPr>
          </a:lstStyle>
          <a:p>
            <a:pPr algn="ctr"/>
            <a:r>
              <a:rPr lang="en-US" altLang="zh-CN" sz="3600" dirty="0">
                <a:latin typeface="方正姚体" panose="02010601030101010101" charset="-122"/>
                <a:ea typeface="方正姚体" panose="02010601030101010101" charset="-122"/>
              </a:rPr>
              <a:t>添加标题</a:t>
            </a:r>
          </a:p>
        </p:txBody>
      </p:sp>
      <p:sp>
        <p:nvSpPr>
          <p:cNvPr id="46" name="Shape 410"/>
          <p:cNvSpPr/>
          <p:nvPr/>
        </p:nvSpPr>
        <p:spPr>
          <a:xfrm>
            <a:off x="942029" y="1128856"/>
            <a:ext cx="1432904" cy="261621"/>
          </a:xfrm>
          <a:prstGeom prst="rect">
            <a:avLst/>
          </a:prstGeom>
          <a:ln w="12700">
            <a:miter lim="400000"/>
          </a:ln>
        </p:spPr>
        <p:txBody>
          <a:bodyPr wrap="none" lIns="22859" tIns="22859" rIns="22859" bIns="22859" anchor="ctr">
            <a:spAutoFit/>
          </a:bodyPr>
          <a:lstStyle>
            <a:lvl1pPr algn="ctr" defTabSz="913765">
              <a:defRPr sz="1400" cap="all">
                <a:solidFill>
                  <a:srgbClr val="E7E7E7"/>
                </a:solidFill>
                <a:latin typeface="Lato Light"/>
                <a:ea typeface="Lato Light"/>
                <a:cs typeface="Lato Light"/>
                <a:sym typeface="Lato Light"/>
              </a:defRPr>
            </a:lvl1pPr>
          </a:lstStyle>
          <a:p>
            <a:r>
              <a:rPr dirty="0">
                <a:latin typeface="Vani" panose="020B0502040204020203" charset="0"/>
              </a:rPr>
              <a:t>fashion in life</a:t>
            </a:r>
          </a:p>
        </p:txBody>
      </p:sp>
      <p:grpSp>
        <p:nvGrpSpPr>
          <p:cNvPr id="47" name="Group 413"/>
          <p:cNvGrpSpPr/>
          <p:nvPr/>
        </p:nvGrpSpPr>
        <p:grpSpPr>
          <a:xfrm>
            <a:off x="1020555" y="992380"/>
            <a:ext cx="1275854" cy="139701"/>
            <a:chOff x="0" y="6350"/>
            <a:chExt cx="1275853" cy="139700"/>
          </a:xfrm>
        </p:grpSpPr>
        <p:sp>
          <p:nvSpPr>
            <p:cNvPr id="48" name="Shape 411"/>
            <p:cNvSpPr/>
            <p:nvPr/>
          </p:nvSpPr>
          <p:spPr>
            <a:xfrm>
              <a:off x="0" y="76200"/>
              <a:ext cx="1275853" cy="0"/>
            </a:xfrm>
            <a:prstGeom prst="line">
              <a:avLst/>
            </a:prstGeom>
            <a:noFill/>
            <a:ln w="12700" cap="flat">
              <a:solidFill>
                <a:srgbClr val="E7E7E7"/>
              </a:solidFill>
              <a:prstDash val="solid"/>
              <a:miter lim="800000"/>
            </a:ln>
            <a:effectLst/>
          </p:spPr>
          <p:txBody>
            <a:bodyPr wrap="square" lIns="45719" tIns="45719" rIns="45719" bIns="45719" numCol="1" anchor="t">
              <a:noAutofit/>
            </a:bodyPr>
            <a:lstStyle/>
            <a:p>
              <a:endParaRPr/>
            </a:p>
          </p:txBody>
        </p:sp>
        <p:sp>
          <p:nvSpPr>
            <p:cNvPr id="49" name="Shape 412"/>
            <p:cNvSpPr/>
            <p:nvPr/>
          </p:nvSpPr>
          <p:spPr>
            <a:xfrm>
              <a:off x="568075" y="6350"/>
              <a:ext cx="139701" cy="13970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E7E7E7"/>
            </a:solidFill>
            <a:ln w="3175" cap="flat">
              <a:noFill/>
              <a:miter lim="400000"/>
            </a:ln>
            <a:effectLst/>
          </p:spPr>
          <p:txBody>
            <a:bodyPr wrap="square" lIns="45719" tIns="45719" rIns="45719" bIns="45719" numCol="1" anchor="ctr">
              <a:noAutofit/>
            </a:bodyPr>
            <a:lstStyle/>
            <a:p>
              <a:pPr>
                <a:defRPr>
                  <a:solidFill>
                    <a:srgbClr val="E7E7E7"/>
                  </a:solidFill>
                </a:defRPr>
              </a:pPr>
              <a:endParaRPr>
                <a:latin typeface="Vani" panose="020B0502040204020203" charset="0"/>
              </a:endParaRPr>
            </a:p>
          </p:txBody>
        </p:sp>
      </p:grpSp>
    </p:spTree>
  </p:cSld>
  <p:clrMapOvr>
    <a:masterClrMapping/>
  </p:clrMapOvr>
  <p:transition spd="slow" advTm="4243">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9" name="dreamstimemaximum_30111986.jpg"/>
          <p:cNvPicPr>
            <a:picLocks noGrp="1" noChangeAspect="1"/>
          </p:cNvPicPr>
          <p:nvPr>
            <p:ph type="pic" idx="13"/>
          </p:nvPr>
        </p:nvPicPr>
        <p:blipFill>
          <a:blip r:embed="rId2" cstate="print"/>
          <a:srcRect/>
          <a:stretch>
            <a:fillRect/>
          </a:stretch>
        </p:blipFill>
        <p:spPr>
          <a:xfrm>
            <a:off x="17780" y="0"/>
            <a:ext cx="12173585" cy="6858635"/>
          </a:xfrm>
          <a:prstGeom prst="rect">
            <a:avLst/>
          </a:prstGeom>
        </p:spPr>
      </p:pic>
      <p:sp>
        <p:nvSpPr>
          <p:cNvPr id="440" name="Shape 440"/>
          <p:cNvSpPr/>
          <p:nvPr/>
        </p:nvSpPr>
        <p:spPr>
          <a:xfrm rot="10800000">
            <a:off x="5339705" y="0"/>
            <a:ext cx="6852295" cy="6858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cubicBezTo>
                  <a:pt x="18960" y="5691"/>
                  <a:pt x="15087" y="10786"/>
                  <a:pt x="10237" y="14950"/>
                </a:cubicBezTo>
                <a:cubicBezTo>
                  <a:pt x="7154" y="17596"/>
                  <a:pt x="3711" y="19833"/>
                  <a:pt x="0" y="21600"/>
                </a:cubicBezTo>
                <a:close/>
              </a:path>
            </a:pathLst>
          </a:custGeom>
          <a:solidFill>
            <a:srgbClr val="C2B498"/>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方正姚体" panose="02010601030101010101" charset="-122"/>
              <a:ea typeface="方正姚体" panose="02010601030101010101" charset="-122"/>
            </a:endParaRPr>
          </a:p>
        </p:txBody>
      </p:sp>
      <p:sp>
        <p:nvSpPr>
          <p:cNvPr id="442" name="Shape 442"/>
          <p:cNvSpPr/>
          <p:nvPr/>
        </p:nvSpPr>
        <p:spPr>
          <a:xfrm rot="10800000">
            <a:off x="5648374" y="0"/>
            <a:ext cx="6540451" cy="6858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cubicBezTo>
                  <a:pt x="18960" y="5691"/>
                  <a:pt x="15087" y="10786"/>
                  <a:pt x="10237" y="14950"/>
                </a:cubicBezTo>
                <a:cubicBezTo>
                  <a:pt x="7154" y="17596"/>
                  <a:pt x="3711" y="19833"/>
                  <a:pt x="0" y="21600"/>
                </a:cubicBezTo>
                <a:close/>
              </a:path>
            </a:pathLst>
          </a:custGeom>
          <a:solidFill>
            <a:srgbClr val="25211E"/>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方正姚体" panose="02010601030101010101" charset="-122"/>
              <a:ea typeface="方正姚体" panose="02010601030101010101" charset="-122"/>
            </a:endParaRPr>
          </a:p>
        </p:txBody>
      </p:sp>
      <p:sp>
        <p:nvSpPr>
          <p:cNvPr id="443" name="Shape 443"/>
          <p:cNvSpPr/>
          <p:nvPr/>
        </p:nvSpPr>
        <p:spPr>
          <a:xfrm>
            <a:off x="7315457" y="4888086"/>
            <a:ext cx="4408214" cy="1626870"/>
          </a:xfrm>
          <a:prstGeom prst="rect">
            <a:avLst/>
          </a:prstGeom>
          <a:ln w="12700">
            <a:miter lim="400000"/>
          </a:ln>
        </p:spPr>
        <p:txBody>
          <a:bodyPr lIns="45719" rIns="45719">
            <a:spAutoFit/>
          </a:bodyPr>
          <a:lstStyle>
            <a:lvl1pPr algn="just" defTabSz="1087120">
              <a:lnSpc>
                <a:spcPct val="120000"/>
              </a:lnSpc>
              <a:spcBef>
                <a:spcPts val="500"/>
              </a:spcBef>
              <a:defRPr sz="1400">
                <a:solidFill>
                  <a:srgbClr val="E7E7E7"/>
                </a:solidFill>
                <a:latin typeface="Futura LT Light"/>
                <a:ea typeface="Futura LT Light"/>
                <a:cs typeface="Futura LT Light"/>
                <a:sym typeface="Futura LT Light"/>
              </a:defRPr>
            </a:lvl1pPr>
          </a:lstStyle>
          <a:p>
            <a:r>
              <a:rPr dirty="0">
                <a:latin typeface="方正姚体" panose="02010601030101010101" charset="-122"/>
                <a:ea typeface="方正姚体" panose="02010601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444" name="Shape 444"/>
          <p:cNvSpPr/>
          <p:nvPr/>
        </p:nvSpPr>
        <p:spPr>
          <a:xfrm>
            <a:off x="9398302" y="3815536"/>
            <a:ext cx="2325370" cy="762000"/>
          </a:xfrm>
          <a:prstGeom prst="rect">
            <a:avLst/>
          </a:prstGeom>
          <a:ln w="12700">
            <a:miter lim="400000"/>
          </a:ln>
        </p:spPr>
        <p:txBody>
          <a:bodyPr wrap="none" lIns="45719" rIns="45719">
            <a:spAutoFit/>
          </a:bodyPr>
          <a:lstStyle>
            <a:lvl1pPr algn="r" defTabSz="457200">
              <a:defRPr sz="4400" cap="all">
                <a:solidFill>
                  <a:srgbClr val="C1B397"/>
                </a:solidFill>
                <a:latin typeface="Futura LT Light"/>
                <a:ea typeface="Futura LT Light"/>
                <a:cs typeface="Futura LT Light"/>
                <a:sym typeface="Futura LT Light"/>
              </a:defRPr>
            </a:lvl1pPr>
          </a:lstStyle>
          <a:p>
            <a:pPr algn="r"/>
            <a:r>
              <a:rPr dirty="0">
                <a:latin typeface="方正姚体" panose="02010601030101010101" charset="-122"/>
                <a:ea typeface="方正姚体" panose="02010601030101010101" charset="-122"/>
              </a:rPr>
              <a:t>添加标题</a:t>
            </a:r>
          </a:p>
        </p:txBody>
      </p:sp>
      <p:sp>
        <p:nvSpPr>
          <p:cNvPr id="445" name="Shape 445"/>
          <p:cNvSpPr/>
          <p:nvPr/>
        </p:nvSpPr>
        <p:spPr>
          <a:xfrm>
            <a:off x="8940669" y="3657167"/>
            <a:ext cx="2930525" cy="347980"/>
          </a:xfrm>
          <a:prstGeom prst="rect">
            <a:avLst/>
          </a:prstGeom>
          <a:ln w="12700">
            <a:miter lim="400000"/>
          </a:ln>
        </p:spPr>
        <p:txBody>
          <a:bodyPr wrap="none" lIns="45719" rIns="45719">
            <a:spAutoFit/>
          </a:bodyPr>
          <a:lstStyle>
            <a:lvl1pPr algn="ctr" defTabSz="457200">
              <a:defRPr sz="1400" cap="all">
                <a:solidFill>
                  <a:srgbClr val="E7E7E7"/>
                </a:solidFill>
                <a:latin typeface="Futura LT Light"/>
                <a:ea typeface="Futura LT Light"/>
                <a:cs typeface="Futura LT Light"/>
                <a:sym typeface="Futura LT Light"/>
              </a:defRPr>
            </a:lvl1pPr>
          </a:lstStyle>
          <a:p>
            <a:r>
              <a:rPr dirty="0">
                <a:latin typeface="Vani" panose="020B0502040204020203" charset="0"/>
                <a:ea typeface="方正姚体" panose="02010601030101010101" charset="-122"/>
              </a:rPr>
              <a:t>innovative and progressive</a:t>
            </a:r>
          </a:p>
        </p:txBody>
      </p:sp>
      <p:sp>
        <p:nvSpPr>
          <p:cNvPr id="446" name="Shape 446"/>
          <p:cNvSpPr/>
          <p:nvPr/>
        </p:nvSpPr>
        <p:spPr>
          <a:xfrm>
            <a:off x="10447818" y="4782851"/>
            <a:ext cx="1275853" cy="1"/>
          </a:xfrm>
          <a:prstGeom prst="line">
            <a:avLst/>
          </a:prstGeom>
          <a:ln w="12700">
            <a:solidFill>
              <a:srgbClr val="E7E7E7"/>
            </a:solidFill>
            <a:miter/>
          </a:ln>
        </p:spPr>
        <p:txBody>
          <a:bodyPr lIns="45719" rIns="45719"/>
          <a:lstStyle/>
          <a:p>
            <a:endParaRPr/>
          </a:p>
        </p:txBody>
      </p:sp>
    </p:spTree>
  </p:cSld>
  <p:clrMapOvr>
    <a:masterClrMapping/>
  </p:clrMapOvr>
  <p:transition spd="slow" advTm="3479">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9" name="63453453453453434-(10).jpg"/>
          <p:cNvPicPr>
            <a:picLocks noGrp="1" noChangeAspect="1"/>
          </p:cNvPicPr>
          <p:nvPr>
            <p:ph type="pic" idx="13"/>
          </p:nvPr>
        </p:nvPicPr>
        <p:blipFill>
          <a:blip r:embed="rId3" cstate="screen">
            <a:extLst>
              <a:ext uri="{28A0092B-C50C-407E-A947-70E740481C1C}">
                <a14:useLocalDpi xmlns:a14="http://schemas.microsoft.com/office/drawing/2010/main"/>
              </a:ext>
            </a:extLst>
          </a:blip>
          <a:srcRect/>
          <a:stretch>
            <a:fillRect/>
          </a:stretch>
        </p:blipFill>
        <p:spPr>
          <a:xfrm>
            <a:off x="2926715" y="635"/>
            <a:ext cx="4592320" cy="6857365"/>
          </a:xfrm>
          <a:prstGeom prst="rect">
            <a:avLst/>
          </a:prstGeom>
        </p:spPr>
      </p:pic>
      <p:pic>
        <p:nvPicPr>
          <p:cNvPr id="450" name="shutterstock_133300961.jpg"/>
          <p:cNvPicPr>
            <a:picLocks noGrp="1"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616825" y="0"/>
            <a:ext cx="4572000" cy="6858000"/>
          </a:xfrm>
          <a:prstGeom prst="rect">
            <a:avLst/>
          </a:prstGeom>
          <a:ln w="12700">
            <a:miter lim="400000"/>
            <a:headEnd/>
            <a:tailEnd/>
          </a:ln>
        </p:spPr>
      </p:pic>
      <p:sp>
        <p:nvSpPr>
          <p:cNvPr id="451" name="Shape 451"/>
          <p:cNvSpPr/>
          <p:nvPr/>
        </p:nvSpPr>
        <p:spPr>
          <a:xfrm>
            <a:off x="106362" y="0"/>
            <a:ext cx="2722563" cy="6858001"/>
          </a:xfrm>
          <a:prstGeom prst="rect">
            <a:avLst/>
          </a:prstGeom>
          <a:solidFill>
            <a:srgbClr val="C2B498"/>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方正姚体" panose="02010601030101010101" charset="-122"/>
              <a:ea typeface="方正姚体" panose="02010601030101010101" charset="-122"/>
            </a:endParaRPr>
          </a:p>
        </p:txBody>
      </p:sp>
      <p:grpSp>
        <p:nvGrpSpPr>
          <p:cNvPr id="2" name="组合 1"/>
          <p:cNvGrpSpPr/>
          <p:nvPr/>
        </p:nvGrpSpPr>
        <p:grpSpPr>
          <a:xfrm>
            <a:off x="327819" y="1334414"/>
            <a:ext cx="2279650" cy="4993983"/>
            <a:chOff x="327819" y="1334414"/>
            <a:chExt cx="2279650" cy="4993983"/>
          </a:xfrm>
        </p:grpSpPr>
        <p:sp>
          <p:nvSpPr>
            <p:cNvPr id="452" name="Shape 452"/>
            <p:cNvSpPr/>
            <p:nvPr/>
          </p:nvSpPr>
          <p:spPr>
            <a:xfrm>
              <a:off x="327819" y="1469923"/>
              <a:ext cx="2279650" cy="715010"/>
            </a:xfrm>
            <a:prstGeom prst="rect">
              <a:avLst/>
            </a:prstGeom>
            <a:ln w="12700">
              <a:miter lim="400000"/>
            </a:ln>
          </p:spPr>
          <p:txBody>
            <a:bodyPr wrap="none" lIns="22859" tIns="22859" rIns="22859" bIns="22859">
              <a:spAutoFit/>
            </a:bodyPr>
            <a:lstStyle>
              <a:lvl1pPr algn="ctr" defTabSz="913765">
                <a:lnSpc>
                  <a:spcPct val="70000"/>
                </a:lnSpc>
                <a:defRPr sz="4400" cap="all">
                  <a:solidFill>
                    <a:srgbClr val="FFFFFF"/>
                  </a:solidFill>
                  <a:latin typeface="Futura LT Light"/>
                  <a:ea typeface="Futura LT Light"/>
                  <a:cs typeface="Futura LT Light"/>
                  <a:sym typeface="Futura LT Light"/>
                </a:defRPr>
              </a:lvl1pPr>
            </a:lstStyle>
            <a:p>
              <a:pPr algn="ctr">
                <a:lnSpc>
                  <a:spcPct val="100000"/>
                </a:lnSpc>
              </a:pPr>
              <a:r>
                <a:rPr dirty="0">
                  <a:latin typeface="方正姚体" panose="02010601030101010101" charset="-122"/>
                  <a:ea typeface="方正姚体" panose="02010601030101010101" charset="-122"/>
                </a:rPr>
                <a:t>添加标题</a:t>
              </a:r>
            </a:p>
          </p:txBody>
        </p:sp>
        <p:sp>
          <p:nvSpPr>
            <p:cNvPr id="453" name="Shape 453"/>
            <p:cNvSpPr/>
            <p:nvPr/>
          </p:nvSpPr>
          <p:spPr>
            <a:xfrm>
              <a:off x="389716" y="2473947"/>
              <a:ext cx="2155856" cy="3854450"/>
            </a:xfrm>
            <a:prstGeom prst="rect">
              <a:avLst/>
            </a:prstGeom>
            <a:ln w="12700">
              <a:miter lim="400000"/>
            </a:ln>
          </p:spPr>
          <p:txBody>
            <a:bodyPr lIns="22859" tIns="22859" rIns="22859" bIns="22859">
              <a:spAutoFit/>
            </a:bodyPr>
            <a:lstStyle>
              <a:lvl1pPr algn="just" defTabSz="543560">
                <a:lnSpc>
                  <a:spcPts val="2000"/>
                </a:lnSpc>
                <a:spcBef>
                  <a:spcPts val="200"/>
                </a:spcBef>
                <a:defRPr sz="1400">
                  <a:solidFill>
                    <a:srgbClr val="FFFFFF"/>
                  </a:solidFill>
                  <a:latin typeface="Futura LT Light"/>
                  <a:ea typeface="Futura LT Light"/>
                  <a:cs typeface="Futura LT Light"/>
                  <a:sym typeface="Futura LT Light"/>
                </a:defRPr>
              </a:lvl1pPr>
            </a:lstStyle>
            <a:p>
              <a:r>
                <a:rPr sz="1200">
                  <a:latin typeface="方正姚体" panose="02010601030101010101" charset="-122"/>
                  <a:ea typeface="方正姚体" panose="02010601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454" name="Shape 454"/>
            <p:cNvSpPr/>
            <p:nvPr/>
          </p:nvSpPr>
          <p:spPr>
            <a:xfrm>
              <a:off x="752506" y="1334414"/>
              <a:ext cx="1430275" cy="271020"/>
            </a:xfrm>
            <a:prstGeom prst="rect">
              <a:avLst/>
            </a:prstGeom>
            <a:ln w="12700">
              <a:miter lim="400000"/>
            </a:ln>
          </p:spPr>
          <p:txBody>
            <a:bodyPr lIns="22859" tIns="22859" rIns="22859" bIns="22859">
              <a:spAutoFit/>
            </a:bodyPr>
            <a:lstStyle>
              <a:lvl1pPr algn="ctr" defTabSz="913765">
                <a:lnSpc>
                  <a:spcPct val="70000"/>
                </a:lnSpc>
                <a:defRPr sz="1400" cap="all">
                  <a:solidFill>
                    <a:srgbClr val="FFFFFF"/>
                  </a:solidFill>
                  <a:latin typeface="Futura LT Light"/>
                  <a:ea typeface="Futura LT Light"/>
                  <a:cs typeface="Futura LT Light"/>
                  <a:sym typeface="Futura LT Light"/>
                </a:defRPr>
              </a:lvl1pPr>
            </a:lstStyle>
            <a:p>
              <a:pPr>
                <a:lnSpc>
                  <a:spcPct val="100000"/>
                </a:lnSpc>
              </a:pPr>
              <a:r>
                <a:rPr dirty="0">
                  <a:latin typeface="方正姚体" panose="02010601030101010101" charset="-122"/>
                  <a:ea typeface="方正姚体" panose="02010601030101010101" charset="-122"/>
                </a:rPr>
                <a:t>fashion in life</a:t>
              </a:r>
            </a:p>
          </p:txBody>
        </p:sp>
        <p:grpSp>
          <p:nvGrpSpPr>
            <p:cNvPr id="457" name="Group 457"/>
            <p:cNvGrpSpPr/>
            <p:nvPr/>
          </p:nvGrpSpPr>
          <p:grpSpPr>
            <a:xfrm>
              <a:off x="829717" y="2299850"/>
              <a:ext cx="1275855" cy="139701"/>
              <a:chOff x="0" y="6350"/>
              <a:chExt cx="1275853" cy="139700"/>
            </a:xfrm>
          </p:grpSpPr>
          <p:sp>
            <p:nvSpPr>
              <p:cNvPr id="455" name="Shape 455"/>
              <p:cNvSpPr/>
              <p:nvPr/>
            </p:nvSpPr>
            <p:spPr>
              <a:xfrm>
                <a:off x="0" y="76200"/>
                <a:ext cx="1275853" cy="0"/>
              </a:xfrm>
              <a:prstGeom prst="line">
                <a:avLst/>
              </a:prstGeom>
              <a:noFill/>
              <a:ln w="12700" cap="flat">
                <a:solidFill>
                  <a:srgbClr val="E7E7E7"/>
                </a:solidFill>
                <a:prstDash val="solid"/>
                <a:miter lim="800000"/>
              </a:ln>
              <a:effectLst/>
            </p:spPr>
            <p:txBody>
              <a:bodyPr wrap="square" lIns="45719" tIns="45719" rIns="45719" bIns="45719" numCol="1" anchor="t">
                <a:noAutofit/>
              </a:bodyPr>
              <a:lstStyle/>
              <a:p>
                <a:endParaRPr/>
              </a:p>
            </p:txBody>
          </p:sp>
          <p:sp>
            <p:nvSpPr>
              <p:cNvPr id="456" name="Shape 456"/>
              <p:cNvSpPr/>
              <p:nvPr/>
            </p:nvSpPr>
            <p:spPr>
              <a:xfrm>
                <a:off x="568074" y="6350"/>
                <a:ext cx="139701" cy="13970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E7E7E7"/>
              </a:solidFill>
              <a:ln w="12700" cap="flat">
                <a:noFill/>
                <a:miter lim="400000"/>
              </a:ln>
              <a:effectLst/>
            </p:spPr>
            <p:txBody>
              <a:bodyPr wrap="square" lIns="45719" tIns="45719" rIns="45719" bIns="45719" numCol="1" anchor="ctr">
                <a:noAutofit/>
              </a:bodyPr>
              <a:lstStyle/>
              <a:p>
                <a:endParaRPr>
                  <a:latin typeface="方正姚体" panose="02010601030101010101" charset="-122"/>
                  <a:ea typeface="方正姚体" panose="02010601030101010101" charset="-122"/>
                </a:endParaRPr>
              </a:p>
            </p:txBody>
          </p:sp>
        </p:grpSp>
      </p:grpSp>
    </p:spTree>
  </p:cSld>
  <p:clrMapOvr>
    <a:masterClrMapping/>
  </p:clrMapOvr>
  <p:transition spd="slow" advTm="2621">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 name="Shape 471"/>
          <p:cNvSpPr/>
          <p:nvPr/>
        </p:nvSpPr>
        <p:spPr>
          <a:xfrm flipH="1">
            <a:off x="6115981" y="2702418"/>
            <a:ext cx="1" cy="2095534"/>
          </a:xfrm>
          <a:prstGeom prst="line">
            <a:avLst/>
          </a:prstGeom>
          <a:ln w="3175">
            <a:solidFill>
              <a:srgbClr val="000000"/>
            </a:solidFill>
            <a:miter/>
          </a:ln>
        </p:spPr>
        <p:txBody>
          <a:bodyPr lIns="22859" tIns="22859" rIns="22859" bIns="22859"/>
          <a:lstStyle/>
          <a:p>
            <a:pPr defTabSz="913765">
              <a:defRPr>
                <a:solidFill>
                  <a:srgbClr val="7F7F7F"/>
                </a:solidFill>
                <a:latin typeface="Lato Light"/>
                <a:ea typeface="Lato Light"/>
                <a:cs typeface="Lato Light"/>
                <a:sym typeface="Lato Light"/>
              </a:defRPr>
            </a:pPr>
            <a:endParaRPr/>
          </a:p>
        </p:txBody>
      </p:sp>
      <p:sp>
        <p:nvSpPr>
          <p:cNvPr id="472" name="Shape 472"/>
          <p:cNvSpPr/>
          <p:nvPr/>
        </p:nvSpPr>
        <p:spPr>
          <a:xfrm>
            <a:off x="8751264" y="2702418"/>
            <a:ext cx="1" cy="2095534"/>
          </a:xfrm>
          <a:prstGeom prst="line">
            <a:avLst/>
          </a:prstGeom>
          <a:ln w="3175">
            <a:solidFill>
              <a:srgbClr val="000000"/>
            </a:solidFill>
            <a:miter/>
          </a:ln>
        </p:spPr>
        <p:txBody>
          <a:bodyPr lIns="22859" tIns="22859" rIns="22859" bIns="22859"/>
          <a:lstStyle/>
          <a:p>
            <a:pPr defTabSz="913765">
              <a:defRPr>
                <a:solidFill>
                  <a:srgbClr val="7F7F7F"/>
                </a:solidFill>
                <a:latin typeface="Lato Light"/>
                <a:ea typeface="Lato Light"/>
                <a:cs typeface="Lato Light"/>
                <a:sym typeface="Lato Light"/>
              </a:defRPr>
            </a:pPr>
            <a:endParaRPr/>
          </a:p>
        </p:txBody>
      </p:sp>
      <p:sp>
        <p:nvSpPr>
          <p:cNvPr id="473" name="Shape 473"/>
          <p:cNvSpPr/>
          <p:nvPr/>
        </p:nvSpPr>
        <p:spPr>
          <a:xfrm flipH="1">
            <a:off x="3478886" y="2702418"/>
            <a:ext cx="1" cy="2095534"/>
          </a:xfrm>
          <a:prstGeom prst="line">
            <a:avLst/>
          </a:prstGeom>
          <a:ln w="3175">
            <a:solidFill>
              <a:srgbClr val="000000"/>
            </a:solidFill>
            <a:miter/>
          </a:ln>
        </p:spPr>
        <p:txBody>
          <a:bodyPr lIns="22859" tIns="22859" rIns="22859" bIns="22859"/>
          <a:lstStyle/>
          <a:p>
            <a:pPr defTabSz="913765">
              <a:defRPr>
                <a:solidFill>
                  <a:srgbClr val="7F7F7F"/>
                </a:solidFill>
                <a:latin typeface="Lato Light"/>
                <a:ea typeface="Lato Light"/>
                <a:cs typeface="Lato Light"/>
                <a:sym typeface="Lato Light"/>
              </a:defRPr>
            </a:pPr>
            <a:endParaRPr/>
          </a:p>
        </p:txBody>
      </p:sp>
      <p:sp>
        <p:nvSpPr>
          <p:cNvPr id="3" name="Shape 407"/>
          <p:cNvSpPr/>
          <p:nvPr/>
        </p:nvSpPr>
        <p:spPr>
          <a:xfrm flipH="1">
            <a:off x="-1" y="0"/>
            <a:ext cx="3954814" cy="1857693"/>
          </a:xfrm>
          <a:custGeom>
            <a:avLst/>
            <a:gdLst/>
            <a:ahLst/>
            <a:cxnLst>
              <a:cxn ang="0">
                <a:pos x="wd2" y="hd2"/>
              </a:cxn>
              <a:cxn ang="5400000">
                <a:pos x="wd2" y="hd2"/>
              </a:cxn>
              <a:cxn ang="10800000">
                <a:pos x="wd2" y="hd2"/>
              </a:cxn>
              <a:cxn ang="16200000">
                <a:pos x="wd2" y="hd2"/>
              </a:cxn>
            </a:cxnLst>
            <a:rect l="0" t="0" r="r" b="b"/>
            <a:pathLst>
              <a:path w="21600" h="21600" extrusionOk="0">
                <a:moveTo>
                  <a:pt x="2595" y="0"/>
                </a:moveTo>
                <a:lnTo>
                  <a:pt x="21600" y="0"/>
                </a:lnTo>
                <a:lnTo>
                  <a:pt x="21600" y="21600"/>
                </a:lnTo>
                <a:lnTo>
                  <a:pt x="0" y="18224"/>
                </a:lnTo>
                <a:lnTo>
                  <a:pt x="2595" y="0"/>
                </a:lnTo>
                <a:close/>
              </a:path>
            </a:pathLst>
          </a:custGeom>
          <a:solidFill>
            <a:srgbClr val="C2B498"/>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方正姚体" panose="02010601030101010101" charset="-122"/>
              <a:ea typeface="方正姚体" panose="02010601030101010101" charset="-122"/>
            </a:endParaRPr>
          </a:p>
        </p:txBody>
      </p:sp>
      <p:sp>
        <p:nvSpPr>
          <p:cNvPr id="5" name="Shape 408"/>
          <p:cNvSpPr/>
          <p:nvPr/>
        </p:nvSpPr>
        <p:spPr>
          <a:xfrm flipH="1">
            <a:off x="1941" y="0"/>
            <a:ext cx="3607707" cy="1821543"/>
          </a:xfrm>
          <a:custGeom>
            <a:avLst/>
            <a:gdLst/>
            <a:ahLst/>
            <a:cxnLst>
              <a:cxn ang="0">
                <a:pos x="wd2" y="hd2"/>
              </a:cxn>
              <a:cxn ang="5400000">
                <a:pos x="wd2" y="hd2"/>
              </a:cxn>
              <a:cxn ang="10800000">
                <a:pos x="wd2" y="hd2"/>
              </a:cxn>
              <a:cxn ang="16200000">
                <a:pos x="wd2" y="hd2"/>
              </a:cxn>
            </a:cxnLst>
            <a:rect l="0" t="0" r="r" b="b"/>
            <a:pathLst>
              <a:path w="21600" h="21600" extrusionOk="0">
                <a:moveTo>
                  <a:pt x="767" y="0"/>
                </a:moveTo>
                <a:lnTo>
                  <a:pt x="21600" y="0"/>
                </a:lnTo>
                <a:lnTo>
                  <a:pt x="21600" y="21600"/>
                </a:lnTo>
                <a:lnTo>
                  <a:pt x="0" y="15754"/>
                </a:lnTo>
                <a:lnTo>
                  <a:pt x="767" y="0"/>
                </a:lnTo>
                <a:close/>
              </a:path>
            </a:pathLst>
          </a:custGeom>
          <a:solidFill>
            <a:srgbClr val="25211E"/>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方正姚体" panose="02010601030101010101" charset="-122"/>
              <a:ea typeface="方正姚体" panose="02010601030101010101" charset="-122"/>
            </a:endParaRPr>
          </a:p>
        </p:txBody>
      </p:sp>
      <p:sp>
        <p:nvSpPr>
          <p:cNvPr id="6" name="Shape 409"/>
          <p:cNvSpPr/>
          <p:nvPr/>
        </p:nvSpPr>
        <p:spPr>
          <a:xfrm>
            <a:off x="721855" y="397709"/>
            <a:ext cx="1873250" cy="593090"/>
          </a:xfrm>
          <a:prstGeom prst="rect">
            <a:avLst/>
          </a:prstGeom>
          <a:ln w="12700">
            <a:miter lim="400000"/>
          </a:ln>
        </p:spPr>
        <p:txBody>
          <a:bodyPr wrap="none" lIns="22859" tIns="22859" rIns="22859" bIns="22859">
            <a:spAutoFit/>
          </a:bodyPr>
          <a:lstStyle>
            <a:lvl1pPr algn="ctr" defTabSz="913765">
              <a:defRPr sz="4400" cap="all">
                <a:solidFill>
                  <a:srgbClr val="C1B397"/>
                </a:solidFill>
                <a:latin typeface="Futura LT Light"/>
                <a:ea typeface="Futura LT Light"/>
                <a:cs typeface="Futura LT Light"/>
                <a:sym typeface="Futura LT Light"/>
              </a:defRPr>
            </a:lvl1pPr>
          </a:lstStyle>
          <a:p>
            <a:pPr algn="ctr"/>
            <a:r>
              <a:rPr lang="en-US" altLang="zh-CN" sz="3600" dirty="0">
                <a:latin typeface="方正姚体" panose="02010601030101010101" charset="-122"/>
                <a:ea typeface="方正姚体" panose="02010601030101010101" charset="-122"/>
              </a:rPr>
              <a:t>添加标题</a:t>
            </a:r>
          </a:p>
        </p:txBody>
      </p:sp>
      <p:sp>
        <p:nvSpPr>
          <p:cNvPr id="7" name="Shape 410"/>
          <p:cNvSpPr/>
          <p:nvPr/>
        </p:nvSpPr>
        <p:spPr>
          <a:xfrm>
            <a:off x="942029" y="1128856"/>
            <a:ext cx="1432904" cy="261621"/>
          </a:xfrm>
          <a:prstGeom prst="rect">
            <a:avLst/>
          </a:prstGeom>
          <a:ln w="12700">
            <a:miter lim="400000"/>
          </a:ln>
        </p:spPr>
        <p:txBody>
          <a:bodyPr wrap="none" lIns="22859" tIns="22859" rIns="22859" bIns="22859" anchor="ctr">
            <a:spAutoFit/>
          </a:bodyPr>
          <a:lstStyle>
            <a:lvl1pPr algn="ctr" defTabSz="913765">
              <a:defRPr sz="1400" cap="all">
                <a:solidFill>
                  <a:srgbClr val="E7E7E7"/>
                </a:solidFill>
                <a:latin typeface="Lato Light"/>
                <a:ea typeface="Lato Light"/>
                <a:cs typeface="Lato Light"/>
                <a:sym typeface="Lato Light"/>
              </a:defRPr>
            </a:lvl1pPr>
          </a:lstStyle>
          <a:p>
            <a:r>
              <a:rPr dirty="0">
                <a:latin typeface="方正姚体" panose="02010601030101010101" charset="-122"/>
                <a:ea typeface="方正姚体" panose="02010601030101010101" charset="-122"/>
              </a:rPr>
              <a:t>fashion in life</a:t>
            </a:r>
          </a:p>
        </p:txBody>
      </p:sp>
      <p:grpSp>
        <p:nvGrpSpPr>
          <p:cNvPr id="8" name="Group 413"/>
          <p:cNvGrpSpPr/>
          <p:nvPr/>
        </p:nvGrpSpPr>
        <p:grpSpPr>
          <a:xfrm>
            <a:off x="1020555" y="993513"/>
            <a:ext cx="1275854" cy="139701"/>
            <a:chOff x="0" y="7483"/>
            <a:chExt cx="1275853" cy="139700"/>
          </a:xfrm>
        </p:grpSpPr>
        <p:sp>
          <p:nvSpPr>
            <p:cNvPr id="33" name="Shape 411"/>
            <p:cNvSpPr/>
            <p:nvPr/>
          </p:nvSpPr>
          <p:spPr>
            <a:xfrm>
              <a:off x="0" y="76200"/>
              <a:ext cx="1275853" cy="0"/>
            </a:xfrm>
            <a:prstGeom prst="line">
              <a:avLst/>
            </a:prstGeom>
            <a:noFill/>
            <a:ln w="12700" cap="flat">
              <a:solidFill>
                <a:srgbClr val="E7E7E7"/>
              </a:solidFill>
              <a:prstDash val="solid"/>
              <a:miter lim="800000"/>
            </a:ln>
            <a:effectLst/>
          </p:spPr>
          <p:txBody>
            <a:bodyPr wrap="square" lIns="45719" tIns="45719" rIns="45719" bIns="45719" numCol="1" anchor="t">
              <a:noAutofit/>
            </a:bodyPr>
            <a:lstStyle/>
            <a:p>
              <a:endParaRPr/>
            </a:p>
          </p:txBody>
        </p:sp>
        <p:sp>
          <p:nvSpPr>
            <p:cNvPr id="34" name="Shape 412"/>
            <p:cNvSpPr/>
            <p:nvPr/>
          </p:nvSpPr>
          <p:spPr>
            <a:xfrm>
              <a:off x="568074" y="7483"/>
              <a:ext cx="139701" cy="13970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E7E7E7"/>
            </a:solidFill>
            <a:ln w="3175" cap="flat">
              <a:noFill/>
              <a:miter lim="400000"/>
            </a:ln>
            <a:effectLst/>
          </p:spPr>
          <p:txBody>
            <a:bodyPr wrap="square" lIns="45719" tIns="45719" rIns="45719" bIns="45719" numCol="1" anchor="ctr">
              <a:noAutofit/>
            </a:bodyPr>
            <a:lstStyle/>
            <a:p>
              <a:pPr>
                <a:defRPr>
                  <a:solidFill>
                    <a:srgbClr val="E7E7E7"/>
                  </a:solidFill>
                </a:defRPr>
              </a:pPr>
              <a:endParaRPr>
                <a:latin typeface="方正姚体" panose="02010601030101010101" charset="-122"/>
                <a:ea typeface="方正姚体" panose="02010601030101010101" charset="-122"/>
              </a:endParaRPr>
            </a:p>
          </p:txBody>
        </p:sp>
      </p:grpSp>
      <p:grpSp>
        <p:nvGrpSpPr>
          <p:cNvPr id="39" name="组合 38"/>
          <p:cNvGrpSpPr/>
          <p:nvPr/>
        </p:nvGrpSpPr>
        <p:grpSpPr>
          <a:xfrm>
            <a:off x="3872131" y="2407880"/>
            <a:ext cx="1896815" cy="3036484"/>
            <a:chOff x="3872131" y="2407880"/>
            <a:chExt cx="1896815" cy="3036484"/>
          </a:xfrm>
        </p:grpSpPr>
        <p:sp>
          <p:nvSpPr>
            <p:cNvPr id="40" name="Shape 459"/>
            <p:cNvSpPr/>
            <p:nvPr/>
          </p:nvSpPr>
          <p:spPr>
            <a:xfrm>
              <a:off x="3872131" y="4066414"/>
              <a:ext cx="1896815" cy="1377950"/>
            </a:xfrm>
            <a:prstGeom prst="rect">
              <a:avLst/>
            </a:prstGeom>
            <a:ln w="12700">
              <a:miter lim="400000"/>
            </a:ln>
          </p:spPr>
          <p:txBody>
            <a:bodyPr lIns="54372" tIns="54372" rIns="54372" bIns="54372">
              <a:spAutoFit/>
            </a:bodyPr>
            <a:lstStyle>
              <a:lvl1pPr algn="ctr" defTabSz="543560">
                <a:lnSpc>
                  <a:spcPts val="2000"/>
                </a:lnSpc>
                <a:spcBef>
                  <a:spcPts val="200"/>
                </a:spcBef>
                <a:defRPr sz="1200">
                  <a:solidFill>
                    <a:srgbClr val="7F7F7F"/>
                  </a:solidFill>
                  <a:latin typeface="Futura LT Medium"/>
                  <a:ea typeface="Futura LT Medium"/>
                  <a:cs typeface="Futura LT Medium"/>
                  <a:sym typeface="Futura LT Medium"/>
                </a:defRPr>
              </a:lvl1pPr>
            </a:lstStyle>
            <a:p>
              <a:r>
                <a:rPr>
                  <a:latin typeface="方正姚体" panose="02010601030101010101" charset="-122"/>
                  <a:ea typeface="方正姚体" panose="02010601030101010101" charset="-122"/>
                </a:rPr>
                <a:t>请在此粘贴或者输入您的文字内容请在此粘贴或者输入您的文字内容请在此粘贴或者输入您的文字内容</a:t>
              </a:r>
            </a:p>
          </p:txBody>
        </p:sp>
        <p:sp>
          <p:nvSpPr>
            <p:cNvPr id="41" name="Shape 460"/>
            <p:cNvSpPr/>
            <p:nvPr/>
          </p:nvSpPr>
          <p:spPr>
            <a:xfrm>
              <a:off x="4429011" y="3743984"/>
              <a:ext cx="755650" cy="257810"/>
            </a:xfrm>
            <a:prstGeom prst="rect">
              <a:avLst/>
            </a:prstGeom>
            <a:ln w="12700">
              <a:miter lim="400000"/>
            </a:ln>
          </p:spPr>
          <p:txBody>
            <a:bodyPr wrap="none" lIns="22859" tIns="22859" rIns="22859" bIns="22859" anchor="ctr">
              <a:spAutoFit/>
            </a:bodyPr>
            <a:lstStyle>
              <a:lvl1pPr algn="ctr" defTabSz="913765">
                <a:defRPr sz="1400">
                  <a:latin typeface="Futura LT Medium"/>
                  <a:ea typeface="Futura LT Medium"/>
                  <a:cs typeface="Futura LT Medium"/>
                  <a:sym typeface="Futura LT Medium"/>
                </a:defRPr>
              </a:lvl1pPr>
            </a:lstStyle>
            <a:p>
              <a:pPr algn="ctr"/>
              <a:r>
                <a:rPr>
                  <a:latin typeface="方正姚体" panose="02010601030101010101" charset="-122"/>
                  <a:ea typeface="方正姚体" panose="02010601030101010101" charset="-122"/>
                </a:rPr>
                <a:t>添加标题</a:t>
              </a:r>
            </a:p>
          </p:txBody>
        </p:sp>
        <p:sp>
          <p:nvSpPr>
            <p:cNvPr id="42" name="Shape 466"/>
            <p:cNvSpPr/>
            <p:nvPr/>
          </p:nvSpPr>
          <p:spPr>
            <a:xfrm>
              <a:off x="4549158" y="2702418"/>
              <a:ext cx="495656" cy="495656"/>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rgbClr val="000000"/>
            </a:solidFill>
            <a:ln w="12700">
              <a:miter lim="400000"/>
            </a:ln>
          </p:spPr>
          <p:txBody>
            <a:bodyPr lIns="22859" tIns="22859" rIns="22859" bIns="22859" anchor="ctr"/>
            <a:lstStyle/>
            <a:p>
              <a:pPr defTabSz="227965">
                <a:defRPr sz="1400">
                  <a:effectLst>
                    <a:outerShdw blurRad="38100" dist="12700" dir="5400000" rotWithShape="0">
                      <a:srgbClr val="000000">
                        <a:alpha val="50000"/>
                      </a:srgbClr>
                    </a:outerShdw>
                  </a:effectLst>
                  <a:latin typeface="Gill Sans"/>
                  <a:ea typeface="Gill Sans"/>
                  <a:cs typeface="Gill Sans"/>
                  <a:sym typeface="Gill Sans"/>
                </a:defRPr>
              </a:pPr>
              <a:endParaRPr>
                <a:latin typeface="方正姚体" panose="02010601030101010101" charset="-122"/>
                <a:ea typeface="方正姚体" panose="02010601030101010101" charset="-122"/>
              </a:endParaRPr>
            </a:p>
          </p:txBody>
        </p:sp>
        <p:sp>
          <p:nvSpPr>
            <p:cNvPr id="43" name="Shape 474"/>
            <p:cNvSpPr/>
            <p:nvPr/>
          </p:nvSpPr>
          <p:spPr>
            <a:xfrm>
              <a:off x="4253527" y="2407880"/>
              <a:ext cx="1084732" cy="1084732"/>
            </a:xfrm>
            <a:prstGeom prst="ellipse">
              <a:avLst/>
            </a:prstGeom>
            <a:ln w="3175">
              <a:solidFill>
                <a:srgbClr val="000000"/>
              </a:solidFill>
              <a:miter/>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方正姚体" panose="02010601030101010101" charset="-122"/>
                <a:ea typeface="方正姚体" panose="02010601030101010101" charset="-122"/>
              </a:endParaRPr>
            </a:p>
          </p:txBody>
        </p:sp>
      </p:grpSp>
      <p:grpSp>
        <p:nvGrpSpPr>
          <p:cNvPr id="44" name="组合 43"/>
          <p:cNvGrpSpPr/>
          <p:nvPr/>
        </p:nvGrpSpPr>
        <p:grpSpPr>
          <a:xfrm>
            <a:off x="6434139" y="2407880"/>
            <a:ext cx="1896815" cy="3020049"/>
            <a:chOff x="6434139" y="2407880"/>
            <a:chExt cx="1896815" cy="3020049"/>
          </a:xfrm>
        </p:grpSpPr>
        <p:sp>
          <p:nvSpPr>
            <p:cNvPr id="45" name="Shape 461"/>
            <p:cNvSpPr/>
            <p:nvPr/>
          </p:nvSpPr>
          <p:spPr>
            <a:xfrm>
              <a:off x="6434139" y="4049979"/>
              <a:ext cx="1896815" cy="1377950"/>
            </a:xfrm>
            <a:prstGeom prst="rect">
              <a:avLst/>
            </a:prstGeom>
            <a:ln w="12700">
              <a:miter lim="400000"/>
            </a:ln>
          </p:spPr>
          <p:txBody>
            <a:bodyPr lIns="54372" tIns="54372" rIns="54372" bIns="54372">
              <a:spAutoFit/>
            </a:bodyPr>
            <a:lstStyle>
              <a:lvl1pPr algn="ctr" defTabSz="543560">
                <a:lnSpc>
                  <a:spcPts val="2000"/>
                </a:lnSpc>
                <a:spcBef>
                  <a:spcPts val="200"/>
                </a:spcBef>
                <a:defRPr sz="1200">
                  <a:solidFill>
                    <a:srgbClr val="7F7F7F"/>
                  </a:solidFill>
                  <a:latin typeface="Futura LT Medium"/>
                  <a:ea typeface="Futura LT Medium"/>
                  <a:cs typeface="Futura LT Medium"/>
                  <a:sym typeface="Futura LT Medium"/>
                </a:defRPr>
              </a:lvl1pPr>
            </a:lstStyle>
            <a:p>
              <a:r>
                <a:rPr>
                  <a:latin typeface="方正姚体" panose="02010601030101010101" charset="-122"/>
                  <a:ea typeface="方正姚体" panose="02010601030101010101" charset="-122"/>
                </a:rPr>
                <a:t>请在此粘贴或者输入您的文字内容请在此粘贴或者输入您的文字内容请在此粘贴或者输入您的文字内容</a:t>
              </a:r>
            </a:p>
          </p:txBody>
        </p:sp>
        <p:sp>
          <p:nvSpPr>
            <p:cNvPr id="46" name="Shape 462"/>
            <p:cNvSpPr/>
            <p:nvPr/>
          </p:nvSpPr>
          <p:spPr>
            <a:xfrm>
              <a:off x="7061551" y="3727548"/>
              <a:ext cx="755650" cy="257810"/>
            </a:xfrm>
            <a:prstGeom prst="rect">
              <a:avLst/>
            </a:prstGeom>
            <a:ln w="12700">
              <a:miter lim="400000"/>
            </a:ln>
          </p:spPr>
          <p:txBody>
            <a:bodyPr wrap="none" lIns="22859" tIns="22859" rIns="22859" bIns="22859" anchor="ctr">
              <a:spAutoFit/>
            </a:bodyPr>
            <a:lstStyle>
              <a:lvl1pPr algn="ctr" defTabSz="913765">
                <a:defRPr sz="1400">
                  <a:latin typeface="Futura LT Medium"/>
                  <a:ea typeface="Futura LT Medium"/>
                  <a:cs typeface="Futura LT Medium"/>
                  <a:sym typeface="Futura LT Medium"/>
                </a:defRPr>
              </a:lvl1pPr>
            </a:lstStyle>
            <a:p>
              <a:pPr algn="ctr"/>
              <a:r>
                <a:rPr>
                  <a:latin typeface="方正姚体" panose="02010601030101010101" charset="-122"/>
                  <a:ea typeface="方正姚体" panose="02010601030101010101" charset="-122"/>
                </a:rPr>
                <a:t>添加标题</a:t>
              </a:r>
            </a:p>
          </p:txBody>
        </p:sp>
        <p:sp>
          <p:nvSpPr>
            <p:cNvPr id="47" name="Shape 467"/>
            <p:cNvSpPr/>
            <p:nvPr/>
          </p:nvSpPr>
          <p:spPr>
            <a:xfrm>
              <a:off x="7134718" y="2712152"/>
              <a:ext cx="495656" cy="450597"/>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rgbClr val="000000"/>
            </a:solidFill>
            <a:ln w="12700">
              <a:miter lim="400000"/>
            </a:ln>
          </p:spPr>
          <p:txBody>
            <a:bodyPr lIns="22859" tIns="22859" rIns="22859" bIns="22859" anchor="ctr"/>
            <a:lstStyle/>
            <a:p>
              <a:pPr defTabSz="227965">
                <a:defRPr sz="1400">
                  <a:effectLst>
                    <a:outerShdw blurRad="38100" dist="12700" dir="5400000" rotWithShape="0">
                      <a:srgbClr val="000000">
                        <a:alpha val="50000"/>
                      </a:srgbClr>
                    </a:outerShdw>
                  </a:effectLst>
                  <a:latin typeface="Gill Sans"/>
                  <a:ea typeface="Gill Sans"/>
                  <a:cs typeface="Gill Sans"/>
                  <a:sym typeface="Gill Sans"/>
                </a:defRPr>
              </a:pPr>
              <a:endParaRPr>
                <a:latin typeface="方正姚体" panose="02010601030101010101" charset="-122"/>
                <a:ea typeface="方正姚体" panose="02010601030101010101" charset="-122"/>
              </a:endParaRPr>
            </a:p>
          </p:txBody>
        </p:sp>
        <p:sp>
          <p:nvSpPr>
            <p:cNvPr id="48" name="Shape 475"/>
            <p:cNvSpPr/>
            <p:nvPr/>
          </p:nvSpPr>
          <p:spPr>
            <a:xfrm>
              <a:off x="6840180" y="2407880"/>
              <a:ext cx="1084732" cy="1084732"/>
            </a:xfrm>
            <a:prstGeom prst="ellipse">
              <a:avLst/>
            </a:prstGeom>
            <a:ln w="3175">
              <a:solidFill>
                <a:srgbClr val="000000"/>
              </a:solidFill>
              <a:miter/>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方正姚体" panose="02010601030101010101" charset="-122"/>
                <a:ea typeface="方正姚体" panose="02010601030101010101" charset="-122"/>
              </a:endParaRPr>
            </a:p>
          </p:txBody>
        </p:sp>
      </p:grpSp>
      <p:grpSp>
        <p:nvGrpSpPr>
          <p:cNvPr id="49" name="组合 48"/>
          <p:cNvGrpSpPr/>
          <p:nvPr/>
        </p:nvGrpSpPr>
        <p:grpSpPr>
          <a:xfrm>
            <a:off x="9123766" y="2407880"/>
            <a:ext cx="1896815" cy="3020049"/>
            <a:chOff x="9123766" y="2407880"/>
            <a:chExt cx="1896815" cy="3020049"/>
          </a:xfrm>
        </p:grpSpPr>
        <p:sp>
          <p:nvSpPr>
            <p:cNvPr id="50" name="Shape 468"/>
            <p:cNvSpPr/>
            <p:nvPr/>
          </p:nvSpPr>
          <p:spPr>
            <a:xfrm>
              <a:off x="9822853" y="2745203"/>
              <a:ext cx="495656" cy="495656"/>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rgbClr val="000000"/>
            </a:solidFill>
            <a:ln w="12700">
              <a:miter lim="400000"/>
            </a:ln>
          </p:spPr>
          <p:txBody>
            <a:bodyPr lIns="22859" tIns="22859" rIns="22859" bIns="22859" anchor="ctr"/>
            <a:lstStyle/>
            <a:p>
              <a:pPr defTabSz="227965">
                <a:defRPr sz="1400">
                  <a:effectLst>
                    <a:outerShdw blurRad="38100" dist="12700" dir="5400000" rotWithShape="0">
                      <a:srgbClr val="000000">
                        <a:alpha val="50000"/>
                      </a:srgbClr>
                    </a:outerShdw>
                  </a:effectLst>
                  <a:latin typeface="Gill Sans"/>
                  <a:ea typeface="Gill Sans"/>
                  <a:cs typeface="Gill Sans"/>
                  <a:sym typeface="Gill Sans"/>
                </a:defRPr>
              </a:pPr>
              <a:endParaRPr>
                <a:latin typeface="方正姚体" panose="02010601030101010101" charset="-122"/>
                <a:ea typeface="方正姚体" panose="02010601030101010101" charset="-122"/>
              </a:endParaRPr>
            </a:p>
          </p:txBody>
        </p:sp>
        <p:sp>
          <p:nvSpPr>
            <p:cNvPr id="51" name="Shape 469"/>
            <p:cNvSpPr/>
            <p:nvPr/>
          </p:nvSpPr>
          <p:spPr>
            <a:xfrm>
              <a:off x="9123766" y="4049979"/>
              <a:ext cx="1896815" cy="1377950"/>
            </a:xfrm>
            <a:prstGeom prst="rect">
              <a:avLst/>
            </a:prstGeom>
            <a:ln w="12700">
              <a:miter lim="400000"/>
            </a:ln>
          </p:spPr>
          <p:txBody>
            <a:bodyPr lIns="54372" tIns="54372" rIns="54372" bIns="54372">
              <a:spAutoFit/>
            </a:bodyPr>
            <a:lstStyle>
              <a:lvl1pPr algn="ctr" defTabSz="543560">
                <a:lnSpc>
                  <a:spcPts val="2000"/>
                </a:lnSpc>
                <a:spcBef>
                  <a:spcPts val="200"/>
                </a:spcBef>
                <a:defRPr sz="1200">
                  <a:solidFill>
                    <a:srgbClr val="7F7F7F"/>
                  </a:solidFill>
                  <a:latin typeface="Futura LT Medium"/>
                  <a:ea typeface="Futura LT Medium"/>
                  <a:cs typeface="Futura LT Medium"/>
                  <a:sym typeface="Futura LT Medium"/>
                </a:defRPr>
              </a:lvl1pPr>
            </a:lstStyle>
            <a:p>
              <a:r>
                <a:rPr>
                  <a:latin typeface="方正姚体" panose="02010601030101010101" charset="-122"/>
                  <a:ea typeface="方正姚体" panose="02010601030101010101" charset="-122"/>
                </a:rPr>
                <a:t>请在此粘贴或者输入您的文字内容请在此粘贴或者输入您的文字内容请在此粘贴或者输入您的文字内容</a:t>
              </a:r>
            </a:p>
          </p:txBody>
        </p:sp>
        <p:sp>
          <p:nvSpPr>
            <p:cNvPr id="52" name="Shape 470"/>
            <p:cNvSpPr/>
            <p:nvPr/>
          </p:nvSpPr>
          <p:spPr>
            <a:xfrm>
              <a:off x="9643777" y="3727548"/>
              <a:ext cx="755650" cy="257810"/>
            </a:xfrm>
            <a:prstGeom prst="rect">
              <a:avLst/>
            </a:prstGeom>
            <a:ln w="12700">
              <a:miter lim="400000"/>
            </a:ln>
          </p:spPr>
          <p:txBody>
            <a:bodyPr wrap="none" lIns="22859" tIns="22859" rIns="22859" bIns="22859" anchor="ctr">
              <a:spAutoFit/>
            </a:bodyPr>
            <a:lstStyle>
              <a:lvl1pPr algn="ctr" defTabSz="913765">
                <a:defRPr sz="1400">
                  <a:latin typeface="Futura LT Medium"/>
                  <a:ea typeface="Futura LT Medium"/>
                  <a:cs typeface="Futura LT Medium"/>
                  <a:sym typeface="Futura LT Medium"/>
                </a:defRPr>
              </a:lvl1pPr>
            </a:lstStyle>
            <a:p>
              <a:pPr algn="ctr"/>
              <a:r>
                <a:rPr>
                  <a:latin typeface="方正姚体" panose="02010601030101010101" charset="-122"/>
                  <a:ea typeface="方正姚体" panose="02010601030101010101" charset="-122"/>
                </a:rPr>
                <a:t>添加标题</a:t>
              </a:r>
            </a:p>
          </p:txBody>
        </p:sp>
        <p:sp>
          <p:nvSpPr>
            <p:cNvPr id="53" name="Shape 476"/>
            <p:cNvSpPr/>
            <p:nvPr/>
          </p:nvSpPr>
          <p:spPr>
            <a:xfrm>
              <a:off x="9526900" y="2407880"/>
              <a:ext cx="1084732" cy="1084732"/>
            </a:xfrm>
            <a:prstGeom prst="ellipse">
              <a:avLst/>
            </a:prstGeom>
            <a:ln w="3175">
              <a:solidFill>
                <a:srgbClr val="000000"/>
              </a:solidFill>
              <a:miter/>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方正姚体" panose="02010601030101010101" charset="-122"/>
                <a:ea typeface="方正姚体" panose="02010601030101010101" charset="-122"/>
              </a:endParaRPr>
            </a:p>
          </p:txBody>
        </p:sp>
      </p:grpSp>
      <p:grpSp>
        <p:nvGrpSpPr>
          <p:cNvPr id="54" name="组合 53"/>
          <p:cNvGrpSpPr/>
          <p:nvPr/>
        </p:nvGrpSpPr>
        <p:grpSpPr>
          <a:xfrm>
            <a:off x="1190391" y="2407880"/>
            <a:ext cx="1896815" cy="3020049"/>
            <a:chOff x="1190391" y="2407880"/>
            <a:chExt cx="1896815" cy="3020049"/>
          </a:xfrm>
        </p:grpSpPr>
        <p:sp>
          <p:nvSpPr>
            <p:cNvPr id="55" name="Shape 463"/>
            <p:cNvSpPr/>
            <p:nvPr/>
          </p:nvSpPr>
          <p:spPr>
            <a:xfrm>
              <a:off x="1190391" y="4049979"/>
              <a:ext cx="1896815" cy="1377950"/>
            </a:xfrm>
            <a:prstGeom prst="rect">
              <a:avLst/>
            </a:prstGeom>
            <a:ln w="12700">
              <a:miter lim="400000"/>
            </a:ln>
          </p:spPr>
          <p:txBody>
            <a:bodyPr lIns="54372" tIns="54372" rIns="54372" bIns="54372">
              <a:spAutoFit/>
            </a:bodyPr>
            <a:lstStyle>
              <a:lvl1pPr algn="ctr" defTabSz="543560">
                <a:lnSpc>
                  <a:spcPts val="2000"/>
                </a:lnSpc>
                <a:spcBef>
                  <a:spcPts val="200"/>
                </a:spcBef>
                <a:defRPr sz="1200">
                  <a:solidFill>
                    <a:srgbClr val="7F7F7F"/>
                  </a:solidFill>
                  <a:latin typeface="Futura LT Medium"/>
                  <a:ea typeface="Futura LT Medium"/>
                  <a:cs typeface="Futura LT Medium"/>
                  <a:sym typeface="Futura LT Medium"/>
                </a:defRPr>
              </a:lvl1pPr>
            </a:lstStyle>
            <a:p>
              <a:r>
                <a:rPr>
                  <a:latin typeface="方正姚体" panose="02010601030101010101" charset="-122"/>
                  <a:ea typeface="方正姚体" panose="02010601030101010101" charset="-122"/>
                </a:rPr>
                <a:t>请在此粘贴或者输入您的文字内容请在此粘贴或者输入您的文字内容请在此粘贴或者输入您的文字内容</a:t>
              </a:r>
            </a:p>
          </p:txBody>
        </p:sp>
        <p:sp>
          <p:nvSpPr>
            <p:cNvPr id="56" name="Shape 464"/>
            <p:cNvSpPr/>
            <p:nvPr/>
          </p:nvSpPr>
          <p:spPr>
            <a:xfrm>
              <a:off x="1763020" y="3727548"/>
              <a:ext cx="755650" cy="257810"/>
            </a:xfrm>
            <a:prstGeom prst="rect">
              <a:avLst/>
            </a:prstGeom>
            <a:ln w="12700">
              <a:miter lim="400000"/>
            </a:ln>
          </p:spPr>
          <p:txBody>
            <a:bodyPr wrap="none" lIns="22859" tIns="22859" rIns="22859" bIns="22859" anchor="ctr">
              <a:spAutoFit/>
            </a:bodyPr>
            <a:lstStyle>
              <a:lvl1pPr algn="ctr" defTabSz="913765">
                <a:defRPr sz="1400">
                  <a:latin typeface="Futura LT Medium"/>
                  <a:ea typeface="Futura LT Medium"/>
                  <a:cs typeface="Futura LT Medium"/>
                  <a:sym typeface="Futura LT Medium"/>
                </a:defRPr>
              </a:lvl1pPr>
            </a:lstStyle>
            <a:p>
              <a:pPr algn="ctr"/>
              <a:r>
                <a:rPr>
                  <a:latin typeface="方正姚体" panose="02010601030101010101" charset="-122"/>
                  <a:ea typeface="方正姚体" panose="02010601030101010101" charset="-122"/>
                </a:rPr>
                <a:t>添加标题</a:t>
              </a:r>
            </a:p>
          </p:txBody>
        </p:sp>
        <p:sp>
          <p:nvSpPr>
            <p:cNvPr id="57" name="Shape 465"/>
            <p:cNvSpPr/>
            <p:nvPr/>
          </p:nvSpPr>
          <p:spPr>
            <a:xfrm>
              <a:off x="1891107" y="2686923"/>
              <a:ext cx="495656" cy="495656"/>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rgbClr val="000000"/>
            </a:solidFill>
            <a:ln w="12700">
              <a:miter lim="400000"/>
            </a:ln>
          </p:spPr>
          <p:txBody>
            <a:bodyPr lIns="22859" tIns="22859" rIns="22859" bIns="22859" anchor="ctr"/>
            <a:lstStyle/>
            <a:p>
              <a:pPr defTabSz="227965">
                <a:defRPr sz="1400">
                  <a:effectLst>
                    <a:outerShdw blurRad="38100" dist="12700" dir="5400000" rotWithShape="0">
                      <a:srgbClr val="000000">
                        <a:alpha val="50000"/>
                      </a:srgbClr>
                    </a:outerShdw>
                  </a:effectLst>
                  <a:latin typeface="Gill Sans"/>
                  <a:ea typeface="Gill Sans"/>
                  <a:cs typeface="Gill Sans"/>
                  <a:sym typeface="Gill Sans"/>
                </a:defRPr>
              </a:pPr>
              <a:endParaRPr>
                <a:latin typeface="方正姚体" panose="02010601030101010101" charset="-122"/>
                <a:ea typeface="方正姚体" panose="02010601030101010101" charset="-122"/>
              </a:endParaRPr>
            </a:p>
          </p:txBody>
        </p:sp>
        <p:sp>
          <p:nvSpPr>
            <p:cNvPr id="58" name="Shape 477"/>
            <p:cNvSpPr/>
            <p:nvPr/>
          </p:nvSpPr>
          <p:spPr>
            <a:xfrm>
              <a:off x="1596432" y="2407880"/>
              <a:ext cx="1084732" cy="1084732"/>
            </a:xfrm>
            <a:prstGeom prst="ellipse">
              <a:avLst/>
            </a:prstGeom>
            <a:ln w="3175">
              <a:solidFill>
                <a:srgbClr val="000000"/>
              </a:solidFill>
              <a:miter/>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方正姚体" panose="02010601030101010101" charset="-122"/>
                <a:ea typeface="方正姚体" panose="02010601030101010101" charset="-122"/>
              </a:endParaRPr>
            </a:p>
          </p:txBody>
        </p:sp>
      </p:grpSp>
    </p:spTree>
  </p:cSld>
  <p:clrMapOvr>
    <a:masterClrMapping/>
  </p:clrMapOvr>
  <p:transition spd="slow" advTm="4009">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5211E"/>
        </a:solidFill>
        <a:effectLst/>
      </p:bgPr>
    </p:bg>
    <p:spTree>
      <p:nvGrpSpPr>
        <p:cNvPr id="1" name=""/>
        <p:cNvGrpSpPr/>
        <p:nvPr/>
      </p:nvGrpSpPr>
      <p:grpSpPr>
        <a:xfrm>
          <a:off x="0" y="0"/>
          <a:ext cx="0" cy="0"/>
          <a:chOff x="0" y="0"/>
          <a:chExt cx="0" cy="0"/>
        </a:xfrm>
      </p:grpSpPr>
      <p:sp>
        <p:nvSpPr>
          <p:cNvPr id="13" name="文本框 21"/>
          <p:cNvSpPr txBox="1"/>
          <p:nvPr/>
        </p:nvSpPr>
        <p:spPr>
          <a:xfrm>
            <a:off x="4114990" y="4021335"/>
            <a:ext cx="4353178" cy="7225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1050" dirty="0">
                <a:solidFill>
                  <a:srgbClr val="C2B498"/>
                </a:solidFill>
                <a:latin typeface="微软雅黑" panose="020B0503020204020204" charset="-122"/>
                <a:ea typeface="微软雅黑" panose="020B0503020204020204" charset="-122"/>
              </a:rPr>
              <a:t>Fresh business general template</a:t>
            </a:r>
          </a:p>
          <a:p>
            <a:pPr algn="ctr">
              <a:lnSpc>
                <a:spcPct val="130000"/>
              </a:lnSpc>
            </a:pPr>
            <a:r>
              <a:rPr lang="en-US" altLang="zh-CN" sz="1050" dirty="0">
                <a:solidFill>
                  <a:srgbClr val="C2B498"/>
                </a:solidFill>
                <a:latin typeface="微软雅黑" panose="020B0503020204020204" charset="-122"/>
                <a:ea typeface="微软雅黑" panose="020B0503020204020204" charset="-122"/>
              </a:rPr>
              <a:t>Applicable to enterprise introduction, summary report, sales marketing, chart </a:t>
            </a:r>
            <a:r>
              <a:rPr lang="en-US" altLang="zh-CN" sz="1050" dirty="0" err="1">
                <a:solidFill>
                  <a:srgbClr val="C2B498"/>
                </a:solidFill>
                <a:latin typeface="微软雅黑" panose="020B0503020204020204" charset="-122"/>
                <a:ea typeface="微软雅黑" panose="020B0503020204020204" charset="-122"/>
              </a:rPr>
              <a:t>dataa</a:t>
            </a:r>
          </a:p>
        </p:txBody>
      </p:sp>
      <p:sp>
        <p:nvSpPr>
          <p:cNvPr id="14" name="矩形 13"/>
          <p:cNvSpPr/>
          <p:nvPr/>
        </p:nvSpPr>
        <p:spPr>
          <a:xfrm>
            <a:off x="4418887" y="3589999"/>
            <a:ext cx="3745385" cy="461665"/>
          </a:xfrm>
          <a:prstGeom prst="rect">
            <a:avLst/>
          </a:prstGeom>
        </p:spPr>
        <p:txBody>
          <a:bodyPr wrap="none">
            <a:spAutoFit/>
          </a:bodyPr>
          <a:lstStyle/>
          <a:p>
            <a:pPr algn="ctr">
              <a:spcBef>
                <a:spcPct val="0"/>
              </a:spcBef>
            </a:pPr>
            <a:r>
              <a:rPr lang="en-US" altLang="zh-CN" sz="2400" dirty="0">
                <a:solidFill>
                  <a:srgbClr val="C2B498"/>
                </a:solidFill>
                <a:latin typeface="微软雅黑" panose="020B0503020204020204" charset="-122"/>
                <a:ea typeface="微软雅黑" panose="020B0503020204020204" charset="-122"/>
              </a:rPr>
              <a:t>Please add the title here</a:t>
            </a:r>
          </a:p>
        </p:txBody>
      </p:sp>
      <p:sp>
        <p:nvSpPr>
          <p:cNvPr id="15" name="TextBox 76"/>
          <p:cNvSpPr txBox="1"/>
          <p:nvPr/>
        </p:nvSpPr>
        <p:spPr>
          <a:xfrm>
            <a:off x="4518628" y="3014456"/>
            <a:ext cx="3545903" cy="584775"/>
          </a:xfrm>
          <a:prstGeom prst="rect">
            <a:avLst/>
          </a:prstGeom>
          <a:noFill/>
        </p:spPr>
        <p:txBody>
          <a:bodyPr wrap="square" rtlCol="0">
            <a:spAutoFit/>
          </a:bodyPr>
          <a:lstStyle/>
          <a:p>
            <a:pPr algn="ctr"/>
            <a:r>
              <a:rPr lang="zh-CN" altLang="en-US" sz="3200" dirty="0">
                <a:solidFill>
                  <a:srgbClr val="C2B498"/>
                </a:solidFill>
                <a:latin typeface="微软雅黑" panose="020B0503020204020204" charset="-122"/>
                <a:ea typeface="微软雅黑" panose="020B0503020204020204" charset="-122"/>
              </a:rPr>
              <a:t>请在此添加标题</a:t>
            </a:r>
          </a:p>
        </p:txBody>
      </p:sp>
      <p:sp>
        <p:nvSpPr>
          <p:cNvPr id="16" name="TextBox 76"/>
          <p:cNvSpPr txBox="1"/>
          <p:nvPr/>
        </p:nvSpPr>
        <p:spPr>
          <a:xfrm>
            <a:off x="4518628" y="2100358"/>
            <a:ext cx="3545903" cy="972820"/>
          </a:xfrm>
          <a:prstGeom prst="rect">
            <a:avLst/>
          </a:prstGeom>
          <a:noFill/>
        </p:spPr>
        <p:txBody>
          <a:bodyPr wrap="square" rtlCol="0">
            <a:spAutoFit/>
          </a:bodyPr>
          <a:lstStyle/>
          <a:p>
            <a:pPr algn="ctr"/>
            <a:r>
              <a:rPr lang="zh-CN" altLang="en-US" sz="5400" dirty="0" smtClean="0">
                <a:solidFill>
                  <a:srgbClr val="C2B498"/>
                </a:solidFill>
                <a:latin typeface="微软雅黑" panose="020B0503020204020204" charset="-122"/>
                <a:ea typeface="微软雅黑" panose="020B0503020204020204" charset="-122"/>
              </a:rPr>
              <a:t>第二部分</a:t>
            </a:r>
          </a:p>
        </p:txBody>
      </p:sp>
      <p:sp>
        <p:nvSpPr>
          <p:cNvPr id="2" name="直角三角形 1"/>
          <p:cNvSpPr/>
          <p:nvPr/>
        </p:nvSpPr>
        <p:spPr>
          <a:xfrm>
            <a:off x="0" y="1325670"/>
            <a:ext cx="6109779" cy="5532330"/>
          </a:xfrm>
          <a:prstGeom prst="rtTriangle">
            <a:avLst/>
          </a:prstGeom>
          <a:solidFill>
            <a:srgbClr val="C2B498">
              <a:alpha val="74000"/>
            </a:srgbClr>
          </a:solidFill>
          <a:ln>
            <a:noFill/>
          </a:ln>
          <a:effectLst>
            <a:outerShdw blurRad="190500" dist="127000" dir="18900000" algn="b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直角三角形 2"/>
          <p:cNvSpPr/>
          <p:nvPr/>
        </p:nvSpPr>
        <p:spPr>
          <a:xfrm rot="5400000" flipV="1">
            <a:off x="8155756" y="83270"/>
            <a:ext cx="4119513" cy="3952973"/>
          </a:xfrm>
          <a:prstGeom prst="rtTriangle">
            <a:avLst/>
          </a:prstGeom>
          <a:solidFill>
            <a:srgbClr val="C2B498">
              <a:alpha val="64000"/>
            </a:srgbClr>
          </a:solid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a:off x="0" y="2658359"/>
            <a:ext cx="4637988" cy="4199641"/>
          </a:xfrm>
          <a:prstGeom prst="rtTriangle">
            <a:avLst/>
          </a:prstGeom>
          <a:solidFill>
            <a:srgbClr val="C2B498">
              <a:alpha val="70000"/>
            </a:srgbClr>
          </a:solidFill>
          <a:ln>
            <a:noFill/>
          </a:ln>
          <a:effectLst>
            <a:outerShdw blurRad="190500" dist="127000" dir="18900000" algn="b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7"/>
          <p:cNvSpPr/>
          <p:nvPr/>
        </p:nvSpPr>
        <p:spPr>
          <a:xfrm rot="5400000" flipV="1">
            <a:off x="9852581" y="-1571"/>
            <a:ext cx="2337847" cy="2340990"/>
          </a:xfrm>
          <a:prstGeom prst="rtTriangle">
            <a:avLst/>
          </a:prstGeom>
          <a:solidFill>
            <a:srgbClr val="C2B498">
              <a:alpha val="79000"/>
            </a:srgbClr>
          </a:solid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transition advTm="6349">
    <p:zoom dir="in"/>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4" name="shutterstock_63573889.jpg"/>
          <p:cNvPicPr>
            <a:picLocks noGrp="1" noChangeAspect="1"/>
          </p:cNvPicPr>
          <p:nvPr>
            <p:ph type="pic" idx="13"/>
          </p:nvPr>
        </p:nvPicPr>
        <p:blipFill>
          <a:blip r:embed="rId3" cstate="print"/>
          <a:srcRect/>
          <a:stretch>
            <a:fillRect/>
          </a:stretch>
        </p:blipFill>
        <p:spPr>
          <a:xfrm>
            <a:off x="-10160" y="0"/>
            <a:ext cx="12201525" cy="6856095"/>
          </a:xfrm>
          <a:prstGeom prst="rect">
            <a:avLst/>
          </a:prstGeom>
        </p:spPr>
      </p:pic>
      <p:sp>
        <p:nvSpPr>
          <p:cNvPr id="495" name="Shape 495"/>
          <p:cNvSpPr/>
          <p:nvPr/>
        </p:nvSpPr>
        <p:spPr>
          <a:xfrm flipH="1">
            <a:off x="7179451" y="584745"/>
            <a:ext cx="5012549" cy="627181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12928"/>
                </a:lnTo>
                <a:lnTo>
                  <a:pt x="0" y="21600"/>
                </a:lnTo>
                <a:close/>
              </a:path>
            </a:pathLst>
          </a:custGeom>
          <a:solidFill>
            <a:srgbClr val="25211E"/>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方正姚体" panose="02010601030101010101" charset="-122"/>
              <a:ea typeface="方正姚体" panose="02010601030101010101" charset="-122"/>
            </a:endParaRPr>
          </a:p>
        </p:txBody>
      </p:sp>
      <p:sp>
        <p:nvSpPr>
          <p:cNvPr id="496" name="Shape 496"/>
          <p:cNvSpPr/>
          <p:nvPr/>
        </p:nvSpPr>
        <p:spPr>
          <a:xfrm>
            <a:off x="6952687" y="-1"/>
            <a:ext cx="5239313" cy="685800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10948"/>
                </a:lnTo>
                <a:lnTo>
                  <a:pt x="21600" y="21600"/>
                </a:lnTo>
                <a:close/>
              </a:path>
            </a:pathLst>
          </a:custGeom>
          <a:solidFill>
            <a:srgbClr val="C2B498"/>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方正姚体" panose="02010601030101010101" charset="-122"/>
              <a:ea typeface="方正姚体" panose="02010601030101010101" charset="-122"/>
            </a:endParaRPr>
          </a:p>
        </p:txBody>
      </p:sp>
      <p:sp>
        <p:nvSpPr>
          <p:cNvPr id="497" name="Shape 497"/>
          <p:cNvSpPr/>
          <p:nvPr/>
        </p:nvSpPr>
        <p:spPr>
          <a:xfrm>
            <a:off x="8006863" y="3524615"/>
            <a:ext cx="4033113" cy="859155"/>
          </a:xfrm>
          <a:prstGeom prst="rect">
            <a:avLst/>
          </a:prstGeom>
          <a:ln w="12700">
            <a:miter lim="400000"/>
          </a:ln>
        </p:spPr>
        <p:txBody>
          <a:bodyPr lIns="45719" rIns="45719">
            <a:spAutoFit/>
          </a:bodyPr>
          <a:lstStyle>
            <a:lvl1pPr algn="r" defTabSz="1087120">
              <a:lnSpc>
                <a:spcPct val="120000"/>
              </a:lnSpc>
              <a:spcBef>
                <a:spcPts val="500"/>
              </a:spcBef>
              <a:defRPr sz="1400">
                <a:solidFill>
                  <a:srgbClr val="FFFFFF"/>
                </a:solidFill>
                <a:latin typeface="Futura LT Light"/>
                <a:ea typeface="Futura LT Light"/>
                <a:cs typeface="Futura LT Light"/>
                <a:sym typeface="Futura LT Light"/>
              </a:defRPr>
            </a:lvl1pPr>
          </a:lstStyle>
          <a:p>
            <a:r>
              <a:rPr dirty="0">
                <a:solidFill>
                  <a:srgbClr val="25211E"/>
                </a:solidFill>
                <a:latin typeface="方正姚体" panose="02010601030101010101" charset="-122"/>
                <a:ea typeface="方正姚体" panose="02010601030101010101" charset="-122"/>
              </a:rPr>
              <a:t>请在此粘贴或者输入您的文字内容请在此粘贴或者输入您的文字内容请在此粘贴或者输入您的文字内容请在此粘贴或者输入您的文字内容</a:t>
            </a:r>
          </a:p>
        </p:txBody>
      </p:sp>
      <p:sp>
        <p:nvSpPr>
          <p:cNvPr id="498" name="Shape 498"/>
          <p:cNvSpPr/>
          <p:nvPr/>
        </p:nvSpPr>
        <p:spPr>
          <a:xfrm>
            <a:off x="9714607" y="2393136"/>
            <a:ext cx="2325370" cy="762000"/>
          </a:xfrm>
          <a:prstGeom prst="rect">
            <a:avLst/>
          </a:prstGeom>
          <a:ln w="12700">
            <a:miter lim="400000"/>
          </a:ln>
        </p:spPr>
        <p:txBody>
          <a:bodyPr wrap="none" lIns="45719" rIns="45719">
            <a:spAutoFit/>
          </a:bodyPr>
          <a:lstStyle>
            <a:lvl1pPr algn="r" defTabSz="457200">
              <a:defRPr sz="4400" cap="all">
                <a:solidFill>
                  <a:srgbClr val="FFFFFF"/>
                </a:solidFill>
                <a:latin typeface="Futura LT Light"/>
                <a:ea typeface="Futura LT Light"/>
                <a:cs typeface="Futura LT Light"/>
                <a:sym typeface="Futura LT Light"/>
              </a:defRPr>
            </a:lvl1pPr>
          </a:lstStyle>
          <a:p>
            <a:pPr algn="r"/>
            <a:r>
              <a:rPr dirty="0">
                <a:solidFill>
                  <a:srgbClr val="25211E"/>
                </a:solidFill>
                <a:latin typeface="方正姚体" panose="02010601030101010101" charset="-122"/>
                <a:ea typeface="方正姚体" panose="02010601030101010101" charset="-122"/>
              </a:rPr>
              <a:t>添加标题</a:t>
            </a:r>
          </a:p>
        </p:txBody>
      </p:sp>
      <p:sp>
        <p:nvSpPr>
          <p:cNvPr id="499" name="Shape 499"/>
          <p:cNvSpPr/>
          <p:nvPr/>
        </p:nvSpPr>
        <p:spPr>
          <a:xfrm>
            <a:off x="9376838" y="2234767"/>
            <a:ext cx="2690799" cy="307777"/>
          </a:xfrm>
          <a:prstGeom prst="rect">
            <a:avLst/>
          </a:prstGeom>
          <a:ln w="12700">
            <a:miter lim="400000"/>
          </a:ln>
        </p:spPr>
        <p:txBody>
          <a:bodyPr wrap="none" lIns="45719" rIns="45719">
            <a:spAutoFit/>
          </a:bodyPr>
          <a:lstStyle>
            <a:lvl1pPr algn="ctr" defTabSz="457200">
              <a:defRPr sz="1400" cap="all">
                <a:solidFill>
                  <a:srgbClr val="FFFFFF"/>
                </a:solidFill>
                <a:latin typeface="Futura LT Light"/>
                <a:ea typeface="Futura LT Light"/>
                <a:cs typeface="Futura LT Light"/>
                <a:sym typeface="Futura LT Light"/>
              </a:defRPr>
            </a:lvl1pPr>
          </a:lstStyle>
          <a:p>
            <a:r>
              <a:rPr dirty="0">
                <a:solidFill>
                  <a:srgbClr val="25211E"/>
                </a:solidFill>
                <a:latin typeface="方正姚体" panose="02010601030101010101" charset="-122"/>
                <a:ea typeface="方正姚体" panose="02010601030101010101" charset="-122"/>
              </a:rPr>
              <a:t>innovative and progressive</a:t>
            </a:r>
          </a:p>
        </p:txBody>
      </p:sp>
      <p:sp>
        <p:nvSpPr>
          <p:cNvPr id="500" name="Shape 500"/>
          <p:cNvSpPr/>
          <p:nvPr/>
        </p:nvSpPr>
        <p:spPr>
          <a:xfrm>
            <a:off x="10764123" y="3360451"/>
            <a:ext cx="1275854" cy="1"/>
          </a:xfrm>
          <a:prstGeom prst="line">
            <a:avLst/>
          </a:prstGeom>
          <a:ln w="12700">
            <a:solidFill>
              <a:srgbClr val="25211E"/>
            </a:solidFill>
            <a:miter/>
          </a:ln>
        </p:spPr>
        <p:txBody>
          <a:bodyPr lIns="45719" rIns="45719"/>
          <a:lstStyle/>
          <a:p>
            <a:endParaRPr/>
          </a:p>
        </p:txBody>
      </p:sp>
    </p:spTree>
  </p:cSld>
  <p:clrMapOvr>
    <a:masterClrMapping/>
  </p:clrMapOvr>
  <p:transition spd="slow" advTm="2902">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1" name="shutterstock_118254898.jpg"/>
          <p:cNvPicPr>
            <a:picLocks noGrp="1" noChangeAspect="1"/>
          </p:cNvPicPr>
          <p:nvPr>
            <p:ph type="pic" idx="13"/>
          </p:nvPr>
        </p:nvPicPr>
        <p:blipFill>
          <a:blip r:embed="rId2" cstate="print"/>
          <a:srcRect/>
          <a:stretch>
            <a:fillRect/>
          </a:stretch>
        </p:blipFill>
        <p:spPr>
          <a:xfrm>
            <a:off x="-51435" y="0"/>
            <a:ext cx="12242800" cy="6858635"/>
          </a:xfrm>
          <a:prstGeom prst="rect">
            <a:avLst/>
          </a:prstGeom>
        </p:spPr>
      </p:pic>
      <p:sp>
        <p:nvSpPr>
          <p:cNvPr id="532" name="Shape 532"/>
          <p:cNvSpPr/>
          <p:nvPr/>
        </p:nvSpPr>
        <p:spPr>
          <a:xfrm>
            <a:off x="1821291" y="0"/>
            <a:ext cx="10370709" cy="685800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cubicBezTo>
                  <a:pt x="1344" y="2498"/>
                  <a:pt x="2978" y="4578"/>
                  <a:pt x="4815" y="6132"/>
                </a:cubicBezTo>
                <a:cubicBezTo>
                  <a:pt x="6613" y="7654"/>
                  <a:pt x="8570" y="8643"/>
                  <a:pt x="10528" y="9588"/>
                </a:cubicBezTo>
                <a:cubicBezTo>
                  <a:pt x="12488" y="10533"/>
                  <a:pt x="14507" y="11513"/>
                  <a:pt x="16308" y="12931"/>
                </a:cubicBezTo>
                <a:cubicBezTo>
                  <a:pt x="18109" y="14349"/>
                  <a:pt x="19693" y="16204"/>
                  <a:pt x="20781" y="18902"/>
                </a:cubicBezTo>
                <a:cubicBezTo>
                  <a:pt x="21122" y="19748"/>
                  <a:pt x="21397" y="20653"/>
                  <a:pt x="21600" y="21600"/>
                </a:cubicBezTo>
                <a:close/>
              </a:path>
            </a:pathLst>
          </a:custGeom>
          <a:solidFill>
            <a:srgbClr val="C2B498"/>
          </a:solidFill>
          <a:ln w="12700">
            <a:miter lim="400000"/>
          </a:ln>
        </p:spPr>
        <p:txBody>
          <a:bodyPr lIns="45719" rIns="45719" anchor="ctr"/>
          <a:lstStyle/>
          <a:p>
            <a:endParaRPr>
              <a:latin typeface="方正姚体" panose="02010601030101010101" charset="-122"/>
              <a:ea typeface="方正姚体" panose="02010601030101010101" charset="-122"/>
            </a:endParaRPr>
          </a:p>
        </p:txBody>
      </p:sp>
      <p:sp>
        <p:nvSpPr>
          <p:cNvPr id="533" name="Shape 533"/>
          <p:cNvSpPr/>
          <p:nvPr/>
        </p:nvSpPr>
        <p:spPr>
          <a:xfrm>
            <a:off x="2708901" y="-1"/>
            <a:ext cx="9483099" cy="685800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cubicBezTo>
                  <a:pt x="1344" y="2498"/>
                  <a:pt x="2978" y="4578"/>
                  <a:pt x="4815" y="6132"/>
                </a:cubicBezTo>
                <a:cubicBezTo>
                  <a:pt x="6613" y="7654"/>
                  <a:pt x="8570" y="8643"/>
                  <a:pt x="10528" y="9588"/>
                </a:cubicBezTo>
                <a:cubicBezTo>
                  <a:pt x="12488" y="10533"/>
                  <a:pt x="14507" y="11513"/>
                  <a:pt x="16308" y="12931"/>
                </a:cubicBezTo>
                <a:cubicBezTo>
                  <a:pt x="18109" y="14349"/>
                  <a:pt x="19693" y="16204"/>
                  <a:pt x="20781" y="18902"/>
                </a:cubicBezTo>
                <a:cubicBezTo>
                  <a:pt x="21122" y="19748"/>
                  <a:pt x="21397" y="20653"/>
                  <a:pt x="21600" y="21600"/>
                </a:cubicBezTo>
                <a:close/>
              </a:path>
            </a:pathLst>
          </a:custGeom>
          <a:solidFill>
            <a:srgbClr val="25211E"/>
          </a:solidFill>
          <a:ln w="12700">
            <a:miter lim="400000"/>
          </a:ln>
        </p:spPr>
        <p:txBody>
          <a:bodyPr lIns="45719" rIns="45719" anchor="ctr"/>
          <a:lstStyle/>
          <a:p>
            <a:endParaRPr>
              <a:latin typeface="方正姚体" panose="02010601030101010101" charset="-122"/>
              <a:ea typeface="方正姚体" panose="02010601030101010101" charset="-122"/>
            </a:endParaRPr>
          </a:p>
        </p:txBody>
      </p:sp>
      <p:sp>
        <p:nvSpPr>
          <p:cNvPr id="534" name="Shape 534"/>
          <p:cNvSpPr/>
          <p:nvPr/>
        </p:nvSpPr>
        <p:spPr>
          <a:xfrm>
            <a:off x="6832600" y="1656858"/>
            <a:ext cx="5043214" cy="1370965"/>
          </a:xfrm>
          <a:prstGeom prst="rect">
            <a:avLst/>
          </a:prstGeom>
          <a:ln w="12700">
            <a:miter lim="400000"/>
          </a:ln>
        </p:spPr>
        <p:txBody>
          <a:bodyPr lIns="45719" rIns="45719">
            <a:spAutoFit/>
          </a:bodyPr>
          <a:lstStyle>
            <a:lvl1pPr algn="r" defTabSz="1087120">
              <a:lnSpc>
                <a:spcPct val="120000"/>
              </a:lnSpc>
              <a:spcBef>
                <a:spcPts val="500"/>
              </a:spcBef>
              <a:defRPr sz="1400">
                <a:solidFill>
                  <a:srgbClr val="FFFFFF"/>
                </a:solidFill>
                <a:latin typeface="Futura LT Light"/>
                <a:ea typeface="Futura LT Light"/>
                <a:cs typeface="Futura LT Light"/>
                <a:sym typeface="Futura LT Light"/>
              </a:defRPr>
            </a:lvl1pPr>
          </a:lstStyle>
          <a:p>
            <a:r>
              <a:rPr dirty="0">
                <a:latin typeface="方正姚体" panose="02010601030101010101" charset="-122"/>
                <a:ea typeface="方正姚体" panose="02010601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535" name="Shape 535"/>
          <p:cNvSpPr/>
          <p:nvPr/>
        </p:nvSpPr>
        <p:spPr>
          <a:xfrm>
            <a:off x="8432844" y="682248"/>
            <a:ext cx="3442970" cy="762000"/>
          </a:xfrm>
          <a:prstGeom prst="rect">
            <a:avLst/>
          </a:prstGeom>
          <a:ln w="12700">
            <a:miter lim="400000"/>
          </a:ln>
        </p:spPr>
        <p:txBody>
          <a:bodyPr wrap="none" lIns="45719" rIns="45719">
            <a:spAutoFit/>
          </a:bodyPr>
          <a:lstStyle>
            <a:lvl1pPr algn="r" defTabSz="457200">
              <a:defRPr sz="4400" cap="all">
                <a:solidFill>
                  <a:srgbClr val="C1B397"/>
                </a:solidFill>
                <a:latin typeface="Futura LT Light"/>
                <a:ea typeface="Futura LT Light"/>
                <a:cs typeface="Futura LT Light"/>
                <a:sym typeface="Futura LT Light"/>
              </a:defRPr>
            </a:lvl1pPr>
          </a:lstStyle>
          <a:p>
            <a:pPr algn="r"/>
            <a:r>
              <a:rPr dirty="0">
                <a:latin typeface="方正姚体" panose="02010601030101010101" charset="-122"/>
                <a:ea typeface="方正姚体" panose="02010601030101010101" charset="-122"/>
              </a:rPr>
              <a:t>此处添加标题</a:t>
            </a:r>
          </a:p>
        </p:txBody>
      </p:sp>
      <p:sp>
        <p:nvSpPr>
          <p:cNvPr id="536" name="Shape 536"/>
          <p:cNvSpPr/>
          <p:nvPr/>
        </p:nvSpPr>
        <p:spPr>
          <a:xfrm>
            <a:off x="10464309" y="523879"/>
            <a:ext cx="1411505" cy="316740"/>
          </a:xfrm>
          <a:prstGeom prst="rect">
            <a:avLst/>
          </a:prstGeom>
          <a:ln w="12700">
            <a:miter lim="400000"/>
          </a:ln>
        </p:spPr>
        <p:txBody>
          <a:bodyPr wrap="none" lIns="45719" rIns="45719">
            <a:spAutoFit/>
          </a:bodyPr>
          <a:lstStyle>
            <a:lvl1pPr algn="r" defTabSz="457200">
              <a:defRPr sz="1400" cap="all">
                <a:solidFill>
                  <a:srgbClr val="E7E7E7"/>
                </a:solidFill>
                <a:latin typeface="Futura LT Light"/>
                <a:ea typeface="Futura LT Light"/>
                <a:cs typeface="Futura LT Light"/>
                <a:sym typeface="Futura LT Light"/>
              </a:defRPr>
            </a:lvl1pPr>
          </a:lstStyle>
          <a:p>
            <a:r>
              <a:rPr dirty="0">
                <a:latin typeface="方正姚体" panose="02010601030101010101" charset="-122"/>
                <a:ea typeface="方正姚体" panose="02010601030101010101" charset="-122"/>
              </a:rPr>
              <a:t>fashion in life</a:t>
            </a:r>
          </a:p>
        </p:txBody>
      </p:sp>
      <p:sp>
        <p:nvSpPr>
          <p:cNvPr id="537" name="Shape 537"/>
          <p:cNvSpPr/>
          <p:nvPr/>
        </p:nvSpPr>
        <p:spPr>
          <a:xfrm>
            <a:off x="10599960" y="1571128"/>
            <a:ext cx="1275854" cy="1"/>
          </a:xfrm>
          <a:prstGeom prst="line">
            <a:avLst/>
          </a:prstGeom>
          <a:ln>
            <a:solidFill>
              <a:srgbClr val="E7E7E7"/>
            </a:solidFill>
            <a:miter/>
          </a:ln>
        </p:spPr>
        <p:txBody>
          <a:bodyPr lIns="45719" rIns="45719"/>
          <a:lstStyle/>
          <a:p>
            <a:endParaRPr/>
          </a:p>
        </p:txBody>
      </p:sp>
    </p:spTree>
  </p:cSld>
  <p:clrMapOvr>
    <a:masterClrMapping/>
  </p:clrMapOvr>
  <p:transition spd="slow" advTm="2855">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0" name="Fotolia_59313227_Subscription_Monthly_XXL.jpg"/>
          <p:cNvPicPr>
            <a:picLocks noGrp="1" noChangeAspect="1"/>
          </p:cNvPicPr>
          <p:nvPr>
            <p:ph type="pic" idx="13"/>
          </p:nvPr>
        </p:nvPicPr>
        <p:blipFill>
          <a:blip r:embed="rId4" cstate="print"/>
          <a:srcRect/>
          <a:stretch>
            <a:fillRect/>
          </a:stretch>
        </p:blipFill>
        <p:spPr>
          <a:xfrm>
            <a:off x="-22860" y="7620"/>
            <a:ext cx="12212320" cy="6848475"/>
          </a:xfrm>
          <a:prstGeom prst="rect">
            <a:avLst/>
          </a:prstGeom>
        </p:spPr>
      </p:pic>
      <p:sp>
        <p:nvSpPr>
          <p:cNvPr id="541" name="Shape 541"/>
          <p:cNvSpPr/>
          <p:nvPr/>
        </p:nvSpPr>
        <p:spPr>
          <a:xfrm flipH="1">
            <a:off x="7457365" y="4629"/>
            <a:ext cx="4731460" cy="687981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8736" y="0"/>
                </a:lnTo>
                <a:lnTo>
                  <a:pt x="21600" y="21600"/>
                </a:lnTo>
                <a:lnTo>
                  <a:pt x="0" y="21600"/>
                </a:lnTo>
                <a:lnTo>
                  <a:pt x="0" y="0"/>
                </a:lnTo>
                <a:close/>
              </a:path>
            </a:pathLst>
          </a:custGeom>
          <a:solidFill>
            <a:srgbClr val="25211E">
              <a:alpha val="89726"/>
            </a:srgbClr>
          </a:solidFill>
          <a:ln w="3175">
            <a:miter lim="400000"/>
          </a:ln>
        </p:spPr>
        <p:txBody>
          <a:bodyPr lIns="45719" rIns="45719" anchor="ctr"/>
          <a:lstStyle/>
          <a:p>
            <a:pPr algn="ctr">
              <a:defRPr>
                <a:solidFill>
                  <a:srgbClr val="FFFFFF"/>
                </a:solidFill>
                <a:latin typeface="方正尚酷简体"/>
                <a:ea typeface="方正尚酷简体"/>
                <a:cs typeface="方正尚酷简体"/>
                <a:sym typeface="方正尚酷简体"/>
              </a:defRPr>
            </a:pPr>
            <a:endParaRPr>
              <a:latin typeface="方正姚体" panose="02010601030101010101" charset="-122"/>
              <a:ea typeface="方正姚体" panose="02010601030101010101" charset="-122"/>
            </a:endParaRPr>
          </a:p>
        </p:txBody>
      </p:sp>
      <p:sp>
        <p:nvSpPr>
          <p:cNvPr id="542" name="Shape 542"/>
          <p:cNvSpPr/>
          <p:nvPr/>
        </p:nvSpPr>
        <p:spPr>
          <a:xfrm rot="16200000" flipH="1">
            <a:off x="8326863" y="-1351847"/>
            <a:ext cx="2513291" cy="521698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C2B498">
              <a:alpha val="80119"/>
            </a:srgbClr>
          </a:solidFill>
          <a:ln w="3175">
            <a:miter lim="400000"/>
          </a:ln>
        </p:spPr>
        <p:txBody>
          <a:bodyPr lIns="45719" rIns="45719" anchor="ctr"/>
          <a:lstStyle/>
          <a:p>
            <a:pPr algn="ctr">
              <a:defRPr>
                <a:solidFill>
                  <a:srgbClr val="FFFFFF"/>
                </a:solidFill>
                <a:latin typeface="方正尚酷简体"/>
                <a:ea typeface="方正尚酷简体"/>
                <a:cs typeface="方正尚酷简体"/>
                <a:sym typeface="方正尚酷简体"/>
              </a:defRPr>
            </a:pPr>
            <a:endParaRPr>
              <a:latin typeface="方正姚体" panose="02010601030101010101" charset="-122"/>
              <a:ea typeface="方正姚体" panose="02010601030101010101" charset="-122"/>
            </a:endParaRPr>
          </a:p>
        </p:txBody>
      </p:sp>
      <p:sp>
        <p:nvSpPr>
          <p:cNvPr id="543" name="Shape 543"/>
          <p:cNvSpPr/>
          <p:nvPr/>
        </p:nvSpPr>
        <p:spPr>
          <a:xfrm flipH="1" flipV="1">
            <a:off x="6974979" y="7490"/>
            <a:ext cx="2757050" cy="1326870"/>
          </a:xfrm>
          <a:prstGeom prst="line">
            <a:avLst/>
          </a:prstGeom>
          <a:ln w="3175">
            <a:solidFill>
              <a:srgbClr val="FFFFFF"/>
            </a:solidFill>
            <a:miter/>
          </a:ln>
        </p:spPr>
        <p:txBody>
          <a:bodyPr lIns="45719" rIns="45719"/>
          <a:lstStyle/>
          <a:p>
            <a:endParaRPr/>
          </a:p>
        </p:txBody>
      </p:sp>
      <p:sp>
        <p:nvSpPr>
          <p:cNvPr id="544" name="Shape 544"/>
          <p:cNvSpPr/>
          <p:nvPr/>
        </p:nvSpPr>
        <p:spPr>
          <a:xfrm flipH="1">
            <a:off x="7460301" y="1336645"/>
            <a:ext cx="2270169" cy="5520148"/>
          </a:xfrm>
          <a:prstGeom prst="line">
            <a:avLst/>
          </a:prstGeom>
          <a:ln w="3175">
            <a:solidFill>
              <a:srgbClr val="FFFFFF"/>
            </a:solidFill>
            <a:miter/>
          </a:ln>
        </p:spPr>
        <p:txBody>
          <a:bodyPr lIns="45719" rIns="45719"/>
          <a:lstStyle/>
          <a:p>
            <a:endParaRPr/>
          </a:p>
        </p:txBody>
      </p:sp>
      <p:grpSp>
        <p:nvGrpSpPr>
          <p:cNvPr id="3" name="组合 2"/>
          <p:cNvGrpSpPr/>
          <p:nvPr/>
        </p:nvGrpSpPr>
        <p:grpSpPr>
          <a:xfrm>
            <a:off x="9421019" y="2513289"/>
            <a:ext cx="2279650" cy="3977982"/>
            <a:chOff x="9421019" y="2513289"/>
            <a:chExt cx="2279650" cy="3977982"/>
          </a:xfrm>
        </p:grpSpPr>
        <p:sp>
          <p:nvSpPr>
            <p:cNvPr id="545" name="Shape 545"/>
            <p:cNvSpPr/>
            <p:nvPr/>
          </p:nvSpPr>
          <p:spPr>
            <a:xfrm>
              <a:off x="9421019" y="2648798"/>
              <a:ext cx="2279650" cy="715010"/>
            </a:xfrm>
            <a:prstGeom prst="rect">
              <a:avLst/>
            </a:prstGeom>
            <a:ln w="12700">
              <a:miter lim="400000"/>
            </a:ln>
          </p:spPr>
          <p:txBody>
            <a:bodyPr wrap="none" lIns="22859" tIns="22859" rIns="22859" bIns="22859">
              <a:spAutoFit/>
            </a:bodyPr>
            <a:lstStyle>
              <a:lvl1pPr algn="ctr" defTabSz="913765">
                <a:lnSpc>
                  <a:spcPct val="70000"/>
                </a:lnSpc>
                <a:defRPr sz="4400" cap="all">
                  <a:solidFill>
                    <a:srgbClr val="C2B498"/>
                  </a:solidFill>
                  <a:latin typeface="Futura LT Light"/>
                  <a:ea typeface="Futura LT Light"/>
                  <a:cs typeface="Futura LT Light"/>
                  <a:sym typeface="Futura LT Light"/>
                </a:defRPr>
              </a:lvl1pPr>
            </a:lstStyle>
            <a:p>
              <a:pPr algn="ctr">
                <a:lnSpc>
                  <a:spcPct val="100000"/>
                </a:lnSpc>
              </a:pPr>
              <a:r>
                <a:rPr dirty="0">
                  <a:latin typeface="方正姚体" panose="02010601030101010101" charset="-122"/>
                  <a:ea typeface="方正姚体" panose="02010601030101010101" charset="-122"/>
                </a:rPr>
                <a:t>添加标题</a:t>
              </a:r>
            </a:p>
          </p:txBody>
        </p:sp>
        <p:sp>
          <p:nvSpPr>
            <p:cNvPr id="546" name="Shape 546"/>
            <p:cNvSpPr/>
            <p:nvPr/>
          </p:nvSpPr>
          <p:spPr>
            <a:xfrm>
              <a:off x="9448140" y="3652821"/>
              <a:ext cx="2225408" cy="2838450"/>
            </a:xfrm>
            <a:prstGeom prst="rect">
              <a:avLst/>
            </a:prstGeom>
            <a:ln w="12700">
              <a:miter lim="400000"/>
            </a:ln>
          </p:spPr>
          <p:txBody>
            <a:bodyPr lIns="22859" tIns="22859" rIns="22859" bIns="22859">
              <a:spAutoFit/>
            </a:bodyPr>
            <a:lstStyle>
              <a:lvl1pPr algn="just" defTabSz="543560">
                <a:lnSpc>
                  <a:spcPts val="2000"/>
                </a:lnSpc>
                <a:spcBef>
                  <a:spcPts val="200"/>
                </a:spcBef>
                <a:defRPr sz="1400">
                  <a:solidFill>
                    <a:srgbClr val="E7E7E7"/>
                  </a:solidFill>
                  <a:latin typeface="Futura LT Light"/>
                  <a:ea typeface="Futura LT Light"/>
                  <a:cs typeface="Futura LT Light"/>
                  <a:sym typeface="Futura LT Light"/>
                </a:defRPr>
              </a:lvl1pPr>
            </a:lstStyle>
            <a:p>
              <a:r>
                <a:rPr>
                  <a:latin typeface="方正姚体" panose="02010601030101010101" charset="-122"/>
                  <a:ea typeface="方正姚体" panose="02010601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547" name="Shape 547"/>
            <p:cNvSpPr/>
            <p:nvPr/>
          </p:nvSpPr>
          <p:spPr>
            <a:xfrm>
              <a:off x="9845706" y="2513289"/>
              <a:ext cx="1430275" cy="271020"/>
            </a:xfrm>
            <a:prstGeom prst="rect">
              <a:avLst/>
            </a:prstGeom>
            <a:ln w="12700">
              <a:miter lim="400000"/>
            </a:ln>
          </p:spPr>
          <p:txBody>
            <a:bodyPr lIns="22859" tIns="22859" rIns="22859" bIns="22859">
              <a:spAutoFit/>
            </a:bodyPr>
            <a:lstStyle>
              <a:lvl1pPr algn="ctr" defTabSz="913765">
                <a:lnSpc>
                  <a:spcPct val="70000"/>
                </a:lnSpc>
                <a:defRPr sz="1400" cap="all">
                  <a:solidFill>
                    <a:srgbClr val="C2B498"/>
                  </a:solidFill>
                  <a:latin typeface="Futura LT Light"/>
                  <a:ea typeface="Futura LT Light"/>
                  <a:cs typeface="Futura LT Light"/>
                  <a:sym typeface="Futura LT Light"/>
                </a:defRPr>
              </a:lvl1pPr>
            </a:lstStyle>
            <a:p>
              <a:pPr>
                <a:lnSpc>
                  <a:spcPct val="100000"/>
                </a:lnSpc>
              </a:pPr>
              <a:r>
                <a:rPr dirty="0">
                  <a:latin typeface="方正姚体" panose="02010601030101010101" charset="-122"/>
                  <a:ea typeface="方正姚体" panose="02010601030101010101" charset="-122"/>
                </a:rPr>
                <a:t>fashion in life</a:t>
              </a:r>
            </a:p>
          </p:txBody>
        </p:sp>
        <p:grpSp>
          <p:nvGrpSpPr>
            <p:cNvPr id="550" name="Group 550"/>
            <p:cNvGrpSpPr/>
            <p:nvPr/>
          </p:nvGrpSpPr>
          <p:grpSpPr>
            <a:xfrm>
              <a:off x="9922917" y="3466025"/>
              <a:ext cx="1275855" cy="139701"/>
              <a:chOff x="0" y="6350"/>
              <a:chExt cx="1275853" cy="139700"/>
            </a:xfrm>
          </p:grpSpPr>
          <p:sp>
            <p:nvSpPr>
              <p:cNvPr id="548" name="Shape 548"/>
              <p:cNvSpPr/>
              <p:nvPr/>
            </p:nvSpPr>
            <p:spPr>
              <a:xfrm>
                <a:off x="0" y="76200"/>
                <a:ext cx="1275853" cy="0"/>
              </a:xfrm>
              <a:prstGeom prst="line">
                <a:avLst/>
              </a:prstGeom>
              <a:noFill/>
              <a:ln w="12700" cap="flat">
                <a:solidFill>
                  <a:srgbClr val="E7E7E7"/>
                </a:solidFill>
                <a:prstDash val="solid"/>
                <a:miter lim="800000"/>
              </a:ln>
              <a:effectLst/>
            </p:spPr>
            <p:txBody>
              <a:bodyPr wrap="square" lIns="45719" tIns="45719" rIns="45719" bIns="45719" numCol="1" anchor="t">
                <a:noAutofit/>
              </a:bodyPr>
              <a:lstStyle/>
              <a:p>
                <a:endParaRPr/>
              </a:p>
            </p:txBody>
          </p:sp>
          <p:sp>
            <p:nvSpPr>
              <p:cNvPr id="549" name="Shape 549"/>
              <p:cNvSpPr/>
              <p:nvPr/>
            </p:nvSpPr>
            <p:spPr>
              <a:xfrm>
                <a:off x="569539" y="6350"/>
                <a:ext cx="139701" cy="13970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E7E7E7"/>
              </a:solidFill>
              <a:ln w="12700" cap="flat">
                <a:noFill/>
                <a:miter lim="400000"/>
              </a:ln>
              <a:effectLst/>
            </p:spPr>
            <p:txBody>
              <a:bodyPr wrap="square" lIns="45719" tIns="45719" rIns="45719" bIns="45719" numCol="1" anchor="ctr">
                <a:noAutofit/>
              </a:bodyPr>
              <a:lstStyle/>
              <a:p>
                <a:endParaRPr>
                  <a:latin typeface="方正姚体" panose="02010601030101010101" charset="-122"/>
                  <a:ea typeface="方正姚体" panose="02010601030101010101" charset="-122"/>
                </a:endParaRPr>
              </a:p>
            </p:txBody>
          </p:sp>
        </p:grpSp>
      </p:grpSp>
    </p:spTree>
    <p:custDataLst>
      <p:tags r:id="rId1"/>
    </p:custDataLst>
  </p:cSld>
  <p:clrMapOvr>
    <a:masterClrMapping/>
  </p:clrMapOvr>
  <p:transition spd="slow" advTm="4102">
    <p:push dir="u"/>
  </p:transition>
  <p:timing>
    <p:tnLst>
      <p:par>
        <p:cTn id="1" dur="indefinite" restart="never" fill="hold"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 name="52914885_xxl.jpg"/>
          <p:cNvPicPr>
            <a:picLocks noGrp="1" noChangeAspect="1"/>
          </p:cNvPicPr>
          <p:nvPr>
            <p:ph type="pic" idx="13"/>
          </p:nvPr>
        </p:nvPicPr>
        <p:blipFill>
          <a:blip r:embed="rId2" cstate="print"/>
          <a:srcRect/>
          <a:stretch>
            <a:fillRect/>
          </a:stretch>
        </p:blipFill>
        <p:spPr>
          <a:xfrm>
            <a:off x="-10795" y="-13970"/>
            <a:ext cx="12212955" cy="6911975"/>
          </a:xfrm>
          <a:prstGeom prst="rect">
            <a:avLst/>
          </a:prstGeom>
        </p:spPr>
      </p:pic>
      <p:sp>
        <p:nvSpPr>
          <p:cNvPr id="553" name="Shape 553"/>
          <p:cNvSpPr/>
          <p:nvPr/>
        </p:nvSpPr>
        <p:spPr>
          <a:xfrm>
            <a:off x="1457976" y="3043891"/>
            <a:ext cx="3397250" cy="715010"/>
          </a:xfrm>
          <a:prstGeom prst="rect">
            <a:avLst/>
          </a:prstGeom>
          <a:ln w="12700">
            <a:miter lim="400000"/>
          </a:ln>
        </p:spPr>
        <p:txBody>
          <a:bodyPr wrap="none" lIns="22859" tIns="22859" rIns="22859" bIns="22859">
            <a:spAutoFit/>
          </a:bodyPr>
          <a:lstStyle>
            <a:lvl1pPr defTabSz="913765">
              <a:lnSpc>
                <a:spcPct val="70000"/>
              </a:lnSpc>
              <a:defRPr sz="4400" cap="all">
                <a:solidFill>
                  <a:srgbClr val="FFFFFF"/>
                </a:solidFill>
                <a:latin typeface="Futura LT Light"/>
                <a:ea typeface="Futura LT Light"/>
                <a:cs typeface="Futura LT Light"/>
                <a:sym typeface="Futura LT Light"/>
              </a:defRPr>
            </a:lvl1pPr>
          </a:lstStyle>
          <a:p>
            <a:pPr algn="l">
              <a:lnSpc>
                <a:spcPct val="100000"/>
              </a:lnSpc>
            </a:pPr>
            <a:r>
              <a:rPr dirty="0">
                <a:latin typeface="方正姚体" panose="02010601030101010101" charset="-122"/>
                <a:ea typeface="方正姚体" panose="02010601030101010101" charset="-122"/>
              </a:rPr>
              <a:t>此处添加标题</a:t>
            </a:r>
          </a:p>
        </p:txBody>
      </p:sp>
      <p:sp>
        <p:nvSpPr>
          <p:cNvPr id="554" name="Shape 554"/>
          <p:cNvSpPr/>
          <p:nvPr/>
        </p:nvSpPr>
        <p:spPr>
          <a:xfrm>
            <a:off x="1212670" y="3704933"/>
            <a:ext cx="3428594" cy="76201"/>
          </a:xfrm>
          <a:prstGeom prst="rect">
            <a:avLst/>
          </a:prstGeom>
          <a:solidFill>
            <a:srgbClr val="C2B498"/>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方正姚体" panose="02010601030101010101" charset="-122"/>
              <a:ea typeface="方正姚体" panose="02010601030101010101" charset="-122"/>
            </a:endParaRPr>
          </a:p>
        </p:txBody>
      </p:sp>
      <p:sp>
        <p:nvSpPr>
          <p:cNvPr id="555" name="Shape 555"/>
          <p:cNvSpPr/>
          <p:nvPr/>
        </p:nvSpPr>
        <p:spPr>
          <a:xfrm>
            <a:off x="718025" y="0"/>
            <a:ext cx="621646" cy="2908189"/>
          </a:xfrm>
          <a:prstGeom prst="rect">
            <a:avLst/>
          </a:prstGeom>
          <a:solidFill>
            <a:srgbClr val="C2B498"/>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方正姚体" panose="02010601030101010101" charset="-122"/>
              <a:ea typeface="方正姚体" panose="02010601030101010101" charset="-122"/>
            </a:endParaRPr>
          </a:p>
        </p:txBody>
      </p:sp>
      <p:sp>
        <p:nvSpPr>
          <p:cNvPr id="556" name="Shape 556"/>
          <p:cNvSpPr/>
          <p:nvPr/>
        </p:nvSpPr>
        <p:spPr>
          <a:xfrm>
            <a:off x="718025" y="3123326"/>
            <a:ext cx="621646" cy="671778"/>
          </a:xfrm>
          <a:prstGeom prst="rect">
            <a:avLst/>
          </a:prstGeom>
          <a:solidFill>
            <a:srgbClr val="C2B498"/>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方正姚体" panose="02010601030101010101" charset="-122"/>
              <a:ea typeface="方正姚体" panose="02010601030101010101" charset="-122"/>
            </a:endParaRPr>
          </a:p>
        </p:txBody>
      </p:sp>
      <p:sp>
        <p:nvSpPr>
          <p:cNvPr id="557" name="Shape 557"/>
          <p:cNvSpPr/>
          <p:nvPr/>
        </p:nvSpPr>
        <p:spPr>
          <a:xfrm>
            <a:off x="718025" y="2852307"/>
            <a:ext cx="2644633" cy="261608"/>
          </a:xfrm>
          <a:prstGeom prst="rect">
            <a:avLst/>
          </a:prstGeom>
          <a:ln w="12700">
            <a:miter lim="400000"/>
          </a:ln>
        </p:spPr>
        <p:txBody>
          <a:bodyPr wrap="none" lIns="22859" tIns="22859" rIns="22859" bIns="22859">
            <a:spAutoFit/>
          </a:bodyPr>
          <a:lstStyle>
            <a:lvl1pPr defTabSz="913765">
              <a:lnSpc>
                <a:spcPct val="70000"/>
              </a:lnSpc>
              <a:defRPr sz="1400" cap="all">
                <a:solidFill>
                  <a:srgbClr val="FFFFFF"/>
                </a:solidFill>
                <a:latin typeface="Futura LT Light"/>
                <a:ea typeface="Futura LT Light"/>
                <a:cs typeface="Futura LT Light"/>
                <a:sym typeface="Futura LT Light"/>
              </a:defRPr>
            </a:lvl1pPr>
          </a:lstStyle>
          <a:p>
            <a:pPr>
              <a:lnSpc>
                <a:spcPct val="100000"/>
              </a:lnSpc>
            </a:pPr>
            <a:r>
              <a:rPr dirty="0">
                <a:latin typeface="方正姚体" panose="02010601030101010101" charset="-122"/>
                <a:ea typeface="方正姚体" panose="02010601030101010101" charset="-122"/>
              </a:rPr>
              <a:t>innovative and progressive</a:t>
            </a:r>
          </a:p>
        </p:txBody>
      </p:sp>
      <p:sp>
        <p:nvSpPr>
          <p:cNvPr id="558" name="Shape 558"/>
          <p:cNvSpPr/>
          <p:nvPr/>
        </p:nvSpPr>
        <p:spPr>
          <a:xfrm>
            <a:off x="718025" y="3952583"/>
            <a:ext cx="5294840" cy="1835785"/>
          </a:xfrm>
          <a:prstGeom prst="rect">
            <a:avLst/>
          </a:prstGeom>
          <a:ln w="12700">
            <a:miter lim="400000"/>
          </a:ln>
        </p:spPr>
        <p:txBody>
          <a:bodyPr lIns="22859" tIns="22859" rIns="22859" bIns="22859">
            <a:spAutoFit/>
          </a:bodyPr>
          <a:lstStyle>
            <a:lvl1pPr algn="just" defTabSz="543560">
              <a:lnSpc>
                <a:spcPct val="120000"/>
              </a:lnSpc>
              <a:spcBef>
                <a:spcPts val="200"/>
              </a:spcBef>
              <a:defRPr sz="1400">
                <a:solidFill>
                  <a:srgbClr val="E7E7E7"/>
                </a:solidFill>
                <a:latin typeface="Futura LT Light"/>
                <a:ea typeface="Futura LT Light"/>
                <a:cs typeface="Futura LT Light"/>
                <a:sym typeface="Futura LT Light"/>
              </a:defRPr>
            </a:lvl1pPr>
          </a:lstStyle>
          <a:p>
            <a:r>
              <a:rPr dirty="0">
                <a:latin typeface="方正姚体" panose="02010601030101010101" charset="-122"/>
                <a:ea typeface="方正姚体" panose="02010601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Tree>
  </p:cSld>
  <p:clrMapOvr>
    <a:masterClrMapping/>
  </p:clrMapOvr>
  <p:transition advTm="3307">
    <p:check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529167" y="4540229"/>
            <a:ext cx="9135110" cy="614186"/>
            <a:chOff x="1529167" y="4540229"/>
            <a:chExt cx="9135110" cy="614186"/>
          </a:xfrm>
        </p:grpSpPr>
        <p:grpSp>
          <p:nvGrpSpPr>
            <p:cNvPr id="5" name="组合 4"/>
            <p:cNvGrpSpPr/>
            <p:nvPr/>
          </p:nvGrpSpPr>
          <p:grpSpPr>
            <a:xfrm>
              <a:off x="9553027" y="4540229"/>
              <a:ext cx="1111250" cy="614186"/>
              <a:chOff x="9553027" y="4540229"/>
              <a:chExt cx="1111250" cy="614186"/>
            </a:xfrm>
          </p:grpSpPr>
          <p:sp>
            <p:nvSpPr>
              <p:cNvPr id="560" name="Shape 560"/>
              <p:cNvSpPr/>
              <p:nvPr/>
            </p:nvSpPr>
            <p:spPr>
              <a:xfrm>
                <a:off x="9553027" y="4896605"/>
                <a:ext cx="1111250" cy="257810"/>
              </a:xfrm>
              <a:prstGeom prst="rect">
                <a:avLst/>
              </a:prstGeom>
              <a:ln w="12700">
                <a:miter lim="400000"/>
              </a:ln>
            </p:spPr>
            <p:txBody>
              <a:bodyPr wrap="none" lIns="22859" tIns="22859" rIns="22859" bIns="22859" anchor="ctr">
                <a:spAutoFit/>
              </a:bodyPr>
              <a:lstStyle>
                <a:lvl1pPr algn="ctr" defTabSz="913765">
                  <a:defRPr sz="1400">
                    <a:solidFill>
                      <a:srgbClr val="25211E"/>
                    </a:solidFill>
                    <a:latin typeface="Futura LT Light"/>
                    <a:ea typeface="Futura LT Light"/>
                    <a:cs typeface="Futura LT Light"/>
                    <a:sym typeface="Futura LT Light"/>
                  </a:defRPr>
                </a:lvl1pPr>
              </a:lstStyle>
              <a:p>
                <a:pPr algn="ctr"/>
                <a:r>
                  <a:rPr>
                    <a:latin typeface="方正姚体" panose="02010601030101010101" charset="-122"/>
                    <a:ea typeface="方正姚体" panose="02010601030101010101" charset="-122"/>
                  </a:rPr>
                  <a:t>此处添加标题</a:t>
                </a:r>
              </a:p>
            </p:txBody>
          </p:sp>
          <p:sp>
            <p:nvSpPr>
              <p:cNvPr id="561" name="Shape 561"/>
              <p:cNvSpPr/>
              <p:nvPr/>
            </p:nvSpPr>
            <p:spPr>
              <a:xfrm>
                <a:off x="9629226" y="4540229"/>
                <a:ext cx="958850" cy="318770"/>
              </a:xfrm>
              <a:prstGeom prst="rect">
                <a:avLst/>
              </a:prstGeom>
              <a:ln w="12700">
                <a:miter lim="400000"/>
              </a:ln>
            </p:spPr>
            <p:txBody>
              <a:bodyPr wrap="none" lIns="22859" tIns="22859" rIns="22859" bIns="22859" anchor="ctr">
                <a:spAutoFit/>
              </a:bodyPr>
              <a:lstStyle>
                <a:lvl1pPr algn="ctr" defTabSz="913765">
                  <a:defRPr>
                    <a:solidFill>
                      <a:srgbClr val="25211E"/>
                    </a:solidFill>
                    <a:latin typeface="Futura LT Medium"/>
                    <a:ea typeface="Futura LT Medium"/>
                    <a:cs typeface="Futura LT Medium"/>
                    <a:sym typeface="Futura LT Medium"/>
                  </a:defRPr>
                </a:lvl1pPr>
              </a:lstStyle>
              <a:p>
                <a:pPr algn="ctr"/>
                <a:r>
                  <a:rPr>
                    <a:latin typeface="方正姚体" panose="02010601030101010101" charset="-122"/>
                    <a:ea typeface="方正姚体" panose="02010601030101010101" charset="-122"/>
                  </a:rPr>
                  <a:t>添加标题</a:t>
                </a:r>
              </a:p>
            </p:txBody>
          </p:sp>
        </p:grpSp>
        <p:grpSp>
          <p:nvGrpSpPr>
            <p:cNvPr id="4" name="组合 3"/>
            <p:cNvGrpSpPr/>
            <p:nvPr/>
          </p:nvGrpSpPr>
          <p:grpSpPr>
            <a:xfrm>
              <a:off x="7122249" y="4543236"/>
              <a:ext cx="646424" cy="609801"/>
              <a:chOff x="7122249" y="4543236"/>
              <a:chExt cx="646424" cy="609801"/>
            </a:xfrm>
          </p:grpSpPr>
          <p:sp>
            <p:nvSpPr>
              <p:cNvPr id="562" name="Shape 562"/>
              <p:cNvSpPr/>
              <p:nvPr/>
            </p:nvSpPr>
            <p:spPr>
              <a:xfrm>
                <a:off x="7122249" y="4897983"/>
                <a:ext cx="646424" cy="255054"/>
              </a:xfrm>
              <a:prstGeom prst="rect">
                <a:avLst/>
              </a:prstGeom>
              <a:ln w="12700">
                <a:miter lim="400000"/>
              </a:ln>
            </p:spPr>
            <p:txBody>
              <a:bodyPr wrap="none" lIns="22859" tIns="22859" rIns="22859" bIns="22859" anchor="ctr">
                <a:spAutoFit/>
              </a:bodyPr>
              <a:lstStyle>
                <a:lvl1pPr algn="ctr" defTabSz="913765">
                  <a:defRPr sz="1400">
                    <a:solidFill>
                      <a:srgbClr val="25211E"/>
                    </a:solidFill>
                    <a:latin typeface="Futura LT Light"/>
                    <a:ea typeface="Futura LT Light"/>
                    <a:cs typeface="Futura LT Light"/>
                    <a:sym typeface="Futura LT Light"/>
                  </a:defRPr>
                </a:lvl1pPr>
              </a:lstStyle>
              <a:p>
                <a:pPr algn="ctr"/>
                <a:r>
                  <a:rPr>
                    <a:latin typeface="方正姚体" panose="02010601030101010101" charset="-122"/>
                    <a:ea typeface="方正姚体" panose="02010601030101010101" charset="-122"/>
                  </a:rPr>
                  <a:t>此处添加标题</a:t>
                </a:r>
              </a:p>
            </p:txBody>
          </p:sp>
          <p:sp>
            <p:nvSpPr>
              <p:cNvPr id="563" name="Shape 563"/>
              <p:cNvSpPr/>
              <p:nvPr/>
            </p:nvSpPr>
            <p:spPr>
              <a:xfrm>
                <a:off x="7137217" y="4543236"/>
                <a:ext cx="616489" cy="312755"/>
              </a:xfrm>
              <a:prstGeom prst="rect">
                <a:avLst/>
              </a:prstGeom>
              <a:ln w="12700">
                <a:miter lim="400000"/>
              </a:ln>
            </p:spPr>
            <p:txBody>
              <a:bodyPr wrap="none" lIns="22859" tIns="22859" rIns="22859" bIns="22859" anchor="ctr">
                <a:spAutoFit/>
              </a:bodyPr>
              <a:lstStyle>
                <a:lvl1pPr algn="ctr" defTabSz="913765">
                  <a:defRPr>
                    <a:solidFill>
                      <a:srgbClr val="25211E"/>
                    </a:solidFill>
                    <a:latin typeface="Futura LT Medium"/>
                    <a:ea typeface="Futura LT Medium"/>
                    <a:cs typeface="Futura LT Medium"/>
                    <a:sym typeface="Futura LT Medium"/>
                  </a:defRPr>
                </a:lvl1pPr>
              </a:lstStyle>
              <a:p>
                <a:pPr algn="ctr"/>
                <a:r>
                  <a:rPr>
                    <a:latin typeface="方正姚体" panose="02010601030101010101" charset="-122"/>
                    <a:ea typeface="方正姚体" panose="02010601030101010101" charset="-122"/>
                  </a:rPr>
                  <a:t>添加标题</a:t>
                </a:r>
              </a:p>
            </p:txBody>
          </p:sp>
        </p:grpSp>
        <p:grpSp>
          <p:nvGrpSpPr>
            <p:cNvPr id="3" name="组合 2"/>
            <p:cNvGrpSpPr/>
            <p:nvPr/>
          </p:nvGrpSpPr>
          <p:grpSpPr>
            <a:xfrm>
              <a:off x="4351333" y="4543236"/>
              <a:ext cx="793299" cy="609801"/>
              <a:chOff x="4351333" y="4543236"/>
              <a:chExt cx="793299" cy="609801"/>
            </a:xfrm>
          </p:grpSpPr>
          <p:sp>
            <p:nvSpPr>
              <p:cNvPr id="564" name="Shape 564"/>
              <p:cNvSpPr/>
              <p:nvPr/>
            </p:nvSpPr>
            <p:spPr>
              <a:xfrm>
                <a:off x="4351333" y="4897983"/>
                <a:ext cx="793299" cy="255054"/>
              </a:xfrm>
              <a:prstGeom prst="rect">
                <a:avLst/>
              </a:prstGeom>
              <a:ln w="12700">
                <a:miter lim="400000"/>
              </a:ln>
            </p:spPr>
            <p:txBody>
              <a:bodyPr wrap="none" lIns="22859" tIns="22859" rIns="22859" bIns="22859" anchor="ctr">
                <a:spAutoFit/>
              </a:bodyPr>
              <a:lstStyle>
                <a:lvl1pPr algn="ctr" defTabSz="913765">
                  <a:defRPr sz="1400">
                    <a:solidFill>
                      <a:srgbClr val="25211E"/>
                    </a:solidFill>
                    <a:latin typeface="Futura LT Light"/>
                    <a:ea typeface="Futura LT Light"/>
                    <a:cs typeface="Futura LT Light"/>
                    <a:sym typeface="Futura LT Light"/>
                  </a:defRPr>
                </a:lvl1pPr>
              </a:lstStyle>
              <a:p>
                <a:pPr algn="ctr"/>
                <a:r>
                  <a:rPr>
                    <a:latin typeface="方正姚体" panose="02010601030101010101" charset="-122"/>
                    <a:ea typeface="方正姚体" panose="02010601030101010101" charset="-122"/>
                  </a:rPr>
                  <a:t>此处添加标题</a:t>
                </a:r>
              </a:p>
            </p:txBody>
          </p:sp>
          <p:sp>
            <p:nvSpPr>
              <p:cNvPr id="565" name="Shape 565"/>
              <p:cNvSpPr/>
              <p:nvPr/>
            </p:nvSpPr>
            <p:spPr>
              <a:xfrm>
                <a:off x="4499927" y="4543236"/>
                <a:ext cx="496107" cy="312755"/>
              </a:xfrm>
              <a:prstGeom prst="rect">
                <a:avLst/>
              </a:prstGeom>
              <a:ln w="12700">
                <a:miter lim="400000"/>
              </a:ln>
            </p:spPr>
            <p:txBody>
              <a:bodyPr wrap="none" lIns="22859" tIns="22859" rIns="22859" bIns="22859" anchor="ctr">
                <a:spAutoFit/>
              </a:bodyPr>
              <a:lstStyle>
                <a:lvl1pPr algn="ctr" defTabSz="913765">
                  <a:defRPr>
                    <a:solidFill>
                      <a:srgbClr val="25211E"/>
                    </a:solidFill>
                    <a:latin typeface="Futura LT Medium"/>
                    <a:ea typeface="Futura LT Medium"/>
                    <a:cs typeface="Futura LT Medium"/>
                    <a:sym typeface="Futura LT Medium"/>
                  </a:defRPr>
                </a:lvl1pPr>
              </a:lstStyle>
              <a:p>
                <a:pPr algn="ctr"/>
                <a:r>
                  <a:rPr>
                    <a:latin typeface="方正姚体" panose="02010601030101010101" charset="-122"/>
                    <a:ea typeface="方正姚体" panose="02010601030101010101" charset="-122"/>
                  </a:rPr>
                  <a:t>添加标题</a:t>
                </a:r>
              </a:p>
            </p:txBody>
          </p:sp>
        </p:grpSp>
        <p:grpSp>
          <p:nvGrpSpPr>
            <p:cNvPr id="2" name="组合 1"/>
            <p:cNvGrpSpPr/>
            <p:nvPr/>
          </p:nvGrpSpPr>
          <p:grpSpPr>
            <a:xfrm>
              <a:off x="1529167" y="4540229"/>
              <a:ext cx="1111250" cy="612815"/>
              <a:chOff x="1529167" y="4540229"/>
              <a:chExt cx="1111250" cy="612815"/>
            </a:xfrm>
          </p:grpSpPr>
          <p:sp>
            <p:nvSpPr>
              <p:cNvPr id="566" name="Shape 566"/>
              <p:cNvSpPr/>
              <p:nvPr/>
            </p:nvSpPr>
            <p:spPr>
              <a:xfrm>
                <a:off x="1529167" y="4897977"/>
                <a:ext cx="1111250" cy="255067"/>
              </a:xfrm>
              <a:prstGeom prst="rect">
                <a:avLst/>
              </a:prstGeom>
              <a:ln w="12700">
                <a:miter lim="400000"/>
              </a:ln>
            </p:spPr>
            <p:txBody>
              <a:bodyPr wrap="none" lIns="22859" tIns="22859" rIns="22859" bIns="22859" anchor="ctr">
                <a:spAutoFit/>
              </a:bodyPr>
              <a:lstStyle>
                <a:lvl1pPr algn="ctr" defTabSz="913765">
                  <a:defRPr sz="1400">
                    <a:solidFill>
                      <a:srgbClr val="25211E"/>
                    </a:solidFill>
                    <a:latin typeface="Futura LT Light"/>
                    <a:ea typeface="Futura LT Light"/>
                    <a:cs typeface="Futura LT Light"/>
                    <a:sym typeface="Futura LT Light"/>
                  </a:defRPr>
                </a:lvl1pPr>
              </a:lstStyle>
              <a:p>
                <a:pPr algn="ctr"/>
                <a:r>
                  <a:rPr>
                    <a:latin typeface="方正姚体" panose="02010601030101010101" charset="-122"/>
                    <a:ea typeface="方正姚体" panose="02010601030101010101" charset="-122"/>
                  </a:rPr>
                  <a:t>此处添加标题</a:t>
                </a:r>
              </a:p>
            </p:txBody>
          </p:sp>
          <p:sp>
            <p:nvSpPr>
              <p:cNvPr id="567" name="Shape 567"/>
              <p:cNvSpPr/>
              <p:nvPr/>
            </p:nvSpPr>
            <p:spPr>
              <a:xfrm>
                <a:off x="1605367" y="4540229"/>
                <a:ext cx="958850" cy="318770"/>
              </a:xfrm>
              <a:prstGeom prst="rect">
                <a:avLst/>
              </a:prstGeom>
              <a:ln w="12700">
                <a:miter lim="400000"/>
              </a:ln>
            </p:spPr>
            <p:txBody>
              <a:bodyPr wrap="none" lIns="22859" tIns="22859" rIns="22859" bIns="22859" anchor="ctr">
                <a:spAutoFit/>
              </a:bodyPr>
              <a:lstStyle>
                <a:lvl1pPr algn="ctr" defTabSz="913765">
                  <a:defRPr>
                    <a:solidFill>
                      <a:srgbClr val="25211E"/>
                    </a:solidFill>
                    <a:latin typeface="Futura LT Medium"/>
                    <a:ea typeface="Futura LT Medium"/>
                    <a:cs typeface="Futura LT Medium"/>
                    <a:sym typeface="Futura LT Medium"/>
                  </a:defRPr>
                </a:lvl1pPr>
              </a:lstStyle>
              <a:p>
                <a:pPr algn="ctr"/>
                <a:r>
                  <a:rPr dirty="0">
                    <a:latin typeface="方正姚体" panose="02010601030101010101" charset="-122"/>
                    <a:ea typeface="方正姚体" panose="02010601030101010101" charset="-122"/>
                  </a:rPr>
                  <a:t>添加标题</a:t>
                </a:r>
              </a:p>
            </p:txBody>
          </p:sp>
        </p:grpSp>
      </p:grpSp>
      <p:pic>
        <p:nvPicPr>
          <p:cNvPr id="568" name="Fotolia_69485449_Subscription_Monthly_XXL.jpg"/>
          <p:cNvPicPr>
            <a:picLocks noGrp="1" noChangeAspect="1"/>
          </p:cNvPicPr>
          <p:nvPr>
            <p:ph type="pic" idx="13"/>
          </p:nvPr>
        </p:nvPicPr>
        <p:blipFill>
          <a:blip r:embed="rId2" cstate="screen">
            <a:extLst>
              <a:ext uri="{28A0092B-C50C-407E-A947-70E740481C1C}">
                <a14:useLocalDpi xmlns:a14="http://schemas.microsoft.com/office/drawing/2010/main"/>
              </a:ext>
            </a:extLst>
          </a:blip>
          <a:srcRect/>
          <a:stretch>
            <a:fillRect/>
          </a:stretch>
        </p:blipFill>
        <p:spPr>
          <a:xfrm>
            <a:off x="1261014" y="2417259"/>
            <a:ext cx="1634296" cy="189587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0" y="4653"/>
                </a:lnTo>
                <a:lnTo>
                  <a:pt x="0" y="16943"/>
                </a:lnTo>
                <a:lnTo>
                  <a:pt x="10800" y="21600"/>
                </a:lnTo>
                <a:lnTo>
                  <a:pt x="21600" y="16943"/>
                </a:lnTo>
                <a:lnTo>
                  <a:pt x="21600" y="4653"/>
                </a:lnTo>
                <a:lnTo>
                  <a:pt x="10800" y="0"/>
                </a:lnTo>
                <a:close/>
              </a:path>
            </a:pathLst>
          </a:custGeom>
        </p:spPr>
      </p:pic>
      <p:pic>
        <p:nvPicPr>
          <p:cNvPr id="569" name="Fotolia_69485449_Subscription_Monthly_XXL.jpg"/>
          <p:cNvPicPr>
            <a:picLocks noGrp="1"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9279590" y="2417259"/>
            <a:ext cx="1634296" cy="1895873"/>
          </a:xfrm>
          <a:custGeom>
            <a:avLst/>
            <a:gdLst/>
            <a:ahLst/>
            <a:cxnLst>
              <a:cxn ang="0">
                <a:pos x="wd2" y="hd2"/>
              </a:cxn>
              <a:cxn ang="5400000">
                <a:pos x="wd2" y="hd2"/>
              </a:cxn>
              <a:cxn ang="10800000">
                <a:pos x="wd2" y="hd2"/>
              </a:cxn>
              <a:cxn ang="16200000">
                <a:pos x="wd2" y="hd2"/>
              </a:cxn>
              <a:cxn ang="0">
                <a:pos x="wd2" y="hd2"/>
              </a:cxn>
              <a:cxn ang="5400000">
                <a:pos x="wd2" y="hd2"/>
              </a:cxn>
              <a:cxn ang="10800000">
                <a:pos x="wd2" y="hd2"/>
              </a:cxn>
              <a:cxn ang="16200000">
                <a:pos x="wd2" y="hd2"/>
              </a:cxn>
            </a:cxnLst>
            <a:rect l="0" t="0" r="r" b="b"/>
            <a:pathLst>
              <a:path w="21600" h="21600" extrusionOk="0">
                <a:moveTo>
                  <a:pt x="10800" y="0"/>
                </a:moveTo>
                <a:lnTo>
                  <a:pt x="0" y="4653"/>
                </a:lnTo>
                <a:lnTo>
                  <a:pt x="0" y="16943"/>
                </a:lnTo>
                <a:lnTo>
                  <a:pt x="10800" y="21600"/>
                </a:lnTo>
                <a:lnTo>
                  <a:pt x="21600" y="16943"/>
                </a:lnTo>
                <a:lnTo>
                  <a:pt x="21600" y="4653"/>
                </a:lnTo>
                <a:lnTo>
                  <a:pt x="10800" y="0"/>
                </a:lnTo>
                <a:close/>
              </a:path>
              <a:path w="21600" h="21600" extrusionOk="0">
                <a:moveTo>
                  <a:pt x="10800" y="0"/>
                </a:moveTo>
                <a:lnTo>
                  <a:pt x="0" y="4653"/>
                </a:lnTo>
                <a:lnTo>
                  <a:pt x="0" y="16943"/>
                </a:lnTo>
                <a:lnTo>
                  <a:pt x="10800" y="21600"/>
                </a:lnTo>
                <a:lnTo>
                  <a:pt x="21600" y="16943"/>
                </a:lnTo>
                <a:lnTo>
                  <a:pt x="21600" y="4653"/>
                </a:lnTo>
                <a:lnTo>
                  <a:pt x="10800" y="0"/>
                </a:lnTo>
                <a:close/>
              </a:path>
            </a:pathLst>
          </a:custGeom>
          <a:ln w="12700">
            <a:miter lim="400000"/>
            <a:headEnd/>
            <a:tailEnd/>
          </a:ln>
        </p:spPr>
      </p:pic>
      <p:pic>
        <p:nvPicPr>
          <p:cNvPr id="570" name="Fotolia_69485449_Subscription_Monthly_XXL.jpg"/>
          <p:cNvPicPr>
            <a:picLocks noGrp="1"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616400" y="2417259"/>
            <a:ext cx="1634296" cy="1895873"/>
          </a:xfrm>
          <a:custGeom>
            <a:avLst/>
            <a:gdLst/>
            <a:ahLst/>
            <a:cxnLst>
              <a:cxn ang="0">
                <a:pos x="wd2" y="hd2"/>
              </a:cxn>
              <a:cxn ang="5400000">
                <a:pos x="wd2" y="hd2"/>
              </a:cxn>
              <a:cxn ang="10800000">
                <a:pos x="wd2" y="hd2"/>
              </a:cxn>
              <a:cxn ang="16200000">
                <a:pos x="wd2" y="hd2"/>
              </a:cxn>
              <a:cxn ang="0">
                <a:pos x="wd2" y="hd2"/>
              </a:cxn>
              <a:cxn ang="5400000">
                <a:pos x="wd2" y="hd2"/>
              </a:cxn>
              <a:cxn ang="10800000">
                <a:pos x="wd2" y="hd2"/>
              </a:cxn>
              <a:cxn ang="16200000">
                <a:pos x="wd2" y="hd2"/>
              </a:cxn>
            </a:cxnLst>
            <a:rect l="0" t="0" r="r" b="b"/>
            <a:pathLst>
              <a:path w="21600" h="21600" extrusionOk="0">
                <a:moveTo>
                  <a:pt x="10800" y="0"/>
                </a:moveTo>
                <a:lnTo>
                  <a:pt x="0" y="4653"/>
                </a:lnTo>
                <a:lnTo>
                  <a:pt x="0" y="16943"/>
                </a:lnTo>
                <a:lnTo>
                  <a:pt x="10800" y="21600"/>
                </a:lnTo>
                <a:lnTo>
                  <a:pt x="21600" y="16943"/>
                </a:lnTo>
                <a:lnTo>
                  <a:pt x="21600" y="4653"/>
                </a:lnTo>
                <a:lnTo>
                  <a:pt x="10800" y="0"/>
                </a:lnTo>
                <a:close/>
              </a:path>
              <a:path w="21600" h="21600" extrusionOk="0">
                <a:moveTo>
                  <a:pt x="10800" y="0"/>
                </a:moveTo>
                <a:lnTo>
                  <a:pt x="0" y="4653"/>
                </a:lnTo>
                <a:lnTo>
                  <a:pt x="0" y="16943"/>
                </a:lnTo>
                <a:lnTo>
                  <a:pt x="10800" y="21600"/>
                </a:lnTo>
                <a:lnTo>
                  <a:pt x="21600" y="16943"/>
                </a:lnTo>
                <a:lnTo>
                  <a:pt x="21600" y="4653"/>
                </a:lnTo>
                <a:lnTo>
                  <a:pt x="10800" y="0"/>
                </a:lnTo>
                <a:close/>
              </a:path>
            </a:pathLst>
          </a:custGeom>
          <a:ln w="12700">
            <a:miter lim="400000"/>
            <a:headEnd/>
            <a:tailEnd/>
          </a:ln>
        </p:spPr>
      </p:pic>
      <p:pic>
        <p:nvPicPr>
          <p:cNvPr id="571" name="Fotolia_69485449_Subscription_Monthly_XXL.jpg"/>
          <p:cNvPicPr>
            <a:picLocks noGrp="1"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924204" y="2417259"/>
            <a:ext cx="1634296" cy="1895873"/>
          </a:xfrm>
          <a:custGeom>
            <a:avLst/>
            <a:gdLst/>
            <a:ahLst/>
            <a:cxnLst>
              <a:cxn ang="0">
                <a:pos x="wd2" y="hd2"/>
              </a:cxn>
              <a:cxn ang="5400000">
                <a:pos x="wd2" y="hd2"/>
              </a:cxn>
              <a:cxn ang="10800000">
                <a:pos x="wd2" y="hd2"/>
              </a:cxn>
              <a:cxn ang="16200000">
                <a:pos x="wd2" y="hd2"/>
              </a:cxn>
              <a:cxn ang="0">
                <a:pos x="wd2" y="hd2"/>
              </a:cxn>
              <a:cxn ang="5400000">
                <a:pos x="wd2" y="hd2"/>
              </a:cxn>
              <a:cxn ang="10800000">
                <a:pos x="wd2" y="hd2"/>
              </a:cxn>
              <a:cxn ang="16200000">
                <a:pos x="wd2" y="hd2"/>
              </a:cxn>
            </a:cxnLst>
            <a:rect l="0" t="0" r="r" b="b"/>
            <a:pathLst>
              <a:path w="21600" h="21600" extrusionOk="0">
                <a:moveTo>
                  <a:pt x="10800" y="0"/>
                </a:moveTo>
                <a:lnTo>
                  <a:pt x="0" y="4653"/>
                </a:lnTo>
                <a:lnTo>
                  <a:pt x="0" y="16943"/>
                </a:lnTo>
                <a:lnTo>
                  <a:pt x="10800" y="21600"/>
                </a:lnTo>
                <a:lnTo>
                  <a:pt x="21600" y="16943"/>
                </a:lnTo>
                <a:lnTo>
                  <a:pt x="21600" y="4653"/>
                </a:lnTo>
                <a:lnTo>
                  <a:pt x="10800" y="0"/>
                </a:lnTo>
                <a:close/>
              </a:path>
              <a:path w="21600" h="21600" extrusionOk="0">
                <a:moveTo>
                  <a:pt x="10800" y="0"/>
                </a:moveTo>
                <a:lnTo>
                  <a:pt x="0" y="4653"/>
                </a:lnTo>
                <a:lnTo>
                  <a:pt x="0" y="16943"/>
                </a:lnTo>
                <a:lnTo>
                  <a:pt x="10800" y="21600"/>
                </a:lnTo>
                <a:lnTo>
                  <a:pt x="21600" y="16943"/>
                </a:lnTo>
                <a:lnTo>
                  <a:pt x="21600" y="4653"/>
                </a:lnTo>
                <a:lnTo>
                  <a:pt x="10800" y="0"/>
                </a:lnTo>
                <a:close/>
              </a:path>
            </a:pathLst>
          </a:custGeom>
          <a:ln w="12700">
            <a:miter lim="400000"/>
            <a:headEnd/>
            <a:tailEnd/>
          </a:ln>
        </p:spPr>
      </p:pic>
      <p:sp>
        <p:nvSpPr>
          <p:cNvPr id="21" name="Shape 407"/>
          <p:cNvSpPr/>
          <p:nvPr/>
        </p:nvSpPr>
        <p:spPr>
          <a:xfrm flipH="1">
            <a:off x="-1" y="0"/>
            <a:ext cx="3954814" cy="1857693"/>
          </a:xfrm>
          <a:custGeom>
            <a:avLst/>
            <a:gdLst/>
            <a:ahLst/>
            <a:cxnLst>
              <a:cxn ang="0">
                <a:pos x="wd2" y="hd2"/>
              </a:cxn>
              <a:cxn ang="5400000">
                <a:pos x="wd2" y="hd2"/>
              </a:cxn>
              <a:cxn ang="10800000">
                <a:pos x="wd2" y="hd2"/>
              </a:cxn>
              <a:cxn ang="16200000">
                <a:pos x="wd2" y="hd2"/>
              </a:cxn>
            </a:cxnLst>
            <a:rect l="0" t="0" r="r" b="b"/>
            <a:pathLst>
              <a:path w="21600" h="21600" extrusionOk="0">
                <a:moveTo>
                  <a:pt x="2595" y="0"/>
                </a:moveTo>
                <a:lnTo>
                  <a:pt x="21600" y="0"/>
                </a:lnTo>
                <a:lnTo>
                  <a:pt x="21600" y="21600"/>
                </a:lnTo>
                <a:lnTo>
                  <a:pt x="0" y="18224"/>
                </a:lnTo>
                <a:lnTo>
                  <a:pt x="2595" y="0"/>
                </a:lnTo>
                <a:close/>
              </a:path>
            </a:pathLst>
          </a:custGeom>
          <a:solidFill>
            <a:srgbClr val="C2B498"/>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方正姚体" panose="02010601030101010101" charset="-122"/>
              <a:ea typeface="方正姚体" panose="02010601030101010101" charset="-122"/>
            </a:endParaRPr>
          </a:p>
        </p:txBody>
      </p:sp>
      <p:sp>
        <p:nvSpPr>
          <p:cNvPr id="22" name="Shape 408"/>
          <p:cNvSpPr/>
          <p:nvPr/>
        </p:nvSpPr>
        <p:spPr>
          <a:xfrm flipH="1">
            <a:off x="1941" y="0"/>
            <a:ext cx="3607707" cy="1821543"/>
          </a:xfrm>
          <a:custGeom>
            <a:avLst/>
            <a:gdLst/>
            <a:ahLst/>
            <a:cxnLst>
              <a:cxn ang="0">
                <a:pos x="wd2" y="hd2"/>
              </a:cxn>
              <a:cxn ang="5400000">
                <a:pos x="wd2" y="hd2"/>
              </a:cxn>
              <a:cxn ang="10800000">
                <a:pos x="wd2" y="hd2"/>
              </a:cxn>
              <a:cxn ang="16200000">
                <a:pos x="wd2" y="hd2"/>
              </a:cxn>
            </a:cxnLst>
            <a:rect l="0" t="0" r="r" b="b"/>
            <a:pathLst>
              <a:path w="21600" h="21600" extrusionOk="0">
                <a:moveTo>
                  <a:pt x="767" y="0"/>
                </a:moveTo>
                <a:lnTo>
                  <a:pt x="21600" y="0"/>
                </a:lnTo>
                <a:lnTo>
                  <a:pt x="21600" y="21600"/>
                </a:lnTo>
                <a:lnTo>
                  <a:pt x="0" y="15754"/>
                </a:lnTo>
                <a:lnTo>
                  <a:pt x="767" y="0"/>
                </a:lnTo>
                <a:close/>
              </a:path>
            </a:pathLst>
          </a:custGeom>
          <a:solidFill>
            <a:srgbClr val="25211E"/>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方正姚体" panose="02010601030101010101" charset="-122"/>
              <a:ea typeface="方正姚体" panose="02010601030101010101" charset="-122"/>
            </a:endParaRPr>
          </a:p>
        </p:txBody>
      </p:sp>
      <p:sp>
        <p:nvSpPr>
          <p:cNvPr id="23" name="Shape 409"/>
          <p:cNvSpPr/>
          <p:nvPr/>
        </p:nvSpPr>
        <p:spPr>
          <a:xfrm>
            <a:off x="721855" y="397709"/>
            <a:ext cx="1873250" cy="593090"/>
          </a:xfrm>
          <a:prstGeom prst="rect">
            <a:avLst/>
          </a:prstGeom>
          <a:ln w="12700">
            <a:miter lim="400000"/>
          </a:ln>
        </p:spPr>
        <p:txBody>
          <a:bodyPr wrap="none" lIns="22859" tIns="22859" rIns="22859" bIns="22859">
            <a:spAutoFit/>
          </a:bodyPr>
          <a:lstStyle>
            <a:lvl1pPr algn="ctr" defTabSz="913765">
              <a:defRPr sz="4400" cap="all">
                <a:solidFill>
                  <a:srgbClr val="C1B397"/>
                </a:solidFill>
                <a:latin typeface="Futura LT Light"/>
                <a:ea typeface="Futura LT Light"/>
                <a:cs typeface="Futura LT Light"/>
                <a:sym typeface="Futura LT Light"/>
              </a:defRPr>
            </a:lvl1pPr>
          </a:lstStyle>
          <a:p>
            <a:pPr algn="ctr"/>
            <a:r>
              <a:rPr lang="en-US" altLang="zh-CN" sz="3600" dirty="0">
                <a:latin typeface="方正姚体" panose="02010601030101010101" charset="-122"/>
                <a:ea typeface="方正姚体" panose="02010601030101010101" charset="-122"/>
              </a:rPr>
              <a:t>添加标题</a:t>
            </a:r>
          </a:p>
        </p:txBody>
      </p:sp>
      <p:sp>
        <p:nvSpPr>
          <p:cNvPr id="24" name="Shape 410"/>
          <p:cNvSpPr/>
          <p:nvPr/>
        </p:nvSpPr>
        <p:spPr>
          <a:xfrm>
            <a:off x="942029" y="1128856"/>
            <a:ext cx="1432904" cy="261621"/>
          </a:xfrm>
          <a:prstGeom prst="rect">
            <a:avLst/>
          </a:prstGeom>
          <a:ln w="12700">
            <a:miter lim="400000"/>
          </a:ln>
        </p:spPr>
        <p:txBody>
          <a:bodyPr wrap="none" lIns="22859" tIns="22859" rIns="22859" bIns="22859" anchor="ctr">
            <a:spAutoFit/>
          </a:bodyPr>
          <a:lstStyle>
            <a:lvl1pPr algn="ctr" defTabSz="913765">
              <a:defRPr sz="1400" cap="all">
                <a:solidFill>
                  <a:srgbClr val="E7E7E7"/>
                </a:solidFill>
                <a:latin typeface="Lato Light"/>
                <a:ea typeface="Lato Light"/>
                <a:cs typeface="Lato Light"/>
                <a:sym typeface="Lato Light"/>
              </a:defRPr>
            </a:lvl1pPr>
          </a:lstStyle>
          <a:p>
            <a:r>
              <a:rPr dirty="0">
                <a:latin typeface="方正姚体" panose="02010601030101010101" charset="-122"/>
                <a:ea typeface="方正姚体" panose="02010601030101010101" charset="-122"/>
              </a:rPr>
              <a:t>fashion in life</a:t>
            </a:r>
          </a:p>
        </p:txBody>
      </p:sp>
      <p:grpSp>
        <p:nvGrpSpPr>
          <p:cNvPr id="25" name="Group 413"/>
          <p:cNvGrpSpPr/>
          <p:nvPr/>
        </p:nvGrpSpPr>
        <p:grpSpPr>
          <a:xfrm>
            <a:off x="1020555" y="993513"/>
            <a:ext cx="1275854" cy="139701"/>
            <a:chOff x="0" y="7483"/>
            <a:chExt cx="1275853" cy="139700"/>
          </a:xfrm>
        </p:grpSpPr>
        <p:sp>
          <p:nvSpPr>
            <p:cNvPr id="26" name="Shape 411"/>
            <p:cNvSpPr/>
            <p:nvPr/>
          </p:nvSpPr>
          <p:spPr>
            <a:xfrm>
              <a:off x="0" y="76200"/>
              <a:ext cx="1275853" cy="0"/>
            </a:xfrm>
            <a:prstGeom prst="line">
              <a:avLst/>
            </a:prstGeom>
            <a:noFill/>
            <a:ln w="12700" cap="flat">
              <a:solidFill>
                <a:srgbClr val="E7E7E7"/>
              </a:solidFill>
              <a:prstDash val="solid"/>
              <a:miter lim="800000"/>
            </a:ln>
            <a:effectLst/>
          </p:spPr>
          <p:txBody>
            <a:bodyPr wrap="square" lIns="45719" tIns="45719" rIns="45719" bIns="45719" numCol="1" anchor="t">
              <a:noAutofit/>
            </a:bodyPr>
            <a:lstStyle/>
            <a:p>
              <a:endParaRPr/>
            </a:p>
          </p:txBody>
        </p:sp>
        <p:sp>
          <p:nvSpPr>
            <p:cNvPr id="27" name="Shape 412"/>
            <p:cNvSpPr/>
            <p:nvPr/>
          </p:nvSpPr>
          <p:spPr>
            <a:xfrm>
              <a:off x="568074" y="7483"/>
              <a:ext cx="139701" cy="13970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E7E7E7"/>
            </a:solidFill>
            <a:ln w="3175" cap="flat">
              <a:noFill/>
              <a:miter lim="400000"/>
            </a:ln>
            <a:effectLst/>
          </p:spPr>
          <p:txBody>
            <a:bodyPr wrap="square" lIns="45719" tIns="45719" rIns="45719" bIns="45719" numCol="1" anchor="ctr">
              <a:noAutofit/>
            </a:bodyPr>
            <a:lstStyle/>
            <a:p>
              <a:pPr>
                <a:defRPr>
                  <a:solidFill>
                    <a:srgbClr val="E7E7E7"/>
                  </a:solidFill>
                </a:defRPr>
              </a:pPr>
              <a:endParaRPr>
                <a:latin typeface="方正姚体" panose="02010601030101010101" charset="-122"/>
                <a:ea typeface="方正姚体" panose="02010601030101010101" charset="-122"/>
              </a:endParaRPr>
            </a:p>
          </p:txBody>
        </p:sp>
      </p:grpSp>
    </p:spTree>
  </p:cSld>
  <p:clrMapOvr>
    <a:masterClrMapping/>
  </p:clrMapOvr>
  <p:transition advTm="3837">
    <p:comb/>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5211E"/>
        </a:solidFill>
        <a:effectLst/>
      </p:bgPr>
    </p:bg>
    <p:spTree>
      <p:nvGrpSpPr>
        <p:cNvPr id="1" name=""/>
        <p:cNvGrpSpPr/>
        <p:nvPr/>
      </p:nvGrpSpPr>
      <p:grpSpPr>
        <a:xfrm>
          <a:off x="0" y="0"/>
          <a:ext cx="0" cy="0"/>
          <a:chOff x="0" y="0"/>
          <a:chExt cx="0" cy="0"/>
        </a:xfrm>
      </p:grpSpPr>
      <p:sp>
        <p:nvSpPr>
          <p:cNvPr id="13" name="文本框 21"/>
          <p:cNvSpPr txBox="1"/>
          <p:nvPr/>
        </p:nvSpPr>
        <p:spPr>
          <a:xfrm>
            <a:off x="4114990" y="4021335"/>
            <a:ext cx="4353178" cy="7225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1050" dirty="0">
                <a:solidFill>
                  <a:srgbClr val="C2B498"/>
                </a:solidFill>
                <a:latin typeface="微软雅黑" panose="020B0503020204020204" charset="-122"/>
                <a:ea typeface="微软雅黑" panose="020B0503020204020204" charset="-122"/>
              </a:rPr>
              <a:t>Fresh business general template</a:t>
            </a:r>
          </a:p>
          <a:p>
            <a:pPr algn="ctr">
              <a:lnSpc>
                <a:spcPct val="130000"/>
              </a:lnSpc>
            </a:pPr>
            <a:r>
              <a:rPr lang="en-US" altLang="zh-CN" sz="1050" dirty="0">
                <a:solidFill>
                  <a:srgbClr val="C2B498"/>
                </a:solidFill>
                <a:latin typeface="微软雅黑" panose="020B0503020204020204" charset="-122"/>
                <a:ea typeface="微软雅黑" panose="020B0503020204020204" charset="-122"/>
              </a:rPr>
              <a:t>Applicable to enterprise introduction, summary report, sales marketing, chart </a:t>
            </a:r>
            <a:r>
              <a:rPr lang="en-US" altLang="zh-CN" sz="1050" dirty="0" err="1">
                <a:solidFill>
                  <a:srgbClr val="C2B498"/>
                </a:solidFill>
                <a:latin typeface="微软雅黑" panose="020B0503020204020204" charset="-122"/>
                <a:ea typeface="微软雅黑" panose="020B0503020204020204" charset="-122"/>
              </a:rPr>
              <a:t>dataa</a:t>
            </a:r>
          </a:p>
        </p:txBody>
      </p:sp>
      <p:sp>
        <p:nvSpPr>
          <p:cNvPr id="14" name="矩形 13"/>
          <p:cNvSpPr/>
          <p:nvPr/>
        </p:nvSpPr>
        <p:spPr>
          <a:xfrm>
            <a:off x="4418887" y="3589999"/>
            <a:ext cx="3745385" cy="461665"/>
          </a:xfrm>
          <a:prstGeom prst="rect">
            <a:avLst/>
          </a:prstGeom>
        </p:spPr>
        <p:txBody>
          <a:bodyPr wrap="none">
            <a:spAutoFit/>
          </a:bodyPr>
          <a:lstStyle/>
          <a:p>
            <a:pPr algn="ctr">
              <a:spcBef>
                <a:spcPct val="0"/>
              </a:spcBef>
            </a:pPr>
            <a:r>
              <a:rPr lang="en-US" altLang="zh-CN" sz="2400" dirty="0">
                <a:solidFill>
                  <a:srgbClr val="C2B498"/>
                </a:solidFill>
                <a:latin typeface="微软雅黑" panose="020B0503020204020204" charset="-122"/>
                <a:ea typeface="微软雅黑" panose="020B0503020204020204" charset="-122"/>
              </a:rPr>
              <a:t>Please add the title here</a:t>
            </a:r>
          </a:p>
        </p:txBody>
      </p:sp>
      <p:sp>
        <p:nvSpPr>
          <p:cNvPr id="15" name="TextBox 76"/>
          <p:cNvSpPr txBox="1"/>
          <p:nvPr/>
        </p:nvSpPr>
        <p:spPr>
          <a:xfrm>
            <a:off x="4518628" y="3014456"/>
            <a:ext cx="3545903" cy="584775"/>
          </a:xfrm>
          <a:prstGeom prst="rect">
            <a:avLst/>
          </a:prstGeom>
          <a:noFill/>
        </p:spPr>
        <p:txBody>
          <a:bodyPr wrap="square" rtlCol="0">
            <a:spAutoFit/>
          </a:bodyPr>
          <a:lstStyle/>
          <a:p>
            <a:pPr algn="ctr"/>
            <a:r>
              <a:rPr lang="zh-CN" altLang="en-US" sz="3200" dirty="0">
                <a:solidFill>
                  <a:srgbClr val="C2B498"/>
                </a:solidFill>
                <a:latin typeface="微软雅黑" panose="020B0503020204020204" charset="-122"/>
                <a:ea typeface="微软雅黑" panose="020B0503020204020204" charset="-122"/>
              </a:rPr>
              <a:t>请在此添加标题</a:t>
            </a:r>
          </a:p>
        </p:txBody>
      </p:sp>
      <p:sp>
        <p:nvSpPr>
          <p:cNvPr id="16" name="TextBox 76"/>
          <p:cNvSpPr txBox="1"/>
          <p:nvPr/>
        </p:nvSpPr>
        <p:spPr>
          <a:xfrm>
            <a:off x="4518628" y="2100358"/>
            <a:ext cx="3545903" cy="972820"/>
          </a:xfrm>
          <a:prstGeom prst="rect">
            <a:avLst/>
          </a:prstGeom>
          <a:noFill/>
        </p:spPr>
        <p:txBody>
          <a:bodyPr wrap="square" rtlCol="0">
            <a:spAutoFit/>
          </a:bodyPr>
          <a:lstStyle/>
          <a:p>
            <a:pPr algn="ctr"/>
            <a:r>
              <a:rPr lang="zh-CN" altLang="en-US" sz="5400" dirty="0" smtClean="0">
                <a:solidFill>
                  <a:srgbClr val="C2B498"/>
                </a:solidFill>
                <a:latin typeface="微软雅黑" panose="020B0503020204020204" charset="-122"/>
                <a:ea typeface="微软雅黑" panose="020B0503020204020204" charset="-122"/>
              </a:rPr>
              <a:t>第三部分</a:t>
            </a:r>
          </a:p>
        </p:txBody>
      </p:sp>
      <p:sp>
        <p:nvSpPr>
          <p:cNvPr id="4" name="直角三角形 3"/>
          <p:cNvSpPr/>
          <p:nvPr/>
        </p:nvSpPr>
        <p:spPr>
          <a:xfrm>
            <a:off x="0" y="1325670"/>
            <a:ext cx="6109779" cy="5532330"/>
          </a:xfrm>
          <a:prstGeom prst="rtTriangle">
            <a:avLst/>
          </a:prstGeom>
          <a:solidFill>
            <a:srgbClr val="C2B498">
              <a:alpha val="74000"/>
            </a:srgbClr>
          </a:solidFill>
          <a:ln>
            <a:noFill/>
          </a:ln>
          <a:effectLst>
            <a:outerShdw blurRad="190500" dist="127000" dir="18900000" algn="b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5400000" flipV="1">
            <a:off x="8155756" y="83270"/>
            <a:ext cx="4119513" cy="3952973"/>
          </a:xfrm>
          <a:prstGeom prst="rtTriangle">
            <a:avLst/>
          </a:prstGeom>
          <a:solidFill>
            <a:srgbClr val="C2B498">
              <a:alpha val="64000"/>
            </a:srgbClr>
          </a:solid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a:off x="0" y="2658359"/>
            <a:ext cx="4637988" cy="4199641"/>
          </a:xfrm>
          <a:prstGeom prst="rtTriangle">
            <a:avLst/>
          </a:prstGeom>
          <a:solidFill>
            <a:srgbClr val="C2B498">
              <a:alpha val="70000"/>
            </a:srgbClr>
          </a:solidFill>
          <a:ln>
            <a:noFill/>
          </a:ln>
          <a:effectLst>
            <a:outerShdw blurRad="190500" dist="127000" dir="18900000" algn="b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直角三角形 8"/>
          <p:cNvSpPr/>
          <p:nvPr/>
        </p:nvSpPr>
        <p:spPr>
          <a:xfrm rot="5400000" flipV="1">
            <a:off x="9852581" y="-1571"/>
            <a:ext cx="2337847" cy="2340990"/>
          </a:xfrm>
          <a:prstGeom prst="rtTriangle">
            <a:avLst/>
          </a:prstGeom>
          <a:solidFill>
            <a:srgbClr val="C2B498">
              <a:alpha val="79000"/>
            </a:srgbClr>
          </a:solid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transition advTm="6099">
    <p:cov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7" name="shutterstock_178468364.jpg"/>
          <p:cNvPicPr>
            <a:picLocks noGrp="1" noChangeAspect="1"/>
          </p:cNvPicPr>
          <p:nvPr>
            <p:ph type="pic" idx="13"/>
          </p:nvPr>
        </p:nvPicPr>
        <p:blipFill>
          <a:blip r:embed="rId2" cstate="print"/>
          <a:srcRect/>
          <a:stretch>
            <a:fillRect/>
          </a:stretch>
        </p:blipFill>
        <p:spPr>
          <a:xfrm>
            <a:off x="3810" y="0"/>
            <a:ext cx="12197715" cy="6857365"/>
          </a:xfrm>
          <a:prstGeom prst="rect">
            <a:avLst/>
          </a:prstGeom>
        </p:spPr>
      </p:pic>
      <p:sp>
        <p:nvSpPr>
          <p:cNvPr id="588" name="Shape 588"/>
          <p:cNvSpPr/>
          <p:nvPr/>
        </p:nvSpPr>
        <p:spPr>
          <a:xfrm rot="10800000" flipH="1">
            <a:off x="5624822" y="-1"/>
            <a:ext cx="6858001" cy="685800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C2B498"/>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方正姚体" panose="02010601030101010101" charset="-122"/>
              <a:ea typeface="方正姚体" panose="02010601030101010101" charset="-122"/>
            </a:endParaRPr>
          </a:p>
        </p:txBody>
      </p:sp>
      <p:sp>
        <p:nvSpPr>
          <p:cNvPr id="590" name="Shape 590"/>
          <p:cNvSpPr/>
          <p:nvPr/>
        </p:nvSpPr>
        <p:spPr>
          <a:xfrm rot="10800000" flipH="1">
            <a:off x="5748535" y="-1"/>
            <a:ext cx="6610575" cy="661057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25211E"/>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方正姚体" panose="02010601030101010101" charset="-122"/>
              <a:ea typeface="方正姚体" panose="02010601030101010101" charset="-122"/>
            </a:endParaRPr>
          </a:p>
        </p:txBody>
      </p:sp>
      <p:sp>
        <p:nvSpPr>
          <p:cNvPr id="591" name="Shape 591"/>
          <p:cNvSpPr/>
          <p:nvPr/>
        </p:nvSpPr>
        <p:spPr>
          <a:xfrm>
            <a:off x="7850920" y="1677946"/>
            <a:ext cx="2405805" cy="2650490"/>
          </a:xfrm>
          <a:prstGeom prst="rect">
            <a:avLst/>
          </a:prstGeom>
          <a:ln w="12700">
            <a:miter lim="400000"/>
          </a:ln>
        </p:spPr>
        <p:txBody>
          <a:bodyPr lIns="45719" rIns="45719">
            <a:spAutoFit/>
          </a:bodyPr>
          <a:lstStyle>
            <a:lvl1pPr algn="just" defTabSz="1087120">
              <a:lnSpc>
                <a:spcPct val="120000"/>
              </a:lnSpc>
              <a:spcBef>
                <a:spcPts val="500"/>
              </a:spcBef>
              <a:defRPr sz="1400">
                <a:solidFill>
                  <a:srgbClr val="E7E7E7"/>
                </a:solidFill>
                <a:latin typeface="Futura LT Light"/>
                <a:ea typeface="Futura LT Light"/>
                <a:cs typeface="Futura LT Light"/>
                <a:sym typeface="Futura LT Light"/>
              </a:defRPr>
            </a:lvl1pPr>
          </a:lstStyle>
          <a:p>
            <a:r>
              <a:rPr dirty="0">
                <a:latin typeface="方正姚体" panose="02010601030101010101" charset="-122"/>
                <a:ea typeface="方正姚体" panose="02010601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592" name="Shape 592"/>
          <p:cNvSpPr/>
          <p:nvPr/>
        </p:nvSpPr>
        <p:spPr>
          <a:xfrm>
            <a:off x="7332338" y="605396"/>
            <a:ext cx="3442970" cy="762000"/>
          </a:xfrm>
          <a:prstGeom prst="rect">
            <a:avLst/>
          </a:prstGeom>
          <a:ln w="12700">
            <a:miter lim="400000"/>
          </a:ln>
        </p:spPr>
        <p:txBody>
          <a:bodyPr wrap="none" lIns="45719" rIns="45719">
            <a:spAutoFit/>
          </a:bodyPr>
          <a:lstStyle>
            <a:lvl1pPr algn="ctr" defTabSz="457200">
              <a:defRPr sz="4400" cap="all">
                <a:solidFill>
                  <a:srgbClr val="C1B397"/>
                </a:solidFill>
                <a:latin typeface="Futura LT Light"/>
                <a:ea typeface="Futura LT Light"/>
                <a:cs typeface="Futura LT Light"/>
                <a:sym typeface="Futura LT Light"/>
              </a:defRPr>
            </a:lvl1pPr>
          </a:lstStyle>
          <a:p>
            <a:pPr algn="ctr"/>
            <a:r>
              <a:rPr>
                <a:latin typeface="方正姚体" panose="02010601030101010101" charset="-122"/>
                <a:ea typeface="方正姚体" panose="02010601030101010101" charset="-122"/>
              </a:rPr>
              <a:t>此处添加标题</a:t>
            </a:r>
          </a:p>
        </p:txBody>
      </p:sp>
      <p:sp>
        <p:nvSpPr>
          <p:cNvPr id="593" name="Shape 593"/>
          <p:cNvSpPr/>
          <p:nvPr/>
        </p:nvSpPr>
        <p:spPr>
          <a:xfrm>
            <a:off x="7736083" y="447027"/>
            <a:ext cx="2635479" cy="316739"/>
          </a:xfrm>
          <a:prstGeom prst="rect">
            <a:avLst/>
          </a:prstGeom>
          <a:ln w="12700">
            <a:miter lim="400000"/>
          </a:ln>
        </p:spPr>
        <p:txBody>
          <a:bodyPr wrap="none" lIns="45719" rIns="45719">
            <a:spAutoFit/>
          </a:bodyPr>
          <a:lstStyle>
            <a:lvl1pPr algn="ctr" defTabSz="457200">
              <a:defRPr sz="1400" cap="all">
                <a:solidFill>
                  <a:srgbClr val="E7E7E7"/>
                </a:solidFill>
                <a:latin typeface="Futura LT Light"/>
                <a:ea typeface="Futura LT Light"/>
                <a:cs typeface="Futura LT Light"/>
                <a:sym typeface="Futura LT Light"/>
              </a:defRPr>
            </a:lvl1pPr>
          </a:lstStyle>
          <a:p>
            <a:r>
              <a:rPr dirty="0">
                <a:latin typeface="方正姚体" panose="02010601030101010101" charset="-122"/>
                <a:ea typeface="方正姚体" panose="02010601030101010101" charset="-122"/>
              </a:rPr>
              <a:t>innovative and progressive</a:t>
            </a:r>
          </a:p>
        </p:txBody>
      </p:sp>
      <p:grpSp>
        <p:nvGrpSpPr>
          <p:cNvPr id="596" name="Group 596"/>
          <p:cNvGrpSpPr/>
          <p:nvPr/>
        </p:nvGrpSpPr>
        <p:grpSpPr>
          <a:xfrm>
            <a:off x="8415896" y="1544596"/>
            <a:ext cx="1275855" cy="139701"/>
            <a:chOff x="0" y="6350"/>
            <a:chExt cx="1275853" cy="139700"/>
          </a:xfrm>
        </p:grpSpPr>
        <p:sp>
          <p:nvSpPr>
            <p:cNvPr id="594" name="Shape 594"/>
            <p:cNvSpPr/>
            <p:nvPr/>
          </p:nvSpPr>
          <p:spPr>
            <a:xfrm>
              <a:off x="0" y="76200"/>
              <a:ext cx="1275853" cy="0"/>
            </a:xfrm>
            <a:prstGeom prst="line">
              <a:avLst/>
            </a:prstGeom>
            <a:noFill/>
            <a:ln w="12700" cap="flat">
              <a:solidFill>
                <a:srgbClr val="E7E7E7"/>
              </a:solidFill>
              <a:prstDash val="solid"/>
              <a:miter lim="800000"/>
            </a:ln>
            <a:effectLst/>
          </p:spPr>
          <p:txBody>
            <a:bodyPr wrap="square" lIns="45719" tIns="45719" rIns="45719" bIns="45719" numCol="1" anchor="t">
              <a:noAutofit/>
            </a:bodyPr>
            <a:lstStyle/>
            <a:p>
              <a:endParaRPr/>
            </a:p>
          </p:txBody>
        </p:sp>
        <p:sp>
          <p:nvSpPr>
            <p:cNvPr id="595" name="Shape 595"/>
            <p:cNvSpPr/>
            <p:nvPr/>
          </p:nvSpPr>
          <p:spPr>
            <a:xfrm>
              <a:off x="568074" y="6350"/>
              <a:ext cx="139701" cy="13970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E7E7E7"/>
            </a:solidFill>
            <a:ln w="12700" cap="flat">
              <a:noFill/>
              <a:miter lim="400000"/>
            </a:ln>
            <a:effectLst/>
          </p:spPr>
          <p:txBody>
            <a:bodyPr wrap="square" lIns="45719" tIns="45719" rIns="45719" bIns="45719" numCol="1" anchor="ctr">
              <a:noAutofit/>
            </a:bodyPr>
            <a:lstStyle/>
            <a:p>
              <a:endParaRPr>
                <a:latin typeface="方正姚体" panose="02010601030101010101" charset="-122"/>
                <a:ea typeface="方正姚体" panose="02010601030101010101" charset="-122"/>
              </a:endParaRPr>
            </a:p>
          </p:txBody>
        </p:sp>
      </p:grpSp>
    </p:spTree>
  </p:cSld>
  <p:clrMapOvr>
    <a:masterClrMapping/>
  </p:clrMapOvr>
  <p:transition advTm="3027">
    <p:blinds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 name="Shape 803"/>
          <p:cNvSpPr/>
          <p:nvPr/>
        </p:nvSpPr>
        <p:spPr>
          <a:xfrm rot="16200000" flipH="1">
            <a:off x="3592507" y="-2976015"/>
            <a:ext cx="5623477" cy="1157550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C1B397"/>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方正姚体" panose="02010601030101010101" charset="-122"/>
              <a:ea typeface="方正姚体" panose="02010601030101010101" charset="-122"/>
            </a:endParaRPr>
          </a:p>
        </p:txBody>
      </p:sp>
      <p:grpSp>
        <p:nvGrpSpPr>
          <p:cNvPr id="816" name="Group 816"/>
          <p:cNvGrpSpPr/>
          <p:nvPr/>
        </p:nvGrpSpPr>
        <p:grpSpPr>
          <a:xfrm>
            <a:off x="5807513" y="2179412"/>
            <a:ext cx="5503964" cy="3168349"/>
            <a:chOff x="0" y="0"/>
            <a:chExt cx="5503963" cy="3168348"/>
          </a:xfrm>
        </p:grpSpPr>
        <p:sp>
          <p:nvSpPr>
            <p:cNvPr id="804" name="Shape 804"/>
            <p:cNvSpPr/>
            <p:nvPr/>
          </p:nvSpPr>
          <p:spPr>
            <a:xfrm>
              <a:off x="-1" y="3046004"/>
              <a:ext cx="2772367" cy="122345"/>
            </a:xfrm>
            <a:custGeom>
              <a:avLst/>
              <a:gdLst/>
              <a:ahLst/>
              <a:cxnLst>
                <a:cxn ang="0">
                  <a:pos x="wd2" y="hd2"/>
                </a:cxn>
                <a:cxn ang="5400000">
                  <a:pos x="wd2" y="hd2"/>
                </a:cxn>
                <a:cxn ang="10800000">
                  <a:pos x="wd2" y="hd2"/>
                </a:cxn>
                <a:cxn ang="16200000">
                  <a:pos x="wd2" y="hd2"/>
                </a:cxn>
              </a:cxnLst>
              <a:rect l="0" t="0" r="r" b="b"/>
              <a:pathLst>
                <a:path w="21600" h="21600" extrusionOk="0">
                  <a:moveTo>
                    <a:pt x="0" y="8862"/>
                  </a:moveTo>
                  <a:cubicBezTo>
                    <a:pt x="0" y="12738"/>
                    <a:pt x="732" y="21600"/>
                    <a:pt x="1904" y="21600"/>
                  </a:cubicBezTo>
                  <a:cubicBezTo>
                    <a:pt x="3075" y="21600"/>
                    <a:pt x="21600" y="21600"/>
                    <a:pt x="21600" y="21600"/>
                  </a:cubicBezTo>
                  <a:cubicBezTo>
                    <a:pt x="21600" y="0"/>
                    <a:pt x="21600" y="0"/>
                    <a:pt x="21600" y="0"/>
                  </a:cubicBezTo>
                  <a:cubicBezTo>
                    <a:pt x="0" y="0"/>
                    <a:pt x="0" y="0"/>
                    <a:pt x="0" y="0"/>
                  </a:cubicBezTo>
                  <a:lnTo>
                    <a:pt x="0" y="8862"/>
                  </a:lnTo>
                  <a:close/>
                </a:path>
              </a:pathLst>
            </a:custGeom>
            <a:solidFill>
              <a:srgbClr val="B3B4B5"/>
            </a:solidFill>
            <a:ln w="12700" cap="flat">
              <a:noFill/>
              <a:miter lim="400000"/>
            </a:ln>
            <a:effectLst/>
          </p:spPr>
          <p:txBody>
            <a:bodyPr wrap="square" lIns="22859" tIns="22859" rIns="22859" bIns="22859" numCol="1" anchor="t">
              <a:noAutofit/>
            </a:bodyPr>
            <a:lstStyle/>
            <a:p>
              <a:pPr defTabSz="913765">
                <a:defRPr>
                  <a:solidFill>
                    <a:srgbClr val="7F7F7F"/>
                  </a:solidFill>
                  <a:latin typeface="Roboto Light"/>
                  <a:ea typeface="Roboto Light"/>
                  <a:cs typeface="Roboto Light"/>
                  <a:sym typeface="Roboto Light"/>
                </a:defRPr>
              </a:pPr>
              <a:endParaRPr>
                <a:latin typeface="方正姚体" panose="02010601030101010101" charset="-122"/>
                <a:ea typeface="方正姚体" panose="02010601030101010101" charset="-122"/>
              </a:endParaRPr>
            </a:p>
          </p:txBody>
        </p:sp>
        <p:sp>
          <p:nvSpPr>
            <p:cNvPr id="805" name="Shape 805"/>
            <p:cNvSpPr/>
            <p:nvPr/>
          </p:nvSpPr>
          <p:spPr>
            <a:xfrm>
              <a:off x="2731595" y="3046004"/>
              <a:ext cx="2772366" cy="122345"/>
            </a:xfrm>
            <a:custGeom>
              <a:avLst/>
              <a:gdLst/>
              <a:ahLst/>
              <a:cxnLst>
                <a:cxn ang="0">
                  <a:pos x="wd2" y="hd2"/>
                </a:cxn>
                <a:cxn ang="5400000">
                  <a:pos x="wd2" y="hd2"/>
                </a:cxn>
                <a:cxn ang="10800000">
                  <a:pos x="wd2" y="hd2"/>
                </a:cxn>
                <a:cxn ang="16200000">
                  <a:pos x="wd2" y="hd2"/>
                </a:cxn>
              </a:cxnLst>
              <a:rect l="0" t="0" r="r" b="b"/>
              <a:pathLst>
                <a:path w="21600" h="21600" extrusionOk="0">
                  <a:moveTo>
                    <a:pt x="21600" y="8862"/>
                  </a:moveTo>
                  <a:cubicBezTo>
                    <a:pt x="21600" y="12738"/>
                    <a:pt x="20867" y="21600"/>
                    <a:pt x="19694" y="21600"/>
                  </a:cubicBezTo>
                  <a:cubicBezTo>
                    <a:pt x="18521" y="21600"/>
                    <a:pt x="0" y="21600"/>
                    <a:pt x="0" y="21600"/>
                  </a:cubicBezTo>
                  <a:cubicBezTo>
                    <a:pt x="0" y="0"/>
                    <a:pt x="0" y="0"/>
                    <a:pt x="0" y="0"/>
                  </a:cubicBezTo>
                  <a:cubicBezTo>
                    <a:pt x="21600" y="0"/>
                    <a:pt x="21600" y="0"/>
                    <a:pt x="21600" y="0"/>
                  </a:cubicBezTo>
                  <a:lnTo>
                    <a:pt x="21600" y="8862"/>
                  </a:lnTo>
                  <a:close/>
                </a:path>
              </a:pathLst>
            </a:custGeom>
            <a:solidFill>
              <a:srgbClr val="B3B4B5"/>
            </a:solidFill>
            <a:ln w="12700" cap="flat">
              <a:noFill/>
              <a:miter lim="400000"/>
            </a:ln>
            <a:effectLst/>
          </p:spPr>
          <p:txBody>
            <a:bodyPr wrap="square" lIns="22859" tIns="22859" rIns="22859" bIns="22859" numCol="1" anchor="t">
              <a:noAutofit/>
            </a:bodyPr>
            <a:lstStyle/>
            <a:p>
              <a:pPr defTabSz="913765">
                <a:defRPr>
                  <a:solidFill>
                    <a:srgbClr val="7F7F7F"/>
                  </a:solidFill>
                  <a:latin typeface="Roboto Light"/>
                  <a:ea typeface="Roboto Light"/>
                  <a:cs typeface="Roboto Light"/>
                  <a:sym typeface="Roboto Light"/>
                </a:defRPr>
              </a:pPr>
              <a:endParaRPr>
                <a:latin typeface="方正姚体" panose="02010601030101010101" charset="-122"/>
                <a:ea typeface="方正姚体" panose="02010601030101010101" charset="-122"/>
              </a:endParaRPr>
            </a:p>
          </p:txBody>
        </p:sp>
        <p:sp>
          <p:nvSpPr>
            <p:cNvPr id="806" name="Shape 806"/>
            <p:cNvSpPr/>
            <p:nvPr/>
          </p:nvSpPr>
          <p:spPr>
            <a:xfrm>
              <a:off x="542554" y="0"/>
              <a:ext cx="4459621" cy="3055417"/>
            </a:xfrm>
            <a:custGeom>
              <a:avLst/>
              <a:gdLst/>
              <a:ahLst/>
              <a:cxnLst>
                <a:cxn ang="0">
                  <a:pos x="wd2" y="hd2"/>
                </a:cxn>
                <a:cxn ang="5400000">
                  <a:pos x="wd2" y="hd2"/>
                </a:cxn>
                <a:cxn ang="10800000">
                  <a:pos x="wd2" y="hd2"/>
                </a:cxn>
                <a:cxn ang="16200000">
                  <a:pos x="wd2" y="hd2"/>
                </a:cxn>
              </a:cxnLst>
              <a:rect l="0" t="0" r="r" b="b"/>
              <a:pathLst>
                <a:path w="21600" h="21600" extrusionOk="0">
                  <a:moveTo>
                    <a:pt x="20917" y="0"/>
                  </a:moveTo>
                  <a:cubicBezTo>
                    <a:pt x="683" y="0"/>
                    <a:pt x="683" y="0"/>
                    <a:pt x="683" y="0"/>
                  </a:cubicBezTo>
                  <a:cubicBezTo>
                    <a:pt x="304" y="0"/>
                    <a:pt x="0" y="444"/>
                    <a:pt x="0" y="998"/>
                  </a:cubicBezTo>
                  <a:cubicBezTo>
                    <a:pt x="0" y="4834"/>
                    <a:pt x="0" y="4834"/>
                    <a:pt x="0" y="4834"/>
                  </a:cubicBezTo>
                  <a:cubicBezTo>
                    <a:pt x="0" y="20602"/>
                    <a:pt x="0" y="20602"/>
                    <a:pt x="0" y="20602"/>
                  </a:cubicBezTo>
                  <a:cubicBezTo>
                    <a:pt x="0" y="21156"/>
                    <a:pt x="304" y="21600"/>
                    <a:pt x="683" y="21600"/>
                  </a:cubicBezTo>
                  <a:cubicBezTo>
                    <a:pt x="20917" y="21600"/>
                    <a:pt x="20917" y="21600"/>
                    <a:pt x="20917" y="21600"/>
                  </a:cubicBezTo>
                  <a:cubicBezTo>
                    <a:pt x="21296" y="21600"/>
                    <a:pt x="21600" y="21156"/>
                    <a:pt x="21600" y="20602"/>
                  </a:cubicBezTo>
                  <a:cubicBezTo>
                    <a:pt x="21600" y="998"/>
                    <a:pt x="21600" y="998"/>
                    <a:pt x="21600" y="998"/>
                  </a:cubicBezTo>
                  <a:cubicBezTo>
                    <a:pt x="21600" y="444"/>
                    <a:pt x="21296" y="0"/>
                    <a:pt x="20917" y="0"/>
                  </a:cubicBezTo>
                  <a:close/>
                </a:path>
              </a:pathLst>
            </a:custGeom>
            <a:solidFill>
              <a:srgbClr val="D2D3D5"/>
            </a:solidFill>
            <a:ln w="12700" cap="flat">
              <a:noFill/>
              <a:miter lim="400000"/>
            </a:ln>
            <a:effectLst/>
          </p:spPr>
          <p:txBody>
            <a:bodyPr wrap="square" lIns="22859" tIns="22859" rIns="22859" bIns="22859" numCol="1" anchor="t">
              <a:noAutofit/>
            </a:bodyPr>
            <a:lstStyle/>
            <a:p>
              <a:pPr defTabSz="913765">
                <a:defRPr>
                  <a:solidFill>
                    <a:srgbClr val="7F7F7F"/>
                  </a:solidFill>
                  <a:latin typeface="Roboto Light"/>
                  <a:ea typeface="Roboto Light"/>
                  <a:cs typeface="Roboto Light"/>
                  <a:sym typeface="Roboto Light"/>
                </a:defRPr>
              </a:pPr>
              <a:endParaRPr>
                <a:latin typeface="方正姚体" panose="02010601030101010101" charset="-122"/>
                <a:ea typeface="方正姚体" panose="02010601030101010101" charset="-122"/>
              </a:endParaRPr>
            </a:p>
          </p:txBody>
        </p:sp>
        <p:sp>
          <p:nvSpPr>
            <p:cNvPr id="807" name="Shape 807"/>
            <p:cNvSpPr/>
            <p:nvPr/>
          </p:nvSpPr>
          <p:spPr>
            <a:xfrm>
              <a:off x="558236" y="15683"/>
              <a:ext cx="4431398" cy="3024049"/>
            </a:xfrm>
            <a:custGeom>
              <a:avLst/>
              <a:gdLst/>
              <a:ahLst/>
              <a:cxnLst>
                <a:cxn ang="0">
                  <a:pos x="wd2" y="hd2"/>
                </a:cxn>
                <a:cxn ang="5400000">
                  <a:pos x="wd2" y="hd2"/>
                </a:cxn>
                <a:cxn ang="10800000">
                  <a:pos x="wd2" y="hd2"/>
                </a:cxn>
                <a:cxn ang="16200000">
                  <a:pos x="wd2" y="hd2"/>
                </a:cxn>
              </a:cxnLst>
              <a:rect l="0" t="0" r="r" b="b"/>
              <a:pathLst>
                <a:path w="21600" h="21600" extrusionOk="0">
                  <a:moveTo>
                    <a:pt x="611" y="21600"/>
                  </a:moveTo>
                  <a:cubicBezTo>
                    <a:pt x="275" y="21600"/>
                    <a:pt x="0" y="21197"/>
                    <a:pt x="0" y="20704"/>
                  </a:cubicBezTo>
                  <a:cubicBezTo>
                    <a:pt x="0" y="896"/>
                    <a:pt x="0" y="896"/>
                    <a:pt x="0" y="896"/>
                  </a:cubicBezTo>
                  <a:cubicBezTo>
                    <a:pt x="0" y="403"/>
                    <a:pt x="275" y="0"/>
                    <a:pt x="611" y="0"/>
                  </a:cubicBezTo>
                  <a:cubicBezTo>
                    <a:pt x="20974" y="0"/>
                    <a:pt x="20974" y="0"/>
                    <a:pt x="20974" y="0"/>
                  </a:cubicBezTo>
                  <a:cubicBezTo>
                    <a:pt x="21325" y="0"/>
                    <a:pt x="21600" y="403"/>
                    <a:pt x="21600" y="896"/>
                  </a:cubicBezTo>
                  <a:cubicBezTo>
                    <a:pt x="21600" y="20704"/>
                    <a:pt x="21600" y="20704"/>
                    <a:pt x="21600" y="20704"/>
                  </a:cubicBezTo>
                  <a:cubicBezTo>
                    <a:pt x="21600" y="21197"/>
                    <a:pt x="21325" y="21600"/>
                    <a:pt x="20974" y="21600"/>
                  </a:cubicBezTo>
                  <a:lnTo>
                    <a:pt x="611" y="21600"/>
                  </a:lnTo>
                  <a:close/>
                </a:path>
              </a:pathLst>
            </a:custGeom>
            <a:solidFill>
              <a:srgbClr val="D9D9D9"/>
            </a:solidFill>
            <a:ln w="12700" cap="flat">
              <a:noFill/>
              <a:miter lim="400000"/>
            </a:ln>
            <a:effectLst/>
          </p:spPr>
          <p:txBody>
            <a:bodyPr wrap="square" lIns="22859" tIns="22859" rIns="22859" bIns="22859" numCol="1" anchor="t">
              <a:noAutofit/>
            </a:bodyPr>
            <a:lstStyle/>
            <a:p>
              <a:pPr defTabSz="913765">
                <a:defRPr>
                  <a:solidFill>
                    <a:srgbClr val="7F7F7F"/>
                  </a:solidFill>
                  <a:latin typeface="Roboto Light"/>
                  <a:ea typeface="Roboto Light"/>
                  <a:cs typeface="Roboto Light"/>
                  <a:sym typeface="Roboto Light"/>
                </a:defRPr>
              </a:pPr>
              <a:endParaRPr>
                <a:latin typeface="方正姚体" panose="02010601030101010101" charset="-122"/>
                <a:ea typeface="方正姚体" panose="02010601030101010101" charset="-122"/>
              </a:endParaRPr>
            </a:p>
          </p:txBody>
        </p:sp>
        <p:sp>
          <p:nvSpPr>
            <p:cNvPr id="808" name="Shape 808"/>
            <p:cNvSpPr/>
            <p:nvPr/>
          </p:nvSpPr>
          <p:spPr>
            <a:xfrm>
              <a:off x="-1" y="2995812"/>
              <a:ext cx="5503965" cy="100384"/>
            </a:xfrm>
            <a:prstGeom prst="rect">
              <a:avLst/>
            </a:prstGeom>
            <a:solidFill>
              <a:srgbClr val="F2F2F2"/>
            </a:solidFill>
            <a:ln w="12700" cap="flat">
              <a:noFill/>
              <a:miter lim="400000"/>
            </a:ln>
            <a:effectLst/>
          </p:spPr>
          <p:txBody>
            <a:bodyPr wrap="square" lIns="22859" tIns="22859" rIns="22859" bIns="22859" numCol="1" anchor="t">
              <a:noAutofit/>
            </a:bodyPr>
            <a:lstStyle/>
            <a:p>
              <a:pPr defTabSz="913765">
                <a:defRPr>
                  <a:solidFill>
                    <a:srgbClr val="7F7F7F"/>
                  </a:solidFill>
                  <a:latin typeface="Roboto Light"/>
                  <a:ea typeface="Roboto Light"/>
                  <a:cs typeface="Roboto Light"/>
                  <a:sym typeface="Roboto Light"/>
                </a:defRPr>
              </a:pPr>
              <a:endParaRPr>
                <a:latin typeface="方正姚体" panose="02010601030101010101" charset="-122"/>
                <a:ea typeface="方正姚体" panose="02010601030101010101" charset="-122"/>
              </a:endParaRPr>
            </a:p>
          </p:txBody>
        </p:sp>
        <p:sp>
          <p:nvSpPr>
            <p:cNvPr id="809" name="Shape 809"/>
            <p:cNvSpPr/>
            <p:nvPr/>
          </p:nvSpPr>
          <p:spPr>
            <a:xfrm>
              <a:off x="2355255" y="2995812"/>
              <a:ext cx="790313" cy="5646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71" y="12000"/>
                    <a:pt x="943" y="21600"/>
                    <a:pt x="1886" y="21600"/>
                  </a:cubicBezTo>
                  <a:cubicBezTo>
                    <a:pt x="19714" y="21600"/>
                    <a:pt x="19714" y="21600"/>
                    <a:pt x="19714" y="21600"/>
                  </a:cubicBezTo>
                  <a:cubicBezTo>
                    <a:pt x="20657" y="21600"/>
                    <a:pt x="21429" y="12000"/>
                    <a:pt x="21600" y="0"/>
                  </a:cubicBezTo>
                  <a:lnTo>
                    <a:pt x="0" y="0"/>
                  </a:lnTo>
                  <a:close/>
                </a:path>
              </a:pathLst>
            </a:custGeom>
            <a:solidFill>
              <a:srgbClr val="B3B4B5"/>
            </a:solidFill>
            <a:ln w="12700" cap="flat">
              <a:noFill/>
              <a:miter lim="400000"/>
            </a:ln>
            <a:effectLst/>
          </p:spPr>
          <p:txBody>
            <a:bodyPr wrap="square" lIns="22859" tIns="22859" rIns="22859" bIns="22859" numCol="1" anchor="t">
              <a:noAutofit/>
            </a:bodyPr>
            <a:lstStyle/>
            <a:p>
              <a:pPr defTabSz="913765">
                <a:defRPr>
                  <a:solidFill>
                    <a:srgbClr val="7F7F7F"/>
                  </a:solidFill>
                  <a:latin typeface="Roboto Light"/>
                  <a:ea typeface="Roboto Light"/>
                  <a:cs typeface="Roboto Light"/>
                  <a:sym typeface="Roboto Light"/>
                </a:defRPr>
              </a:pPr>
              <a:endParaRPr>
                <a:latin typeface="方正姚体" panose="02010601030101010101" charset="-122"/>
                <a:ea typeface="方正姚体" panose="02010601030101010101" charset="-122"/>
              </a:endParaRPr>
            </a:p>
          </p:txBody>
        </p:sp>
        <p:sp>
          <p:nvSpPr>
            <p:cNvPr id="810" name="Shape 810"/>
            <p:cNvSpPr/>
            <p:nvPr/>
          </p:nvSpPr>
          <p:spPr>
            <a:xfrm>
              <a:off x="705635" y="207040"/>
              <a:ext cx="4136598" cy="2613105"/>
            </a:xfrm>
            <a:prstGeom prst="rect">
              <a:avLst/>
            </a:prstGeom>
            <a:solidFill>
              <a:srgbClr val="F2F2F2"/>
            </a:solidFill>
            <a:ln w="12700" cap="flat">
              <a:noFill/>
              <a:miter lim="400000"/>
            </a:ln>
            <a:effectLst/>
          </p:spPr>
          <p:txBody>
            <a:bodyPr wrap="square" lIns="22859" tIns="22859" rIns="22859" bIns="22859" numCol="1" anchor="t">
              <a:noAutofit/>
            </a:bodyPr>
            <a:lstStyle/>
            <a:p>
              <a:pPr defTabSz="913765">
                <a:defRPr>
                  <a:solidFill>
                    <a:srgbClr val="7F7F7F"/>
                  </a:solidFill>
                  <a:latin typeface="Roboto Light"/>
                  <a:ea typeface="Roboto Light"/>
                  <a:cs typeface="Roboto Light"/>
                  <a:sym typeface="Roboto Light"/>
                </a:defRPr>
              </a:pPr>
              <a:endParaRPr>
                <a:latin typeface="方正姚体" panose="02010601030101010101" charset="-122"/>
                <a:ea typeface="方正姚体" panose="02010601030101010101" charset="-122"/>
              </a:endParaRPr>
            </a:p>
          </p:txBody>
        </p:sp>
        <p:sp>
          <p:nvSpPr>
            <p:cNvPr id="811" name="Shape 811"/>
            <p:cNvSpPr/>
            <p:nvPr/>
          </p:nvSpPr>
          <p:spPr>
            <a:xfrm>
              <a:off x="2747277" y="97245"/>
              <a:ext cx="47044" cy="47057"/>
            </a:xfrm>
            <a:prstGeom prst="ellipse">
              <a:avLst/>
            </a:prstGeom>
            <a:solidFill>
              <a:srgbClr val="2C2C2C"/>
            </a:solidFill>
            <a:ln w="12700" cap="flat">
              <a:noFill/>
              <a:miter lim="400000"/>
            </a:ln>
            <a:effectLst/>
          </p:spPr>
          <p:txBody>
            <a:bodyPr wrap="square" lIns="22859" tIns="22859" rIns="22859" bIns="22859" numCol="1" anchor="t">
              <a:noAutofit/>
            </a:bodyPr>
            <a:lstStyle/>
            <a:p>
              <a:pPr defTabSz="913765">
                <a:defRPr>
                  <a:solidFill>
                    <a:srgbClr val="7F7F7F"/>
                  </a:solidFill>
                  <a:latin typeface="Roboto Light"/>
                  <a:ea typeface="Roboto Light"/>
                  <a:cs typeface="Roboto Light"/>
                  <a:sym typeface="Roboto Light"/>
                </a:defRPr>
              </a:pPr>
              <a:endParaRPr>
                <a:latin typeface="方正姚体" panose="02010601030101010101" charset="-122"/>
                <a:ea typeface="方正姚体" panose="02010601030101010101" charset="-122"/>
              </a:endParaRPr>
            </a:p>
          </p:txBody>
        </p:sp>
        <p:sp>
          <p:nvSpPr>
            <p:cNvPr id="812" name="Shape 812"/>
            <p:cNvSpPr/>
            <p:nvPr/>
          </p:nvSpPr>
          <p:spPr>
            <a:xfrm>
              <a:off x="2747277" y="94109"/>
              <a:ext cx="47044" cy="43919"/>
            </a:xfrm>
            <a:prstGeom prst="ellipse">
              <a:avLst/>
            </a:prstGeom>
            <a:solidFill>
              <a:srgbClr val="0A0A0A"/>
            </a:solidFill>
            <a:ln w="12700" cap="flat">
              <a:noFill/>
              <a:miter lim="400000"/>
            </a:ln>
            <a:effectLst/>
          </p:spPr>
          <p:txBody>
            <a:bodyPr wrap="square" lIns="22859" tIns="22859" rIns="22859" bIns="22859" numCol="1" anchor="t">
              <a:noAutofit/>
            </a:bodyPr>
            <a:lstStyle/>
            <a:p>
              <a:pPr defTabSz="913765">
                <a:defRPr>
                  <a:solidFill>
                    <a:srgbClr val="7F7F7F"/>
                  </a:solidFill>
                  <a:latin typeface="Roboto Light"/>
                  <a:ea typeface="Roboto Light"/>
                  <a:cs typeface="Roboto Light"/>
                  <a:sym typeface="Roboto Light"/>
                </a:defRPr>
              </a:pPr>
              <a:endParaRPr>
                <a:latin typeface="方正姚体" panose="02010601030101010101" charset="-122"/>
                <a:ea typeface="方正姚体" panose="02010601030101010101" charset="-122"/>
              </a:endParaRPr>
            </a:p>
          </p:txBody>
        </p:sp>
        <p:sp>
          <p:nvSpPr>
            <p:cNvPr id="813" name="Shape 813"/>
            <p:cNvSpPr/>
            <p:nvPr/>
          </p:nvSpPr>
          <p:spPr>
            <a:xfrm>
              <a:off x="2756683" y="100382"/>
              <a:ext cx="28228" cy="31371"/>
            </a:xfrm>
            <a:prstGeom prst="ellipse">
              <a:avLst/>
            </a:prstGeom>
            <a:solidFill>
              <a:srgbClr val="000000"/>
            </a:solidFill>
            <a:ln w="12700" cap="flat">
              <a:noFill/>
              <a:miter lim="400000"/>
            </a:ln>
            <a:effectLst/>
          </p:spPr>
          <p:txBody>
            <a:bodyPr wrap="square" lIns="22859" tIns="22859" rIns="22859" bIns="22859" numCol="1" anchor="t">
              <a:noAutofit/>
            </a:bodyPr>
            <a:lstStyle/>
            <a:p>
              <a:pPr defTabSz="913765">
                <a:defRPr>
                  <a:solidFill>
                    <a:srgbClr val="7F7F7F"/>
                  </a:solidFill>
                  <a:latin typeface="Roboto Light"/>
                  <a:ea typeface="Roboto Light"/>
                  <a:cs typeface="Roboto Light"/>
                  <a:sym typeface="Roboto Light"/>
                </a:defRPr>
              </a:pPr>
              <a:endParaRPr>
                <a:latin typeface="方正姚体" panose="02010601030101010101" charset="-122"/>
                <a:ea typeface="方正姚体" panose="02010601030101010101" charset="-122"/>
              </a:endParaRPr>
            </a:p>
          </p:txBody>
        </p:sp>
        <p:sp>
          <p:nvSpPr>
            <p:cNvPr id="814" name="Shape 814"/>
            <p:cNvSpPr/>
            <p:nvPr/>
          </p:nvSpPr>
          <p:spPr>
            <a:xfrm>
              <a:off x="2762956" y="109793"/>
              <a:ext cx="15683" cy="15687"/>
            </a:xfrm>
            <a:prstGeom prst="ellipse">
              <a:avLst/>
            </a:prstGeom>
            <a:solidFill>
              <a:srgbClr val="2C99B4"/>
            </a:solidFill>
            <a:ln w="12700" cap="flat">
              <a:noFill/>
              <a:miter lim="400000"/>
            </a:ln>
            <a:effectLst/>
          </p:spPr>
          <p:txBody>
            <a:bodyPr wrap="square" lIns="22859" tIns="22859" rIns="22859" bIns="22859" numCol="1" anchor="t">
              <a:noAutofit/>
            </a:bodyPr>
            <a:lstStyle/>
            <a:p>
              <a:pPr defTabSz="913765">
                <a:defRPr>
                  <a:solidFill>
                    <a:srgbClr val="7F7F7F"/>
                  </a:solidFill>
                  <a:latin typeface="Roboto Light"/>
                  <a:ea typeface="Roboto Light"/>
                  <a:cs typeface="Roboto Light"/>
                  <a:sym typeface="Roboto Light"/>
                </a:defRPr>
              </a:pPr>
              <a:endParaRPr>
                <a:latin typeface="方正姚体" panose="02010601030101010101" charset="-122"/>
                <a:ea typeface="方正姚体" panose="02010601030101010101" charset="-122"/>
              </a:endParaRPr>
            </a:p>
          </p:txBody>
        </p:sp>
        <p:sp>
          <p:nvSpPr>
            <p:cNvPr id="815" name="Shape 815"/>
            <p:cNvSpPr/>
            <p:nvPr/>
          </p:nvSpPr>
          <p:spPr>
            <a:xfrm>
              <a:off x="2767622" y="112893"/>
              <a:ext cx="6351" cy="635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21600" y="21600"/>
                  </a:lnTo>
                  <a:lnTo>
                    <a:pt x="0" y="10800"/>
                  </a:lnTo>
                  <a:lnTo>
                    <a:pt x="21600" y="0"/>
                  </a:lnTo>
                  <a:lnTo>
                    <a:pt x="21600" y="10800"/>
                  </a:lnTo>
                  <a:close/>
                </a:path>
              </a:pathLst>
            </a:custGeom>
            <a:solidFill>
              <a:srgbClr val="FFFFFF"/>
            </a:solidFill>
            <a:ln w="12700" cap="flat">
              <a:noFill/>
              <a:miter lim="400000"/>
            </a:ln>
            <a:effectLst/>
          </p:spPr>
          <p:txBody>
            <a:bodyPr wrap="square" lIns="22859" tIns="22859" rIns="22859" bIns="22859" numCol="1" anchor="t">
              <a:noAutofit/>
            </a:bodyPr>
            <a:lstStyle/>
            <a:p>
              <a:pPr defTabSz="913765">
                <a:defRPr>
                  <a:solidFill>
                    <a:srgbClr val="7F7F7F"/>
                  </a:solidFill>
                  <a:latin typeface="Roboto Light"/>
                  <a:ea typeface="Roboto Light"/>
                  <a:cs typeface="Roboto Light"/>
                  <a:sym typeface="Roboto Light"/>
                </a:defRPr>
              </a:pPr>
              <a:endParaRPr>
                <a:latin typeface="方正姚体" panose="02010601030101010101" charset="-122"/>
                <a:ea typeface="方正姚体" panose="02010601030101010101" charset="-122"/>
              </a:endParaRPr>
            </a:p>
          </p:txBody>
        </p:sp>
      </p:grpSp>
      <p:grpSp>
        <p:nvGrpSpPr>
          <p:cNvPr id="4" name="组合 3"/>
          <p:cNvGrpSpPr/>
          <p:nvPr/>
        </p:nvGrpSpPr>
        <p:grpSpPr>
          <a:xfrm>
            <a:off x="731465" y="2203813"/>
            <a:ext cx="4646598" cy="1272892"/>
            <a:chOff x="731465" y="2203813"/>
            <a:chExt cx="4646598" cy="1272892"/>
          </a:xfrm>
        </p:grpSpPr>
        <p:sp>
          <p:nvSpPr>
            <p:cNvPr id="817" name="Shape 817"/>
            <p:cNvSpPr/>
            <p:nvPr/>
          </p:nvSpPr>
          <p:spPr>
            <a:xfrm>
              <a:off x="1562156" y="2606755"/>
              <a:ext cx="3815907" cy="869950"/>
            </a:xfrm>
            <a:prstGeom prst="rect">
              <a:avLst/>
            </a:prstGeom>
            <a:ln w="12700">
              <a:miter lim="400000"/>
            </a:ln>
          </p:spPr>
          <p:txBody>
            <a:bodyPr lIns="54372" tIns="54372" rIns="54372" bIns="54372">
              <a:spAutoFit/>
            </a:bodyPr>
            <a:lstStyle>
              <a:lvl1pPr defTabSz="543560">
                <a:lnSpc>
                  <a:spcPts val="2000"/>
                </a:lnSpc>
                <a:spcBef>
                  <a:spcPts val="200"/>
                </a:spcBef>
                <a:defRPr sz="1200">
                  <a:solidFill>
                    <a:srgbClr val="7F7F7F"/>
                  </a:solidFill>
                  <a:latin typeface="Futura LT Medium"/>
                  <a:ea typeface="Futura LT Medium"/>
                  <a:cs typeface="Futura LT Medium"/>
                  <a:sym typeface="Futura LT Medium"/>
                </a:defRPr>
              </a:lvl1pPr>
            </a:lstStyle>
            <a:p>
              <a:r>
                <a:rPr>
                  <a:latin typeface="方正姚体" panose="02010601030101010101" charset="-122"/>
                  <a:ea typeface="方正姚体" panose="02010601030101010101" charset="-122"/>
                </a:rPr>
                <a:t>您的内容打在这里，或者通过复制您的文本后，在此框中选择粘贴，并选择只保留文字。您的内容打在这里，或者通过复制您的文本后，在此框中</a:t>
              </a:r>
            </a:p>
          </p:txBody>
        </p:sp>
        <p:sp>
          <p:nvSpPr>
            <p:cNvPr id="818" name="Shape 818"/>
            <p:cNvSpPr/>
            <p:nvPr/>
          </p:nvSpPr>
          <p:spPr>
            <a:xfrm>
              <a:off x="1620942" y="2321639"/>
              <a:ext cx="1263650" cy="227330"/>
            </a:xfrm>
            <a:prstGeom prst="rect">
              <a:avLst/>
            </a:prstGeom>
            <a:ln w="12700">
              <a:miter lim="400000"/>
            </a:ln>
          </p:spPr>
          <p:txBody>
            <a:bodyPr wrap="none" lIns="22859" tIns="22859" rIns="22859" bIns="22859" anchor="ctr">
              <a:spAutoFit/>
            </a:bodyPr>
            <a:lstStyle>
              <a:lvl1pPr defTabSz="913765">
                <a:defRPr sz="1200">
                  <a:latin typeface="Futura LT Medium"/>
                  <a:ea typeface="Futura LT Medium"/>
                  <a:cs typeface="Futura LT Medium"/>
                  <a:sym typeface="Futura LT Medium"/>
                </a:defRPr>
              </a:lvl1pPr>
            </a:lstStyle>
            <a:p>
              <a:pPr algn="l"/>
              <a:r>
                <a:rPr dirty="0">
                  <a:latin typeface="方正姚体" panose="02010601030101010101" charset="-122"/>
                  <a:ea typeface="方正姚体" panose="02010601030101010101" charset="-122"/>
                </a:rPr>
                <a:t>单击此处添加标题</a:t>
              </a:r>
            </a:p>
          </p:txBody>
        </p:sp>
        <p:sp>
          <p:nvSpPr>
            <p:cNvPr id="823" name="Shape 823"/>
            <p:cNvSpPr/>
            <p:nvPr/>
          </p:nvSpPr>
          <p:spPr>
            <a:xfrm>
              <a:off x="731465" y="2203813"/>
              <a:ext cx="675031" cy="734317"/>
            </a:xfrm>
            <a:prstGeom prst="rect">
              <a:avLst/>
            </a:prstGeom>
            <a:ln w="12700">
              <a:miter lim="400000"/>
            </a:ln>
          </p:spPr>
          <p:txBody>
            <a:bodyPr wrap="none" lIns="22859" tIns="22859" rIns="22859" bIns="22859">
              <a:spAutoFit/>
            </a:bodyPr>
            <a:lstStyle>
              <a:lvl1pPr algn="ctr" defTabSz="913765">
                <a:defRPr sz="4200">
                  <a:latin typeface="Futura LT Medium"/>
                  <a:ea typeface="Futura LT Medium"/>
                  <a:cs typeface="Futura LT Medium"/>
                  <a:sym typeface="Futura LT Medium"/>
                </a:defRPr>
              </a:lvl1pPr>
            </a:lstStyle>
            <a:p>
              <a:r>
                <a:rPr>
                  <a:latin typeface="方正姚体" panose="02010601030101010101" charset="-122"/>
                  <a:ea typeface="方正姚体" panose="02010601030101010101" charset="-122"/>
                </a:rPr>
                <a:t>01</a:t>
              </a:r>
            </a:p>
          </p:txBody>
        </p:sp>
      </p:grpSp>
      <p:grpSp>
        <p:nvGrpSpPr>
          <p:cNvPr id="6" name="组合 5"/>
          <p:cNvGrpSpPr/>
          <p:nvPr/>
        </p:nvGrpSpPr>
        <p:grpSpPr>
          <a:xfrm>
            <a:off x="731465" y="4876734"/>
            <a:ext cx="4697958" cy="1268488"/>
            <a:chOff x="731465" y="4876734"/>
            <a:chExt cx="4697958" cy="1268488"/>
          </a:xfrm>
        </p:grpSpPr>
        <p:sp>
          <p:nvSpPr>
            <p:cNvPr id="821" name="Shape 821"/>
            <p:cNvSpPr/>
            <p:nvPr/>
          </p:nvSpPr>
          <p:spPr>
            <a:xfrm>
              <a:off x="1613517" y="5275272"/>
              <a:ext cx="3815906" cy="869950"/>
            </a:xfrm>
            <a:prstGeom prst="rect">
              <a:avLst/>
            </a:prstGeom>
            <a:ln w="12700">
              <a:miter lim="400000"/>
            </a:ln>
          </p:spPr>
          <p:txBody>
            <a:bodyPr lIns="54372" tIns="54372" rIns="54372" bIns="54372">
              <a:spAutoFit/>
            </a:bodyPr>
            <a:lstStyle>
              <a:lvl1pPr defTabSz="543560">
                <a:lnSpc>
                  <a:spcPts val="2000"/>
                </a:lnSpc>
                <a:spcBef>
                  <a:spcPts val="200"/>
                </a:spcBef>
                <a:defRPr sz="1200">
                  <a:solidFill>
                    <a:srgbClr val="7F7F7F"/>
                  </a:solidFill>
                  <a:latin typeface="Futura LT Medium"/>
                  <a:ea typeface="Futura LT Medium"/>
                  <a:cs typeface="Futura LT Medium"/>
                  <a:sym typeface="Futura LT Medium"/>
                </a:defRPr>
              </a:lvl1pPr>
            </a:lstStyle>
            <a:p>
              <a:r>
                <a:rPr>
                  <a:latin typeface="方正姚体" panose="02010601030101010101" charset="-122"/>
                  <a:ea typeface="方正姚体" panose="02010601030101010101" charset="-122"/>
                </a:rPr>
                <a:t>您的内容打在这里，或者通过复制您的文本后，在此框中选择粘贴，并选择只保留文字。您的内容打在这里，或者通过复制您的文本后，在此框中</a:t>
              </a:r>
            </a:p>
          </p:txBody>
        </p:sp>
        <p:sp>
          <p:nvSpPr>
            <p:cNvPr id="822" name="Shape 822"/>
            <p:cNvSpPr/>
            <p:nvPr/>
          </p:nvSpPr>
          <p:spPr>
            <a:xfrm>
              <a:off x="1672302" y="4990157"/>
              <a:ext cx="1263650" cy="227330"/>
            </a:xfrm>
            <a:prstGeom prst="rect">
              <a:avLst/>
            </a:prstGeom>
            <a:ln w="12700">
              <a:miter lim="400000"/>
            </a:ln>
          </p:spPr>
          <p:txBody>
            <a:bodyPr wrap="none" lIns="22859" tIns="22859" rIns="22859" bIns="22859" anchor="ctr">
              <a:spAutoFit/>
            </a:bodyPr>
            <a:lstStyle>
              <a:lvl1pPr defTabSz="913765">
                <a:defRPr sz="1200">
                  <a:latin typeface="Futura LT Medium"/>
                  <a:ea typeface="Futura LT Medium"/>
                  <a:cs typeface="Futura LT Medium"/>
                  <a:sym typeface="Futura LT Medium"/>
                </a:defRPr>
              </a:lvl1pPr>
            </a:lstStyle>
            <a:p>
              <a:pPr algn="l"/>
              <a:r>
                <a:rPr>
                  <a:latin typeface="方正姚体" panose="02010601030101010101" charset="-122"/>
                  <a:ea typeface="方正姚体" panose="02010601030101010101" charset="-122"/>
                </a:rPr>
                <a:t>单击此处添加标题</a:t>
              </a:r>
            </a:p>
          </p:txBody>
        </p:sp>
        <p:sp>
          <p:nvSpPr>
            <p:cNvPr id="824" name="Shape 824"/>
            <p:cNvSpPr/>
            <p:nvPr/>
          </p:nvSpPr>
          <p:spPr>
            <a:xfrm>
              <a:off x="731465" y="4876734"/>
              <a:ext cx="675031" cy="734317"/>
            </a:xfrm>
            <a:prstGeom prst="rect">
              <a:avLst/>
            </a:prstGeom>
            <a:ln w="12700">
              <a:miter lim="400000"/>
            </a:ln>
          </p:spPr>
          <p:txBody>
            <a:bodyPr wrap="none" lIns="22859" tIns="22859" rIns="22859" bIns="22859">
              <a:spAutoFit/>
            </a:bodyPr>
            <a:lstStyle>
              <a:lvl1pPr algn="ctr" defTabSz="913765">
                <a:defRPr sz="4200">
                  <a:latin typeface="Futura LT Medium"/>
                  <a:ea typeface="Futura LT Medium"/>
                  <a:cs typeface="Futura LT Medium"/>
                  <a:sym typeface="Futura LT Medium"/>
                </a:defRPr>
              </a:lvl1pPr>
            </a:lstStyle>
            <a:p>
              <a:r>
                <a:rPr>
                  <a:latin typeface="方正姚体" panose="02010601030101010101" charset="-122"/>
                  <a:ea typeface="方正姚体" panose="02010601030101010101" charset="-122"/>
                </a:rPr>
                <a:t>03</a:t>
              </a:r>
            </a:p>
          </p:txBody>
        </p:sp>
      </p:grpSp>
      <p:grpSp>
        <p:nvGrpSpPr>
          <p:cNvPr id="5" name="组合 4"/>
          <p:cNvGrpSpPr/>
          <p:nvPr/>
        </p:nvGrpSpPr>
        <p:grpSpPr>
          <a:xfrm>
            <a:off x="731465" y="3513754"/>
            <a:ext cx="4678058" cy="1305707"/>
            <a:chOff x="731465" y="3513754"/>
            <a:chExt cx="4678058" cy="1305707"/>
          </a:xfrm>
        </p:grpSpPr>
        <p:sp>
          <p:nvSpPr>
            <p:cNvPr id="819" name="Shape 819"/>
            <p:cNvSpPr/>
            <p:nvPr/>
          </p:nvSpPr>
          <p:spPr>
            <a:xfrm>
              <a:off x="1593617" y="3949511"/>
              <a:ext cx="3815906" cy="869950"/>
            </a:xfrm>
            <a:prstGeom prst="rect">
              <a:avLst/>
            </a:prstGeom>
            <a:ln w="12700">
              <a:miter lim="400000"/>
            </a:ln>
          </p:spPr>
          <p:txBody>
            <a:bodyPr lIns="54372" tIns="54372" rIns="54372" bIns="54372">
              <a:spAutoFit/>
            </a:bodyPr>
            <a:lstStyle>
              <a:lvl1pPr defTabSz="543560">
                <a:lnSpc>
                  <a:spcPts val="2000"/>
                </a:lnSpc>
                <a:spcBef>
                  <a:spcPts val="200"/>
                </a:spcBef>
                <a:defRPr sz="1200">
                  <a:solidFill>
                    <a:srgbClr val="7F7F7F"/>
                  </a:solidFill>
                  <a:latin typeface="Futura LT Medium"/>
                  <a:ea typeface="Futura LT Medium"/>
                  <a:cs typeface="Futura LT Medium"/>
                  <a:sym typeface="Futura LT Medium"/>
                </a:defRPr>
              </a:lvl1pPr>
            </a:lstStyle>
            <a:p>
              <a:r>
                <a:rPr>
                  <a:latin typeface="方正姚体" panose="02010601030101010101" charset="-122"/>
                  <a:ea typeface="方正姚体" panose="02010601030101010101" charset="-122"/>
                </a:rPr>
                <a:t>您的内容打在这里，或者通过复制您的文本后，在此框中选择粘贴，并选择只保留文字。您的内容打在这里，或者通过复制您的文本后，在此框中</a:t>
              </a:r>
            </a:p>
          </p:txBody>
        </p:sp>
        <p:sp>
          <p:nvSpPr>
            <p:cNvPr id="820" name="Shape 820"/>
            <p:cNvSpPr/>
            <p:nvPr/>
          </p:nvSpPr>
          <p:spPr>
            <a:xfrm>
              <a:off x="1652403" y="3664395"/>
              <a:ext cx="1263650" cy="227330"/>
            </a:xfrm>
            <a:prstGeom prst="rect">
              <a:avLst/>
            </a:prstGeom>
            <a:ln w="12700">
              <a:miter lim="400000"/>
            </a:ln>
          </p:spPr>
          <p:txBody>
            <a:bodyPr wrap="none" lIns="22859" tIns="22859" rIns="22859" bIns="22859" anchor="ctr">
              <a:spAutoFit/>
            </a:bodyPr>
            <a:lstStyle>
              <a:lvl1pPr defTabSz="913765">
                <a:defRPr sz="1200">
                  <a:latin typeface="Futura LT Medium"/>
                  <a:ea typeface="Futura LT Medium"/>
                  <a:cs typeface="Futura LT Medium"/>
                  <a:sym typeface="Futura LT Medium"/>
                </a:defRPr>
              </a:lvl1pPr>
            </a:lstStyle>
            <a:p>
              <a:pPr algn="l"/>
              <a:r>
                <a:rPr>
                  <a:latin typeface="方正姚体" panose="02010601030101010101" charset="-122"/>
                  <a:ea typeface="方正姚体" panose="02010601030101010101" charset="-122"/>
                </a:rPr>
                <a:t>单击此处添加标题</a:t>
              </a:r>
            </a:p>
          </p:txBody>
        </p:sp>
        <p:sp>
          <p:nvSpPr>
            <p:cNvPr id="825" name="Shape 825"/>
            <p:cNvSpPr/>
            <p:nvPr/>
          </p:nvSpPr>
          <p:spPr>
            <a:xfrm>
              <a:off x="731465" y="3513754"/>
              <a:ext cx="675031" cy="734317"/>
            </a:xfrm>
            <a:prstGeom prst="rect">
              <a:avLst/>
            </a:prstGeom>
            <a:ln w="12700">
              <a:miter lim="400000"/>
            </a:ln>
          </p:spPr>
          <p:txBody>
            <a:bodyPr wrap="none" lIns="22859" tIns="22859" rIns="22859" bIns="22859">
              <a:spAutoFit/>
            </a:bodyPr>
            <a:lstStyle>
              <a:lvl1pPr algn="ctr" defTabSz="913765">
                <a:defRPr sz="4200">
                  <a:latin typeface="Futura LT Medium"/>
                  <a:ea typeface="Futura LT Medium"/>
                  <a:cs typeface="Futura LT Medium"/>
                  <a:sym typeface="Futura LT Medium"/>
                </a:defRPr>
              </a:lvl1pPr>
            </a:lstStyle>
            <a:p>
              <a:r>
                <a:rPr>
                  <a:latin typeface="方正姚体" panose="02010601030101010101" charset="-122"/>
                  <a:ea typeface="方正姚体" panose="02010601030101010101" charset="-122"/>
                </a:rPr>
                <a:t>02</a:t>
              </a:r>
            </a:p>
          </p:txBody>
        </p:sp>
      </p:grpSp>
      <p:pic>
        <p:nvPicPr>
          <p:cNvPr id="826" name="63453453453453434-(6).jpg"/>
          <p:cNvPicPr>
            <a:picLocks noGrp="1" noChangeAspect="1"/>
          </p:cNvPicPr>
          <p:nvPr>
            <p:ph type="pic" idx="13"/>
          </p:nvPr>
        </p:nvPicPr>
        <p:blipFill>
          <a:blip r:embed="rId2" cstate="screen">
            <a:extLst>
              <a:ext uri="{28A0092B-C50C-407E-A947-70E740481C1C}">
                <a14:useLocalDpi xmlns:a14="http://schemas.microsoft.com/office/drawing/2010/main"/>
              </a:ext>
            </a:extLst>
          </a:blip>
          <a:srcRect/>
          <a:stretch>
            <a:fillRect/>
          </a:stretch>
        </p:blipFill>
        <p:spPr>
          <a:xfrm>
            <a:off x="6513195" y="2386330"/>
            <a:ext cx="4136390" cy="2613025"/>
          </a:xfrm>
          <a:prstGeom prst="rect">
            <a:avLst/>
          </a:prstGeom>
        </p:spPr>
      </p:pic>
      <p:sp>
        <p:nvSpPr>
          <p:cNvPr id="827" name="Shape 827"/>
          <p:cNvSpPr/>
          <p:nvPr/>
        </p:nvSpPr>
        <p:spPr>
          <a:xfrm>
            <a:off x="4397375" y="244004"/>
            <a:ext cx="3397250" cy="715010"/>
          </a:xfrm>
          <a:prstGeom prst="rect">
            <a:avLst/>
          </a:prstGeom>
          <a:ln w="12700">
            <a:miter lim="400000"/>
          </a:ln>
        </p:spPr>
        <p:txBody>
          <a:bodyPr wrap="none" lIns="22859" tIns="22859" rIns="22859" bIns="22859">
            <a:spAutoFit/>
          </a:bodyPr>
          <a:lstStyle>
            <a:lvl1pPr algn="ctr" defTabSz="913765">
              <a:defRPr sz="4400" cap="all">
                <a:solidFill>
                  <a:srgbClr val="FFFFFF"/>
                </a:solidFill>
                <a:latin typeface="Futura LT Light"/>
                <a:ea typeface="Futura LT Light"/>
                <a:cs typeface="Futura LT Light"/>
                <a:sym typeface="Futura LT Light"/>
              </a:defRPr>
            </a:lvl1pPr>
          </a:lstStyle>
          <a:p>
            <a:pPr algn="ctr"/>
            <a:r>
              <a:rPr dirty="0">
                <a:latin typeface="方正姚体" panose="02010601030101010101" charset="-122"/>
                <a:ea typeface="方正姚体" panose="02010601030101010101" charset="-122"/>
              </a:rPr>
              <a:t>此处添加标题</a:t>
            </a:r>
          </a:p>
        </p:txBody>
      </p:sp>
      <p:sp>
        <p:nvSpPr>
          <p:cNvPr id="828" name="Shape 828"/>
          <p:cNvSpPr/>
          <p:nvPr/>
        </p:nvSpPr>
        <p:spPr>
          <a:xfrm>
            <a:off x="5379548" y="1074410"/>
            <a:ext cx="1432904" cy="261621"/>
          </a:xfrm>
          <a:prstGeom prst="rect">
            <a:avLst/>
          </a:prstGeom>
          <a:ln w="12700">
            <a:miter lim="400000"/>
          </a:ln>
        </p:spPr>
        <p:txBody>
          <a:bodyPr wrap="none" lIns="22859" tIns="22859" rIns="22859" bIns="22859" anchor="ctr">
            <a:spAutoFit/>
          </a:bodyPr>
          <a:lstStyle>
            <a:lvl1pPr algn="ctr" defTabSz="913765">
              <a:defRPr sz="1400" cap="all">
                <a:solidFill>
                  <a:srgbClr val="E7E7E7"/>
                </a:solidFill>
                <a:latin typeface="Lato Light"/>
                <a:ea typeface="Lato Light"/>
                <a:cs typeface="Lato Light"/>
                <a:sym typeface="Lato Light"/>
              </a:defRPr>
            </a:lvl1pPr>
          </a:lstStyle>
          <a:p>
            <a:r>
              <a:rPr dirty="0">
                <a:latin typeface="方正姚体" panose="02010601030101010101" charset="-122"/>
                <a:ea typeface="方正姚体" panose="02010601030101010101" charset="-122"/>
              </a:rPr>
              <a:t>fashion in life</a:t>
            </a:r>
          </a:p>
        </p:txBody>
      </p:sp>
      <p:grpSp>
        <p:nvGrpSpPr>
          <p:cNvPr id="831" name="Group 831"/>
          <p:cNvGrpSpPr/>
          <p:nvPr/>
        </p:nvGrpSpPr>
        <p:grpSpPr>
          <a:xfrm>
            <a:off x="5458073" y="937934"/>
            <a:ext cx="1275855" cy="139701"/>
            <a:chOff x="0" y="6350"/>
            <a:chExt cx="1275853" cy="139700"/>
          </a:xfrm>
        </p:grpSpPr>
        <p:sp>
          <p:nvSpPr>
            <p:cNvPr id="829" name="Shape 829"/>
            <p:cNvSpPr/>
            <p:nvPr/>
          </p:nvSpPr>
          <p:spPr>
            <a:xfrm>
              <a:off x="0" y="76200"/>
              <a:ext cx="1275853" cy="0"/>
            </a:xfrm>
            <a:prstGeom prst="line">
              <a:avLst/>
            </a:prstGeom>
            <a:noFill/>
            <a:ln w="12700" cap="flat">
              <a:solidFill>
                <a:srgbClr val="E7E7E7"/>
              </a:solidFill>
              <a:prstDash val="solid"/>
              <a:miter lim="800000"/>
            </a:ln>
            <a:effectLst/>
          </p:spPr>
          <p:txBody>
            <a:bodyPr wrap="square" lIns="45719" tIns="45719" rIns="45719" bIns="45719" numCol="1" anchor="t">
              <a:noAutofit/>
            </a:bodyPr>
            <a:lstStyle/>
            <a:p>
              <a:endParaRPr/>
            </a:p>
          </p:txBody>
        </p:sp>
        <p:sp>
          <p:nvSpPr>
            <p:cNvPr id="830" name="Shape 830"/>
            <p:cNvSpPr/>
            <p:nvPr/>
          </p:nvSpPr>
          <p:spPr>
            <a:xfrm>
              <a:off x="568075" y="6350"/>
              <a:ext cx="139701" cy="13970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E7E7E7"/>
            </a:solidFill>
            <a:ln w="3175" cap="flat">
              <a:noFill/>
              <a:miter lim="400000"/>
            </a:ln>
            <a:effectLst/>
          </p:spPr>
          <p:txBody>
            <a:bodyPr wrap="square" lIns="45719" tIns="45719" rIns="45719" bIns="45719" numCol="1" anchor="ctr">
              <a:noAutofit/>
            </a:bodyPr>
            <a:lstStyle/>
            <a:p>
              <a:pPr>
                <a:defRPr>
                  <a:solidFill>
                    <a:srgbClr val="E7E7E7"/>
                  </a:solidFill>
                </a:defRPr>
              </a:pPr>
              <a:endParaRPr>
                <a:latin typeface="方正姚体" panose="02010601030101010101" charset="-122"/>
                <a:ea typeface="方正姚体" panose="02010601030101010101" charset="-122"/>
              </a:endParaRPr>
            </a:p>
          </p:txBody>
        </p:sp>
      </p:grpSp>
    </p:spTree>
  </p:cSld>
  <p:clrMapOvr>
    <a:masterClrMapping/>
  </p:clrMapOvr>
  <p:transition advTm="3338">
    <p:checke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3" name="shutterstock_120618907.jpg"/>
          <p:cNvPicPr>
            <a:picLocks noGrp="1" noChangeAspect="1"/>
          </p:cNvPicPr>
          <p:nvPr>
            <p:ph type="pic" idx="13"/>
          </p:nvPr>
        </p:nvPicPr>
        <p:blipFill>
          <a:blip r:embed="rId3" cstate="print"/>
          <a:srcRect/>
          <a:stretch>
            <a:fillRect/>
          </a:stretch>
        </p:blipFill>
        <p:spPr>
          <a:xfrm>
            <a:off x="-10160" y="1905"/>
            <a:ext cx="12216130" cy="6854190"/>
          </a:xfrm>
          <a:prstGeom prst="rect">
            <a:avLst/>
          </a:prstGeom>
        </p:spPr>
      </p:pic>
      <p:sp>
        <p:nvSpPr>
          <p:cNvPr id="754" name="Shape 754"/>
          <p:cNvSpPr/>
          <p:nvPr/>
        </p:nvSpPr>
        <p:spPr>
          <a:xfrm>
            <a:off x="6348157" y="1785"/>
            <a:ext cx="368307" cy="6854430"/>
          </a:xfrm>
          <a:prstGeom prst="rect">
            <a:avLst/>
          </a:prstGeom>
          <a:solidFill>
            <a:srgbClr val="C2B498">
              <a:alpha val="79602"/>
            </a:srgbClr>
          </a:solidFill>
          <a:ln w="3175">
            <a:miter lim="400000"/>
          </a:ln>
        </p:spPr>
        <p:txBody>
          <a:bodyPr lIns="45719" rIns="45719" anchor="ctr"/>
          <a:lstStyle/>
          <a:p>
            <a:pPr algn="ctr">
              <a:defRPr>
                <a:solidFill>
                  <a:srgbClr val="FFFFFF"/>
                </a:solidFill>
              </a:defRPr>
            </a:pPr>
            <a:endParaRPr>
              <a:latin typeface="方正姚体" panose="02010601030101010101" charset="-122"/>
              <a:ea typeface="方正姚体" panose="02010601030101010101" charset="-122"/>
            </a:endParaRPr>
          </a:p>
        </p:txBody>
      </p:sp>
      <p:sp>
        <p:nvSpPr>
          <p:cNvPr id="755" name="Shape 755"/>
          <p:cNvSpPr/>
          <p:nvPr/>
        </p:nvSpPr>
        <p:spPr>
          <a:xfrm>
            <a:off x="5979850" y="1785"/>
            <a:ext cx="368308" cy="6854430"/>
          </a:xfrm>
          <a:prstGeom prst="rect">
            <a:avLst/>
          </a:prstGeom>
          <a:solidFill>
            <a:srgbClr val="9E937B">
              <a:alpha val="79906"/>
            </a:srgbClr>
          </a:solidFill>
          <a:ln w="3175">
            <a:miter lim="400000"/>
          </a:ln>
        </p:spPr>
        <p:txBody>
          <a:bodyPr lIns="45719" rIns="45719" anchor="ctr"/>
          <a:lstStyle/>
          <a:p>
            <a:pPr algn="ctr">
              <a:defRPr>
                <a:solidFill>
                  <a:srgbClr val="FFFFFF"/>
                </a:solidFill>
              </a:defRPr>
            </a:pPr>
            <a:endParaRPr>
              <a:latin typeface="方正姚体" panose="02010601030101010101" charset="-122"/>
              <a:ea typeface="方正姚体" panose="02010601030101010101" charset="-122"/>
            </a:endParaRPr>
          </a:p>
        </p:txBody>
      </p:sp>
      <p:sp>
        <p:nvSpPr>
          <p:cNvPr id="756" name="Shape 756"/>
          <p:cNvSpPr/>
          <p:nvPr/>
        </p:nvSpPr>
        <p:spPr>
          <a:xfrm>
            <a:off x="5611543" y="1785"/>
            <a:ext cx="368308" cy="6854430"/>
          </a:xfrm>
          <a:prstGeom prst="rect">
            <a:avLst/>
          </a:prstGeom>
          <a:solidFill>
            <a:srgbClr val="C2B498">
              <a:alpha val="79602"/>
            </a:srgbClr>
          </a:solidFill>
          <a:ln w="3175">
            <a:miter lim="400000"/>
          </a:ln>
        </p:spPr>
        <p:txBody>
          <a:bodyPr lIns="45719" rIns="45719" anchor="ctr"/>
          <a:lstStyle/>
          <a:p>
            <a:pPr algn="ctr">
              <a:defRPr>
                <a:solidFill>
                  <a:srgbClr val="FFFFFF"/>
                </a:solidFill>
              </a:defRPr>
            </a:pPr>
            <a:endParaRPr>
              <a:latin typeface="方正姚体" panose="02010601030101010101" charset="-122"/>
              <a:ea typeface="方正姚体" panose="02010601030101010101" charset="-122"/>
            </a:endParaRPr>
          </a:p>
        </p:txBody>
      </p:sp>
      <p:sp>
        <p:nvSpPr>
          <p:cNvPr id="757" name="Shape 757"/>
          <p:cNvSpPr/>
          <p:nvPr/>
        </p:nvSpPr>
        <p:spPr>
          <a:xfrm>
            <a:off x="5243236" y="1785"/>
            <a:ext cx="368308" cy="6854430"/>
          </a:xfrm>
          <a:prstGeom prst="rect">
            <a:avLst/>
          </a:prstGeom>
          <a:solidFill>
            <a:srgbClr val="9E937B">
              <a:alpha val="79906"/>
            </a:srgbClr>
          </a:solidFill>
          <a:ln w="3175">
            <a:miter lim="400000"/>
          </a:ln>
        </p:spPr>
        <p:txBody>
          <a:bodyPr lIns="45719" rIns="45719" anchor="ctr"/>
          <a:lstStyle/>
          <a:p>
            <a:pPr algn="ctr">
              <a:defRPr>
                <a:solidFill>
                  <a:srgbClr val="FFFFFF"/>
                </a:solidFill>
              </a:defRPr>
            </a:pPr>
            <a:endParaRPr>
              <a:latin typeface="方正姚体" panose="02010601030101010101" charset="-122"/>
              <a:ea typeface="方正姚体" panose="02010601030101010101" charset="-122"/>
            </a:endParaRPr>
          </a:p>
        </p:txBody>
      </p:sp>
      <p:sp>
        <p:nvSpPr>
          <p:cNvPr id="758" name="Shape 758"/>
          <p:cNvSpPr/>
          <p:nvPr/>
        </p:nvSpPr>
        <p:spPr>
          <a:xfrm>
            <a:off x="4874929" y="1785"/>
            <a:ext cx="368308" cy="6854430"/>
          </a:xfrm>
          <a:prstGeom prst="rect">
            <a:avLst/>
          </a:prstGeom>
          <a:solidFill>
            <a:srgbClr val="C2B498">
              <a:alpha val="79602"/>
            </a:srgbClr>
          </a:solidFill>
          <a:ln w="3175">
            <a:miter lim="400000"/>
          </a:ln>
        </p:spPr>
        <p:txBody>
          <a:bodyPr lIns="45719" rIns="45719" anchor="ctr"/>
          <a:lstStyle/>
          <a:p>
            <a:pPr algn="ctr">
              <a:defRPr>
                <a:solidFill>
                  <a:srgbClr val="FFFFFF"/>
                </a:solidFill>
              </a:defRPr>
            </a:pPr>
            <a:endParaRPr>
              <a:latin typeface="方正姚体" panose="02010601030101010101" charset="-122"/>
              <a:ea typeface="方正姚体" panose="02010601030101010101" charset="-122"/>
            </a:endParaRPr>
          </a:p>
        </p:txBody>
      </p:sp>
      <p:sp>
        <p:nvSpPr>
          <p:cNvPr id="759" name="Shape 759"/>
          <p:cNvSpPr/>
          <p:nvPr/>
        </p:nvSpPr>
        <p:spPr>
          <a:xfrm>
            <a:off x="4506622" y="1785"/>
            <a:ext cx="368308" cy="6854430"/>
          </a:xfrm>
          <a:prstGeom prst="rect">
            <a:avLst/>
          </a:prstGeom>
          <a:solidFill>
            <a:srgbClr val="9E937B">
              <a:alpha val="79906"/>
            </a:srgbClr>
          </a:solidFill>
          <a:ln w="3175">
            <a:miter lim="400000"/>
          </a:ln>
        </p:spPr>
        <p:txBody>
          <a:bodyPr lIns="45719" rIns="45719" anchor="ctr"/>
          <a:lstStyle/>
          <a:p>
            <a:pPr algn="ctr">
              <a:defRPr>
                <a:solidFill>
                  <a:srgbClr val="FFFFFF"/>
                </a:solidFill>
              </a:defRPr>
            </a:pPr>
            <a:endParaRPr>
              <a:latin typeface="方正姚体" panose="02010601030101010101" charset="-122"/>
              <a:ea typeface="方正姚体" panose="02010601030101010101" charset="-122"/>
            </a:endParaRPr>
          </a:p>
        </p:txBody>
      </p:sp>
      <p:sp>
        <p:nvSpPr>
          <p:cNvPr id="760" name="Shape 760"/>
          <p:cNvSpPr/>
          <p:nvPr/>
        </p:nvSpPr>
        <p:spPr>
          <a:xfrm>
            <a:off x="6716395" y="1905"/>
            <a:ext cx="5489575" cy="6854190"/>
          </a:xfrm>
          <a:prstGeom prst="rect">
            <a:avLst/>
          </a:prstGeom>
          <a:solidFill>
            <a:srgbClr val="9E937B">
              <a:alpha val="79906"/>
            </a:srgbClr>
          </a:solidFill>
          <a:ln w="3175">
            <a:miter lim="400000"/>
          </a:ln>
        </p:spPr>
        <p:txBody>
          <a:bodyPr lIns="45719" rIns="45719" anchor="ctr"/>
          <a:lstStyle/>
          <a:p>
            <a:pPr algn="ctr">
              <a:defRPr>
                <a:solidFill>
                  <a:srgbClr val="FFFFFF"/>
                </a:solidFill>
              </a:defRPr>
            </a:pPr>
            <a:endParaRPr>
              <a:latin typeface="方正姚体" panose="02010601030101010101" charset="-122"/>
              <a:ea typeface="方正姚体" panose="02010601030101010101" charset="-122"/>
            </a:endParaRPr>
          </a:p>
        </p:txBody>
      </p:sp>
      <p:sp>
        <p:nvSpPr>
          <p:cNvPr id="761" name="Shape 761"/>
          <p:cNvSpPr/>
          <p:nvPr/>
        </p:nvSpPr>
        <p:spPr>
          <a:xfrm>
            <a:off x="7038483" y="1785"/>
            <a:ext cx="4845702" cy="6854430"/>
          </a:xfrm>
          <a:prstGeom prst="rect">
            <a:avLst/>
          </a:prstGeom>
          <a:solidFill>
            <a:srgbClr val="25211E">
              <a:alpha val="79602"/>
            </a:srgbClr>
          </a:solidFill>
          <a:ln w="3175">
            <a:miter lim="400000"/>
          </a:ln>
        </p:spPr>
        <p:txBody>
          <a:bodyPr lIns="45719" rIns="45719" anchor="ctr"/>
          <a:lstStyle/>
          <a:p>
            <a:pPr algn="ctr">
              <a:defRPr>
                <a:solidFill>
                  <a:srgbClr val="FFFFFF"/>
                </a:solidFill>
              </a:defRPr>
            </a:pPr>
            <a:endParaRPr>
              <a:latin typeface="方正姚体" panose="02010601030101010101" charset="-122"/>
              <a:ea typeface="方正姚体" panose="02010601030101010101" charset="-122"/>
            </a:endParaRPr>
          </a:p>
        </p:txBody>
      </p:sp>
      <p:grpSp>
        <p:nvGrpSpPr>
          <p:cNvPr id="764" name="Group 764"/>
          <p:cNvGrpSpPr/>
          <p:nvPr/>
        </p:nvGrpSpPr>
        <p:grpSpPr>
          <a:xfrm>
            <a:off x="7417912" y="3038618"/>
            <a:ext cx="928131" cy="360176"/>
            <a:chOff x="0" y="0"/>
            <a:chExt cx="928130" cy="360174"/>
          </a:xfrm>
        </p:grpSpPr>
        <p:sp>
          <p:nvSpPr>
            <p:cNvPr id="762" name="Shape 762"/>
            <p:cNvSpPr/>
            <p:nvPr/>
          </p:nvSpPr>
          <p:spPr>
            <a:xfrm>
              <a:off x="0" y="0"/>
              <a:ext cx="928131" cy="360175"/>
            </a:xfrm>
            <a:prstGeom prst="roundRect">
              <a:avLst>
                <a:gd name="adj" fmla="val 16667"/>
              </a:avLst>
            </a:prstGeom>
            <a:solidFill>
              <a:srgbClr val="C1B397"/>
            </a:solidFill>
            <a:ln w="12700" cap="flat">
              <a:noFill/>
              <a:miter lim="400000"/>
            </a:ln>
            <a:effectLst/>
          </p:spPr>
          <p:txBody>
            <a:bodyPr wrap="square" lIns="45719" tIns="45719" rIns="45719" bIns="45719" numCol="1" anchor="ctr">
              <a:noAutofit/>
            </a:bodyPr>
            <a:lstStyle/>
            <a:p>
              <a:pPr algn="ctr">
                <a:defRPr sz="1400" b="1">
                  <a:solidFill>
                    <a:srgbClr val="FFFFFF"/>
                  </a:solidFill>
                </a:defRPr>
              </a:pPr>
              <a:endParaRPr>
                <a:latin typeface="方正姚体" panose="02010601030101010101" charset="-122"/>
                <a:ea typeface="方正姚体" panose="02010601030101010101" charset="-122"/>
              </a:endParaRPr>
            </a:p>
          </p:txBody>
        </p:sp>
        <p:sp>
          <p:nvSpPr>
            <p:cNvPr id="763" name="Shape 763"/>
            <p:cNvSpPr/>
            <p:nvPr/>
          </p:nvSpPr>
          <p:spPr>
            <a:xfrm>
              <a:off x="0" y="33413"/>
              <a:ext cx="912811" cy="293348"/>
            </a:xfrm>
            <a:prstGeom prst="rect">
              <a:avLst/>
            </a:prstGeom>
            <a:noFill/>
            <a:ln w="12700" cap="flat">
              <a:noFill/>
              <a:miter lim="400000"/>
            </a:ln>
            <a:effectLst/>
          </p:spPr>
          <p:txBody>
            <a:bodyPr wrap="square" lIns="45719" tIns="45719" rIns="45719" bIns="45719" numCol="1" anchor="ctr">
              <a:noAutofit/>
            </a:bodyPr>
            <a:lstStyle>
              <a:lvl1pPr algn="ctr">
                <a:defRPr sz="1400" cap="all">
                  <a:solidFill>
                    <a:srgbClr val="FFFFFF"/>
                  </a:solidFill>
                  <a:latin typeface="Futura LT Medium"/>
                  <a:ea typeface="Futura LT Medium"/>
                  <a:cs typeface="Futura LT Medium"/>
                  <a:sym typeface="Futura LT Medium"/>
                </a:defRPr>
              </a:lvl1pPr>
            </a:lstStyle>
            <a:p>
              <a:r>
                <a:rPr>
                  <a:latin typeface="方正姚体" panose="02010601030101010101" charset="-122"/>
                  <a:ea typeface="方正姚体" panose="02010601030101010101" charset="-122"/>
                </a:rPr>
                <a:t>new</a:t>
              </a:r>
            </a:p>
          </p:txBody>
        </p:sp>
      </p:grpSp>
      <p:sp>
        <p:nvSpPr>
          <p:cNvPr id="766" name="Shape 766"/>
          <p:cNvSpPr/>
          <p:nvPr/>
        </p:nvSpPr>
        <p:spPr>
          <a:xfrm>
            <a:off x="7418070" y="4633595"/>
            <a:ext cx="3450590" cy="1115060"/>
          </a:xfrm>
          <a:prstGeom prst="rect">
            <a:avLst/>
          </a:prstGeom>
          <a:ln w="12700">
            <a:miter lim="400000"/>
          </a:ln>
        </p:spPr>
        <p:txBody>
          <a:bodyPr wrap="square" lIns="45719" rIns="45719">
            <a:spAutoFit/>
          </a:bodyPr>
          <a:lstStyle>
            <a:lvl1pPr defTabSz="1087120">
              <a:lnSpc>
                <a:spcPct val="120000"/>
              </a:lnSpc>
              <a:spcBef>
                <a:spcPts val="500"/>
              </a:spcBef>
              <a:defRPr sz="1400">
                <a:solidFill>
                  <a:srgbClr val="FFFFFF"/>
                </a:solidFill>
                <a:latin typeface="Futura LT Light"/>
                <a:ea typeface="Futura LT Light"/>
                <a:cs typeface="Futura LT Light"/>
                <a:sym typeface="Futura LT Light"/>
              </a:defRPr>
            </a:lvl1pPr>
          </a:lstStyle>
          <a:p>
            <a:r>
              <a:rPr dirty="0">
                <a:latin typeface="方正姚体" panose="02010601030101010101" charset="-122"/>
                <a:ea typeface="方正姚体" panose="02010601030101010101" charset="-122"/>
              </a:rPr>
              <a:t>您的内容打在这里，或者通过复制您的文本后，在此框中选择粘贴，并选择只保留文字。您的内容打在这里，或者通过复制您的文本后，在此框中</a:t>
            </a:r>
          </a:p>
        </p:txBody>
      </p:sp>
      <p:sp>
        <p:nvSpPr>
          <p:cNvPr id="767" name="Shape 767"/>
          <p:cNvSpPr/>
          <p:nvPr/>
        </p:nvSpPr>
        <p:spPr>
          <a:xfrm>
            <a:off x="7417912" y="3659213"/>
            <a:ext cx="3442970" cy="762000"/>
          </a:xfrm>
          <a:prstGeom prst="rect">
            <a:avLst/>
          </a:prstGeom>
          <a:ln w="12700">
            <a:miter lim="400000"/>
          </a:ln>
        </p:spPr>
        <p:txBody>
          <a:bodyPr wrap="none" lIns="45719" rIns="45719">
            <a:spAutoFit/>
          </a:bodyPr>
          <a:lstStyle>
            <a:lvl1pPr defTabSz="457200">
              <a:defRPr sz="4400" cap="all">
                <a:solidFill>
                  <a:srgbClr val="C1B397"/>
                </a:solidFill>
                <a:latin typeface="Futura LT Light"/>
                <a:ea typeface="Futura LT Light"/>
                <a:cs typeface="Futura LT Light"/>
                <a:sym typeface="Futura LT Light"/>
              </a:defRPr>
            </a:lvl1pPr>
          </a:lstStyle>
          <a:p>
            <a:pPr algn="l"/>
            <a:r>
              <a:rPr dirty="0">
                <a:latin typeface="方正姚体" panose="02010601030101010101" charset="-122"/>
                <a:ea typeface="方正姚体" panose="02010601030101010101" charset="-122"/>
              </a:rPr>
              <a:t>此处添加标题</a:t>
            </a:r>
          </a:p>
        </p:txBody>
      </p:sp>
      <p:sp>
        <p:nvSpPr>
          <p:cNvPr id="768" name="Shape 768"/>
          <p:cNvSpPr/>
          <p:nvPr/>
        </p:nvSpPr>
        <p:spPr>
          <a:xfrm>
            <a:off x="7417912" y="3500843"/>
            <a:ext cx="1411504" cy="316740"/>
          </a:xfrm>
          <a:prstGeom prst="rect">
            <a:avLst/>
          </a:prstGeom>
          <a:ln w="12700">
            <a:miter lim="400000"/>
          </a:ln>
        </p:spPr>
        <p:txBody>
          <a:bodyPr wrap="none" lIns="45719" rIns="45719">
            <a:spAutoFit/>
          </a:bodyPr>
          <a:lstStyle>
            <a:lvl1pPr defTabSz="457200">
              <a:defRPr sz="1400" cap="all">
                <a:solidFill>
                  <a:srgbClr val="E7E7E7"/>
                </a:solidFill>
                <a:latin typeface="Futura LT Light"/>
                <a:ea typeface="Futura LT Light"/>
                <a:cs typeface="Futura LT Light"/>
                <a:sym typeface="Futura LT Light"/>
              </a:defRPr>
            </a:lvl1pPr>
          </a:lstStyle>
          <a:p>
            <a:r>
              <a:rPr dirty="0">
                <a:latin typeface="方正姚体" panose="02010601030101010101" charset="-122"/>
                <a:ea typeface="方正姚体" panose="02010601030101010101" charset="-122"/>
              </a:rPr>
              <a:t>fashion in life</a:t>
            </a:r>
          </a:p>
        </p:txBody>
      </p:sp>
      <p:sp>
        <p:nvSpPr>
          <p:cNvPr id="769" name="Shape 769"/>
          <p:cNvSpPr/>
          <p:nvPr/>
        </p:nvSpPr>
        <p:spPr>
          <a:xfrm>
            <a:off x="7417912" y="4548092"/>
            <a:ext cx="1275854" cy="1"/>
          </a:xfrm>
          <a:prstGeom prst="line">
            <a:avLst/>
          </a:prstGeom>
          <a:ln>
            <a:solidFill>
              <a:srgbClr val="E7E7E7"/>
            </a:solidFill>
            <a:miter/>
          </a:ln>
        </p:spPr>
        <p:txBody>
          <a:bodyPr lIns="45719" rIns="45719"/>
          <a:lstStyle/>
          <a:p>
            <a:endParaRPr/>
          </a:p>
        </p:txBody>
      </p:sp>
    </p:spTree>
    <p:custDataLst>
      <p:tags r:id="rId1"/>
    </p:custDataLst>
  </p:cSld>
  <p:clrMapOvr>
    <a:masterClrMapping/>
  </p:clrMapOvr>
  <p:transition advTm="12464">
    <p:comb/>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6" name="shutterstock_259261346.jpg"/>
          <p:cNvPicPr>
            <a:picLocks noGrp="1" noChangeAspect="1"/>
          </p:cNvPicPr>
          <p:nvPr>
            <p:ph type="pic" idx="16"/>
          </p:nvPr>
        </p:nvPicPr>
        <p:blipFill>
          <a:blip r:embed="rId2" cstate="screen">
            <a:extLst>
              <a:ext uri="{28A0092B-C50C-407E-A947-70E740481C1C}">
                <a14:useLocalDpi xmlns:a14="http://schemas.microsoft.com/office/drawing/2010/main"/>
              </a:ext>
            </a:extLst>
          </a:blip>
          <a:srcRect/>
          <a:stretch>
            <a:fillRect/>
          </a:stretch>
        </p:blipFill>
        <p:spPr>
          <a:xfrm>
            <a:off x="5613400" y="0"/>
            <a:ext cx="4315460" cy="3233420"/>
          </a:xfrm>
          <a:prstGeom prst="rect">
            <a:avLst/>
          </a:prstGeom>
        </p:spPr>
      </p:pic>
      <p:pic>
        <p:nvPicPr>
          <p:cNvPr id="637" name="shutterstock_197352698.jpg"/>
          <p:cNvPicPr>
            <a:picLocks noGrp="1"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274310" y="3376960"/>
            <a:ext cx="2653991" cy="3481040"/>
          </a:xfrm>
          <a:prstGeom prst="rect">
            <a:avLst/>
          </a:prstGeom>
          <a:ln w="12700">
            <a:miter lim="400000"/>
            <a:headEnd/>
            <a:tailEnd/>
          </a:ln>
        </p:spPr>
      </p:pic>
      <p:pic>
        <p:nvPicPr>
          <p:cNvPr id="638" name="63453453453453434-(24).jpg"/>
          <p:cNvPicPr>
            <a:picLocks noGrp="1"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0062116" y="1672682"/>
            <a:ext cx="2129884" cy="1561172"/>
          </a:xfrm>
          <a:prstGeom prst="rect">
            <a:avLst/>
          </a:prstGeom>
          <a:ln w="12700">
            <a:miter lim="400000"/>
            <a:headEnd/>
            <a:tailEnd/>
          </a:ln>
        </p:spPr>
      </p:pic>
      <p:pic>
        <p:nvPicPr>
          <p:cNvPr id="639" name="shutterstock_233254369.jpg"/>
          <p:cNvPicPr>
            <a:picLocks noGrp="1"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5613321" y="3376960"/>
            <a:ext cx="1504874" cy="1529577"/>
          </a:xfrm>
          <a:prstGeom prst="rect">
            <a:avLst/>
          </a:prstGeom>
          <a:ln w="12700">
            <a:miter lim="400000"/>
            <a:headEnd/>
            <a:tailEnd/>
          </a:ln>
        </p:spPr>
      </p:pic>
      <p:sp>
        <p:nvSpPr>
          <p:cNvPr id="12" name="Shape 618"/>
          <p:cNvSpPr/>
          <p:nvPr/>
        </p:nvSpPr>
        <p:spPr>
          <a:xfrm>
            <a:off x="0" y="-1"/>
            <a:ext cx="5033055" cy="6858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1004"/>
                </a:lnTo>
                <a:lnTo>
                  <a:pt x="6924" y="19275"/>
                </a:lnTo>
                <a:lnTo>
                  <a:pt x="0" y="21600"/>
                </a:lnTo>
                <a:close/>
              </a:path>
            </a:pathLst>
          </a:custGeom>
          <a:solidFill>
            <a:srgbClr val="C2B498"/>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方正姚体" panose="02010601030101010101" charset="-122"/>
              <a:ea typeface="方正姚体" panose="02010601030101010101" charset="-122"/>
            </a:endParaRPr>
          </a:p>
        </p:txBody>
      </p:sp>
      <p:sp>
        <p:nvSpPr>
          <p:cNvPr id="13" name="Shape 620"/>
          <p:cNvSpPr/>
          <p:nvPr/>
        </p:nvSpPr>
        <p:spPr>
          <a:xfrm>
            <a:off x="-5953" y="-1"/>
            <a:ext cx="4611424" cy="6858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60"/>
                </a:lnTo>
                <a:lnTo>
                  <a:pt x="7514" y="19275"/>
                </a:lnTo>
                <a:lnTo>
                  <a:pt x="0" y="21600"/>
                </a:lnTo>
                <a:close/>
              </a:path>
            </a:pathLst>
          </a:custGeom>
          <a:solidFill>
            <a:srgbClr val="25211E"/>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方正姚体" panose="02010601030101010101" charset="-122"/>
              <a:ea typeface="方正姚体" panose="02010601030101010101" charset="-122"/>
            </a:endParaRPr>
          </a:p>
        </p:txBody>
      </p:sp>
      <p:sp>
        <p:nvSpPr>
          <p:cNvPr id="14" name="Shape 622"/>
          <p:cNvSpPr/>
          <p:nvPr/>
        </p:nvSpPr>
        <p:spPr>
          <a:xfrm>
            <a:off x="307975" y="1966595"/>
            <a:ext cx="2082165" cy="3162300"/>
          </a:xfrm>
          <a:prstGeom prst="rect">
            <a:avLst/>
          </a:prstGeom>
          <a:ln w="12700">
            <a:miter lim="400000"/>
          </a:ln>
        </p:spPr>
        <p:txBody>
          <a:bodyPr wrap="square" lIns="45719" rIns="45719">
            <a:spAutoFit/>
          </a:bodyPr>
          <a:lstStyle>
            <a:lvl1pPr algn="just" defTabSz="1087120">
              <a:lnSpc>
                <a:spcPct val="120000"/>
              </a:lnSpc>
              <a:spcBef>
                <a:spcPts val="500"/>
              </a:spcBef>
              <a:defRPr sz="1400">
                <a:solidFill>
                  <a:srgbClr val="E7E7E7"/>
                </a:solidFill>
                <a:latin typeface="Futura LT Light"/>
                <a:ea typeface="Futura LT Light"/>
                <a:cs typeface="Futura LT Light"/>
                <a:sym typeface="Futura LT Light"/>
              </a:defRPr>
            </a:lvl1pPr>
          </a:lstStyle>
          <a:p>
            <a:r>
              <a:rPr dirty="0">
                <a:latin typeface="方正姚体" panose="02010601030101010101" charset="-122"/>
                <a:ea typeface="方正姚体" panose="02010601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15" name="Shape 623"/>
          <p:cNvSpPr/>
          <p:nvPr/>
        </p:nvSpPr>
        <p:spPr>
          <a:xfrm>
            <a:off x="266441" y="894272"/>
            <a:ext cx="3442970" cy="762000"/>
          </a:xfrm>
          <a:prstGeom prst="rect">
            <a:avLst/>
          </a:prstGeom>
          <a:ln w="12700">
            <a:miter lim="400000"/>
          </a:ln>
        </p:spPr>
        <p:txBody>
          <a:bodyPr wrap="none" lIns="45719" rIns="45719">
            <a:spAutoFit/>
          </a:bodyPr>
          <a:lstStyle>
            <a:lvl1pPr defTabSz="457200">
              <a:defRPr sz="4400" cap="all">
                <a:solidFill>
                  <a:srgbClr val="C1B397"/>
                </a:solidFill>
                <a:latin typeface="Futura LT Light"/>
                <a:ea typeface="Futura LT Light"/>
                <a:cs typeface="Futura LT Light"/>
                <a:sym typeface="Futura LT Light"/>
              </a:defRPr>
            </a:lvl1pPr>
          </a:lstStyle>
          <a:p>
            <a:pPr algn="l"/>
            <a:r>
              <a:rPr dirty="0">
                <a:latin typeface="方正姚体" panose="02010601030101010101" charset="-122"/>
                <a:ea typeface="方正姚体" panose="02010601030101010101" charset="-122"/>
              </a:rPr>
              <a:t>此处添加标题</a:t>
            </a:r>
          </a:p>
        </p:txBody>
      </p:sp>
      <p:sp>
        <p:nvSpPr>
          <p:cNvPr id="16" name="Shape 624"/>
          <p:cNvSpPr/>
          <p:nvPr/>
        </p:nvSpPr>
        <p:spPr>
          <a:xfrm>
            <a:off x="308133" y="735903"/>
            <a:ext cx="2635480" cy="316739"/>
          </a:xfrm>
          <a:prstGeom prst="rect">
            <a:avLst/>
          </a:prstGeom>
          <a:ln w="12700">
            <a:miter lim="400000"/>
          </a:ln>
        </p:spPr>
        <p:txBody>
          <a:bodyPr wrap="none" lIns="45719" rIns="45719">
            <a:spAutoFit/>
          </a:bodyPr>
          <a:lstStyle>
            <a:lvl1pPr algn="ctr" defTabSz="457200">
              <a:defRPr sz="1400" cap="all">
                <a:solidFill>
                  <a:srgbClr val="E7E7E7"/>
                </a:solidFill>
                <a:latin typeface="Futura LT Light"/>
                <a:ea typeface="Futura LT Light"/>
                <a:cs typeface="Futura LT Light"/>
                <a:sym typeface="Futura LT Light"/>
              </a:defRPr>
            </a:lvl1pPr>
          </a:lstStyle>
          <a:p>
            <a:r>
              <a:rPr dirty="0">
                <a:latin typeface="方正姚体" panose="02010601030101010101" charset="-122"/>
                <a:ea typeface="方正姚体" panose="02010601030101010101" charset="-122"/>
              </a:rPr>
              <a:t>innovative and progressive</a:t>
            </a:r>
          </a:p>
        </p:txBody>
      </p:sp>
      <p:sp>
        <p:nvSpPr>
          <p:cNvPr id="17" name="Shape 625"/>
          <p:cNvSpPr/>
          <p:nvPr/>
        </p:nvSpPr>
        <p:spPr>
          <a:xfrm>
            <a:off x="350020" y="1861586"/>
            <a:ext cx="1275854" cy="1"/>
          </a:xfrm>
          <a:prstGeom prst="line">
            <a:avLst/>
          </a:prstGeom>
          <a:ln>
            <a:solidFill>
              <a:srgbClr val="E7E7E7"/>
            </a:solidFill>
            <a:miter/>
          </a:ln>
        </p:spPr>
        <p:txBody>
          <a:bodyPr lIns="45719" rIns="45719"/>
          <a:lstStyle/>
          <a:p>
            <a:endParaRPr/>
          </a:p>
        </p:txBody>
      </p:sp>
    </p:spTree>
  </p:cSld>
  <p:clrMapOvr>
    <a:masterClrMapping/>
  </p:clrMapOvr>
  <p:transition advTm="4196">
    <p:cover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7" name="pendant-chain-gold-jewellery-wide-hd-wallpaper-photos-free-download-new-best-desktop-background.jpg"/>
          <p:cNvPicPr>
            <a:picLocks noGrp="1" noChangeAspect="1"/>
          </p:cNvPicPr>
          <p:nvPr>
            <p:ph type="pic" idx="13"/>
          </p:nvPr>
        </p:nvPicPr>
        <p:blipFill>
          <a:blip r:embed="rId2" cstate="screen">
            <a:extLst>
              <a:ext uri="{28A0092B-C50C-407E-A947-70E740481C1C}">
                <a14:useLocalDpi xmlns:a14="http://schemas.microsoft.com/office/drawing/2010/main"/>
              </a:ext>
            </a:extLst>
          </a:blip>
          <a:srcRect/>
          <a:stretch>
            <a:fillRect/>
          </a:stretch>
        </p:blipFill>
        <p:spPr>
          <a:xfrm>
            <a:off x="3175" y="4608195"/>
            <a:ext cx="2988310" cy="2250440"/>
          </a:xfrm>
          <a:prstGeom prst="rect">
            <a:avLst/>
          </a:prstGeom>
        </p:spPr>
      </p:pic>
      <p:pic>
        <p:nvPicPr>
          <p:cNvPr id="648" name="shutterstock_85727023.jpg"/>
          <p:cNvPicPr>
            <a:picLocks noGrp="1"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175" y="-5578"/>
            <a:ext cx="2988528" cy="4466066"/>
          </a:xfrm>
          <a:prstGeom prst="rect">
            <a:avLst/>
          </a:prstGeom>
          <a:ln w="12700">
            <a:miter lim="400000"/>
            <a:headEnd/>
            <a:tailEnd/>
          </a:ln>
        </p:spPr>
      </p:pic>
      <p:pic>
        <p:nvPicPr>
          <p:cNvPr id="649" name="63453453453453434-(16).jpg"/>
          <p:cNvPicPr>
            <a:picLocks noGrp="1"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128660" y="-5577"/>
            <a:ext cx="2963082" cy="2258124"/>
          </a:xfrm>
          <a:prstGeom prst="rect">
            <a:avLst/>
          </a:prstGeom>
          <a:ln w="12700">
            <a:miter lim="400000"/>
            <a:headEnd/>
            <a:tailEnd/>
          </a:ln>
        </p:spPr>
      </p:pic>
      <p:pic>
        <p:nvPicPr>
          <p:cNvPr id="650" name="shutterstock_71936992.jpg"/>
          <p:cNvPicPr>
            <a:picLocks noGrp="1"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3128660" y="2391935"/>
            <a:ext cx="2963082" cy="4466065"/>
          </a:xfrm>
          <a:prstGeom prst="rect">
            <a:avLst/>
          </a:prstGeom>
          <a:ln w="12700">
            <a:miter lim="400000"/>
            <a:headEnd/>
            <a:tailEnd/>
          </a:ln>
        </p:spPr>
      </p:pic>
      <p:sp>
        <p:nvSpPr>
          <p:cNvPr id="12" name="Shape 599"/>
          <p:cNvSpPr/>
          <p:nvPr/>
        </p:nvSpPr>
        <p:spPr>
          <a:xfrm>
            <a:off x="6502615" y="0"/>
            <a:ext cx="5689386" cy="64376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2485"/>
                </a:lnTo>
                <a:lnTo>
                  <a:pt x="6189" y="21600"/>
                </a:lnTo>
                <a:lnTo>
                  <a:pt x="0" y="0"/>
                </a:lnTo>
                <a:close/>
              </a:path>
            </a:pathLst>
          </a:custGeom>
          <a:solidFill>
            <a:srgbClr val="C2B498"/>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方正姚体" panose="02010601030101010101" charset="-122"/>
              <a:ea typeface="方正姚体" panose="02010601030101010101" charset="-122"/>
            </a:endParaRPr>
          </a:p>
        </p:txBody>
      </p:sp>
      <p:sp>
        <p:nvSpPr>
          <p:cNvPr id="13" name="Shape 600"/>
          <p:cNvSpPr/>
          <p:nvPr/>
        </p:nvSpPr>
        <p:spPr>
          <a:xfrm>
            <a:off x="6499440" y="0"/>
            <a:ext cx="5689386" cy="545375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4738"/>
                </a:lnTo>
                <a:lnTo>
                  <a:pt x="6841" y="21600"/>
                </a:lnTo>
                <a:lnTo>
                  <a:pt x="0" y="0"/>
                </a:lnTo>
                <a:close/>
              </a:path>
            </a:pathLst>
          </a:custGeom>
          <a:solidFill>
            <a:srgbClr val="25211E"/>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方正姚体" panose="02010601030101010101" charset="-122"/>
              <a:ea typeface="方正姚体" panose="02010601030101010101" charset="-122"/>
            </a:endParaRPr>
          </a:p>
        </p:txBody>
      </p:sp>
      <p:sp>
        <p:nvSpPr>
          <p:cNvPr id="14" name="Shape 534"/>
          <p:cNvSpPr/>
          <p:nvPr/>
        </p:nvSpPr>
        <p:spPr>
          <a:xfrm>
            <a:off x="7745506" y="1656858"/>
            <a:ext cx="4130308" cy="1626870"/>
          </a:xfrm>
          <a:prstGeom prst="rect">
            <a:avLst/>
          </a:prstGeom>
          <a:ln w="12700">
            <a:miter lim="400000"/>
          </a:ln>
        </p:spPr>
        <p:txBody>
          <a:bodyPr wrap="square" lIns="45719" rIns="45719">
            <a:spAutoFit/>
          </a:bodyPr>
          <a:lstStyle>
            <a:lvl1pPr algn="r" defTabSz="1087120">
              <a:lnSpc>
                <a:spcPct val="120000"/>
              </a:lnSpc>
              <a:spcBef>
                <a:spcPts val="500"/>
              </a:spcBef>
              <a:defRPr sz="1400">
                <a:solidFill>
                  <a:srgbClr val="FFFFFF"/>
                </a:solidFill>
                <a:latin typeface="Futura LT Light"/>
                <a:ea typeface="Futura LT Light"/>
                <a:cs typeface="Futura LT Light"/>
                <a:sym typeface="Futura LT Light"/>
              </a:defRPr>
            </a:lvl1pPr>
          </a:lstStyle>
          <a:p>
            <a:r>
              <a:rPr dirty="0">
                <a:latin typeface="方正姚体" panose="02010601030101010101" charset="-122"/>
                <a:ea typeface="方正姚体" panose="02010601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15" name="Shape 535"/>
          <p:cNvSpPr/>
          <p:nvPr/>
        </p:nvSpPr>
        <p:spPr>
          <a:xfrm>
            <a:off x="8432844" y="682248"/>
            <a:ext cx="3442970" cy="762000"/>
          </a:xfrm>
          <a:prstGeom prst="rect">
            <a:avLst/>
          </a:prstGeom>
          <a:ln w="12700">
            <a:miter lim="400000"/>
          </a:ln>
        </p:spPr>
        <p:txBody>
          <a:bodyPr wrap="none" lIns="45719" rIns="45719">
            <a:spAutoFit/>
          </a:bodyPr>
          <a:lstStyle>
            <a:lvl1pPr algn="r" defTabSz="457200">
              <a:defRPr sz="4400" cap="all">
                <a:solidFill>
                  <a:srgbClr val="C1B397"/>
                </a:solidFill>
                <a:latin typeface="Futura LT Light"/>
                <a:ea typeface="Futura LT Light"/>
                <a:cs typeface="Futura LT Light"/>
                <a:sym typeface="Futura LT Light"/>
              </a:defRPr>
            </a:lvl1pPr>
          </a:lstStyle>
          <a:p>
            <a:pPr algn="r"/>
            <a:r>
              <a:rPr dirty="0">
                <a:latin typeface="方正姚体" panose="02010601030101010101" charset="-122"/>
                <a:ea typeface="方正姚体" panose="02010601030101010101" charset="-122"/>
              </a:rPr>
              <a:t>此处添加标题</a:t>
            </a:r>
          </a:p>
        </p:txBody>
      </p:sp>
      <p:sp>
        <p:nvSpPr>
          <p:cNvPr id="16" name="Shape 536"/>
          <p:cNvSpPr/>
          <p:nvPr/>
        </p:nvSpPr>
        <p:spPr>
          <a:xfrm>
            <a:off x="10464309" y="523879"/>
            <a:ext cx="1411505" cy="316740"/>
          </a:xfrm>
          <a:prstGeom prst="rect">
            <a:avLst/>
          </a:prstGeom>
          <a:ln w="12700">
            <a:miter lim="400000"/>
          </a:ln>
        </p:spPr>
        <p:txBody>
          <a:bodyPr wrap="none" lIns="45719" rIns="45719">
            <a:spAutoFit/>
          </a:bodyPr>
          <a:lstStyle>
            <a:lvl1pPr algn="r" defTabSz="457200">
              <a:defRPr sz="1400" cap="all">
                <a:solidFill>
                  <a:srgbClr val="E7E7E7"/>
                </a:solidFill>
                <a:latin typeface="Futura LT Light"/>
                <a:ea typeface="Futura LT Light"/>
                <a:cs typeface="Futura LT Light"/>
                <a:sym typeface="Futura LT Light"/>
              </a:defRPr>
            </a:lvl1pPr>
          </a:lstStyle>
          <a:p>
            <a:r>
              <a:rPr dirty="0">
                <a:latin typeface="方正姚体" panose="02010601030101010101" charset="-122"/>
                <a:ea typeface="方正姚体" panose="02010601030101010101" charset="-122"/>
              </a:rPr>
              <a:t>fashion in life</a:t>
            </a:r>
          </a:p>
        </p:txBody>
      </p:sp>
      <p:sp>
        <p:nvSpPr>
          <p:cNvPr id="17" name="Shape 537"/>
          <p:cNvSpPr/>
          <p:nvPr/>
        </p:nvSpPr>
        <p:spPr>
          <a:xfrm>
            <a:off x="10599960" y="1571128"/>
            <a:ext cx="1275854" cy="1"/>
          </a:xfrm>
          <a:prstGeom prst="line">
            <a:avLst/>
          </a:prstGeom>
          <a:ln>
            <a:solidFill>
              <a:srgbClr val="E7E7E7"/>
            </a:solidFill>
            <a:miter/>
          </a:ln>
        </p:spPr>
        <p:txBody>
          <a:bodyPr lIns="45719" rIns="45719"/>
          <a:lstStyle/>
          <a:p>
            <a:endParaRPr/>
          </a:p>
        </p:txBody>
      </p:sp>
    </p:spTree>
  </p:cSld>
  <p:clrMapOvr>
    <a:masterClrMapping/>
  </p:clrMapOvr>
  <p:transition advTm="4368">
    <p:cover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5211E"/>
        </a:solidFill>
        <a:effectLst/>
      </p:bgPr>
    </p:bg>
    <p:spTree>
      <p:nvGrpSpPr>
        <p:cNvPr id="1" name=""/>
        <p:cNvGrpSpPr/>
        <p:nvPr/>
      </p:nvGrpSpPr>
      <p:grpSpPr>
        <a:xfrm>
          <a:off x="0" y="0"/>
          <a:ext cx="0" cy="0"/>
          <a:chOff x="0" y="0"/>
          <a:chExt cx="0" cy="0"/>
        </a:xfrm>
      </p:grpSpPr>
      <p:sp>
        <p:nvSpPr>
          <p:cNvPr id="13" name="文本框 21"/>
          <p:cNvSpPr txBox="1"/>
          <p:nvPr/>
        </p:nvSpPr>
        <p:spPr>
          <a:xfrm>
            <a:off x="4114990" y="4021335"/>
            <a:ext cx="4353178" cy="7225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en-US" altLang="zh-CN" sz="1050" dirty="0">
                <a:solidFill>
                  <a:srgbClr val="C2B498"/>
                </a:solidFill>
                <a:latin typeface="微软雅黑" panose="020B0503020204020204" charset="-122"/>
                <a:ea typeface="微软雅黑" panose="020B0503020204020204" charset="-122"/>
              </a:rPr>
              <a:t>Fresh business general template</a:t>
            </a:r>
          </a:p>
          <a:p>
            <a:pPr algn="ctr">
              <a:lnSpc>
                <a:spcPct val="130000"/>
              </a:lnSpc>
            </a:pPr>
            <a:r>
              <a:rPr lang="en-US" altLang="zh-CN" sz="1050" dirty="0">
                <a:solidFill>
                  <a:srgbClr val="C2B498"/>
                </a:solidFill>
                <a:latin typeface="微软雅黑" panose="020B0503020204020204" charset="-122"/>
                <a:ea typeface="微软雅黑" panose="020B0503020204020204" charset="-122"/>
              </a:rPr>
              <a:t>Applicable to enterprise introduction, summary report, sales marketing, chart </a:t>
            </a:r>
            <a:r>
              <a:rPr lang="en-US" altLang="zh-CN" sz="1050" dirty="0" err="1">
                <a:solidFill>
                  <a:srgbClr val="C2B498"/>
                </a:solidFill>
                <a:latin typeface="微软雅黑" panose="020B0503020204020204" charset="-122"/>
                <a:ea typeface="微软雅黑" panose="020B0503020204020204" charset="-122"/>
              </a:rPr>
              <a:t>dataa</a:t>
            </a:r>
          </a:p>
        </p:txBody>
      </p:sp>
      <p:sp>
        <p:nvSpPr>
          <p:cNvPr id="14" name="矩形 13"/>
          <p:cNvSpPr/>
          <p:nvPr/>
        </p:nvSpPr>
        <p:spPr>
          <a:xfrm>
            <a:off x="4418887" y="3589999"/>
            <a:ext cx="3745385" cy="461665"/>
          </a:xfrm>
          <a:prstGeom prst="rect">
            <a:avLst/>
          </a:prstGeom>
        </p:spPr>
        <p:txBody>
          <a:bodyPr wrap="none">
            <a:spAutoFit/>
          </a:bodyPr>
          <a:lstStyle/>
          <a:p>
            <a:pPr algn="ctr">
              <a:spcBef>
                <a:spcPct val="0"/>
              </a:spcBef>
            </a:pPr>
            <a:r>
              <a:rPr lang="en-US" altLang="zh-CN" sz="2400" dirty="0">
                <a:solidFill>
                  <a:srgbClr val="C2B498"/>
                </a:solidFill>
                <a:latin typeface="微软雅黑" panose="020B0503020204020204" charset="-122"/>
                <a:ea typeface="微软雅黑" panose="020B0503020204020204" charset="-122"/>
              </a:rPr>
              <a:t>Please add the title here</a:t>
            </a:r>
          </a:p>
        </p:txBody>
      </p:sp>
      <p:sp>
        <p:nvSpPr>
          <p:cNvPr id="15" name="TextBox 76"/>
          <p:cNvSpPr txBox="1"/>
          <p:nvPr/>
        </p:nvSpPr>
        <p:spPr>
          <a:xfrm>
            <a:off x="4518628" y="3014456"/>
            <a:ext cx="3545903" cy="584775"/>
          </a:xfrm>
          <a:prstGeom prst="rect">
            <a:avLst/>
          </a:prstGeom>
          <a:noFill/>
        </p:spPr>
        <p:txBody>
          <a:bodyPr wrap="square" rtlCol="0">
            <a:spAutoFit/>
          </a:bodyPr>
          <a:lstStyle/>
          <a:p>
            <a:pPr algn="ctr"/>
            <a:r>
              <a:rPr lang="zh-CN" altLang="en-US" sz="3200" dirty="0">
                <a:solidFill>
                  <a:srgbClr val="C2B498"/>
                </a:solidFill>
                <a:latin typeface="微软雅黑" panose="020B0503020204020204" charset="-122"/>
                <a:ea typeface="微软雅黑" panose="020B0503020204020204" charset="-122"/>
              </a:rPr>
              <a:t>请在此添加标题</a:t>
            </a:r>
          </a:p>
        </p:txBody>
      </p:sp>
      <p:sp>
        <p:nvSpPr>
          <p:cNvPr id="16" name="TextBox 76"/>
          <p:cNvSpPr txBox="1"/>
          <p:nvPr/>
        </p:nvSpPr>
        <p:spPr>
          <a:xfrm>
            <a:off x="4518628" y="2100358"/>
            <a:ext cx="3545903" cy="972820"/>
          </a:xfrm>
          <a:prstGeom prst="rect">
            <a:avLst/>
          </a:prstGeom>
          <a:noFill/>
        </p:spPr>
        <p:txBody>
          <a:bodyPr wrap="square" rtlCol="0">
            <a:spAutoFit/>
          </a:bodyPr>
          <a:lstStyle/>
          <a:p>
            <a:pPr algn="ctr"/>
            <a:r>
              <a:rPr lang="zh-CN" altLang="en-US" sz="5400" dirty="0" smtClean="0">
                <a:solidFill>
                  <a:srgbClr val="C2B498"/>
                </a:solidFill>
                <a:latin typeface="微软雅黑" panose="020B0503020204020204" charset="-122"/>
                <a:ea typeface="微软雅黑" panose="020B0503020204020204" charset="-122"/>
              </a:rPr>
              <a:t>第四部分</a:t>
            </a:r>
          </a:p>
        </p:txBody>
      </p:sp>
      <p:sp>
        <p:nvSpPr>
          <p:cNvPr id="4" name="直角三角形 3"/>
          <p:cNvSpPr/>
          <p:nvPr/>
        </p:nvSpPr>
        <p:spPr>
          <a:xfrm>
            <a:off x="0" y="1325670"/>
            <a:ext cx="6109779" cy="5532330"/>
          </a:xfrm>
          <a:prstGeom prst="rtTriangle">
            <a:avLst/>
          </a:prstGeom>
          <a:solidFill>
            <a:srgbClr val="C2B498">
              <a:alpha val="74000"/>
            </a:srgbClr>
          </a:solidFill>
          <a:ln>
            <a:noFill/>
          </a:ln>
          <a:effectLst>
            <a:outerShdw blurRad="190500" dist="127000" dir="18900000" algn="b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5400000" flipV="1">
            <a:off x="8155756" y="83270"/>
            <a:ext cx="4119513" cy="3952973"/>
          </a:xfrm>
          <a:prstGeom prst="rtTriangle">
            <a:avLst/>
          </a:prstGeom>
          <a:solidFill>
            <a:srgbClr val="C2B498">
              <a:alpha val="64000"/>
            </a:srgbClr>
          </a:solid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a:off x="0" y="2658359"/>
            <a:ext cx="4637988" cy="4199641"/>
          </a:xfrm>
          <a:prstGeom prst="rtTriangle">
            <a:avLst/>
          </a:prstGeom>
          <a:solidFill>
            <a:srgbClr val="C2B498">
              <a:alpha val="70000"/>
            </a:srgbClr>
          </a:solidFill>
          <a:ln>
            <a:noFill/>
          </a:ln>
          <a:effectLst>
            <a:outerShdw blurRad="190500" dist="127000" dir="18900000" algn="b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直角三角形 8"/>
          <p:cNvSpPr/>
          <p:nvPr/>
        </p:nvSpPr>
        <p:spPr>
          <a:xfrm rot="5400000" flipV="1">
            <a:off x="9852581" y="-1571"/>
            <a:ext cx="2337847" cy="2340990"/>
          </a:xfrm>
          <a:prstGeom prst="rtTriangle">
            <a:avLst/>
          </a:prstGeom>
          <a:solidFill>
            <a:srgbClr val="C2B498">
              <a:alpha val="79000"/>
            </a:srgbClr>
          </a:solid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transition advTm="6225">
    <p:blinds/>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0" name="shutterstock_392181019.jpg"/>
          <p:cNvPicPr>
            <a:picLocks noGrp="1" noChangeAspect="1"/>
          </p:cNvPicPr>
          <p:nvPr>
            <p:ph type="pic" idx="13"/>
          </p:nvPr>
        </p:nvPicPr>
        <p:blipFill>
          <a:blip r:embed="rId2" cstate="screen">
            <a:extLst>
              <a:ext uri="{28A0092B-C50C-407E-A947-70E740481C1C}">
                <a14:useLocalDpi xmlns:a14="http://schemas.microsoft.com/office/drawing/2010/main"/>
              </a:ext>
            </a:extLst>
          </a:blip>
          <a:srcRect/>
          <a:stretch>
            <a:fillRect/>
          </a:stretch>
        </p:blipFill>
        <p:spPr>
          <a:xfrm>
            <a:off x="3175" y="1785"/>
            <a:ext cx="3274894" cy="6854430"/>
          </a:xfrm>
          <a:prstGeom prst="rect">
            <a:avLst/>
          </a:prstGeom>
        </p:spPr>
      </p:pic>
      <p:pic>
        <p:nvPicPr>
          <p:cNvPr id="671" name="shutterstock_392181079.jpg"/>
          <p:cNvPicPr>
            <a:picLocks noGrp="1"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378445" y="1785"/>
            <a:ext cx="3558492" cy="6854430"/>
          </a:xfrm>
          <a:prstGeom prst="rect">
            <a:avLst/>
          </a:prstGeom>
          <a:ln w="12700">
            <a:miter lim="400000"/>
            <a:headEnd/>
            <a:tailEnd/>
          </a:ln>
        </p:spPr>
      </p:pic>
      <p:pic>
        <p:nvPicPr>
          <p:cNvPr id="672" name="shutterstock_392181199.jpg"/>
          <p:cNvPicPr>
            <a:picLocks noGrp="1"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534736" y="1785"/>
            <a:ext cx="2654089" cy="6854430"/>
          </a:xfrm>
          <a:prstGeom prst="rect">
            <a:avLst/>
          </a:prstGeom>
          <a:ln w="12700">
            <a:miter lim="400000"/>
            <a:headEnd/>
            <a:tailEnd/>
          </a:ln>
        </p:spPr>
      </p:pic>
      <p:sp>
        <p:nvSpPr>
          <p:cNvPr id="673" name="Shape 673"/>
          <p:cNvSpPr/>
          <p:nvPr/>
        </p:nvSpPr>
        <p:spPr>
          <a:xfrm>
            <a:off x="7037312" y="1785"/>
            <a:ext cx="2397049" cy="6854430"/>
          </a:xfrm>
          <a:prstGeom prst="rect">
            <a:avLst/>
          </a:prstGeom>
          <a:solidFill>
            <a:srgbClr val="C2B498"/>
          </a:solidFill>
          <a:ln w="3175">
            <a:miter lim="400000"/>
          </a:ln>
        </p:spPr>
        <p:txBody>
          <a:bodyPr lIns="45719" rIns="45719" anchor="ctr"/>
          <a:lstStyle/>
          <a:p>
            <a:pPr algn="ctr">
              <a:defRPr>
                <a:solidFill>
                  <a:srgbClr val="25211E"/>
                </a:solidFill>
                <a:latin typeface="方正尚酷简体"/>
                <a:ea typeface="方正尚酷简体"/>
                <a:cs typeface="方正尚酷简体"/>
                <a:sym typeface="方正尚酷简体"/>
              </a:defRPr>
            </a:pPr>
            <a:endParaRPr>
              <a:latin typeface="方正姚体" panose="02010601030101010101" charset="-122"/>
              <a:ea typeface="方正姚体" panose="02010601030101010101" charset="-122"/>
            </a:endParaRPr>
          </a:p>
        </p:txBody>
      </p:sp>
      <p:grpSp>
        <p:nvGrpSpPr>
          <p:cNvPr id="2" name="组合 1"/>
          <p:cNvGrpSpPr/>
          <p:nvPr/>
        </p:nvGrpSpPr>
        <p:grpSpPr>
          <a:xfrm>
            <a:off x="7096011" y="789584"/>
            <a:ext cx="2279650" cy="5303863"/>
            <a:chOff x="7096011" y="999134"/>
            <a:chExt cx="2279650" cy="5303863"/>
          </a:xfrm>
        </p:grpSpPr>
        <p:sp>
          <p:nvSpPr>
            <p:cNvPr id="674" name="Shape 674"/>
            <p:cNvSpPr/>
            <p:nvPr/>
          </p:nvSpPr>
          <p:spPr>
            <a:xfrm>
              <a:off x="7096011" y="1190523"/>
              <a:ext cx="2279650" cy="715010"/>
            </a:xfrm>
            <a:prstGeom prst="rect">
              <a:avLst/>
            </a:prstGeom>
            <a:ln w="12700">
              <a:miter lim="400000"/>
            </a:ln>
          </p:spPr>
          <p:txBody>
            <a:bodyPr wrap="none" lIns="22859" tIns="22859" rIns="22859" bIns="22859">
              <a:spAutoFit/>
            </a:bodyPr>
            <a:lstStyle>
              <a:lvl1pPr algn="ctr" defTabSz="913765">
                <a:lnSpc>
                  <a:spcPct val="70000"/>
                </a:lnSpc>
                <a:defRPr sz="4400" cap="all">
                  <a:solidFill>
                    <a:srgbClr val="FFFFFF"/>
                  </a:solidFill>
                  <a:latin typeface="Futura LT Light"/>
                  <a:ea typeface="Futura LT Light"/>
                  <a:cs typeface="Futura LT Light"/>
                  <a:sym typeface="Futura LT Light"/>
                </a:defRPr>
              </a:lvl1pPr>
            </a:lstStyle>
            <a:p>
              <a:pPr algn="ctr">
                <a:lnSpc>
                  <a:spcPct val="100000"/>
                </a:lnSpc>
              </a:pPr>
              <a:r>
                <a:rPr dirty="0">
                  <a:latin typeface="方正姚体" panose="02010601030101010101" charset="-122"/>
                  <a:ea typeface="方正姚体" panose="02010601030101010101" charset="-122"/>
                </a:rPr>
                <a:t>添加标题</a:t>
              </a:r>
            </a:p>
          </p:txBody>
        </p:sp>
        <p:sp>
          <p:nvSpPr>
            <p:cNvPr id="675" name="Shape 675"/>
            <p:cNvSpPr/>
            <p:nvPr/>
          </p:nvSpPr>
          <p:spPr>
            <a:xfrm>
              <a:off x="7157908" y="2194547"/>
              <a:ext cx="2155856" cy="4108450"/>
            </a:xfrm>
            <a:prstGeom prst="rect">
              <a:avLst/>
            </a:prstGeom>
            <a:ln w="12700">
              <a:miter lim="400000"/>
            </a:ln>
          </p:spPr>
          <p:txBody>
            <a:bodyPr lIns="22859" tIns="22859" rIns="22859" bIns="22859">
              <a:spAutoFit/>
            </a:bodyPr>
            <a:lstStyle>
              <a:lvl1pPr algn="just" defTabSz="543560">
                <a:lnSpc>
                  <a:spcPts val="2000"/>
                </a:lnSpc>
                <a:spcBef>
                  <a:spcPts val="200"/>
                </a:spcBef>
                <a:defRPr sz="1400">
                  <a:solidFill>
                    <a:srgbClr val="FFFFFF"/>
                  </a:solidFill>
                  <a:latin typeface="Futura LT Light"/>
                  <a:ea typeface="Futura LT Light"/>
                  <a:cs typeface="Futura LT Light"/>
                  <a:sym typeface="Futura LT Light"/>
                </a:defRPr>
              </a:lvl1pPr>
            </a:lstStyle>
            <a:p>
              <a:r>
                <a:rPr sz="1300" dirty="0">
                  <a:latin typeface="方正姚体" panose="02010601030101010101" charset="-122"/>
                  <a:ea typeface="方正姚体" panose="02010601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676" name="Shape 676"/>
            <p:cNvSpPr/>
            <p:nvPr/>
          </p:nvSpPr>
          <p:spPr>
            <a:xfrm>
              <a:off x="7520699" y="999134"/>
              <a:ext cx="1430275" cy="271020"/>
            </a:xfrm>
            <a:prstGeom prst="rect">
              <a:avLst/>
            </a:prstGeom>
            <a:ln w="12700">
              <a:miter lim="400000"/>
            </a:ln>
          </p:spPr>
          <p:txBody>
            <a:bodyPr lIns="22859" tIns="22859" rIns="22859" bIns="22859">
              <a:spAutoFit/>
            </a:bodyPr>
            <a:lstStyle>
              <a:lvl1pPr algn="ctr" defTabSz="913765">
                <a:lnSpc>
                  <a:spcPct val="70000"/>
                </a:lnSpc>
                <a:defRPr sz="1400" cap="all">
                  <a:solidFill>
                    <a:srgbClr val="FFFFFF"/>
                  </a:solidFill>
                  <a:latin typeface="Futura LT Light"/>
                  <a:ea typeface="Futura LT Light"/>
                  <a:cs typeface="Futura LT Light"/>
                  <a:sym typeface="Futura LT Light"/>
                </a:defRPr>
              </a:lvl1pPr>
            </a:lstStyle>
            <a:p>
              <a:pPr>
                <a:lnSpc>
                  <a:spcPct val="100000"/>
                </a:lnSpc>
              </a:pPr>
              <a:r>
                <a:rPr>
                  <a:latin typeface="方正姚体" panose="02010601030101010101" charset="-122"/>
                  <a:ea typeface="方正姚体" panose="02010601030101010101" charset="-122"/>
                </a:rPr>
                <a:t>fashion in life</a:t>
              </a:r>
            </a:p>
          </p:txBody>
        </p:sp>
        <p:grpSp>
          <p:nvGrpSpPr>
            <p:cNvPr id="679" name="Group 679"/>
            <p:cNvGrpSpPr/>
            <p:nvPr/>
          </p:nvGrpSpPr>
          <p:grpSpPr>
            <a:xfrm>
              <a:off x="7597909" y="2061197"/>
              <a:ext cx="1275855" cy="139701"/>
              <a:chOff x="0" y="6350"/>
              <a:chExt cx="1275853" cy="139700"/>
            </a:xfrm>
          </p:grpSpPr>
          <p:sp>
            <p:nvSpPr>
              <p:cNvPr id="677" name="Shape 677"/>
              <p:cNvSpPr/>
              <p:nvPr/>
            </p:nvSpPr>
            <p:spPr>
              <a:xfrm>
                <a:off x="0" y="76200"/>
                <a:ext cx="1275853" cy="0"/>
              </a:xfrm>
              <a:prstGeom prst="line">
                <a:avLst/>
              </a:prstGeom>
              <a:noFill/>
              <a:ln w="12700" cap="flat">
                <a:solidFill>
                  <a:srgbClr val="FFFFFF"/>
                </a:solidFill>
                <a:prstDash val="solid"/>
                <a:miter lim="800000"/>
              </a:ln>
              <a:effectLst/>
            </p:spPr>
            <p:txBody>
              <a:bodyPr wrap="square" lIns="45719" tIns="45719" rIns="45719" bIns="45719" numCol="1" anchor="t">
                <a:noAutofit/>
              </a:bodyPr>
              <a:lstStyle/>
              <a:p>
                <a:endParaRPr/>
              </a:p>
            </p:txBody>
          </p:sp>
          <p:sp>
            <p:nvSpPr>
              <p:cNvPr id="678" name="Shape 678"/>
              <p:cNvSpPr/>
              <p:nvPr/>
            </p:nvSpPr>
            <p:spPr>
              <a:xfrm>
                <a:off x="568075" y="6350"/>
                <a:ext cx="139701" cy="13970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FFFFFF"/>
              </a:solidFill>
              <a:ln w="12700" cap="flat">
                <a:noFill/>
                <a:miter lim="400000"/>
              </a:ln>
              <a:effectLst/>
            </p:spPr>
            <p:txBody>
              <a:bodyPr wrap="square" lIns="45719" tIns="45719" rIns="45719" bIns="45719" numCol="1" anchor="ctr">
                <a:noAutofit/>
              </a:bodyPr>
              <a:lstStyle/>
              <a:p>
                <a:endParaRPr>
                  <a:latin typeface="方正姚体" panose="02010601030101010101" charset="-122"/>
                  <a:ea typeface="方正姚体" panose="02010601030101010101" charset="-122"/>
                </a:endParaRPr>
              </a:p>
            </p:txBody>
          </p:sp>
        </p:grpSp>
      </p:grpSp>
    </p:spTree>
  </p:cSld>
  <p:clrMapOvr>
    <a:masterClrMapping/>
  </p:clrMapOvr>
  <p:transition advTm="2995">
    <p:zoom dir="in"/>
  </p:transition>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70"/>
                                        </p:tgtEl>
                                        <p:attrNameLst>
                                          <p:attrName>style.visibility</p:attrName>
                                        </p:attrNameLst>
                                      </p:cBhvr>
                                      <p:to>
                                        <p:strVal val="visible"/>
                                      </p:to>
                                    </p:set>
                                    <p:animEffect transition="in" filter="fade">
                                      <p:cBhvr>
                                        <p:cTn id="7" dur="750"/>
                                        <p:tgtEl>
                                          <p:spTgt spid="670"/>
                                        </p:tgtEl>
                                      </p:cBhvr>
                                    </p:animEffect>
                                  </p:childTnLst>
                                </p:cTn>
                              </p:par>
                              <p:par>
                                <p:cTn id="8" presetID="10" presetClass="entr" presetSubtype="0" fill="hold" nodeType="withEffect">
                                  <p:stCondLst>
                                    <p:cond delay="250"/>
                                  </p:stCondLst>
                                  <p:childTnLst>
                                    <p:set>
                                      <p:cBhvr>
                                        <p:cTn id="9" dur="1" fill="hold">
                                          <p:stCondLst>
                                            <p:cond delay="0"/>
                                          </p:stCondLst>
                                        </p:cTn>
                                        <p:tgtEl>
                                          <p:spTgt spid="671"/>
                                        </p:tgtEl>
                                        <p:attrNameLst>
                                          <p:attrName>style.visibility</p:attrName>
                                        </p:attrNameLst>
                                      </p:cBhvr>
                                      <p:to>
                                        <p:strVal val="visible"/>
                                      </p:to>
                                    </p:set>
                                    <p:animEffect transition="in" filter="fade">
                                      <p:cBhvr>
                                        <p:cTn id="10" dur="750"/>
                                        <p:tgtEl>
                                          <p:spTgt spid="671"/>
                                        </p:tgtEl>
                                      </p:cBhvr>
                                    </p:animEffect>
                                  </p:childTnLst>
                                </p:cTn>
                              </p:par>
                              <p:par>
                                <p:cTn id="11" presetID="10" presetClass="entr" presetSubtype="0" fill="hold" nodeType="withEffect">
                                  <p:stCondLst>
                                    <p:cond delay="500"/>
                                  </p:stCondLst>
                                  <p:childTnLst>
                                    <p:set>
                                      <p:cBhvr>
                                        <p:cTn id="12" dur="1" fill="hold">
                                          <p:stCondLst>
                                            <p:cond delay="0"/>
                                          </p:stCondLst>
                                        </p:cTn>
                                        <p:tgtEl>
                                          <p:spTgt spid="672"/>
                                        </p:tgtEl>
                                        <p:attrNameLst>
                                          <p:attrName>style.visibility</p:attrName>
                                        </p:attrNameLst>
                                      </p:cBhvr>
                                      <p:to>
                                        <p:strVal val="visible"/>
                                      </p:to>
                                    </p:set>
                                    <p:animEffect transition="in" filter="fade">
                                      <p:cBhvr>
                                        <p:cTn id="13" dur="750"/>
                                        <p:tgtEl>
                                          <p:spTgt spid="672"/>
                                        </p:tgtEl>
                                      </p:cBhvr>
                                    </p:animEffect>
                                  </p:childTnLst>
                                </p:cTn>
                              </p:par>
                              <p:par>
                                <p:cTn id="14" presetID="2" presetClass="entr" presetSubtype="1" fill="hold" grpId="1" nodeType="withEffect">
                                  <p:stCondLst>
                                    <p:cond delay="1000"/>
                                  </p:stCondLst>
                                  <p:childTnLst>
                                    <p:set>
                                      <p:cBhvr>
                                        <p:cTn id="15" dur="indefinite" fill="hold"/>
                                        <p:tgtEl>
                                          <p:spTgt spid="673"/>
                                        </p:tgtEl>
                                        <p:attrNameLst>
                                          <p:attrName>style.visibility</p:attrName>
                                        </p:attrNameLst>
                                      </p:cBhvr>
                                      <p:to>
                                        <p:strVal val="visible"/>
                                      </p:to>
                                    </p:set>
                                    <p:anim calcmode="lin" valueType="num">
                                      <p:cBhvr>
                                        <p:cTn id="16" dur="750" fill="hold"/>
                                        <p:tgtEl>
                                          <p:spTgt spid="673"/>
                                        </p:tgtEl>
                                        <p:attrNameLst>
                                          <p:attrName>ppt_x</p:attrName>
                                        </p:attrNameLst>
                                      </p:cBhvr>
                                      <p:tavLst>
                                        <p:tav tm="0">
                                          <p:val>
                                            <p:strVal val="#ppt_x"/>
                                          </p:val>
                                        </p:tav>
                                        <p:tav tm="100000">
                                          <p:val>
                                            <p:strVal val="#ppt_x"/>
                                          </p:val>
                                        </p:tav>
                                      </p:tavLst>
                                    </p:anim>
                                    <p:anim calcmode="lin" valueType="num">
                                      <p:cBhvr>
                                        <p:cTn id="17" dur="750" fill="hold"/>
                                        <p:tgtEl>
                                          <p:spTgt spid="673"/>
                                        </p:tgtEl>
                                        <p:attrNameLst>
                                          <p:attrName>ppt_y</p:attrName>
                                        </p:attrNameLst>
                                      </p:cBhvr>
                                      <p:tavLst>
                                        <p:tav tm="0">
                                          <p:val>
                                            <p:strVal val="0-#ppt_h/2"/>
                                          </p:val>
                                        </p:tav>
                                        <p:tav tm="100000">
                                          <p:val>
                                            <p:strVal val="#ppt_y"/>
                                          </p:val>
                                        </p:tav>
                                      </p:tavLst>
                                    </p:anim>
                                  </p:childTnLst>
                                </p:cTn>
                              </p:par>
                              <p:par>
                                <p:cTn id="18" presetID="37" presetClass="entr" presetSubtype="0" fill="hold" nodeType="withEffect">
                                  <p:stCondLst>
                                    <p:cond delay="100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900" decel="100000" fill="hold"/>
                                        <p:tgtEl>
                                          <p:spTgt spid="2"/>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 grpId="1" bldLvl="0"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8" name="shutterstock_74418757 拷贝.jpg"/>
          <p:cNvPicPr>
            <a:picLocks noGrp="1" noChangeAspect="1"/>
          </p:cNvPicPr>
          <p:nvPr>
            <p:ph type="pic" idx="13"/>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12191912" cy="6859737"/>
          </a:xfrm>
          <a:prstGeom prst="rect">
            <a:avLst/>
          </a:prstGeom>
        </p:spPr>
      </p:pic>
      <p:sp>
        <p:nvSpPr>
          <p:cNvPr id="429" name="Shape 429"/>
          <p:cNvSpPr/>
          <p:nvPr/>
        </p:nvSpPr>
        <p:spPr>
          <a:xfrm>
            <a:off x="2163405" y="2873112"/>
            <a:ext cx="2178050" cy="1324610"/>
          </a:xfrm>
          <a:prstGeom prst="rect">
            <a:avLst/>
          </a:prstGeom>
          <a:ln w="12700">
            <a:miter lim="400000"/>
          </a:ln>
        </p:spPr>
        <p:txBody>
          <a:bodyPr wrap="none" lIns="22859" tIns="22859" rIns="22859" bIns="22859">
            <a:spAutoFit/>
          </a:bodyPr>
          <a:lstStyle>
            <a:lvl1pPr algn="r" defTabSz="913765">
              <a:lnSpc>
                <a:spcPct val="90000"/>
              </a:lnSpc>
              <a:defRPr sz="8400">
                <a:solidFill>
                  <a:srgbClr val="E7E7E7"/>
                </a:solidFill>
                <a:latin typeface="FZShangKuS-R-GB"/>
                <a:ea typeface="FZShangKuS-R-GB"/>
                <a:cs typeface="FZShangKuS-R-GB"/>
                <a:sym typeface="FZShangKuS-R-GB"/>
              </a:defRPr>
            </a:lvl1pPr>
          </a:lstStyle>
          <a:p>
            <a:pPr>
              <a:lnSpc>
                <a:spcPct val="100000"/>
              </a:lnSpc>
            </a:pPr>
            <a:r>
              <a:rPr dirty="0" err="1">
                <a:latin typeface="方正姚体" panose="02010601030101010101" charset="-122"/>
                <a:ea typeface="方正姚体" panose="02010601030101010101" charset="-122"/>
              </a:rPr>
              <a:t>引领</a:t>
            </a:r>
          </a:p>
        </p:txBody>
      </p:sp>
      <p:sp>
        <p:nvSpPr>
          <p:cNvPr id="431" name="Shape 431"/>
          <p:cNvSpPr/>
          <p:nvPr/>
        </p:nvSpPr>
        <p:spPr>
          <a:xfrm>
            <a:off x="2241245" y="5063259"/>
            <a:ext cx="2705540" cy="793193"/>
          </a:xfrm>
          <a:prstGeom prst="rect">
            <a:avLst/>
          </a:prstGeom>
          <a:ln w="12700">
            <a:miter lim="400000"/>
          </a:ln>
        </p:spPr>
        <p:txBody>
          <a:bodyPr lIns="22859" tIns="22859" rIns="22859" bIns="22859">
            <a:spAutoFit/>
          </a:bodyPr>
          <a:lstStyle/>
          <a:p>
            <a:pPr defTabSz="913765">
              <a:defRPr sz="2400">
                <a:solidFill>
                  <a:srgbClr val="E7E7E7"/>
                </a:solidFill>
                <a:latin typeface="Futura LT Light"/>
                <a:ea typeface="Futura LT Light"/>
                <a:cs typeface="Futura LT Light"/>
                <a:sym typeface="Futura LT Light"/>
              </a:defRPr>
            </a:pPr>
            <a:r>
              <a:rPr dirty="0">
                <a:latin typeface="方正姚体" panose="02010601030101010101" charset="-122"/>
                <a:ea typeface="方正姚体" panose="02010601030101010101" charset="-122"/>
              </a:rPr>
              <a:t>INTERNATIONAL</a:t>
            </a:r>
          </a:p>
          <a:p>
            <a:pPr defTabSz="913765">
              <a:defRPr sz="2400">
                <a:solidFill>
                  <a:srgbClr val="E7E7E7"/>
                </a:solidFill>
                <a:latin typeface="Futura LT Light"/>
                <a:ea typeface="Futura LT Light"/>
                <a:cs typeface="Futura LT Light"/>
                <a:sym typeface="Futura LT Light"/>
              </a:defRPr>
            </a:pPr>
            <a:r>
              <a:rPr dirty="0">
                <a:latin typeface="方正姚体" panose="02010601030101010101" charset="-122"/>
                <a:ea typeface="方正姚体" panose="02010601030101010101" charset="-122"/>
              </a:rPr>
              <a:t>MORDERN</a:t>
            </a:r>
          </a:p>
        </p:txBody>
      </p:sp>
      <p:sp>
        <p:nvSpPr>
          <p:cNvPr id="432" name="Shape 432"/>
          <p:cNvSpPr/>
          <p:nvPr/>
        </p:nvSpPr>
        <p:spPr>
          <a:xfrm>
            <a:off x="2296700" y="4986373"/>
            <a:ext cx="2438444" cy="1"/>
          </a:xfrm>
          <a:prstGeom prst="line">
            <a:avLst/>
          </a:prstGeom>
          <a:ln w="12700">
            <a:solidFill>
              <a:srgbClr val="E7E7E7"/>
            </a:solidFill>
            <a:miter/>
          </a:ln>
        </p:spPr>
        <p:txBody>
          <a:bodyPr lIns="22859" tIns="22859" rIns="22859" bIns="22859"/>
          <a:lstStyle/>
          <a:p>
            <a:pPr defTabSz="913765">
              <a:defRPr>
                <a:solidFill>
                  <a:srgbClr val="445469"/>
                </a:solidFill>
                <a:latin typeface="Lato Light"/>
                <a:ea typeface="Lato Light"/>
                <a:cs typeface="Lato Light"/>
                <a:sym typeface="Lato Light"/>
              </a:defRPr>
            </a:pPr>
            <a:endParaRPr/>
          </a:p>
        </p:txBody>
      </p:sp>
      <p:sp>
        <p:nvSpPr>
          <p:cNvPr id="433" name="Shape 433"/>
          <p:cNvSpPr/>
          <p:nvPr/>
        </p:nvSpPr>
        <p:spPr>
          <a:xfrm>
            <a:off x="2307834" y="2817681"/>
            <a:ext cx="2438444" cy="1"/>
          </a:xfrm>
          <a:prstGeom prst="line">
            <a:avLst/>
          </a:prstGeom>
          <a:ln w="12700">
            <a:solidFill>
              <a:srgbClr val="E7E7E7"/>
            </a:solidFill>
            <a:miter/>
          </a:ln>
        </p:spPr>
        <p:txBody>
          <a:bodyPr lIns="22859" tIns="22859" rIns="22859" bIns="22859"/>
          <a:lstStyle/>
          <a:p>
            <a:pPr defTabSz="913765">
              <a:defRPr>
                <a:solidFill>
                  <a:srgbClr val="445469"/>
                </a:solidFill>
                <a:latin typeface="Lato Light"/>
                <a:ea typeface="Lato Light"/>
                <a:cs typeface="Lato Light"/>
                <a:sym typeface="Lato Light"/>
              </a:defRPr>
            </a:pPr>
            <a:endParaRPr/>
          </a:p>
        </p:txBody>
      </p:sp>
      <p:sp>
        <p:nvSpPr>
          <p:cNvPr id="434" name="Shape 434"/>
          <p:cNvSpPr/>
          <p:nvPr/>
        </p:nvSpPr>
        <p:spPr>
          <a:xfrm>
            <a:off x="2263514" y="2368812"/>
            <a:ext cx="1357421" cy="415496"/>
          </a:xfrm>
          <a:prstGeom prst="rect">
            <a:avLst/>
          </a:prstGeom>
          <a:ln w="12700">
            <a:miter lim="400000"/>
          </a:ln>
        </p:spPr>
        <p:txBody>
          <a:bodyPr wrap="none" lIns="22859" tIns="22859" rIns="22859" bIns="22859">
            <a:spAutoFit/>
          </a:bodyPr>
          <a:lstStyle>
            <a:lvl1pPr defTabSz="913765">
              <a:lnSpc>
                <a:spcPct val="90000"/>
              </a:lnSpc>
              <a:defRPr sz="2400">
                <a:solidFill>
                  <a:srgbClr val="E7E7E7"/>
                </a:solidFill>
                <a:latin typeface="Futura LT Light"/>
                <a:ea typeface="Futura LT Light"/>
                <a:cs typeface="Futura LT Light"/>
                <a:sym typeface="Futura LT Light"/>
              </a:defRPr>
            </a:lvl1pPr>
          </a:lstStyle>
          <a:p>
            <a:pPr>
              <a:lnSpc>
                <a:spcPct val="100000"/>
              </a:lnSpc>
            </a:pPr>
            <a:r>
              <a:rPr dirty="0">
                <a:latin typeface="方正姚体" panose="02010601030101010101" charset="-122"/>
                <a:ea typeface="方正姚体" panose="02010601030101010101" charset="-122"/>
              </a:rPr>
              <a:t>FASHION</a:t>
            </a:r>
          </a:p>
        </p:txBody>
      </p:sp>
      <p:sp>
        <p:nvSpPr>
          <p:cNvPr id="435" name="Shape 435"/>
          <p:cNvSpPr/>
          <p:nvPr/>
        </p:nvSpPr>
        <p:spPr>
          <a:xfrm>
            <a:off x="6624258" y="4277306"/>
            <a:ext cx="5567742" cy="434231"/>
          </a:xfrm>
          <a:prstGeom prst="rect">
            <a:avLst/>
          </a:prstGeom>
          <a:solidFill>
            <a:srgbClr val="C2B498">
              <a:alpha val="89540"/>
            </a:srgbClr>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方正姚体" panose="02010601030101010101" charset="-122"/>
              <a:ea typeface="方正姚体" panose="02010601030101010101" charset="-122"/>
            </a:endParaRPr>
          </a:p>
        </p:txBody>
      </p:sp>
      <p:sp>
        <p:nvSpPr>
          <p:cNvPr id="436" name="Shape 436"/>
          <p:cNvSpPr/>
          <p:nvPr/>
        </p:nvSpPr>
        <p:spPr>
          <a:xfrm>
            <a:off x="-1" y="3259882"/>
            <a:ext cx="2017059" cy="434231"/>
          </a:xfrm>
          <a:prstGeom prst="rect">
            <a:avLst/>
          </a:prstGeom>
          <a:solidFill>
            <a:srgbClr val="C2B498">
              <a:alpha val="89540"/>
            </a:srgbClr>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方正姚体" panose="02010601030101010101" charset="-122"/>
              <a:ea typeface="方正姚体" panose="02010601030101010101" charset="-122"/>
            </a:endParaRPr>
          </a:p>
        </p:txBody>
      </p:sp>
      <p:sp>
        <p:nvSpPr>
          <p:cNvPr id="437" name="Shape 437"/>
          <p:cNvSpPr/>
          <p:nvPr/>
        </p:nvSpPr>
        <p:spPr>
          <a:xfrm>
            <a:off x="2241245" y="4036838"/>
            <a:ext cx="4311650" cy="897890"/>
          </a:xfrm>
          <a:prstGeom prst="rect">
            <a:avLst/>
          </a:prstGeom>
          <a:ln w="12700">
            <a:miter lim="400000"/>
          </a:ln>
        </p:spPr>
        <p:txBody>
          <a:bodyPr wrap="none" lIns="22859" tIns="22859" rIns="22859" bIns="22859">
            <a:spAutoFit/>
          </a:bodyPr>
          <a:lstStyle>
            <a:lvl1pPr defTabSz="913765">
              <a:lnSpc>
                <a:spcPct val="70000"/>
              </a:lnSpc>
              <a:defRPr sz="5600" i="1" cap="all" spc="0">
                <a:solidFill>
                  <a:srgbClr val="E7E7E7"/>
                </a:solidFill>
                <a:latin typeface="Futura LT Light"/>
                <a:ea typeface="Futura LT Light"/>
                <a:cs typeface="Futura LT Light"/>
                <a:sym typeface="Futura LT Light"/>
              </a:defRPr>
            </a:lvl1pPr>
          </a:lstStyle>
          <a:p>
            <a:pPr algn="l">
              <a:lnSpc>
                <a:spcPct val="100000"/>
              </a:lnSpc>
            </a:pPr>
            <a:r>
              <a:rPr lang="en-US" altLang="zh-CN" dirty="0">
                <a:latin typeface="方正姚体" panose="02010601030101010101" charset="-122"/>
                <a:ea typeface="方正姚体" panose="02010601030101010101" charset="-122"/>
              </a:rPr>
              <a:t>此处添加标题</a:t>
            </a:r>
          </a:p>
        </p:txBody>
      </p:sp>
    </p:spTree>
    <p:custDataLst>
      <p:tags r:id="rId1"/>
    </p:custDataLst>
  </p:cSld>
  <p:clrMapOvr>
    <a:masterClrMapping/>
  </p:clrMapOvr>
  <p:transition advTm="4243">
    <p:checker/>
  </p:transition>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2" decel="24000" fill="hold" grpId="0" nodeType="clickEffect">
                                  <p:stCondLst>
                                    <p:cond delay="0"/>
                                  </p:stCondLst>
                                  <p:childTnLst>
                                    <p:set>
                                      <p:cBhvr>
                                        <p:cTn id="6" dur="1" fill="hold">
                                          <p:stCondLst>
                                            <p:cond delay="0"/>
                                          </p:stCondLst>
                                        </p:cTn>
                                        <p:tgtEl>
                                          <p:spTgt spid="435"/>
                                        </p:tgtEl>
                                        <p:attrNameLst>
                                          <p:attrName>style.visibility</p:attrName>
                                        </p:attrNameLst>
                                      </p:cBhvr>
                                      <p:to>
                                        <p:strVal val="visible"/>
                                      </p:to>
                                    </p:set>
                                    <p:anim calcmode="lin" valueType="num">
                                      <p:cBhvr additive="base">
                                        <p:cTn id="7" dur="750" fill="hold"/>
                                        <p:tgtEl>
                                          <p:spTgt spid="435"/>
                                        </p:tgtEl>
                                        <p:attrNameLst>
                                          <p:attrName>ppt_x</p:attrName>
                                        </p:attrNameLst>
                                      </p:cBhvr>
                                      <p:tavLst>
                                        <p:tav tm="0">
                                          <p:val>
                                            <p:strVal val="1+#ppt_w/2"/>
                                          </p:val>
                                        </p:tav>
                                        <p:tav tm="100000">
                                          <p:val>
                                            <p:strVal val="#ppt_x"/>
                                          </p:val>
                                        </p:tav>
                                      </p:tavLst>
                                    </p:anim>
                                    <p:anim calcmode="lin" valueType="num">
                                      <p:cBhvr additive="base">
                                        <p:cTn id="8" dur="750" fill="hold"/>
                                        <p:tgtEl>
                                          <p:spTgt spid="435"/>
                                        </p:tgtEl>
                                        <p:attrNameLst>
                                          <p:attrName>ppt_y</p:attrName>
                                        </p:attrNameLst>
                                      </p:cBhvr>
                                      <p:tavLst>
                                        <p:tav tm="0">
                                          <p:val>
                                            <p:strVal val="#ppt_y"/>
                                          </p:val>
                                        </p:tav>
                                        <p:tav tm="100000">
                                          <p:val>
                                            <p:strVal val="#ppt_y"/>
                                          </p:val>
                                        </p:tav>
                                      </p:tavLst>
                                    </p:anim>
                                  </p:childTnLst>
                                </p:cTn>
                              </p:par>
                              <p:par>
                                <p:cTn id="9" presetID="2" presetClass="entr" presetSubtype="8" decel="24000" fill="hold" grpId="0" nodeType="withEffect">
                                  <p:stCondLst>
                                    <p:cond delay="250"/>
                                  </p:stCondLst>
                                  <p:childTnLst>
                                    <p:set>
                                      <p:cBhvr>
                                        <p:cTn id="10" dur="1" fill="hold">
                                          <p:stCondLst>
                                            <p:cond delay="0"/>
                                          </p:stCondLst>
                                        </p:cTn>
                                        <p:tgtEl>
                                          <p:spTgt spid="436"/>
                                        </p:tgtEl>
                                        <p:attrNameLst>
                                          <p:attrName>style.visibility</p:attrName>
                                        </p:attrNameLst>
                                      </p:cBhvr>
                                      <p:to>
                                        <p:strVal val="visible"/>
                                      </p:to>
                                    </p:set>
                                    <p:anim calcmode="lin" valueType="num">
                                      <p:cBhvr additive="base">
                                        <p:cTn id="11" dur="500" fill="hold"/>
                                        <p:tgtEl>
                                          <p:spTgt spid="436"/>
                                        </p:tgtEl>
                                        <p:attrNameLst>
                                          <p:attrName>ppt_x</p:attrName>
                                        </p:attrNameLst>
                                      </p:cBhvr>
                                      <p:tavLst>
                                        <p:tav tm="0">
                                          <p:val>
                                            <p:strVal val="0-#ppt_w/2"/>
                                          </p:val>
                                        </p:tav>
                                        <p:tav tm="100000">
                                          <p:val>
                                            <p:strVal val="#ppt_x"/>
                                          </p:val>
                                        </p:tav>
                                      </p:tavLst>
                                    </p:anim>
                                    <p:anim calcmode="lin" valueType="num">
                                      <p:cBhvr additive="base">
                                        <p:cTn id="12" dur="500" fill="hold"/>
                                        <p:tgtEl>
                                          <p:spTgt spid="436"/>
                                        </p:tgtEl>
                                        <p:attrNameLst>
                                          <p:attrName>ppt_y</p:attrName>
                                        </p:attrNameLst>
                                      </p:cBhvr>
                                      <p:tavLst>
                                        <p:tav tm="0">
                                          <p:val>
                                            <p:strVal val="#ppt_y"/>
                                          </p:val>
                                        </p:tav>
                                        <p:tav tm="100000">
                                          <p:val>
                                            <p:strVal val="#ppt_y"/>
                                          </p:val>
                                        </p:tav>
                                      </p:tavLst>
                                    </p:anim>
                                  </p:childTnLst>
                                </p:cTn>
                              </p:par>
                              <p:par>
                                <p:cTn id="13" presetID="47" presetClass="entr" presetSubtype="0" fill="hold" grpId="0" nodeType="withEffect">
                                  <p:stCondLst>
                                    <p:cond delay="400"/>
                                  </p:stCondLst>
                                  <p:childTnLst>
                                    <p:set>
                                      <p:cBhvr>
                                        <p:cTn id="14" dur="1" fill="hold">
                                          <p:stCondLst>
                                            <p:cond delay="0"/>
                                          </p:stCondLst>
                                        </p:cTn>
                                        <p:tgtEl>
                                          <p:spTgt spid="429"/>
                                        </p:tgtEl>
                                        <p:attrNameLst>
                                          <p:attrName>style.visibility</p:attrName>
                                        </p:attrNameLst>
                                      </p:cBhvr>
                                      <p:to>
                                        <p:strVal val="visible"/>
                                      </p:to>
                                    </p:set>
                                    <p:animEffect transition="in" filter="fade">
                                      <p:cBhvr>
                                        <p:cTn id="15" dur="500"/>
                                        <p:tgtEl>
                                          <p:spTgt spid="429"/>
                                        </p:tgtEl>
                                      </p:cBhvr>
                                    </p:animEffect>
                                    <p:anim calcmode="lin" valueType="num">
                                      <p:cBhvr>
                                        <p:cTn id="16" dur="500" fill="hold"/>
                                        <p:tgtEl>
                                          <p:spTgt spid="429"/>
                                        </p:tgtEl>
                                        <p:attrNameLst>
                                          <p:attrName>ppt_x</p:attrName>
                                        </p:attrNameLst>
                                      </p:cBhvr>
                                      <p:tavLst>
                                        <p:tav tm="0">
                                          <p:val>
                                            <p:strVal val="#ppt_x"/>
                                          </p:val>
                                        </p:tav>
                                        <p:tav tm="100000">
                                          <p:val>
                                            <p:strVal val="#ppt_x"/>
                                          </p:val>
                                        </p:tav>
                                      </p:tavLst>
                                    </p:anim>
                                    <p:anim calcmode="lin" valueType="num">
                                      <p:cBhvr>
                                        <p:cTn id="17" dur="500" fill="hold"/>
                                        <p:tgtEl>
                                          <p:spTgt spid="429"/>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400"/>
                                  </p:stCondLst>
                                  <p:childTnLst>
                                    <p:set>
                                      <p:cBhvr>
                                        <p:cTn id="19" dur="1" fill="hold">
                                          <p:stCondLst>
                                            <p:cond delay="0"/>
                                          </p:stCondLst>
                                        </p:cTn>
                                        <p:tgtEl>
                                          <p:spTgt spid="437"/>
                                        </p:tgtEl>
                                        <p:attrNameLst>
                                          <p:attrName>style.visibility</p:attrName>
                                        </p:attrNameLst>
                                      </p:cBhvr>
                                      <p:to>
                                        <p:strVal val="visible"/>
                                      </p:to>
                                    </p:set>
                                    <p:animEffect transition="in" filter="fade">
                                      <p:cBhvr>
                                        <p:cTn id="20" dur="500"/>
                                        <p:tgtEl>
                                          <p:spTgt spid="437"/>
                                        </p:tgtEl>
                                      </p:cBhvr>
                                    </p:animEffect>
                                    <p:anim calcmode="lin" valueType="num">
                                      <p:cBhvr>
                                        <p:cTn id="21" dur="500" fill="hold"/>
                                        <p:tgtEl>
                                          <p:spTgt spid="437"/>
                                        </p:tgtEl>
                                        <p:attrNameLst>
                                          <p:attrName>ppt_x</p:attrName>
                                        </p:attrNameLst>
                                      </p:cBhvr>
                                      <p:tavLst>
                                        <p:tav tm="0">
                                          <p:val>
                                            <p:strVal val="#ppt_x"/>
                                          </p:val>
                                        </p:tav>
                                        <p:tav tm="100000">
                                          <p:val>
                                            <p:strVal val="#ppt_x"/>
                                          </p:val>
                                        </p:tav>
                                      </p:tavLst>
                                    </p:anim>
                                    <p:anim calcmode="lin" valueType="num">
                                      <p:cBhvr>
                                        <p:cTn id="22" dur="500" fill="hold"/>
                                        <p:tgtEl>
                                          <p:spTgt spid="437"/>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433"/>
                                        </p:tgtEl>
                                        <p:attrNameLst>
                                          <p:attrName>style.visibility</p:attrName>
                                        </p:attrNameLst>
                                      </p:cBhvr>
                                      <p:to>
                                        <p:strVal val="visible"/>
                                      </p:to>
                                    </p:set>
                                    <p:animEffect transition="in" filter="wipe(left)">
                                      <p:cBhvr>
                                        <p:cTn id="26" dur="500"/>
                                        <p:tgtEl>
                                          <p:spTgt spid="433"/>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432"/>
                                        </p:tgtEl>
                                        <p:attrNameLst>
                                          <p:attrName>style.visibility</p:attrName>
                                        </p:attrNameLst>
                                      </p:cBhvr>
                                      <p:to>
                                        <p:strVal val="visible"/>
                                      </p:to>
                                    </p:set>
                                    <p:animEffect transition="in" filter="wipe(right)">
                                      <p:cBhvr>
                                        <p:cTn id="29" dur="500"/>
                                        <p:tgtEl>
                                          <p:spTgt spid="432"/>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431"/>
                                        </p:tgtEl>
                                        <p:attrNameLst>
                                          <p:attrName>style.visibility</p:attrName>
                                        </p:attrNameLst>
                                      </p:cBhvr>
                                      <p:to>
                                        <p:strVal val="visible"/>
                                      </p:to>
                                    </p:set>
                                    <p:animEffect transition="in" filter="fade">
                                      <p:cBhvr>
                                        <p:cTn id="32" dur="500"/>
                                        <p:tgtEl>
                                          <p:spTgt spid="431"/>
                                        </p:tgtEl>
                                      </p:cBhvr>
                                    </p:animEffect>
                                  </p:childTnLst>
                                </p:cTn>
                              </p:par>
                              <p:par>
                                <p:cTn id="33" presetID="10" presetClass="entr" presetSubtype="0" fill="hold" grpId="0" nodeType="withEffect">
                                  <p:stCondLst>
                                    <p:cond delay="250"/>
                                  </p:stCondLst>
                                  <p:childTnLst>
                                    <p:set>
                                      <p:cBhvr>
                                        <p:cTn id="34" dur="1" fill="hold">
                                          <p:stCondLst>
                                            <p:cond delay="0"/>
                                          </p:stCondLst>
                                        </p:cTn>
                                        <p:tgtEl>
                                          <p:spTgt spid="434"/>
                                        </p:tgtEl>
                                        <p:attrNameLst>
                                          <p:attrName>style.visibility</p:attrName>
                                        </p:attrNameLst>
                                      </p:cBhvr>
                                      <p:to>
                                        <p:strVal val="visible"/>
                                      </p:to>
                                    </p:set>
                                    <p:animEffect transition="in" filter="fade">
                                      <p:cBhvr>
                                        <p:cTn id="35" dur="500"/>
                                        <p:tgtEl>
                                          <p:spTgt spid="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 grpId="0" animBg="1"/>
      <p:bldP spid="431" grpId="0" animBg="1"/>
      <p:bldP spid="432" grpId="0" bldLvl="0" animBg="1"/>
      <p:bldP spid="433" grpId="0" bldLvl="0" animBg="1"/>
      <p:bldP spid="434" grpId="0" animBg="1"/>
      <p:bldP spid="435" grpId="0" bldLvl="0" animBg="1"/>
      <p:bldP spid="436" grpId="0" bldLvl="0" animBg="1"/>
      <p:bldP spid="43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64" name="shutterstock_82727836.jpg"/>
          <p:cNvPicPr>
            <a:picLocks noGrp="1" noChangeAspect="1"/>
          </p:cNvPicPr>
          <p:nvPr>
            <p:ph type="pic" idx="13"/>
          </p:nvPr>
        </p:nvPicPr>
        <p:blipFill>
          <a:blip r:embed="rId3" cstate="screen">
            <a:extLst>
              <a:ext uri="{28A0092B-C50C-407E-A947-70E740481C1C}">
                <a14:useLocalDpi xmlns:a14="http://schemas.microsoft.com/office/drawing/2010/main"/>
              </a:ext>
            </a:extLst>
          </a:blip>
          <a:srcRect/>
          <a:stretch>
            <a:fillRect/>
          </a:stretch>
        </p:blipFill>
        <p:spPr>
          <a:xfrm>
            <a:off x="6914217" y="2399621"/>
            <a:ext cx="4101066" cy="7213692"/>
          </a:xfrm>
          <a:prstGeom prst="rect">
            <a:avLst/>
          </a:prstGeom>
        </p:spPr>
      </p:pic>
      <p:sp>
        <p:nvSpPr>
          <p:cNvPr id="865" name="Shape 865"/>
          <p:cNvSpPr/>
          <p:nvPr/>
        </p:nvSpPr>
        <p:spPr>
          <a:xfrm>
            <a:off x="1260633" y="3380476"/>
            <a:ext cx="2478360" cy="2650490"/>
          </a:xfrm>
          <a:prstGeom prst="rect">
            <a:avLst/>
          </a:prstGeom>
          <a:ln w="12700">
            <a:miter lim="400000"/>
          </a:ln>
        </p:spPr>
        <p:txBody>
          <a:bodyPr lIns="45719" rIns="45719">
            <a:spAutoFit/>
          </a:bodyPr>
          <a:lstStyle>
            <a:lvl1pPr algn="just" defTabSz="1087120">
              <a:lnSpc>
                <a:spcPct val="120000"/>
              </a:lnSpc>
              <a:spcBef>
                <a:spcPts val="500"/>
              </a:spcBef>
              <a:defRPr sz="1400">
                <a:solidFill>
                  <a:srgbClr val="25211E"/>
                </a:solidFill>
                <a:latin typeface="Futura LT Light"/>
                <a:ea typeface="Futura LT Light"/>
                <a:cs typeface="Futura LT Light"/>
                <a:sym typeface="Futura LT Light"/>
              </a:defRPr>
            </a:lvl1pPr>
          </a:lstStyle>
          <a:p>
            <a:r>
              <a:rPr dirty="0">
                <a:latin typeface="方正姚体" panose="02010601030101010101" charset="-122"/>
                <a:ea typeface="方正姚体" panose="02010601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866" name="Shape 866"/>
          <p:cNvSpPr/>
          <p:nvPr/>
        </p:nvSpPr>
        <p:spPr>
          <a:xfrm>
            <a:off x="1218941" y="2307926"/>
            <a:ext cx="4560570" cy="762000"/>
          </a:xfrm>
          <a:prstGeom prst="rect">
            <a:avLst/>
          </a:prstGeom>
          <a:ln w="12700">
            <a:miter lim="400000"/>
          </a:ln>
        </p:spPr>
        <p:txBody>
          <a:bodyPr wrap="none" lIns="45719" rIns="45719">
            <a:spAutoFit/>
          </a:bodyPr>
          <a:lstStyle>
            <a:lvl1pPr defTabSz="457200">
              <a:defRPr sz="4400" cap="all">
                <a:solidFill>
                  <a:srgbClr val="25211E"/>
                </a:solidFill>
                <a:latin typeface="Futura LT Light"/>
                <a:ea typeface="Futura LT Light"/>
                <a:cs typeface="Futura LT Light"/>
                <a:sym typeface="Futura LT Light"/>
              </a:defRPr>
            </a:lvl1pPr>
          </a:lstStyle>
          <a:p>
            <a:pPr algn="l"/>
            <a:r>
              <a:rPr dirty="0">
                <a:latin typeface="方正姚体" panose="02010601030101010101" charset="-122"/>
                <a:ea typeface="方正姚体" panose="02010601030101010101" charset="-122"/>
              </a:rPr>
              <a:t>单击此处添加标题</a:t>
            </a:r>
          </a:p>
        </p:txBody>
      </p:sp>
      <p:sp>
        <p:nvSpPr>
          <p:cNvPr id="867" name="Shape 867"/>
          <p:cNvSpPr/>
          <p:nvPr/>
        </p:nvSpPr>
        <p:spPr>
          <a:xfrm>
            <a:off x="1260633" y="2149556"/>
            <a:ext cx="2635480" cy="316740"/>
          </a:xfrm>
          <a:prstGeom prst="rect">
            <a:avLst/>
          </a:prstGeom>
          <a:ln w="12700">
            <a:miter lim="400000"/>
          </a:ln>
        </p:spPr>
        <p:txBody>
          <a:bodyPr wrap="none" lIns="45719" rIns="45719">
            <a:spAutoFit/>
          </a:bodyPr>
          <a:lstStyle>
            <a:lvl1pPr algn="ctr" defTabSz="457200">
              <a:defRPr sz="1400" cap="all">
                <a:solidFill>
                  <a:srgbClr val="25211E"/>
                </a:solidFill>
                <a:latin typeface="Futura LT Light"/>
                <a:ea typeface="Futura LT Light"/>
                <a:cs typeface="Futura LT Light"/>
                <a:sym typeface="Futura LT Light"/>
              </a:defRPr>
            </a:lvl1pPr>
          </a:lstStyle>
          <a:p>
            <a:r>
              <a:rPr dirty="0">
                <a:latin typeface="方正姚体" panose="02010601030101010101" charset="-122"/>
                <a:ea typeface="方正姚体" panose="02010601030101010101" charset="-122"/>
              </a:rPr>
              <a:t>innovative and progressive</a:t>
            </a:r>
          </a:p>
        </p:txBody>
      </p:sp>
      <p:sp>
        <p:nvSpPr>
          <p:cNvPr id="868" name="Shape 868"/>
          <p:cNvSpPr/>
          <p:nvPr/>
        </p:nvSpPr>
        <p:spPr>
          <a:xfrm>
            <a:off x="1302520" y="3275240"/>
            <a:ext cx="1275854" cy="1"/>
          </a:xfrm>
          <a:prstGeom prst="line">
            <a:avLst/>
          </a:prstGeom>
          <a:ln>
            <a:solidFill>
              <a:srgbClr val="25211E"/>
            </a:solidFill>
            <a:miter/>
          </a:ln>
        </p:spPr>
        <p:txBody>
          <a:bodyPr lIns="45719" rIns="45719"/>
          <a:lstStyle/>
          <a:p>
            <a:endParaRPr/>
          </a:p>
        </p:txBody>
      </p:sp>
    </p:spTree>
  </p:cSld>
  <p:clrMapOvr>
    <a:masterClrMapping/>
  </p:clrMapOvr>
  <p:transition advTm="2340">
    <p:comb/>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67"/>
                                        </p:tgtEl>
                                        <p:attrNameLst>
                                          <p:attrName>style.visibility</p:attrName>
                                        </p:attrNameLst>
                                      </p:cBhvr>
                                      <p:to>
                                        <p:strVal val="visible"/>
                                      </p:to>
                                    </p:set>
                                    <p:animEffect transition="in" filter="fade">
                                      <p:cBhvr>
                                        <p:cTn id="7" dur="500"/>
                                        <p:tgtEl>
                                          <p:spTgt spid="867"/>
                                        </p:tgtEl>
                                      </p:cBhvr>
                                    </p:animEffect>
                                  </p:childTnLst>
                                </p:cTn>
                              </p:par>
                              <p:par>
                                <p:cTn id="8" presetID="37" presetClass="entr" presetSubtype="0" fill="hold" grpId="0" nodeType="withEffect">
                                  <p:stCondLst>
                                    <p:cond delay="0"/>
                                  </p:stCondLst>
                                  <p:childTnLst>
                                    <p:set>
                                      <p:cBhvr>
                                        <p:cTn id="9" dur="1" fill="hold">
                                          <p:stCondLst>
                                            <p:cond delay="0"/>
                                          </p:stCondLst>
                                        </p:cTn>
                                        <p:tgtEl>
                                          <p:spTgt spid="866"/>
                                        </p:tgtEl>
                                        <p:attrNameLst>
                                          <p:attrName>style.visibility</p:attrName>
                                        </p:attrNameLst>
                                      </p:cBhvr>
                                      <p:to>
                                        <p:strVal val="visible"/>
                                      </p:to>
                                    </p:set>
                                    <p:animEffect transition="in" filter="fade">
                                      <p:cBhvr>
                                        <p:cTn id="10" dur="1000"/>
                                        <p:tgtEl>
                                          <p:spTgt spid="866"/>
                                        </p:tgtEl>
                                      </p:cBhvr>
                                    </p:animEffect>
                                    <p:anim calcmode="lin" valueType="num">
                                      <p:cBhvr>
                                        <p:cTn id="11" dur="1000" fill="hold"/>
                                        <p:tgtEl>
                                          <p:spTgt spid="866"/>
                                        </p:tgtEl>
                                        <p:attrNameLst>
                                          <p:attrName>ppt_x</p:attrName>
                                        </p:attrNameLst>
                                      </p:cBhvr>
                                      <p:tavLst>
                                        <p:tav tm="0">
                                          <p:val>
                                            <p:strVal val="#ppt_x"/>
                                          </p:val>
                                        </p:tav>
                                        <p:tav tm="100000">
                                          <p:val>
                                            <p:strVal val="#ppt_x"/>
                                          </p:val>
                                        </p:tav>
                                      </p:tavLst>
                                    </p:anim>
                                    <p:anim calcmode="lin" valueType="num">
                                      <p:cBhvr>
                                        <p:cTn id="12" dur="900" decel="100000" fill="hold"/>
                                        <p:tgtEl>
                                          <p:spTgt spid="866"/>
                                        </p:tgtEl>
                                        <p:attrNameLst>
                                          <p:attrName>ppt_y</p:attrName>
                                        </p:attrNameLst>
                                      </p:cBhvr>
                                      <p:tavLst>
                                        <p:tav tm="0">
                                          <p:val>
                                            <p:strVal val="#ppt_y+1"/>
                                          </p:val>
                                        </p:tav>
                                        <p:tav tm="100000">
                                          <p:val>
                                            <p:strVal val="#ppt_y-.03"/>
                                          </p:val>
                                        </p:tav>
                                      </p:tavLst>
                                    </p:anim>
                                    <p:anim calcmode="lin" valueType="num">
                                      <p:cBhvr>
                                        <p:cTn id="13" dur="100" accel="100000" fill="hold">
                                          <p:stCondLst>
                                            <p:cond delay="900"/>
                                          </p:stCondLst>
                                        </p:cTn>
                                        <p:tgtEl>
                                          <p:spTgt spid="866"/>
                                        </p:tgtEl>
                                        <p:attrNameLst>
                                          <p:attrName>ppt_y</p:attrName>
                                        </p:attrNameLst>
                                      </p:cBhvr>
                                      <p:tavLst>
                                        <p:tav tm="0">
                                          <p:val>
                                            <p:strVal val="#ppt_y-.03"/>
                                          </p:val>
                                        </p:tav>
                                        <p:tav tm="100000">
                                          <p:val>
                                            <p:strVal val="#ppt_y"/>
                                          </p:val>
                                        </p:tav>
                                      </p:tavLst>
                                    </p:anim>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868"/>
                                        </p:tgtEl>
                                        <p:attrNameLst>
                                          <p:attrName>style.visibility</p:attrName>
                                        </p:attrNameLst>
                                      </p:cBhvr>
                                      <p:to>
                                        <p:strVal val="visible"/>
                                      </p:to>
                                    </p:set>
                                    <p:animEffect transition="in" filter="wipe(left)">
                                      <p:cBhvr>
                                        <p:cTn id="17" dur="500"/>
                                        <p:tgtEl>
                                          <p:spTgt spid="868"/>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865"/>
                                        </p:tgtEl>
                                        <p:attrNameLst>
                                          <p:attrName>style.visibility</p:attrName>
                                        </p:attrNameLst>
                                      </p:cBhvr>
                                      <p:to>
                                        <p:strVal val="visible"/>
                                      </p:to>
                                    </p:set>
                                    <p:animEffect transition="in" filter="wipe(up)">
                                      <p:cBhvr>
                                        <p:cTn id="20" dur="500"/>
                                        <p:tgtEl>
                                          <p:spTgt spid="8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5" grpId="0" animBg="1"/>
      <p:bldP spid="866" grpId="0" animBg="1"/>
      <p:bldP spid="867" grpId="0" animBg="1"/>
      <p:bldP spid="868"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 name="shutterstock_404830606 拷贝.jpg"/>
          <p:cNvPicPr>
            <a:picLocks noGrp="1" noChangeAspect="1"/>
          </p:cNvPicPr>
          <p:nvPr>
            <p:ph type="pic" idx="13"/>
          </p:nvPr>
        </p:nvPicPr>
        <p:blipFill>
          <a:blip r:embed="rId2" cstate="screen">
            <a:extLst>
              <a:ext uri="{28A0092B-C50C-407E-A947-70E740481C1C}">
                <a14:useLocalDpi xmlns:a14="http://schemas.microsoft.com/office/drawing/2010/main"/>
              </a:ext>
            </a:extLst>
          </a:blip>
          <a:srcRect/>
          <a:stretch>
            <a:fillRect/>
          </a:stretch>
        </p:blipFill>
        <p:spPr>
          <a:xfrm>
            <a:off x="4074160" y="-14605"/>
            <a:ext cx="4084320" cy="6885305"/>
          </a:xfrm>
          <a:prstGeom prst="rect">
            <a:avLst/>
          </a:prstGeom>
        </p:spPr>
      </p:pic>
      <p:sp>
        <p:nvSpPr>
          <p:cNvPr id="707" name="Shape 707"/>
          <p:cNvSpPr/>
          <p:nvPr/>
        </p:nvSpPr>
        <p:spPr>
          <a:xfrm>
            <a:off x="4067565" y="-14090"/>
            <a:ext cx="4048523" cy="6854430"/>
          </a:xfrm>
          <a:prstGeom prst="rect">
            <a:avLst/>
          </a:prstGeom>
          <a:solidFill>
            <a:srgbClr val="25211E">
              <a:alpha val="79990"/>
            </a:srgbClr>
          </a:solidFill>
          <a:ln w="12700">
            <a:miter lim="400000"/>
          </a:ln>
        </p:spPr>
        <p:txBody>
          <a:bodyPr lIns="22859" tIns="22859" rIns="22859" bIns="22859" anchor="ctr"/>
          <a:lstStyle/>
          <a:p>
            <a:pPr algn="ctr" defTabSz="913765">
              <a:defRPr>
                <a:solidFill>
                  <a:srgbClr val="FFFFFF"/>
                </a:solidFill>
                <a:latin typeface="Lato Light"/>
                <a:ea typeface="Lato Light"/>
                <a:cs typeface="Lato Light"/>
                <a:sym typeface="Lato Light"/>
              </a:defRPr>
            </a:pPr>
            <a:endParaRPr>
              <a:latin typeface="方正姚体" panose="02010601030101010101" charset="-122"/>
              <a:ea typeface="方正姚体" panose="02010601030101010101" charset="-122"/>
            </a:endParaRPr>
          </a:p>
        </p:txBody>
      </p:sp>
      <p:pic>
        <p:nvPicPr>
          <p:cNvPr id="709" name="shutterstock_90403084 拷贝.jpg"/>
          <p:cNvPicPr>
            <a:picLocks noGrp="1"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2079" y="-13743"/>
            <a:ext cx="4085360" cy="6885486"/>
          </a:xfrm>
          <a:prstGeom prst="rect">
            <a:avLst/>
          </a:prstGeom>
          <a:ln w="12700">
            <a:miter lim="400000"/>
            <a:headEnd/>
            <a:tailEnd/>
          </a:ln>
        </p:spPr>
      </p:pic>
      <p:pic>
        <p:nvPicPr>
          <p:cNvPr id="710" name="shutterstock_134602631.jpg"/>
          <p:cNvPicPr>
            <a:picLocks noGrp="1"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116621" y="1785"/>
            <a:ext cx="4048614" cy="6854430"/>
          </a:xfrm>
          <a:prstGeom prst="rect">
            <a:avLst/>
          </a:prstGeom>
          <a:ln w="12700">
            <a:miter lim="400000"/>
            <a:headEnd/>
            <a:tailEnd/>
          </a:ln>
        </p:spPr>
      </p:pic>
      <p:sp>
        <p:nvSpPr>
          <p:cNvPr id="714" name="Shape 714"/>
          <p:cNvSpPr/>
          <p:nvPr/>
        </p:nvSpPr>
        <p:spPr>
          <a:xfrm>
            <a:off x="4991852" y="0"/>
            <a:ext cx="2208295" cy="3170099"/>
          </a:xfrm>
          <a:prstGeom prst="rect">
            <a:avLst/>
          </a:prstGeom>
          <a:ln w="12700">
            <a:miter lim="400000"/>
          </a:ln>
        </p:spPr>
        <p:txBody>
          <a:bodyPr wrap="none" lIns="45719" rIns="45719">
            <a:spAutoFit/>
          </a:bodyPr>
          <a:lstStyle>
            <a:lvl1pPr algn="ctr">
              <a:defRPr sz="20000" i="1">
                <a:solidFill>
                  <a:srgbClr val="E7E7E7"/>
                </a:solidFill>
                <a:latin typeface="Futura LT Light"/>
                <a:ea typeface="Futura LT Light"/>
                <a:cs typeface="Futura LT Light"/>
                <a:sym typeface="Futura LT Light"/>
              </a:defRPr>
            </a:lvl1pPr>
          </a:lstStyle>
          <a:p>
            <a:r>
              <a:rPr i="0" dirty="0">
                <a:latin typeface="方正姚体" panose="02010601030101010101" charset="-122"/>
                <a:ea typeface="方正姚体" panose="02010601030101010101" charset="-122"/>
              </a:rPr>
              <a:t>G</a:t>
            </a:r>
          </a:p>
        </p:txBody>
      </p:sp>
      <p:grpSp>
        <p:nvGrpSpPr>
          <p:cNvPr id="2" name="组合 1"/>
          <p:cNvGrpSpPr/>
          <p:nvPr/>
        </p:nvGrpSpPr>
        <p:grpSpPr>
          <a:xfrm>
            <a:off x="4668179" y="2842621"/>
            <a:ext cx="2855639" cy="3527564"/>
            <a:chOff x="4688123" y="2842621"/>
            <a:chExt cx="2855639" cy="3527564"/>
          </a:xfrm>
        </p:grpSpPr>
        <p:sp>
          <p:nvSpPr>
            <p:cNvPr id="711" name="Shape 711"/>
            <p:cNvSpPr/>
            <p:nvPr/>
          </p:nvSpPr>
          <p:spPr>
            <a:xfrm>
              <a:off x="4688123" y="3975600"/>
              <a:ext cx="2855639" cy="2394585"/>
            </a:xfrm>
            <a:prstGeom prst="rect">
              <a:avLst/>
            </a:prstGeom>
            <a:ln w="12700">
              <a:miter lim="400000"/>
            </a:ln>
          </p:spPr>
          <p:txBody>
            <a:bodyPr lIns="45719" rIns="45719">
              <a:spAutoFit/>
            </a:bodyPr>
            <a:lstStyle>
              <a:lvl1pPr algn="ctr" defTabSz="1087120">
                <a:lnSpc>
                  <a:spcPct val="120000"/>
                </a:lnSpc>
                <a:spcBef>
                  <a:spcPts val="500"/>
                </a:spcBef>
                <a:defRPr sz="1400">
                  <a:solidFill>
                    <a:srgbClr val="FFFFFF"/>
                  </a:solidFill>
                  <a:latin typeface="Futura LT Light"/>
                  <a:ea typeface="Futura LT Light"/>
                  <a:cs typeface="Futura LT Light"/>
                  <a:sym typeface="Futura LT Light"/>
                </a:defRPr>
              </a:lvl1pPr>
            </a:lstStyle>
            <a:p>
              <a:r>
                <a:rPr>
                  <a:latin typeface="方正姚体" panose="02010601030101010101" charset="-122"/>
                  <a:ea typeface="方正姚体" panose="02010601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712" name="Shape 712"/>
            <p:cNvSpPr/>
            <p:nvPr/>
          </p:nvSpPr>
          <p:spPr>
            <a:xfrm>
              <a:off x="4953258" y="3000991"/>
              <a:ext cx="2325370" cy="762000"/>
            </a:xfrm>
            <a:prstGeom prst="rect">
              <a:avLst/>
            </a:prstGeom>
            <a:ln w="12700">
              <a:miter lim="400000"/>
            </a:ln>
          </p:spPr>
          <p:txBody>
            <a:bodyPr wrap="none" lIns="45719" rIns="45719">
              <a:spAutoFit/>
            </a:bodyPr>
            <a:lstStyle>
              <a:lvl1pPr algn="ctr" defTabSz="457200">
                <a:defRPr sz="4400" cap="all">
                  <a:solidFill>
                    <a:srgbClr val="C1B397"/>
                  </a:solidFill>
                  <a:latin typeface="Futura LT Light"/>
                  <a:ea typeface="Futura LT Light"/>
                  <a:cs typeface="Futura LT Light"/>
                  <a:sym typeface="Futura LT Light"/>
                </a:defRPr>
              </a:lvl1pPr>
            </a:lstStyle>
            <a:p>
              <a:pPr algn="ctr"/>
              <a:r>
                <a:rPr>
                  <a:latin typeface="方正姚体" panose="02010601030101010101" charset="-122"/>
                  <a:ea typeface="方正姚体" panose="02010601030101010101" charset="-122"/>
                </a:rPr>
                <a:t>添加标题</a:t>
              </a:r>
            </a:p>
          </p:txBody>
        </p:sp>
        <p:sp>
          <p:nvSpPr>
            <p:cNvPr id="713" name="Shape 713"/>
            <p:cNvSpPr/>
            <p:nvPr/>
          </p:nvSpPr>
          <p:spPr>
            <a:xfrm>
              <a:off x="5410191" y="2842621"/>
              <a:ext cx="1411504" cy="316740"/>
            </a:xfrm>
            <a:prstGeom prst="rect">
              <a:avLst/>
            </a:prstGeom>
            <a:ln w="12700">
              <a:miter lim="400000"/>
            </a:ln>
          </p:spPr>
          <p:txBody>
            <a:bodyPr wrap="none" lIns="45719" rIns="45719">
              <a:spAutoFit/>
            </a:bodyPr>
            <a:lstStyle>
              <a:lvl1pPr algn="r" defTabSz="457200">
                <a:defRPr sz="1400" cap="all">
                  <a:solidFill>
                    <a:srgbClr val="E7E7E7"/>
                  </a:solidFill>
                  <a:latin typeface="Futura LT Light"/>
                  <a:ea typeface="Futura LT Light"/>
                  <a:cs typeface="Futura LT Light"/>
                  <a:sym typeface="Futura LT Light"/>
                </a:defRPr>
              </a:lvl1pPr>
            </a:lstStyle>
            <a:p>
              <a:r>
                <a:rPr>
                  <a:latin typeface="方正姚体" panose="02010601030101010101" charset="-122"/>
                  <a:ea typeface="方正姚体" panose="02010601030101010101" charset="-122"/>
                </a:rPr>
                <a:t>fashion in life</a:t>
              </a:r>
            </a:p>
          </p:txBody>
        </p:sp>
        <p:grpSp>
          <p:nvGrpSpPr>
            <p:cNvPr id="717" name="Group 717"/>
            <p:cNvGrpSpPr/>
            <p:nvPr/>
          </p:nvGrpSpPr>
          <p:grpSpPr>
            <a:xfrm>
              <a:off x="5478016" y="3842250"/>
              <a:ext cx="1275854" cy="139701"/>
              <a:chOff x="0" y="6350"/>
              <a:chExt cx="1275853" cy="139700"/>
            </a:xfrm>
          </p:grpSpPr>
          <p:sp>
            <p:nvSpPr>
              <p:cNvPr id="715" name="Shape 715"/>
              <p:cNvSpPr/>
              <p:nvPr/>
            </p:nvSpPr>
            <p:spPr>
              <a:xfrm>
                <a:off x="0" y="76200"/>
                <a:ext cx="1275853" cy="0"/>
              </a:xfrm>
              <a:prstGeom prst="line">
                <a:avLst/>
              </a:prstGeom>
              <a:noFill/>
              <a:ln w="12700" cap="flat">
                <a:solidFill>
                  <a:srgbClr val="E7E7E7"/>
                </a:solidFill>
                <a:prstDash val="solid"/>
                <a:miter lim="800000"/>
              </a:ln>
              <a:effectLst/>
            </p:spPr>
            <p:txBody>
              <a:bodyPr wrap="square" lIns="45719" tIns="45719" rIns="45719" bIns="45719" numCol="1" anchor="t">
                <a:noAutofit/>
              </a:bodyPr>
              <a:lstStyle/>
              <a:p>
                <a:endParaRPr/>
              </a:p>
            </p:txBody>
          </p:sp>
          <p:sp>
            <p:nvSpPr>
              <p:cNvPr id="716" name="Shape 716"/>
              <p:cNvSpPr/>
              <p:nvPr/>
            </p:nvSpPr>
            <p:spPr>
              <a:xfrm>
                <a:off x="568039" y="6350"/>
                <a:ext cx="139701" cy="13970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E7E7E7"/>
              </a:solidFill>
              <a:ln w="12700" cap="flat">
                <a:noFill/>
                <a:miter lim="400000"/>
              </a:ln>
              <a:effectLst/>
            </p:spPr>
            <p:txBody>
              <a:bodyPr wrap="square" lIns="45719" tIns="45719" rIns="45719" bIns="45719" numCol="1" anchor="ctr">
                <a:noAutofit/>
              </a:bodyPr>
              <a:lstStyle/>
              <a:p>
                <a:endParaRPr>
                  <a:latin typeface="方正姚体" panose="02010601030101010101" charset="-122"/>
                  <a:ea typeface="方正姚体" panose="02010601030101010101" charset="-122"/>
                </a:endParaRPr>
              </a:p>
            </p:txBody>
          </p:sp>
        </p:grpSp>
      </p:grpSp>
    </p:spTree>
  </p:cSld>
  <p:clrMapOvr>
    <a:masterClrMapping/>
  </p:clrMapOvr>
  <p:transition advTm="3510">
    <p:cover dir="d"/>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07"/>
                                        </p:tgtEl>
                                        <p:attrNameLst>
                                          <p:attrName>style.visibility</p:attrName>
                                        </p:attrNameLst>
                                      </p:cBhvr>
                                      <p:to>
                                        <p:strVal val="visible"/>
                                      </p:to>
                                    </p:set>
                                    <p:animEffect transition="in" filter="fade">
                                      <p:cBhvr>
                                        <p:cTn id="7" dur="1000"/>
                                        <p:tgtEl>
                                          <p:spTgt spid="707"/>
                                        </p:tgtEl>
                                      </p:cBhvr>
                                    </p:animEffect>
                                  </p:childTnLst>
                                </p:cTn>
                              </p:par>
                            </p:childTnLst>
                          </p:cTn>
                        </p:par>
                        <p:par>
                          <p:cTn id="8" fill="hold">
                            <p:stCondLst>
                              <p:cond delay="1000"/>
                            </p:stCondLst>
                            <p:childTnLst>
                              <p:par>
                                <p:cTn id="9" presetID="37" presetClass="entr" presetSubtype="0" fill="hold" grpId="0" nodeType="afterEffect">
                                  <p:stCondLst>
                                    <p:cond delay="0"/>
                                  </p:stCondLst>
                                  <p:childTnLst>
                                    <p:set>
                                      <p:cBhvr>
                                        <p:cTn id="10" dur="1" fill="hold">
                                          <p:stCondLst>
                                            <p:cond delay="0"/>
                                          </p:stCondLst>
                                        </p:cTn>
                                        <p:tgtEl>
                                          <p:spTgt spid="714"/>
                                        </p:tgtEl>
                                        <p:attrNameLst>
                                          <p:attrName>style.visibility</p:attrName>
                                        </p:attrNameLst>
                                      </p:cBhvr>
                                      <p:to>
                                        <p:strVal val="visible"/>
                                      </p:to>
                                    </p:set>
                                    <p:animEffect transition="in" filter="fade">
                                      <p:cBhvr>
                                        <p:cTn id="11" dur="1000"/>
                                        <p:tgtEl>
                                          <p:spTgt spid="714"/>
                                        </p:tgtEl>
                                      </p:cBhvr>
                                    </p:animEffect>
                                    <p:anim calcmode="lin" valueType="num">
                                      <p:cBhvr>
                                        <p:cTn id="12" dur="1000" fill="hold"/>
                                        <p:tgtEl>
                                          <p:spTgt spid="714"/>
                                        </p:tgtEl>
                                        <p:attrNameLst>
                                          <p:attrName>ppt_x</p:attrName>
                                        </p:attrNameLst>
                                      </p:cBhvr>
                                      <p:tavLst>
                                        <p:tav tm="0">
                                          <p:val>
                                            <p:strVal val="#ppt_x"/>
                                          </p:val>
                                        </p:tav>
                                        <p:tav tm="100000">
                                          <p:val>
                                            <p:strVal val="#ppt_x"/>
                                          </p:val>
                                        </p:tav>
                                      </p:tavLst>
                                    </p:anim>
                                    <p:anim calcmode="lin" valueType="num">
                                      <p:cBhvr>
                                        <p:cTn id="13" dur="900" decel="100000" fill="hold"/>
                                        <p:tgtEl>
                                          <p:spTgt spid="714"/>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714"/>
                                        </p:tgtEl>
                                        <p:attrNameLst>
                                          <p:attrName>ppt_y</p:attrName>
                                        </p:attrNameLst>
                                      </p:cBhvr>
                                      <p:tavLst>
                                        <p:tav tm="0">
                                          <p:val>
                                            <p:strVal val="#ppt_y-.03"/>
                                          </p:val>
                                        </p:tav>
                                        <p:tav tm="100000">
                                          <p:val>
                                            <p:strVal val="#ppt_y"/>
                                          </p:val>
                                        </p:tav>
                                      </p:tavLst>
                                    </p:anim>
                                  </p:childTnLst>
                                </p:cTn>
                              </p:par>
                            </p:childTnLst>
                          </p:cTn>
                        </p:par>
                        <p:par>
                          <p:cTn id="15" fill="hold">
                            <p:stCondLst>
                              <p:cond delay="2000"/>
                            </p:stCondLst>
                            <p:childTnLst>
                              <p:par>
                                <p:cTn id="16" presetID="10"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7" grpId="0" bldLvl="0" animBg="1"/>
      <p:bldP spid="7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2" name="Shape 742"/>
          <p:cNvSpPr/>
          <p:nvPr/>
        </p:nvSpPr>
        <p:spPr>
          <a:xfrm>
            <a:off x="6350" y="236537"/>
            <a:ext cx="11947922" cy="662146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solidFill>
            <a:srgbClr val="C2B498"/>
          </a:solidFill>
          <a:ln w="12700">
            <a:miter lim="400000"/>
          </a:ln>
        </p:spPr>
        <p:txBody>
          <a:bodyPr lIns="45719" rIns="45719" anchor="ctr"/>
          <a:lstStyle/>
          <a:p>
            <a:pPr algn="ctr">
              <a:defRPr>
                <a:solidFill>
                  <a:srgbClr val="C2B498"/>
                </a:solidFill>
                <a:latin typeface="方正尚酷简体"/>
                <a:ea typeface="方正尚酷简体"/>
                <a:cs typeface="方正尚酷简体"/>
                <a:sym typeface="方正尚酷简体"/>
              </a:defRPr>
            </a:pPr>
            <a:endParaRPr>
              <a:latin typeface="方正姚体" panose="02010601030101010101" charset="-122"/>
              <a:ea typeface="方正姚体" panose="02010601030101010101" charset="-122"/>
            </a:endParaRPr>
          </a:p>
        </p:txBody>
      </p:sp>
      <p:sp>
        <p:nvSpPr>
          <p:cNvPr id="743" name="Shape 743"/>
          <p:cNvSpPr/>
          <p:nvPr/>
        </p:nvSpPr>
        <p:spPr>
          <a:xfrm>
            <a:off x="6350" y="3175"/>
            <a:ext cx="11612762" cy="685165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solidFill>
            <a:srgbClr val="25211E"/>
          </a:solidFill>
          <a:ln w="3175">
            <a:miter lim="400000"/>
          </a:ln>
        </p:spPr>
        <p:txBody>
          <a:bodyPr lIns="45719" rIns="45719" anchor="ctr"/>
          <a:lstStyle/>
          <a:p>
            <a:pPr algn="ctr">
              <a:defRPr>
                <a:solidFill>
                  <a:srgbClr val="25211E"/>
                </a:solidFill>
                <a:latin typeface="方正尚酷简体"/>
                <a:ea typeface="方正尚酷简体"/>
                <a:cs typeface="方正尚酷简体"/>
                <a:sym typeface="方正尚酷简体"/>
              </a:defRPr>
            </a:pPr>
            <a:endParaRPr>
              <a:latin typeface="方正姚体" panose="02010601030101010101" charset="-122"/>
              <a:ea typeface="方正姚体" panose="02010601030101010101" charset="-122"/>
            </a:endParaRPr>
          </a:p>
        </p:txBody>
      </p:sp>
      <p:pic>
        <p:nvPicPr>
          <p:cNvPr id="744" name="shutterstock_53088394.jpg"/>
          <p:cNvPicPr>
            <a:picLocks noGrp="1" noChangeAspect="1"/>
          </p:cNvPicPr>
          <p:nvPr>
            <p:ph type="pic" idx="13"/>
          </p:nvPr>
        </p:nvPicPr>
        <p:blipFill rotWithShape="1">
          <a:blip r:embed="rId2" cstate="screen">
            <a:extLst>
              <a:ext uri="{28A0092B-C50C-407E-A947-70E740481C1C}">
                <a14:useLocalDpi xmlns:a14="http://schemas.microsoft.com/office/drawing/2010/main"/>
              </a:ext>
            </a:extLst>
          </a:blip>
          <a:srcRect/>
          <a:stretch>
            <a:fillRect/>
          </a:stretch>
        </p:blipFill>
        <p:spPr>
          <a:xfrm>
            <a:off x="-11473" y="-1"/>
            <a:ext cx="7542573" cy="685482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12368" y="0"/>
                </a:lnTo>
                <a:lnTo>
                  <a:pt x="0" y="0"/>
                </a:lnTo>
                <a:close/>
              </a:path>
            </a:pathLst>
          </a:custGeom>
        </p:spPr>
      </p:pic>
      <p:sp>
        <p:nvSpPr>
          <p:cNvPr id="745" name="Shape 745"/>
          <p:cNvSpPr/>
          <p:nvPr/>
        </p:nvSpPr>
        <p:spPr>
          <a:xfrm>
            <a:off x="6575897" y="2774458"/>
            <a:ext cx="5043214" cy="1370965"/>
          </a:xfrm>
          <a:prstGeom prst="rect">
            <a:avLst/>
          </a:prstGeom>
          <a:ln w="12700">
            <a:miter lim="400000"/>
          </a:ln>
        </p:spPr>
        <p:txBody>
          <a:bodyPr lIns="45719" rIns="45719">
            <a:spAutoFit/>
          </a:bodyPr>
          <a:lstStyle>
            <a:lvl1pPr algn="ctr" defTabSz="1087120">
              <a:lnSpc>
                <a:spcPct val="120000"/>
              </a:lnSpc>
              <a:spcBef>
                <a:spcPts val="500"/>
              </a:spcBef>
              <a:defRPr sz="1400">
                <a:solidFill>
                  <a:srgbClr val="25211E"/>
                </a:solidFill>
                <a:latin typeface="Futura LT Light"/>
                <a:ea typeface="Futura LT Light"/>
                <a:cs typeface="Futura LT Light"/>
                <a:sym typeface="Futura LT Light"/>
              </a:defRPr>
            </a:lvl1pPr>
          </a:lstStyle>
          <a:p>
            <a:r>
              <a:rPr dirty="0">
                <a:latin typeface="方正姚体" panose="02010601030101010101" charset="-122"/>
                <a:ea typeface="方正姚体" panose="02010601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746" name="Shape 746"/>
          <p:cNvSpPr/>
          <p:nvPr/>
        </p:nvSpPr>
        <p:spPr>
          <a:xfrm>
            <a:off x="7934819" y="1799848"/>
            <a:ext cx="2325370" cy="762000"/>
          </a:xfrm>
          <a:prstGeom prst="rect">
            <a:avLst/>
          </a:prstGeom>
          <a:ln w="12700">
            <a:miter lim="400000"/>
          </a:ln>
        </p:spPr>
        <p:txBody>
          <a:bodyPr wrap="none" lIns="45719" rIns="45719">
            <a:spAutoFit/>
          </a:bodyPr>
          <a:lstStyle>
            <a:lvl1pPr algn="ctr" defTabSz="457200">
              <a:defRPr sz="4400" cap="all">
                <a:solidFill>
                  <a:srgbClr val="C2B498"/>
                </a:solidFill>
                <a:latin typeface="Futura LT Medium"/>
                <a:ea typeface="Futura LT Medium"/>
                <a:cs typeface="Futura LT Medium"/>
                <a:sym typeface="Futura LT Medium"/>
              </a:defRPr>
            </a:lvl1pPr>
          </a:lstStyle>
          <a:p>
            <a:pPr algn="ctr"/>
            <a:r>
              <a:rPr dirty="0">
                <a:latin typeface="方正姚体" panose="02010601030101010101" charset="-122"/>
                <a:ea typeface="方正姚体" panose="02010601030101010101" charset="-122"/>
              </a:rPr>
              <a:t>添加标题</a:t>
            </a:r>
          </a:p>
        </p:txBody>
      </p:sp>
      <p:sp>
        <p:nvSpPr>
          <p:cNvPr id="747" name="Shape 747"/>
          <p:cNvSpPr/>
          <p:nvPr/>
        </p:nvSpPr>
        <p:spPr>
          <a:xfrm>
            <a:off x="8391752" y="1641479"/>
            <a:ext cx="1411505" cy="316740"/>
          </a:xfrm>
          <a:prstGeom prst="rect">
            <a:avLst/>
          </a:prstGeom>
          <a:ln w="12700">
            <a:miter lim="400000"/>
          </a:ln>
        </p:spPr>
        <p:txBody>
          <a:bodyPr wrap="none" lIns="45719" rIns="45719">
            <a:spAutoFit/>
          </a:bodyPr>
          <a:lstStyle>
            <a:lvl1pPr algn="ctr" defTabSz="457200">
              <a:defRPr sz="1400" cap="all">
                <a:solidFill>
                  <a:srgbClr val="25211E"/>
                </a:solidFill>
                <a:latin typeface="Futura LT Light"/>
                <a:ea typeface="Futura LT Light"/>
                <a:cs typeface="Futura LT Light"/>
                <a:sym typeface="Futura LT Light"/>
              </a:defRPr>
            </a:lvl1pPr>
          </a:lstStyle>
          <a:p>
            <a:r>
              <a:rPr>
                <a:latin typeface="方正姚体" panose="02010601030101010101" charset="-122"/>
                <a:ea typeface="方正姚体" panose="02010601030101010101" charset="-122"/>
              </a:rPr>
              <a:t>fashion in life</a:t>
            </a:r>
          </a:p>
        </p:txBody>
      </p:sp>
      <p:grpSp>
        <p:nvGrpSpPr>
          <p:cNvPr id="750" name="Group 750"/>
          <p:cNvGrpSpPr/>
          <p:nvPr/>
        </p:nvGrpSpPr>
        <p:grpSpPr>
          <a:xfrm>
            <a:off x="8459578" y="2622048"/>
            <a:ext cx="1275854" cy="139701"/>
            <a:chOff x="0" y="6350"/>
            <a:chExt cx="1275853" cy="139700"/>
          </a:xfrm>
        </p:grpSpPr>
        <p:sp>
          <p:nvSpPr>
            <p:cNvPr id="748" name="Shape 748"/>
            <p:cNvSpPr/>
            <p:nvPr/>
          </p:nvSpPr>
          <p:spPr>
            <a:xfrm>
              <a:off x="0" y="76200"/>
              <a:ext cx="1275853" cy="0"/>
            </a:xfrm>
            <a:prstGeom prst="line">
              <a:avLst/>
            </a:prstGeom>
            <a:noFill/>
            <a:ln w="12700" cap="flat">
              <a:solidFill>
                <a:srgbClr val="25211E"/>
              </a:solidFill>
              <a:prstDash val="solid"/>
              <a:miter lim="800000"/>
            </a:ln>
            <a:effectLst/>
          </p:spPr>
          <p:txBody>
            <a:bodyPr wrap="square" lIns="45719" tIns="45719" rIns="45719" bIns="45719" numCol="1" anchor="t">
              <a:noAutofit/>
            </a:bodyPr>
            <a:lstStyle/>
            <a:p>
              <a:endParaRPr/>
            </a:p>
          </p:txBody>
        </p:sp>
        <p:sp>
          <p:nvSpPr>
            <p:cNvPr id="749" name="Shape 749"/>
            <p:cNvSpPr/>
            <p:nvPr/>
          </p:nvSpPr>
          <p:spPr>
            <a:xfrm>
              <a:off x="568075" y="6350"/>
              <a:ext cx="139701" cy="13970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25211E"/>
            </a:solidFill>
            <a:ln w="12700" cap="flat">
              <a:noFill/>
              <a:miter lim="400000"/>
            </a:ln>
            <a:effectLst/>
          </p:spPr>
          <p:txBody>
            <a:bodyPr wrap="square" lIns="45719" tIns="45719" rIns="45719" bIns="45719" numCol="1" anchor="ctr">
              <a:noAutofit/>
            </a:bodyPr>
            <a:lstStyle/>
            <a:p>
              <a:endParaRPr>
                <a:latin typeface="方正姚体" panose="02010601030101010101" charset="-122"/>
                <a:ea typeface="方正姚体" panose="02010601030101010101" charset="-122"/>
              </a:endParaRPr>
            </a:p>
          </p:txBody>
        </p:sp>
      </p:grpSp>
    </p:spTree>
  </p:cSld>
  <p:clrMapOvr>
    <a:masterClrMapping/>
  </p:clrMapOvr>
  <p:transition advTm="1872">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47"/>
                                        </p:tgtEl>
                                        <p:attrNameLst>
                                          <p:attrName>style.visibility</p:attrName>
                                        </p:attrNameLst>
                                      </p:cBhvr>
                                      <p:to>
                                        <p:strVal val="visible"/>
                                      </p:to>
                                    </p:set>
                                    <p:animEffect transition="in" filter="fade">
                                      <p:cBhvr>
                                        <p:cTn id="7" dur="500"/>
                                        <p:tgtEl>
                                          <p:spTgt spid="747"/>
                                        </p:tgtEl>
                                      </p:cBhvr>
                                    </p:animEffect>
                                  </p:childTnLst>
                                </p:cTn>
                              </p:par>
                              <p:par>
                                <p:cTn id="8" presetID="37" presetClass="entr" presetSubtype="0" fill="hold" grpId="0" nodeType="withEffect">
                                  <p:stCondLst>
                                    <p:cond delay="0"/>
                                  </p:stCondLst>
                                  <p:childTnLst>
                                    <p:set>
                                      <p:cBhvr>
                                        <p:cTn id="9" dur="1" fill="hold">
                                          <p:stCondLst>
                                            <p:cond delay="0"/>
                                          </p:stCondLst>
                                        </p:cTn>
                                        <p:tgtEl>
                                          <p:spTgt spid="746"/>
                                        </p:tgtEl>
                                        <p:attrNameLst>
                                          <p:attrName>style.visibility</p:attrName>
                                        </p:attrNameLst>
                                      </p:cBhvr>
                                      <p:to>
                                        <p:strVal val="visible"/>
                                      </p:to>
                                    </p:set>
                                    <p:animEffect transition="in" filter="fade">
                                      <p:cBhvr>
                                        <p:cTn id="10" dur="1000"/>
                                        <p:tgtEl>
                                          <p:spTgt spid="746"/>
                                        </p:tgtEl>
                                      </p:cBhvr>
                                    </p:animEffect>
                                    <p:anim calcmode="lin" valueType="num">
                                      <p:cBhvr>
                                        <p:cTn id="11" dur="1000" fill="hold"/>
                                        <p:tgtEl>
                                          <p:spTgt spid="746"/>
                                        </p:tgtEl>
                                        <p:attrNameLst>
                                          <p:attrName>ppt_x</p:attrName>
                                        </p:attrNameLst>
                                      </p:cBhvr>
                                      <p:tavLst>
                                        <p:tav tm="0">
                                          <p:val>
                                            <p:strVal val="#ppt_x"/>
                                          </p:val>
                                        </p:tav>
                                        <p:tav tm="100000">
                                          <p:val>
                                            <p:strVal val="#ppt_x"/>
                                          </p:val>
                                        </p:tav>
                                      </p:tavLst>
                                    </p:anim>
                                    <p:anim calcmode="lin" valueType="num">
                                      <p:cBhvr>
                                        <p:cTn id="12" dur="900" decel="100000" fill="hold"/>
                                        <p:tgtEl>
                                          <p:spTgt spid="746"/>
                                        </p:tgtEl>
                                        <p:attrNameLst>
                                          <p:attrName>ppt_y</p:attrName>
                                        </p:attrNameLst>
                                      </p:cBhvr>
                                      <p:tavLst>
                                        <p:tav tm="0">
                                          <p:val>
                                            <p:strVal val="#ppt_y+1"/>
                                          </p:val>
                                        </p:tav>
                                        <p:tav tm="100000">
                                          <p:val>
                                            <p:strVal val="#ppt_y-.03"/>
                                          </p:val>
                                        </p:tav>
                                      </p:tavLst>
                                    </p:anim>
                                    <p:anim calcmode="lin" valueType="num">
                                      <p:cBhvr>
                                        <p:cTn id="13" dur="100" accel="100000" fill="hold">
                                          <p:stCondLst>
                                            <p:cond delay="900"/>
                                          </p:stCondLst>
                                        </p:cTn>
                                        <p:tgtEl>
                                          <p:spTgt spid="746"/>
                                        </p:tgtEl>
                                        <p:attrNameLst>
                                          <p:attrName>ppt_y</p:attrName>
                                        </p:attrNameLst>
                                      </p:cBhvr>
                                      <p:tavLst>
                                        <p:tav tm="0">
                                          <p:val>
                                            <p:strVal val="#ppt_y-.03"/>
                                          </p:val>
                                        </p:tav>
                                        <p:tav tm="100000">
                                          <p:val>
                                            <p:strVal val="#ppt_y"/>
                                          </p:val>
                                        </p:tav>
                                      </p:tavLst>
                                    </p:anim>
                                  </p:childTnLst>
                                </p:cTn>
                              </p:par>
                            </p:childTnLst>
                          </p:cTn>
                        </p:par>
                        <p:par>
                          <p:cTn id="14" fill="hold">
                            <p:stCondLst>
                              <p:cond delay="500"/>
                            </p:stCondLst>
                            <p:childTnLst>
                              <p:par>
                                <p:cTn id="15" presetID="16" presetClass="entr" presetSubtype="37" fill="hold" nodeType="afterEffect">
                                  <p:stCondLst>
                                    <p:cond delay="0"/>
                                  </p:stCondLst>
                                  <p:childTnLst>
                                    <p:set>
                                      <p:cBhvr>
                                        <p:cTn id="16" dur="1" fill="hold">
                                          <p:stCondLst>
                                            <p:cond delay="0"/>
                                          </p:stCondLst>
                                        </p:cTn>
                                        <p:tgtEl>
                                          <p:spTgt spid="750"/>
                                        </p:tgtEl>
                                        <p:attrNameLst>
                                          <p:attrName>style.visibility</p:attrName>
                                        </p:attrNameLst>
                                      </p:cBhvr>
                                      <p:to>
                                        <p:strVal val="visible"/>
                                      </p:to>
                                    </p:set>
                                    <p:animEffect transition="in" filter="barn(outVertical)">
                                      <p:cBhvr>
                                        <p:cTn id="17" dur="500"/>
                                        <p:tgtEl>
                                          <p:spTgt spid="750"/>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745"/>
                                        </p:tgtEl>
                                        <p:attrNameLst>
                                          <p:attrName>style.visibility</p:attrName>
                                        </p:attrNameLst>
                                      </p:cBhvr>
                                      <p:to>
                                        <p:strVal val="visible"/>
                                      </p:to>
                                    </p:set>
                                    <p:animEffect transition="in" filter="wipe(up)">
                                      <p:cBhvr>
                                        <p:cTn id="20" dur="500"/>
                                        <p:tgtEl>
                                          <p:spTgt spid="7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5" grpId="0" animBg="1"/>
      <p:bldP spid="746" grpId="0" animBg="1"/>
      <p:bldP spid="74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5211E"/>
        </a:solidFill>
        <a:effectLst/>
      </p:bgPr>
    </p:bg>
    <p:spTree>
      <p:nvGrpSpPr>
        <p:cNvPr id="1" name=""/>
        <p:cNvGrpSpPr/>
        <p:nvPr/>
      </p:nvGrpSpPr>
      <p:grpSpPr>
        <a:xfrm>
          <a:off x="0" y="0"/>
          <a:ext cx="0" cy="0"/>
          <a:chOff x="0" y="0"/>
          <a:chExt cx="0" cy="0"/>
        </a:xfrm>
      </p:grpSpPr>
      <p:sp>
        <p:nvSpPr>
          <p:cNvPr id="2" name="Shape 352"/>
          <p:cNvSpPr/>
          <p:nvPr/>
        </p:nvSpPr>
        <p:spPr>
          <a:xfrm>
            <a:off x="5704106" y="6285214"/>
            <a:ext cx="644084" cy="207747"/>
          </a:xfrm>
          <a:prstGeom prst="rect">
            <a:avLst/>
          </a:prstGeom>
          <a:ln w="12700">
            <a:miter lim="400000"/>
          </a:ln>
        </p:spPr>
        <p:txBody>
          <a:bodyPr wrap="none" lIns="22859" tIns="22859" rIns="22859" bIns="22859" anchor="ctr">
            <a:spAutoFit/>
          </a:bodyPr>
          <a:lstStyle>
            <a:lvl1pPr defTabSz="913765">
              <a:defRPr sz="1400" cap="all">
                <a:latin typeface="Futura LT Medium"/>
                <a:ea typeface="Futura LT Medium"/>
                <a:cs typeface="Futura LT Medium"/>
                <a:sym typeface="Futura LT Medium"/>
              </a:defRPr>
            </a:lvl1pPr>
          </a:lstStyle>
          <a:p>
            <a:pPr algn="ctr"/>
            <a:r>
              <a:rPr lang="en-US" altLang="zh-CN" sz="1050" cap="none" smtClean="0">
                <a:solidFill>
                  <a:srgbClr val="C2B498"/>
                </a:solidFill>
                <a:latin typeface="+mj-lt"/>
              </a:rPr>
              <a:t>PPT</a:t>
            </a:r>
            <a:r>
              <a:rPr lang="en-US" sz="1050" cap="none" smtClean="0">
                <a:solidFill>
                  <a:srgbClr val="C2B498"/>
                </a:solidFill>
                <a:latin typeface="+mj-lt"/>
              </a:rPr>
              <a:t> </a:t>
            </a:r>
            <a:r>
              <a:rPr lang="en-US" sz="1050" cap="none" dirty="0" smtClean="0">
                <a:solidFill>
                  <a:srgbClr val="C2B498"/>
                </a:solidFill>
                <a:latin typeface="+mj-lt"/>
              </a:rPr>
              <a:t>Design</a:t>
            </a:r>
          </a:p>
        </p:txBody>
      </p:sp>
      <p:grpSp>
        <p:nvGrpSpPr>
          <p:cNvPr id="3" name="组合 2"/>
          <p:cNvGrpSpPr/>
          <p:nvPr/>
        </p:nvGrpSpPr>
        <p:grpSpPr>
          <a:xfrm>
            <a:off x="5637703" y="6115209"/>
            <a:ext cx="776891" cy="85595"/>
            <a:chOff x="5707554" y="5509419"/>
            <a:chExt cx="776891" cy="85595"/>
          </a:xfrm>
        </p:grpSpPr>
        <p:sp>
          <p:nvSpPr>
            <p:cNvPr id="9" name="Shape 374"/>
            <p:cNvSpPr/>
            <p:nvPr/>
          </p:nvSpPr>
          <p:spPr>
            <a:xfrm>
              <a:off x="6053203" y="5509419"/>
              <a:ext cx="85595" cy="8559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C2B498"/>
            </a:solidFill>
            <a:ln w="12700" cap="flat">
              <a:noFill/>
              <a:miter lim="400000"/>
            </a:ln>
            <a:effectLst/>
          </p:spPr>
          <p:txBody>
            <a:bodyPr wrap="square" lIns="45719" tIns="45719" rIns="45719" bIns="45719" numCol="1" anchor="ctr">
              <a:noAutofit/>
            </a:bodyPr>
            <a:lstStyle/>
            <a:p>
              <a:endParaRPr/>
            </a:p>
          </p:txBody>
        </p:sp>
        <p:grpSp>
          <p:nvGrpSpPr>
            <p:cNvPr id="13" name="组合 12"/>
            <p:cNvGrpSpPr/>
            <p:nvPr/>
          </p:nvGrpSpPr>
          <p:grpSpPr>
            <a:xfrm>
              <a:off x="5707554" y="5552216"/>
              <a:ext cx="776891" cy="0"/>
              <a:chOff x="5700097" y="6364692"/>
              <a:chExt cx="776891" cy="0"/>
            </a:xfrm>
          </p:grpSpPr>
          <p:sp>
            <p:nvSpPr>
              <p:cNvPr id="16" name="Shape 373"/>
              <p:cNvSpPr/>
              <p:nvPr/>
            </p:nvSpPr>
            <p:spPr>
              <a:xfrm>
                <a:off x="5700097" y="6364692"/>
                <a:ext cx="319423" cy="0"/>
              </a:xfrm>
              <a:prstGeom prst="line">
                <a:avLst/>
              </a:prstGeom>
              <a:noFill/>
              <a:ln w="6350" cap="flat">
                <a:solidFill>
                  <a:srgbClr val="C2B498"/>
                </a:solidFill>
                <a:prstDash val="solid"/>
                <a:miter lim="800000"/>
              </a:ln>
              <a:effectLst/>
            </p:spPr>
            <p:txBody>
              <a:bodyPr wrap="square" lIns="45719" tIns="45719" rIns="45719" bIns="45719" numCol="1" anchor="t">
                <a:noAutofit/>
              </a:bodyPr>
              <a:lstStyle/>
              <a:p>
                <a:endParaRPr/>
              </a:p>
            </p:txBody>
          </p:sp>
          <p:sp>
            <p:nvSpPr>
              <p:cNvPr id="17" name="Shape 373"/>
              <p:cNvSpPr/>
              <p:nvPr/>
            </p:nvSpPr>
            <p:spPr>
              <a:xfrm>
                <a:off x="6157565" y="6364692"/>
                <a:ext cx="319423" cy="0"/>
              </a:xfrm>
              <a:prstGeom prst="line">
                <a:avLst/>
              </a:prstGeom>
              <a:noFill/>
              <a:ln w="6350" cap="flat">
                <a:solidFill>
                  <a:srgbClr val="C2B498"/>
                </a:solidFill>
                <a:prstDash val="solid"/>
                <a:miter lim="800000"/>
              </a:ln>
              <a:effectLst/>
            </p:spPr>
            <p:txBody>
              <a:bodyPr wrap="square" lIns="45719" tIns="45719" rIns="45719" bIns="45719" numCol="1" anchor="t">
                <a:noAutofit/>
              </a:bodyPr>
              <a:lstStyle/>
              <a:p>
                <a:endParaRPr/>
              </a:p>
            </p:txBody>
          </p:sp>
        </p:grpSp>
      </p:grpSp>
      <p:sp>
        <p:nvSpPr>
          <p:cNvPr id="18" name="文本框 17"/>
          <p:cNvSpPr txBox="1"/>
          <p:nvPr/>
        </p:nvSpPr>
        <p:spPr>
          <a:xfrm>
            <a:off x="3381374" y="1946275"/>
            <a:ext cx="5429250" cy="1875790"/>
          </a:xfrm>
          <a:prstGeom prst="rect">
            <a:avLst/>
          </a:prstGeom>
          <a:noFill/>
        </p:spPr>
        <p:txBody>
          <a:bodyPr wrap="square" rtlCol="0">
            <a:spAutoFit/>
          </a:bodyPr>
          <a:lstStyle/>
          <a:p>
            <a:pPr algn="ctr"/>
            <a:r>
              <a:rPr lang="en-US" altLang="zh-CN" sz="7200" b="1" dirty="0" smtClean="0">
                <a:solidFill>
                  <a:srgbClr val="C2B498"/>
                </a:solidFill>
                <a:latin typeface="微软雅黑" panose="020B0503020204020204" charset="-122"/>
                <a:ea typeface="微软雅黑" panose="020B0503020204020204" charset="-122"/>
              </a:rPr>
              <a:t>20XX</a:t>
            </a:r>
          </a:p>
          <a:p>
            <a:pPr algn="ctr"/>
            <a:r>
              <a:rPr lang="zh-CN" altLang="en-US" sz="4000" b="1" dirty="0" smtClean="0">
                <a:solidFill>
                  <a:srgbClr val="C2B498"/>
                </a:solidFill>
                <a:latin typeface="微软雅黑" panose="020B0503020204020204" charset="-122"/>
                <a:ea typeface="微软雅黑" panose="020B0503020204020204" charset="-122"/>
              </a:rPr>
              <a:t>感谢您的下载观看</a:t>
            </a:r>
          </a:p>
        </p:txBody>
      </p:sp>
      <p:sp>
        <p:nvSpPr>
          <p:cNvPr id="19" name="文本框 18"/>
          <p:cNvSpPr txBox="1"/>
          <p:nvPr/>
        </p:nvSpPr>
        <p:spPr>
          <a:xfrm>
            <a:off x="4029254" y="3904601"/>
            <a:ext cx="4133491" cy="577081"/>
          </a:xfrm>
          <a:prstGeom prst="rect">
            <a:avLst/>
          </a:prstGeom>
          <a:noFill/>
        </p:spPr>
        <p:txBody>
          <a:bodyPr wrap="square" rtlCol="0">
            <a:spAutoFit/>
          </a:bodyPr>
          <a:lstStyle/>
          <a:p>
            <a:pPr algn="ctr"/>
            <a:r>
              <a:rPr lang="en-US" altLang="zh-CN" sz="1050" dirty="0">
                <a:solidFill>
                  <a:srgbClr val="C2B498"/>
                </a:solidFill>
                <a:latin typeface="微软雅黑" panose="020B0503020204020204" charset="-122"/>
                <a:ea typeface="微软雅黑" panose="020B0503020204020204" charset="-122"/>
              </a:rPr>
              <a:t>Fresh business general </a:t>
            </a:r>
            <a:r>
              <a:rPr lang="en-US" altLang="zh-CN" sz="1050" dirty="0" smtClean="0">
                <a:solidFill>
                  <a:srgbClr val="C2B498"/>
                </a:solidFill>
                <a:latin typeface="微软雅黑" panose="020B0503020204020204" charset="-122"/>
                <a:ea typeface="微软雅黑" panose="020B0503020204020204" charset="-122"/>
              </a:rPr>
              <a:t>template Applicable </a:t>
            </a:r>
            <a:r>
              <a:rPr lang="en-US" altLang="zh-CN" sz="1050" dirty="0">
                <a:solidFill>
                  <a:srgbClr val="C2B498"/>
                </a:solidFill>
                <a:latin typeface="微软雅黑" panose="020B0503020204020204" charset="-122"/>
                <a:ea typeface="微软雅黑" panose="020B0503020204020204" charset="-122"/>
              </a:rPr>
              <a:t>to enterprise introduction, summary report, sales marketing, </a:t>
            </a:r>
            <a:endParaRPr lang="en-US" altLang="zh-CN" sz="1050" dirty="0" smtClean="0">
              <a:solidFill>
                <a:srgbClr val="C2B498"/>
              </a:solidFill>
              <a:latin typeface="微软雅黑" panose="020B0503020204020204" charset="-122"/>
              <a:ea typeface="微软雅黑" panose="020B0503020204020204" charset="-122"/>
            </a:endParaRPr>
          </a:p>
          <a:p>
            <a:pPr algn="ctr"/>
            <a:r>
              <a:rPr lang="en-US" altLang="zh-CN" sz="1050" dirty="0" smtClean="0">
                <a:solidFill>
                  <a:srgbClr val="C2B498"/>
                </a:solidFill>
                <a:latin typeface="微软雅黑" panose="020B0503020204020204" charset="-122"/>
                <a:ea typeface="微软雅黑" panose="020B0503020204020204" charset="-122"/>
              </a:rPr>
              <a:t>chart </a:t>
            </a:r>
            <a:r>
              <a:rPr lang="en-US" altLang="zh-CN" sz="1050" dirty="0">
                <a:solidFill>
                  <a:srgbClr val="C2B498"/>
                </a:solidFill>
                <a:latin typeface="微软雅黑" panose="020B0503020204020204" charset="-122"/>
                <a:ea typeface="微软雅黑" panose="020B0503020204020204" charset="-122"/>
              </a:rPr>
              <a:t>data</a:t>
            </a:r>
          </a:p>
        </p:txBody>
      </p:sp>
      <p:cxnSp>
        <p:nvCxnSpPr>
          <p:cNvPr id="20" name="直接连接符 19"/>
          <p:cNvCxnSpPr/>
          <p:nvPr/>
        </p:nvCxnSpPr>
        <p:spPr>
          <a:xfrm>
            <a:off x="5937856" y="3788924"/>
            <a:ext cx="316287" cy="0"/>
          </a:xfrm>
          <a:prstGeom prst="line">
            <a:avLst/>
          </a:prstGeom>
          <a:ln w="25400">
            <a:solidFill>
              <a:srgbClr val="C2B498"/>
            </a:solidFill>
          </a:ln>
        </p:spPr>
        <p:style>
          <a:lnRef idx="1">
            <a:schemeClr val="accent1"/>
          </a:lnRef>
          <a:fillRef idx="0">
            <a:schemeClr val="accent1"/>
          </a:fillRef>
          <a:effectRef idx="0">
            <a:schemeClr val="accent1"/>
          </a:effectRef>
          <a:fontRef idx="minor">
            <a:schemeClr val="tx1"/>
          </a:fontRef>
        </p:style>
      </p:cxnSp>
      <p:sp>
        <p:nvSpPr>
          <p:cNvPr id="21" name="直角三角形 20"/>
          <p:cNvSpPr/>
          <p:nvPr/>
        </p:nvSpPr>
        <p:spPr>
          <a:xfrm rot="5400000" flipV="1">
            <a:off x="10972799" y="0"/>
            <a:ext cx="1219199" cy="1219199"/>
          </a:xfrm>
          <a:prstGeom prst="rtTriangle">
            <a:avLst/>
          </a:prstGeom>
          <a:solidFill>
            <a:srgbClr val="C2B498"/>
          </a:solid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直角三角形 21"/>
          <p:cNvSpPr/>
          <p:nvPr/>
        </p:nvSpPr>
        <p:spPr>
          <a:xfrm>
            <a:off x="-38735" y="5859374"/>
            <a:ext cx="1088796" cy="1088796"/>
          </a:xfrm>
          <a:prstGeom prst="rtTriangle">
            <a:avLst/>
          </a:prstGeom>
          <a:solidFill>
            <a:srgbClr val="C2B498"/>
          </a:solidFill>
          <a:ln>
            <a:noFill/>
          </a:ln>
          <a:effectLst>
            <a:outerShdw blurRad="190500" dist="127000" dir="18900000" algn="b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直角三角形 22"/>
          <p:cNvSpPr/>
          <p:nvPr/>
        </p:nvSpPr>
        <p:spPr>
          <a:xfrm rot="5400000" flipV="1">
            <a:off x="11560403" y="1"/>
            <a:ext cx="631596" cy="631596"/>
          </a:xfrm>
          <a:prstGeom prst="rtTriangle">
            <a:avLst/>
          </a:prstGeom>
          <a:solidFill>
            <a:srgbClr val="CAD0D8"/>
          </a:solid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transition advTm="11682">
    <p:blinds/>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par>
                                <p:cTn id="12" presetID="10" presetClass="entr" presetSubtype="0"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childTnLst>
                          </p:cTn>
                        </p:par>
                        <p:par>
                          <p:cTn id="15" fill="hold">
                            <p:stCondLst>
                              <p:cond delay="105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19"/>
                                        </p:tgtEl>
                                        <p:attrNameLst>
                                          <p:attrName>style.visibility</p:attrName>
                                        </p:attrNameLst>
                                      </p:cBhvr>
                                      <p:to>
                                        <p:strVal val="visible"/>
                                      </p:to>
                                    </p:set>
                                    <p:anim by="(-#ppt_w*2)" calcmode="lin" valueType="num">
                                      <p:cBhvr rctx="PPT">
                                        <p:cTn id="18" dur="250" autoRev="1" fill="hold">
                                          <p:stCondLst>
                                            <p:cond delay="0"/>
                                          </p:stCondLst>
                                        </p:cTn>
                                        <p:tgtEl>
                                          <p:spTgt spid="19"/>
                                        </p:tgtEl>
                                        <p:attrNameLst>
                                          <p:attrName>ppt_w</p:attrName>
                                        </p:attrNameLst>
                                      </p:cBhvr>
                                    </p:anim>
                                    <p:anim by="(#ppt_w*0.50)" calcmode="lin" valueType="num">
                                      <p:cBhvr>
                                        <p:cTn id="19" dur="250" decel="50000" autoRev="1" fill="hold">
                                          <p:stCondLst>
                                            <p:cond delay="0"/>
                                          </p:stCondLst>
                                        </p:cTn>
                                        <p:tgtEl>
                                          <p:spTgt spid="19"/>
                                        </p:tgtEl>
                                        <p:attrNameLst>
                                          <p:attrName>ppt_x</p:attrName>
                                        </p:attrNameLst>
                                      </p:cBhvr>
                                    </p:anim>
                                    <p:anim from="(-#ppt_h/2)" to="(#ppt_y)" calcmode="lin" valueType="num">
                                      <p:cBhvr>
                                        <p:cTn id="20" dur="500" fill="hold">
                                          <p:stCondLst>
                                            <p:cond delay="0"/>
                                          </p:stCondLst>
                                        </p:cTn>
                                        <p:tgtEl>
                                          <p:spTgt spid="19"/>
                                        </p:tgtEl>
                                        <p:attrNameLst>
                                          <p:attrName>ppt_y</p:attrName>
                                        </p:attrNameLst>
                                      </p:cBhvr>
                                    </p:anim>
                                    <p:animRot by="21600000">
                                      <p:cBhvr>
                                        <p:cTn id="21" dur="500" fill="hold">
                                          <p:stCondLst>
                                            <p:cond delay="0"/>
                                          </p:stCondLst>
                                        </p:cTn>
                                        <p:tgtEl>
                                          <p:spTgt spid="19"/>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41" presetClass="entr" presetSubtype="0" fill="hold" grpId="0" nodeType="clickEffect">
                                  <p:stCondLst>
                                    <p:cond delay="0"/>
                                  </p:stCondLst>
                                  <p:iterate type="lt">
                                    <p:tmPct val="10000"/>
                                  </p:iterate>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2"/>
                                        </p:tgtEl>
                                        <p:attrNameLst>
                                          <p:attrName>ppt_y</p:attrName>
                                        </p:attrNameLst>
                                      </p:cBhvr>
                                      <p:tavLst>
                                        <p:tav tm="0">
                                          <p:val>
                                            <p:strVal val="#ppt_y"/>
                                          </p:val>
                                        </p:tav>
                                        <p:tav tm="100000">
                                          <p:val>
                                            <p:strVal val="#ppt_y"/>
                                          </p:val>
                                        </p:tav>
                                      </p:tavLst>
                                    </p:anim>
                                    <p:anim calcmode="lin" valueType="num">
                                      <p:cBhvr>
                                        <p:cTn id="33"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欧美时尚服装"/>
</p:tagLst>
</file>

<file path=ppt/tags/tag2.xml><?xml version="1.0" encoding="utf-8"?>
<p:tagLst xmlns:a="http://schemas.openxmlformats.org/drawingml/2006/main" xmlns:r="http://schemas.openxmlformats.org/officeDocument/2006/relationships" xmlns:p="http://schemas.openxmlformats.org/presentationml/2006/main">
  <p:tag name="TIMING" val="|8.7|1.2"/>
</p:tagLst>
</file>

<file path=ppt/tags/tag3.xml><?xml version="1.0" encoding="utf-8"?>
<p:tagLst xmlns:a="http://schemas.openxmlformats.org/drawingml/2006/main" xmlns:r="http://schemas.openxmlformats.org/officeDocument/2006/relationships" xmlns:p="http://schemas.openxmlformats.org/presentationml/2006/main">
  <p:tag name="TIMING" val="|1.6|2.3|0.9|0.8|0.9"/>
</p:tagLst>
</file>

<file path=ppt/tags/tag4.xml><?xml version="1.0" encoding="utf-8"?>
<p:tagLst xmlns:a="http://schemas.openxmlformats.org/drawingml/2006/main" xmlns:r="http://schemas.openxmlformats.org/officeDocument/2006/relationships" xmlns:p="http://schemas.openxmlformats.org/presentationml/2006/main">
  <p:tag name="TIMING" val="|0.9"/>
</p:tagLst>
</file>

<file path=ppt/tags/tag5.xml><?xml version="1.0" encoding="utf-8"?>
<p:tagLst xmlns:a="http://schemas.openxmlformats.org/drawingml/2006/main" xmlns:r="http://schemas.openxmlformats.org/officeDocument/2006/relationships" xmlns:p="http://schemas.openxmlformats.org/presentationml/2006/main">
  <p:tag name="TIMING" val="|1.2"/>
</p:tagLst>
</file>

<file path=ppt/tags/tag6.xml><?xml version="1.0" encoding="utf-8"?>
<p:tagLst xmlns:a="http://schemas.openxmlformats.org/drawingml/2006/main" xmlns:r="http://schemas.openxmlformats.org/officeDocument/2006/relationships" xmlns:p="http://schemas.openxmlformats.org/presentationml/2006/main">
  <p:tag name="TIMING" val="|1.3"/>
</p:tagLst>
</file>

<file path=ppt/tags/tag7.xml><?xml version="1.0" encoding="utf-8"?>
<p:tagLst xmlns:a="http://schemas.openxmlformats.org/drawingml/2006/main" xmlns:r="http://schemas.openxmlformats.org/officeDocument/2006/relationships" xmlns:p="http://schemas.openxmlformats.org/presentationml/2006/main">
  <p:tag name="TIMING" val="|1.2"/>
</p:tagLst>
</file>

<file path=ppt/tags/tag8.xml><?xml version="1.0" encoding="utf-8"?>
<p:tagLst xmlns:a="http://schemas.openxmlformats.org/drawingml/2006/main" xmlns:r="http://schemas.openxmlformats.org/officeDocument/2006/relationships" xmlns:p="http://schemas.openxmlformats.org/presentationml/2006/main">
  <p:tag name="TIMING" val="|1|1.6|2.7|1.3"/>
</p:tagLst>
</file>

<file path=ppt/tags/tag9.xml><?xml version="1.0" encoding="utf-8"?>
<p:tagLst xmlns:a="http://schemas.openxmlformats.org/drawingml/2006/main" xmlns:r="http://schemas.openxmlformats.org/officeDocument/2006/relationships" xmlns:p="http://schemas.openxmlformats.org/presentationml/2006/main">
  <p:tag name="TIMING" val="|1.3"/>
</p:tagLst>
</file>

<file path=ppt/tags/tag10.xml><?xml version="1.0" encoding="utf-8"?>
<p:tagLst xmlns:a="http://schemas.openxmlformats.org/drawingml/2006/main" xmlns:r="http://schemas.openxmlformats.org/officeDocument/2006/relationships" xmlns:p="http://schemas.openxmlformats.org/presentationml/2006/main">
  <p:tag name="TIMING" val="|1.1"/>
</p:tagLst>
</file>

<file path=ppt/tags/tag11.xml><?xml version="1.0" encoding="utf-8"?>
<p:tagLst xmlns:a="http://schemas.openxmlformats.org/drawingml/2006/main" xmlns:r="http://schemas.openxmlformats.org/officeDocument/2006/relationships" xmlns:p="http://schemas.openxmlformats.org/presentationml/2006/main">
  <p:tag name="TIMING" val="|8.1|1.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727</Words>
  <Application>Microsoft Office PowerPoint</Application>
  <PresentationFormat>自定义</PresentationFormat>
  <Paragraphs>133</Paragraphs>
  <Slides>26</Slides>
  <Notes>5</Notes>
  <HiddenSlides>0</HiddenSlides>
  <MMClips>0</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欧美时尚服装</dc:title>
  <dc:creator>第一PPT</dc:creator>
  <cp:keywords>www.</cp:keywords>
  <cp:lastModifiedBy>Carrie</cp:lastModifiedBy>
  <cp:revision>20</cp:revision>
  <dcterms:created xsi:type="dcterms:W3CDTF">2017-03-21T05:44:00Z</dcterms:created>
  <dcterms:modified xsi:type="dcterms:W3CDTF">2020-03-11T14:55:44Z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