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256" r:id="rId2"/>
    <p:sldId id="257" r:id="rId3"/>
    <p:sldId id="258" r:id="rId4"/>
    <p:sldId id="264" r:id="rId5"/>
    <p:sldId id="265" r:id="rId6"/>
    <p:sldId id="266" r:id="rId7"/>
    <p:sldId id="267" r:id="rId8"/>
    <p:sldId id="259" r:id="rId9"/>
    <p:sldId id="268" r:id="rId10"/>
    <p:sldId id="269" r:id="rId11"/>
    <p:sldId id="270" r:id="rId12"/>
    <p:sldId id="271" r:id="rId13"/>
    <p:sldId id="260" r:id="rId14"/>
    <p:sldId id="272" r:id="rId15"/>
    <p:sldId id="273" r:id="rId16"/>
    <p:sldId id="274" r:id="rId17"/>
    <p:sldId id="275" r:id="rId18"/>
    <p:sldId id="261" r:id="rId19"/>
    <p:sldId id="279" r:id="rId20"/>
    <p:sldId id="276" r:id="rId21"/>
    <p:sldId id="277" r:id="rId22"/>
    <p:sldId id="278" r:id="rId23"/>
    <p:sldId id="262"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94B7"/>
    <a:srgbClr val="EE4036"/>
    <a:srgbClr val="F17786"/>
    <a:srgbClr val="EACFB0"/>
    <a:srgbClr val="F7A1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showGuides="1">
      <p:cViewPr>
        <p:scale>
          <a:sx n="70" d="100"/>
          <a:sy n="70" d="100"/>
        </p:scale>
        <p:origin x="-846" y="-516"/>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144083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4005014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57B1269-00CB-4DB2-B338-E44660280CF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3638F-11A9-4D37-BCFC-700F275087E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294B7"/>
            </a:gs>
            <a:gs pos="51000">
              <a:srgbClr val="EACFB0"/>
            </a:gs>
            <a:gs pos="100000">
              <a:srgbClr val="F7A18A"/>
            </a:gs>
          </a:gsLst>
          <a:lin ang="54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7B1269-00CB-4DB2-B338-E44660280CFE}" type="datetimeFigureOut">
              <a:rPr lang="zh-CN" altLang="en-US" smtClean="0"/>
              <a:t>2018/1/16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3638F-11A9-4D37-BCFC-700F275087E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slideLayout" Target="../slideLayouts/slideLayout2.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s>
</file>

<file path=ppt/slides/_rels/slide12.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s>
</file>

<file path=ppt/slides/_rels/slide14.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2.png"/><Relationship Id="rId5" Type="http://schemas.openxmlformats.org/officeDocument/2006/relationships/slideLayout" Target="../slideLayouts/slideLayout2.xml"/><Relationship Id="rId4" Type="http://schemas.openxmlformats.org/officeDocument/2006/relationships/tags" Target="../tags/tag50.xml"/></Relationships>
</file>

<file path=ppt/slides/_rels/slide15.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tags" Target="../tags/tag5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s>
</file>

<file path=ppt/slides/_rels/slide19.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tags" Target="../tags/tag73.xml"/><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tags" Target="../tags/tag7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tags" Target="../tags/tag71.xml"/><Relationship Id="rId5" Type="http://schemas.openxmlformats.org/officeDocument/2006/relationships/tags" Target="../tags/tag65.xml"/><Relationship Id="rId15" Type="http://schemas.openxmlformats.org/officeDocument/2006/relationships/slideLayout" Target="../slideLayouts/slideLayout2.xml"/><Relationship Id="rId10" Type="http://schemas.openxmlformats.org/officeDocument/2006/relationships/tags" Target="../tags/tag70.xml"/><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tags" Target="../tags/tag7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tags" Target="../tags/tag7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任意多边形 152"/>
          <p:cNvSpPr/>
          <p:nvPr/>
        </p:nvSpPr>
        <p:spPr bwMode="auto">
          <a:xfrm>
            <a:off x="-22357" y="2605186"/>
            <a:ext cx="12236540" cy="4252814"/>
          </a:xfrm>
          <a:custGeom>
            <a:avLst/>
            <a:gdLst>
              <a:gd name="connsiteX0" fmla="*/ 9802101 w 12236540"/>
              <a:gd name="connsiteY0" fmla="*/ 0 h 4252814"/>
              <a:gd name="connsiteX1" fmla="*/ 10254313 w 12236540"/>
              <a:gd name="connsiteY1" fmla="*/ 0 h 4252814"/>
              <a:gd name="connsiteX2" fmla="*/ 10254313 w 12236540"/>
              <a:gd name="connsiteY2" fmla="*/ 2209227 h 4252814"/>
              <a:gd name="connsiteX3" fmla="*/ 10547447 w 12236540"/>
              <a:gd name="connsiteY3" fmla="*/ 2209227 h 4252814"/>
              <a:gd name="connsiteX4" fmla="*/ 10547447 w 12236540"/>
              <a:gd name="connsiteY4" fmla="*/ 911574 h 4252814"/>
              <a:gd name="connsiteX5" fmla="*/ 11087242 w 12236540"/>
              <a:gd name="connsiteY5" fmla="*/ 911574 h 4252814"/>
              <a:gd name="connsiteX6" fmla="*/ 11087242 w 12236540"/>
              <a:gd name="connsiteY6" fmla="*/ 1524652 h 4252814"/>
              <a:gd name="connsiteX7" fmla="*/ 12236540 w 12236540"/>
              <a:gd name="connsiteY7" fmla="*/ 1524652 h 4252814"/>
              <a:gd name="connsiteX8" fmla="*/ 12236540 w 12236540"/>
              <a:gd name="connsiteY8" fmla="*/ 4252814 h 4252814"/>
              <a:gd name="connsiteX9" fmla="*/ 0 w 12236540"/>
              <a:gd name="connsiteY9" fmla="*/ 4252814 h 4252814"/>
              <a:gd name="connsiteX10" fmla="*/ 0 w 12236540"/>
              <a:gd name="connsiteY10" fmla="*/ 1303015 h 4252814"/>
              <a:gd name="connsiteX11" fmla="*/ 1090314 w 12236540"/>
              <a:gd name="connsiteY11" fmla="*/ 1303015 h 4252814"/>
              <a:gd name="connsiteX12" fmla="*/ 1090314 w 12236540"/>
              <a:gd name="connsiteY12" fmla="*/ 2087683 h 4252814"/>
              <a:gd name="connsiteX13" fmla="*/ 1640833 w 12236540"/>
              <a:gd name="connsiteY13" fmla="*/ 2087683 h 4252814"/>
              <a:gd name="connsiteX14" fmla="*/ 1640833 w 12236540"/>
              <a:gd name="connsiteY14" fmla="*/ 1009881 h 4252814"/>
              <a:gd name="connsiteX15" fmla="*/ 1860684 w 12236540"/>
              <a:gd name="connsiteY15" fmla="*/ 1009881 h 4252814"/>
              <a:gd name="connsiteX16" fmla="*/ 1860684 w 12236540"/>
              <a:gd name="connsiteY16" fmla="*/ 2625691 h 4252814"/>
              <a:gd name="connsiteX17" fmla="*/ 2282510 w 12236540"/>
              <a:gd name="connsiteY17" fmla="*/ 2625691 h 4252814"/>
              <a:gd name="connsiteX18" fmla="*/ 2282510 w 12236540"/>
              <a:gd name="connsiteY18" fmla="*/ 2918824 h 4252814"/>
              <a:gd name="connsiteX19" fmla="*/ 2754384 w 12236540"/>
              <a:gd name="connsiteY19" fmla="*/ 2918824 h 4252814"/>
              <a:gd name="connsiteX20" fmla="*/ 2754384 w 12236540"/>
              <a:gd name="connsiteY20" fmla="*/ 1524652 h 4252814"/>
              <a:gd name="connsiteX21" fmla="*/ 3782139 w 12236540"/>
              <a:gd name="connsiteY21" fmla="*/ 1524652 h 4252814"/>
              <a:gd name="connsiteX22" fmla="*/ 3782139 w 12236540"/>
              <a:gd name="connsiteY22" fmla="*/ 2723998 h 4252814"/>
              <a:gd name="connsiteX23" fmla="*/ 4075272 w 12236540"/>
              <a:gd name="connsiteY23" fmla="*/ 2723998 h 4252814"/>
              <a:gd name="connsiteX24" fmla="*/ 4075272 w 12236540"/>
              <a:gd name="connsiteY24" fmla="*/ 1964353 h 4252814"/>
              <a:gd name="connsiteX25" fmla="*/ 5213846 w 12236540"/>
              <a:gd name="connsiteY25" fmla="*/ 1964353 h 4252814"/>
              <a:gd name="connsiteX26" fmla="*/ 5213846 w 12236540"/>
              <a:gd name="connsiteY26" fmla="*/ 913362 h 4252814"/>
              <a:gd name="connsiteX27" fmla="*/ 5478382 w 12236540"/>
              <a:gd name="connsiteY27" fmla="*/ 366417 h 4252814"/>
              <a:gd name="connsiteX28" fmla="*/ 5726830 w 12236540"/>
              <a:gd name="connsiteY28" fmla="*/ 899062 h 4252814"/>
              <a:gd name="connsiteX29" fmla="*/ 5726830 w 12236540"/>
              <a:gd name="connsiteY29" fmla="*/ 2918824 h 4252814"/>
              <a:gd name="connsiteX30" fmla="*/ 6633041 w 12236540"/>
              <a:gd name="connsiteY30" fmla="*/ 2918824 h 4252814"/>
              <a:gd name="connsiteX31" fmla="*/ 6633041 w 12236540"/>
              <a:gd name="connsiteY31" fmla="*/ 1524652 h 4252814"/>
              <a:gd name="connsiteX32" fmla="*/ 7146025 w 12236540"/>
              <a:gd name="connsiteY32" fmla="*/ 1524652 h 4252814"/>
              <a:gd name="connsiteX33" fmla="*/ 7146025 w 12236540"/>
              <a:gd name="connsiteY33" fmla="*/ 2282510 h 4252814"/>
              <a:gd name="connsiteX34" fmla="*/ 8279237 w 12236540"/>
              <a:gd name="connsiteY34" fmla="*/ 2282510 h 4252814"/>
              <a:gd name="connsiteX35" fmla="*/ 8279237 w 12236540"/>
              <a:gd name="connsiteY35" fmla="*/ 1817786 h 4252814"/>
              <a:gd name="connsiteX36" fmla="*/ 8963811 w 12236540"/>
              <a:gd name="connsiteY36" fmla="*/ 1817786 h 4252814"/>
              <a:gd name="connsiteX37" fmla="*/ 8963811 w 12236540"/>
              <a:gd name="connsiteY37" fmla="*/ 1426346 h 4252814"/>
              <a:gd name="connsiteX38" fmla="*/ 9453558 w 12236540"/>
              <a:gd name="connsiteY38" fmla="*/ 1426346 h 4252814"/>
              <a:gd name="connsiteX39" fmla="*/ 9453558 w 12236540"/>
              <a:gd name="connsiteY39" fmla="*/ 1817786 h 4252814"/>
              <a:gd name="connsiteX40" fmla="*/ 9594763 w 12236540"/>
              <a:gd name="connsiteY40" fmla="*/ 1817786 h 4252814"/>
              <a:gd name="connsiteX41" fmla="*/ 9594763 w 12236540"/>
              <a:gd name="connsiteY41" fmla="*/ 2723998 h 4252814"/>
              <a:gd name="connsiteX42" fmla="*/ 9802101 w 12236540"/>
              <a:gd name="connsiteY42" fmla="*/ 2723998 h 425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236540" h="4252814">
                <a:moveTo>
                  <a:pt x="9802101" y="0"/>
                </a:moveTo>
                <a:lnTo>
                  <a:pt x="10254313" y="0"/>
                </a:lnTo>
                <a:lnTo>
                  <a:pt x="10254313" y="2209227"/>
                </a:lnTo>
                <a:lnTo>
                  <a:pt x="10547447" y="2209227"/>
                </a:lnTo>
                <a:lnTo>
                  <a:pt x="10547447" y="911574"/>
                </a:lnTo>
                <a:lnTo>
                  <a:pt x="11087242" y="911574"/>
                </a:lnTo>
                <a:lnTo>
                  <a:pt x="11087242" y="1524652"/>
                </a:lnTo>
                <a:lnTo>
                  <a:pt x="12236540" y="1524652"/>
                </a:lnTo>
                <a:lnTo>
                  <a:pt x="12236540" y="4252814"/>
                </a:lnTo>
                <a:lnTo>
                  <a:pt x="0" y="4252814"/>
                </a:lnTo>
                <a:lnTo>
                  <a:pt x="0" y="1303015"/>
                </a:lnTo>
                <a:lnTo>
                  <a:pt x="1090314" y="1303015"/>
                </a:lnTo>
                <a:lnTo>
                  <a:pt x="1090314" y="2087683"/>
                </a:lnTo>
                <a:lnTo>
                  <a:pt x="1640833" y="2087683"/>
                </a:lnTo>
                <a:lnTo>
                  <a:pt x="1640833" y="1009881"/>
                </a:lnTo>
                <a:lnTo>
                  <a:pt x="1860684" y="1009881"/>
                </a:lnTo>
                <a:lnTo>
                  <a:pt x="1860684" y="2625691"/>
                </a:lnTo>
                <a:lnTo>
                  <a:pt x="2282510" y="2625691"/>
                </a:lnTo>
                <a:lnTo>
                  <a:pt x="2282510" y="2918824"/>
                </a:lnTo>
                <a:lnTo>
                  <a:pt x="2754384" y="2918824"/>
                </a:lnTo>
                <a:lnTo>
                  <a:pt x="2754384" y="1524652"/>
                </a:lnTo>
                <a:lnTo>
                  <a:pt x="3782139" y="1524652"/>
                </a:lnTo>
                <a:lnTo>
                  <a:pt x="3782139" y="2723998"/>
                </a:lnTo>
                <a:lnTo>
                  <a:pt x="4075272" y="2723998"/>
                </a:lnTo>
                <a:lnTo>
                  <a:pt x="4075272" y="1964353"/>
                </a:lnTo>
                <a:lnTo>
                  <a:pt x="5213846" y="1964353"/>
                </a:lnTo>
                <a:lnTo>
                  <a:pt x="5213846" y="913362"/>
                </a:lnTo>
                <a:lnTo>
                  <a:pt x="5478382" y="366417"/>
                </a:lnTo>
                <a:lnTo>
                  <a:pt x="5726830" y="899062"/>
                </a:lnTo>
                <a:lnTo>
                  <a:pt x="5726830" y="2918824"/>
                </a:lnTo>
                <a:lnTo>
                  <a:pt x="6633041" y="2918824"/>
                </a:lnTo>
                <a:lnTo>
                  <a:pt x="6633041" y="1524652"/>
                </a:lnTo>
                <a:lnTo>
                  <a:pt x="7146025" y="1524652"/>
                </a:lnTo>
                <a:lnTo>
                  <a:pt x="7146025" y="2282510"/>
                </a:lnTo>
                <a:lnTo>
                  <a:pt x="8279237" y="2282510"/>
                </a:lnTo>
                <a:lnTo>
                  <a:pt x="8279237" y="1817786"/>
                </a:lnTo>
                <a:lnTo>
                  <a:pt x="8963811" y="1817786"/>
                </a:lnTo>
                <a:lnTo>
                  <a:pt x="8963811" y="1426346"/>
                </a:lnTo>
                <a:lnTo>
                  <a:pt x="9453558" y="1426346"/>
                </a:lnTo>
                <a:lnTo>
                  <a:pt x="9453558" y="1817786"/>
                </a:lnTo>
                <a:lnTo>
                  <a:pt x="9594763" y="1817786"/>
                </a:lnTo>
                <a:lnTo>
                  <a:pt x="9594763" y="2723998"/>
                </a:lnTo>
                <a:lnTo>
                  <a:pt x="9802101" y="2723998"/>
                </a:lnTo>
                <a:close/>
              </a:path>
            </a:pathLst>
          </a:custGeom>
          <a:solidFill>
            <a:srgbClr val="1B75BB">
              <a:alpha val="25000"/>
            </a:srgbClr>
          </a:solidFill>
          <a:ln>
            <a:noFill/>
          </a:ln>
        </p:spPr>
        <p:txBody>
          <a:bodyPr vert="horz" wrap="square" lIns="91440" tIns="45720" rIns="91440" bIns="45720" numCol="1" anchor="t" anchorCtr="0" compatLnSpc="1">
            <a:noAutofit/>
          </a:bodyPr>
          <a:lstStyle/>
          <a:p>
            <a:endParaRPr lang="zh-CN" altLang="en-US"/>
          </a:p>
        </p:txBody>
      </p:sp>
      <p:sp>
        <p:nvSpPr>
          <p:cNvPr id="152" name="任意多边形 151"/>
          <p:cNvSpPr/>
          <p:nvPr/>
        </p:nvSpPr>
        <p:spPr bwMode="auto">
          <a:xfrm>
            <a:off x="-6829" y="4597172"/>
            <a:ext cx="12211139" cy="2269535"/>
          </a:xfrm>
          <a:custGeom>
            <a:avLst/>
            <a:gdLst>
              <a:gd name="connsiteX0" fmla="*/ 7619922 w 12211139"/>
              <a:gd name="connsiteY0" fmla="*/ 0 h 2269535"/>
              <a:gd name="connsiteX1" fmla="*/ 8010550 w 12211139"/>
              <a:gd name="connsiteY1" fmla="*/ 0 h 2269535"/>
              <a:gd name="connsiteX2" fmla="*/ 8010550 w 12211139"/>
              <a:gd name="connsiteY2" fmla="*/ 317497 h 2269535"/>
              <a:gd name="connsiteX3" fmla="*/ 8426150 w 12211139"/>
              <a:gd name="connsiteY3" fmla="*/ 317497 h 2269535"/>
              <a:gd name="connsiteX4" fmla="*/ 8426150 w 12211139"/>
              <a:gd name="connsiteY4" fmla="*/ 1000650 h 2269535"/>
              <a:gd name="connsiteX5" fmla="*/ 8499281 w 12211139"/>
              <a:gd name="connsiteY5" fmla="*/ 1000650 h 2269535"/>
              <a:gd name="connsiteX6" fmla="*/ 8499281 w 12211139"/>
              <a:gd name="connsiteY6" fmla="*/ 438788 h 2269535"/>
              <a:gd name="connsiteX7" fmla="*/ 8945203 w 12211139"/>
              <a:gd name="connsiteY7" fmla="*/ 438788 h 2269535"/>
              <a:gd name="connsiteX8" fmla="*/ 8945203 w 12211139"/>
              <a:gd name="connsiteY8" fmla="*/ 196206 h 2269535"/>
              <a:gd name="connsiteX9" fmla="*/ 9457122 w 12211139"/>
              <a:gd name="connsiteY9" fmla="*/ 196206 h 2269535"/>
              <a:gd name="connsiteX10" fmla="*/ 9457122 w 12211139"/>
              <a:gd name="connsiteY10" fmla="*/ 831200 h 2269535"/>
              <a:gd name="connsiteX11" fmla="*/ 9696137 w 12211139"/>
              <a:gd name="connsiteY11" fmla="*/ 831200 h 2269535"/>
              <a:gd name="connsiteX12" fmla="*/ 9696137 w 12211139"/>
              <a:gd name="connsiteY12" fmla="*/ 0 h 2269535"/>
              <a:gd name="connsiteX13" fmla="*/ 10086765 w 12211139"/>
              <a:gd name="connsiteY13" fmla="*/ 0 h 2269535"/>
              <a:gd name="connsiteX14" fmla="*/ 10086765 w 12211139"/>
              <a:gd name="connsiteY14" fmla="*/ 1086267 h 2269535"/>
              <a:gd name="connsiteX15" fmla="*/ 10941152 w 12211139"/>
              <a:gd name="connsiteY15" fmla="*/ 1086267 h 2269535"/>
              <a:gd name="connsiteX16" fmla="*/ 10941152 w 12211139"/>
              <a:gd name="connsiteY16" fmla="*/ 1660616 h 2269535"/>
              <a:gd name="connsiteX17" fmla="*/ 11283620 w 12211139"/>
              <a:gd name="connsiteY17" fmla="*/ 1660616 h 2269535"/>
              <a:gd name="connsiteX18" fmla="*/ 11283620 w 12211139"/>
              <a:gd name="connsiteY18" fmla="*/ 0 h 2269535"/>
              <a:gd name="connsiteX19" fmla="*/ 11674248 w 12211139"/>
              <a:gd name="connsiteY19" fmla="*/ 0 h 2269535"/>
              <a:gd name="connsiteX20" fmla="*/ 11674248 w 12211139"/>
              <a:gd name="connsiteY20" fmla="*/ 756285 h 2269535"/>
              <a:gd name="connsiteX21" fmla="*/ 12211139 w 12211139"/>
              <a:gd name="connsiteY21" fmla="*/ 756285 h 2269535"/>
              <a:gd name="connsiteX22" fmla="*/ 12211139 w 12211139"/>
              <a:gd name="connsiteY22" fmla="*/ 2269535 h 2269535"/>
              <a:gd name="connsiteX23" fmla="*/ 0 w 12211139"/>
              <a:gd name="connsiteY23" fmla="*/ 2269535 h 2269535"/>
              <a:gd name="connsiteX24" fmla="*/ 0 w 12211139"/>
              <a:gd name="connsiteY24" fmla="*/ 317497 h 2269535"/>
              <a:gd name="connsiteX25" fmla="*/ 793742 w 12211139"/>
              <a:gd name="connsiteY25" fmla="*/ 317497 h 2269535"/>
              <a:gd name="connsiteX26" fmla="*/ 793742 w 12211139"/>
              <a:gd name="connsiteY26" fmla="*/ 1587484 h 2269535"/>
              <a:gd name="connsiteX27" fmla="*/ 1269987 w 12211139"/>
              <a:gd name="connsiteY27" fmla="*/ 1587484 h 2269535"/>
              <a:gd name="connsiteX28" fmla="*/ 1269987 w 12211139"/>
              <a:gd name="connsiteY28" fmla="*/ 708125 h 2269535"/>
              <a:gd name="connsiteX29" fmla="*/ 2051243 w 12211139"/>
              <a:gd name="connsiteY29" fmla="*/ 708125 h 2269535"/>
              <a:gd name="connsiteX30" fmla="*/ 2051243 w 12211139"/>
              <a:gd name="connsiteY30" fmla="*/ 1098753 h 2269535"/>
              <a:gd name="connsiteX31" fmla="*/ 2698723 w 12211139"/>
              <a:gd name="connsiteY31" fmla="*/ 1098753 h 2269535"/>
              <a:gd name="connsiteX32" fmla="*/ 2698723 w 12211139"/>
              <a:gd name="connsiteY32" fmla="*/ 1514353 h 2269535"/>
              <a:gd name="connsiteX33" fmla="*/ 3235613 w 12211139"/>
              <a:gd name="connsiteY33" fmla="*/ 1514353 h 2269535"/>
              <a:gd name="connsiteX34" fmla="*/ 3235613 w 12211139"/>
              <a:gd name="connsiteY34" fmla="*/ 513703 h 2269535"/>
              <a:gd name="connsiteX35" fmla="*/ 3651213 w 12211139"/>
              <a:gd name="connsiteY35" fmla="*/ 513703 h 2269535"/>
              <a:gd name="connsiteX36" fmla="*/ 3651213 w 12211139"/>
              <a:gd name="connsiteY36" fmla="*/ 1514353 h 2269535"/>
              <a:gd name="connsiteX37" fmla="*/ 3895578 w 12211139"/>
              <a:gd name="connsiteY37" fmla="*/ 1514353 h 2269535"/>
              <a:gd name="connsiteX38" fmla="*/ 3895578 w 12211139"/>
              <a:gd name="connsiteY38" fmla="*/ 317497 h 2269535"/>
              <a:gd name="connsiteX39" fmla="*/ 4724994 w 12211139"/>
              <a:gd name="connsiteY39" fmla="*/ 317497 h 2269535"/>
              <a:gd name="connsiteX40" fmla="*/ 4724994 w 12211139"/>
              <a:gd name="connsiteY40" fmla="*/ 1660616 h 2269535"/>
              <a:gd name="connsiteX41" fmla="*/ 5092434 w 12211139"/>
              <a:gd name="connsiteY41" fmla="*/ 1660616 h 2269535"/>
              <a:gd name="connsiteX42" fmla="*/ 5092434 w 12211139"/>
              <a:gd name="connsiteY42" fmla="*/ 121291 h 2269535"/>
              <a:gd name="connsiteX43" fmla="*/ 5276154 w 12211139"/>
              <a:gd name="connsiteY43" fmla="*/ 121291 h 2269535"/>
              <a:gd name="connsiteX44" fmla="*/ 5276154 w 12211139"/>
              <a:gd name="connsiteY44" fmla="*/ 1232530 h 2269535"/>
              <a:gd name="connsiteX45" fmla="*/ 5714942 w 12211139"/>
              <a:gd name="connsiteY45" fmla="*/ 1232530 h 2269535"/>
              <a:gd name="connsiteX46" fmla="*/ 5714942 w 12211139"/>
              <a:gd name="connsiteY46" fmla="*/ 2101187 h 2269535"/>
              <a:gd name="connsiteX47" fmla="*/ 5994981 w 12211139"/>
              <a:gd name="connsiteY47" fmla="*/ 2101187 h 2269535"/>
              <a:gd name="connsiteX48" fmla="*/ 5994981 w 12211139"/>
              <a:gd name="connsiteY48" fmla="*/ 1708775 h 2269535"/>
              <a:gd name="connsiteX49" fmla="*/ 6374907 w 12211139"/>
              <a:gd name="connsiteY49" fmla="*/ 1708775 h 2269535"/>
              <a:gd name="connsiteX50" fmla="*/ 6374907 w 12211139"/>
              <a:gd name="connsiteY50" fmla="*/ 1517920 h 2269535"/>
              <a:gd name="connsiteX51" fmla="*/ 6642460 w 12211139"/>
              <a:gd name="connsiteY51" fmla="*/ 1004218 h 2269535"/>
              <a:gd name="connsiteX52" fmla="*/ 6886826 w 12211139"/>
              <a:gd name="connsiteY52" fmla="*/ 1517920 h 2269535"/>
              <a:gd name="connsiteX53" fmla="*/ 6886826 w 12211139"/>
              <a:gd name="connsiteY53" fmla="*/ 1904981 h 2269535"/>
              <a:gd name="connsiteX54" fmla="*/ 7204323 w 12211139"/>
              <a:gd name="connsiteY54" fmla="*/ 1904981 h 2269535"/>
              <a:gd name="connsiteX55" fmla="*/ 7204323 w 12211139"/>
              <a:gd name="connsiteY55" fmla="*/ 879359 h 2269535"/>
              <a:gd name="connsiteX56" fmla="*/ 7619922 w 12211139"/>
              <a:gd name="connsiteY56" fmla="*/ 879359 h 226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211139" h="2269535">
                <a:moveTo>
                  <a:pt x="7619922" y="0"/>
                </a:moveTo>
                <a:lnTo>
                  <a:pt x="8010550" y="0"/>
                </a:lnTo>
                <a:lnTo>
                  <a:pt x="8010550" y="317497"/>
                </a:lnTo>
                <a:lnTo>
                  <a:pt x="8426150" y="317497"/>
                </a:lnTo>
                <a:lnTo>
                  <a:pt x="8426150" y="1000650"/>
                </a:lnTo>
                <a:lnTo>
                  <a:pt x="8499281" y="1000650"/>
                </a:lnTo>
                <a:lnTo>
                  <a:pt x="8499281" y="438788"/>
                </a:lnTo>
                <a:lnTo>
                  <a:pt x="8945203" y="438788"/>
                </a:lnTo>
                <a:lnTo>
                  <a:pt x="8945203" y="196206"/>
                </a:lnTo>
                <a:lnTo>
                  <a:pt x="9457122" y="196206"/>
                </a:lnTo>
                <a:lnTo>
                  <a:pt x="9457122" y="831200"/>
                </a:lnTo>
                <a:lnTo>
                  <a:pt x="9696137" y="831200"/>
                </a:lnTo>
                <a:lnTo>
                  <a:pt x="9696137" y="0"/>
                </a:lnTo>
                <a:lnTo>
                  <a:pt x="10086765" y="0"/>
                </a:lnTo>
                <a:lnTo>
                  <a:pt x="10086765" y="1086267"/>
                </a:lnTo>
                <a:lnTo>
                  <a:pt x="10941152" y="1086267"/>
                </a:lnTo>
                <a:lnTo>
                  <a:pt x="10941152" y="1660616"/>
                </a:lnTo>
                <a:lnTo>
                  <a:pt x="11283620" y="1660616"/>
                </a:lnTo>
                <a:lnTo>
                  <a:pt x="11283620" y="0"/>
                </a:lnTo>
                <a:lnTo>
                  <a:pt x="11674248" y="0"/>
                </a:lnTo>
                <a:lnTo>
                  <a:pt x="11674248" y="756285"/>
                </a:lnTo>
                <a:lnTo>
                  <a:pt x="12211139" y="756285"/>
                </a:lnTo>
                <a:lnTo>
                  <a:pt x="12211139" y="2269535"/>
                </a:lnTo>
                <a:lnTo>
                  <a:pt x="0" y="2269535"/>
                </a:lnTo>
                <a:lnTo>
                  <a:pt x="0" y="317497"/>
                </a:lnTo>
                <a:lnTo>
                  <a:pt x="793742" y="317497"/>
                </a:lnTo>
                <a:lnTo>
                  <a:pt x="793742" y="1587484"/>
                </a:lnTo>
                <a:lnTo>
                  <a:pt x="1269987" y="1587484"/>
                </a:lnTo>
                <a:lnTo>
                  <a:pt x="1269987" y="708125"/>
                </a:lnTo>
                <a:lnTo>
                  <a:pt x="2051243" y="708125"/>
                </a:lnTo>
                <a:lnTo>
                  <a:pt x="2051243" y="1098753"/>
                </a:lnTo>
                <a:lnTo>
                  <a:pt x="2698723" y="1098753"/>
                </a:lnTo>
                <a:lnTo>
                  <a:pt x="2698723" y="1514353"/>
                </a:lnTo>
                <a:lnTo>
                  <a:pt x="3235613" y="1514353"/>
                </a:lnTo>
                <a:lnTo>
                  <a:pt x="3235613" y="513703"/>
                </a:lnTo>
                <a:lnTo>
                  <a:pt x="3651213" y="513703"/>
                </a:lnTo>
                <a:lnTo>
                  <a:pt x="3651213" y="1514353"/>
                </a:lnTo>
                <a:lnTo>
                  <a:pt x="3895578" y="1514353"/>
                </a:lnTo>
                <a:lnTo>
                  <a:pt x="3895578" y="317497"/>
                </a:lnTo>
                <a:lnTo>
                  <a:pt x="4724994" y="317497"/>
                </a:lnTo>
                <a:lnTo>
                  <a:pt x="4724994" y="1660616"/>
                </a:lnTo>
                <a:lnTo>
                  <a:pt x="5092434" y="1660616"/>
                </a:lnTo>
                <a:lnTo>
                  <a:pt x="5092434" y="121291"/>
                </a:lnTo>
                <a:lnTo>
                  <a:pt x="5276154" y="121291"/>
                </a:lnTo>
                <a:lnTo>
                  <a:pt x="5276154" y="1232530"/>
                </a:lnTo>
                <a:lnTo>
                  <a:pt x="5714942" y="1232530"/>
                </a:lnTo>
                <a:lnTo>
                  <a:pt x="5714942" y="2101187"/>
                </a:lnTo>
                <a:lnTo>
                  <a:pt x="5994981" y="2101187"/>
                </a:lnTo>
                <a:lnTo>
                  <a:pt x="5994981" y="1708775"/>
                </a:lnTo>
                <a:lnTo>
                  <a:pt x="6374907" y="1708775"/>
                </a:lnTo>
                <a:lnTo>
                  <a:pt x="6374907" y="1517920"/>
                </a:lnTo>
                <a:lnTo>
                  <a:pt x="6642460" y="1004218"/>
                </a:lnTo>
                <a:lnTo>
                  <a:pt x="6886826" y="1517920"/>
                </a:lnTo>
                <a:lnTo>
                  <a:pt x="6886826" y="1904981"/>
                </a:lnTo>
                <a:lnTo>
                  <a:pt x="7204323" y="1904981"/>
                </a:lnTo>
                <a:lnTo>
                  <a:pt x="7204323" y="879359"/>
                </a:lnTo>
                <a:lnTo>
                  <a:pt x="7619922" y="879359"/>
                </a:lnTo>
                <a:close/>
              </a:path>
            </a:pathLst>
          </a:custGeom>
          <a:solidFill>
            <a:srgbClr val="00ADEE">
              <a:alpha val="56000"/>
            </a:srgbClr>
          </a:solidFill>
          <a:ln>
            <a:noFill/>
          </a:ln>
        </p:spPr>
        <p:txBody>
          <a:bodyPr vert="horz" wrap="square" lIns="91440" tIns="45720" rIns="91440" bIns="45720" numCol="1" anchor="t" anchorCtr="0" compatLnSpc="1">
            <a:noAutofit/>
          </a:bodyPr>
          <a:lstStyle/>
          <a:p>
            <a:endParaRPr lang="zh-CN" altLang="en-US"/>
          </a:p>
        </p:txBody>
      </p:sp>
      <p:grpSp>
        <p:nvGrpSpPr>
          <p:cNvPr id="1126" name="组合 1125"/>
          <p:cNvGrpSpPr/>
          <p:nvPr/>
        </p:nvGrpSpPr>
        <p:grpSpPr>
          <a:xfrm>
            <a:off x="6350177" y="747031"/>
            <a:ext cx="5567452" cy="5046835"/>
            <a:chOff x="5203962" y="579390"/>
            <a:chExt cx="6434137" cy="5832475"/>
          </a:xfrm>
        </p:grpSpPr>
        <p:sp>
          <p:nvSpPr>
            <p:cNvPr id="8" name="Freeform 5"/>
            <p:cNvSpPr/>
            <p:nvPr/>
          </p:nvSpPr>
          <p:spPr bwMode="auto">
            <a:xfrm>
              <a:off x="8842512" y="4390978"/>
              <a:ext cx="144463" cy="922338"/>
            </a:xfrm>
            <a:custGeom>
              <a:avLst/>
              <a:gdLst>
                <a:gd name="T0" fmla="*/ 11 w 91"/>
                <a:gd name="T1" fmla="*/ 581 h 581"/>
                <a:gd name="T2" fmla="*/ 0 w 91"/>
                <a:gd name="T3" fmla="*/ 580 h 581"/>
                <a:gd name="T4" fmla="*/ 81 w 91"/>
                <a:gd name="T5" fmla="*/ 0 h 581"/>
                <a:gd name="T6" fmla="*/ 91 w 91"/>
                <a:gd name="T7" fmla="*/ 1 h 581"/>
                <a:gd name="T8" fmla="*/ 11 w 91"/>
                <a:gd name="T9" fmla="*/ 581 h 581"/>
              </a:gdLst>
              <a:ahLst/>
              <a:cxnLst>
                <a:cxn ang="0">
                  <a:pos x="T0" y="T1"/>
                </a:cxn>
                <a:cxn ang="0">
                  <a:pos x="T2" y="T3"/>
                </a:cxn>
                <a:cxn ang="0">
                  <a:pos x="T4" y="T5"/>
                </a:cxn>
                <a:cxn ang="0">
                  <a:pos x="T6" y="T7"/>
                </a:cxn>
                <a:cxn ang="0">
                  <a:pos x="T8" y="T9"/>
                </a:cxn>
              </a:cxnLst>
              <a:rect l="0" t="0" r="r" b="b"/>
              <a:pathLst>
                <a:path w="91" h="581">
                  <a:moveTo>
                    <a:pt x="11" y="581"/>
                  </a:moveTo>
                  <a:lnTo>
                    <a:pt x="0" y="580"/>
                  </a:lnTo>
                  <a:lnTo>
                    <a:pt x="81" y="0"/>
                  </a:lnTo>
                  <a:lnTo>
                    <a:pt x="91" y="1"/>
                  </a:lnTo>
                  <a:lnTo>
                    <a:pt x="11" y="581"/>
                  </a:lnTo>
                  <a:close/>
                </a:path>
              </a:pathLst>
            </a:custGeom>
            <a:solidFill>
              <a:srgbClr val="221F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6"/>
            <p:cNvSpPr/>
            <p:nvPr/>
          </p:nvSpPr>
          <p:spPr bwMode="auto">
            <a:xfrm>
              <a:off x="9498149" y="4481465"/>
              <a:ext cx="144463" cy="922338"/>
            </a:xfrm>
            <a:custGeom>
              <a:avLst/>
              <a:gdLst>
                <a:gd name="T0" fmla="*/ 10 w 91"/>
                <a:gd name="T1" fmla="*/ 581 h 581"/>
                <a:gd name="T2" fmla="*/ 0 w 91"/>
                <a:gd name="T3" fmla="*/ 580 h 581"/>
                <a:gd name="T4" fmla="*/ 81 w 91"/>
                <a:gd name="T5" fmla="*/ 0 h 581"/>
                <a:gd name="T6" fmla="*/ 91 w 91"/>
                <a:gd name="T7" fmla="*/ 1 h 581"/>
                <a:gd name="T8" fmla="*/ 10 w 91"/>
                <a:gd name="T9" fmla="*/ 581 h 581"/>
              </a:gdLst>
              <a:ahLst/>
              <a:cxnLst>
                <a:cxn ang="0">
                  <a:pos x="T0" y="T1"/>
                </a:cxn>
                <a:cxn ang="0">
                  <a:pos x="T2" y="T3"/>
                </a:cxn>
                <a:cxn ang="0">
                  <a:pos x="T4" y="T5"/>
                </a:cxn>
                <a:cxn ang="0">
                  <a:pos x="T6" y="T7"/>
                </a:cxn>
                <a:cxn ang="0">
                  <a:pos x="T8" y="T9"/>
                </a:cxn>
              </a:cxnLst>
              <a:rect l="0" t="0" r="r" b="b"/>
              <a:pathLst>
                <a:path w="91" h="581">
                  <a:moveTo>
                    <a:pt x="10" y="581"/>
                  </a:moveTo>
                  <a:lnTo>
                    <a:pt x="0" y="580"/>
                  </a:lnTo>
                  <a:lnTo>
                    <a:pt x="81" y="0"/>
                  </a:lnTo>
                  <a:lnTo>
                    <a:pt x="91" y="1"/>
                  </a:lnTo>
                  <a:lnTo>
                    <a:pt x="10" y="581"/>
                  </a:lnTo>
                  <a:close/>
                </a:path>
              </a:pathLst>
            </a:custGeom>
            <a:solidFill>
              <a:srgbClr val="221F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8056699" y="2795540"/>
              <a:ext cx="611188" cy="2433638"/>
            </a:xfrm>
            <a:custGeom>
              <a:avLst/>
              <a:gdLst>
                <a:gd name="T0" fmla="*/ 384 w 385"/>
                <a:gd name="T1" fmla="*/ 1533 h 1533"/>
                <a:gd name="T2" fmla="*/ 0 w 385"/>
                <a:gd name="T3" fmla="*/ 1 h 1533"/>
                <a:gd name="T4" fmla="*/ 2 w 385"/>
                <a:gd name="T5" fmla="*/ 0 h 1533"/>
                <a:gd name="T6" fmla="*/ 385 w 385"/>
                <a:gd name="T7" fmla="*/ 1533 h 1533"/>
                <a:gd name="T8" fmla="*/ 384 w 385"/>
                <a:gd name="T9" fmla="*/ 1533 h 1533"/>
              </a:gdLst>
              <a:ahLst/>
              <a:cxnLst>
                <a:cxn ang="0">
                  <a:pos x="T0" y="T1"/>
                </a:cxn>
                <a:cxn ang="0">
                  <a:pos x="T2" y="T3"/>
                </a:cxn>
                <a:cxn ang="0">
                  <a:pos x="T4" y="T5"/>
                </a:cxn>
                <a:cxn ang="0">
                  <a:pos x="T6" y="T7"/>
                </a:cxn>
                <a:cxn ang="0">
                  <a:pos x="T8" y="T9"/>
                </a:cxn>
              </a:cxnLst>
              <a:rect l="0" t="0" r="r" b="b"/>
              <a:pathLst>
                <a:path w="385" h="1533">
                  <a:moveTo>
                    <a:pt x="384" y="1533"/>
                  </a:moveTo>
                  <a:lnTo>
                    <a:pt x="0" y="1"/>
                  </a:lnTo>
                  <a:lnTo>
                    <a:pt x="2" y="0"/>
                  </a:lnTo>
                  <a:lnTo>
                    <a:pt x="385" y="1533"/>
                  </a:lnTo>
                  <a:lnTo>
                    <a:pt x="384" y="1533"/>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8418649" y="2846340"/>
              <a:ext cx="381000" cy="2401888"/>
            </a:xfrm>
            <a:custGeom>
              <a:avLst/>
              <a:gdLst>
                <a:gd name="T0" fmla="*/ 238 w 240"/>
                <a:gd name="T1" fmla="*/ 1513 h 1513"/>
                <a:gd name="T2" fmla="*/ 0 w 240"/>
                <a:gd name="T3" fmla="*/ 0 h 1513"/>
                <a:gd name="T4" fmla="*/ 2 w 240"/>
                <a:gd name="T5" fmla="*/ 0 h 1513"/>
                <a:gd name="T6" fmla="*/ 240 w 240"/>
                <a:gd name="T7" fmla="*/ 1513 h 1513"/>
                <a:gd name="T8" fmla="*/ 238 w 240"/>
                <a:gd name="T9" fmla="*/ 1513 h 1513"/>
              </a:gdLst>
              <a:ahLst/>
              <a:cxnLst>
                <a:cxn ang="0">
                  <a:pos x="T0" y="T1"/>
                </a:cxn>
                <a:cxn ang="0">
                  <a:pos x="T2" y="T3"/>
                </a:cxn>
                <a:cxn ang="0">
                  <a:pos x="T4" y="T5"/>
                </a:cxn>
                <a:cxn ang="0">
                  <a:pos x="T6" y="T7"/>
                </a:cxn>
                <a:cxn ang="0">
                  <a:pos x="T8" y="T9"/>
                </a:cxn>
              </a:cxnLst>
              <a:rect l="0" t="0" r="r" b="b"/>
              <a:pathLst>
                <a:path w="240" h="1513">
                  <a:moveTo>
                    <a:pt x="238" y="1513"/>
                  </a:moveTo>
                  <a:lnTo>
                    <a:pt x="0" y="0"/>
                  </a:lnTo>
                  <a:lnTo>
                    <a:pt x="2" y="0"/>
                  </a:lnTo>
                  <a:lnTo>
                    <a:pt x="240" y="1513"/>
                  </a:lnTo>
                  <a:lnTo>
                    <a:pt x="238" y="1513"/>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0"/>
            <p:cNvSpPr/>
            <p:nvPr/>
          </p:nvSpPr>
          <p:spPr bwMode="auto">
            <a:xfrm>
              <a:off x="8782187" y="2895553"/>
              <a:ext cx="146050" cy="2371725"/>
            </a:xfrm>
            <a:custGeom>
              <a:avLst/>
              <a:gdLst>
                <a:gd name="T0" fmla="*/ 90 w 92"/>
                <a:gd name="T1" fmla="*/ 1494 h 1494"/>
                <a:gd name="T2" fmla="*/ 0 w 92"/>
                <a:gd name="T3" fmla="*/ 0 h 1494"/>
                <a:gd name="T4" fmla="*/ 1 w 92"/>
                <a:gd name="T5" fmla="*/ 0 h 1494"/>
                <a:gd name="T6" fmla="*/ 92 w 92"/>
                <a:gd name="T7" fmla="*/ 1493 h 1494"/>
                <a:gd name="T8" fmla="*/ 90 w 92"/>
                <a:gd name="T9" fmla="*/ 1494 h 1494"/>
              </a:gdLst>
              <a:ahLst/>
              <a:cxnLst>
                <a:cxn ang="0">
                  <a:pos x="T0" y="T1"/>
                </a:cxn>
                <a:cxn ang="0">
                  <a:pos x="T2" y="T3"/>
                </a:cxn>
                <a:cxn ang="0">
                  <a:pos x="T4" y="T5"/>
                </a:cxn>
                <a:cxn ang="0">
                  <a:pos x="T6" y="T7"/>
                </a:cxn>
                <a:cxn ang="0">
                  <a:pos x="T8" y="T9"/>
                </a:cxn>
              </a:cxnLst>
              <a:rect l="0" t="0" r="r" b="b"/>
              <a:pathLst>
                <a:path w="92" h="1494">
                  <a:moveTo>
                    <a:pt x="90" y="1494"/>
                  </a:moveTo>
                  <a:lnTo>
                    <a:pt x="0" y="0"/>
                  </a:lnTo>
                  <a:lnTo>
                    <a:pt x="1" y="0"/>
                  </a:lnTo>
                  <a:lnTo>
                    <a:pt x="92" y="1493"/>
                  </a:lnTo>
                  <a:lnTo>
                    <a:pt x="90" y="1494"/>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5" name="Freeform 130"/>
            <p:cNvSpPr/>
            <p:nvPr/>
          </p:nvSpPr>
          <p:spPr bwMode="auto">
            <a:xfrm>
              <a:off x="8851243" y="4280206"/>
              <a:ext cx="977106" cy="233009"/>
            </a:xfrm>
            <a:custGeom>
              <a:avLst/>
              <a:gdLst>
                <a:gd name="T0" fmla="*/ 810 w 810"/>
                <a:gd name="T1" fmla="*/ 112 h 191"/>
                <a:gd name="T2" fmla="*/ 810 w 810"/>
                <a:gd name="T3" fmla="*/ 113 h 191"/>
                <a:gd name="T4" fmla="*/ 710 w 810"/>
                <a:gd name="T5" fmla="*/ 191 h 191"/>
                <a:gd name="T6" fmla="*/ 669 w 810"/>
                <a:gd name="T7" fmla="*/ 187 h 191"/>
                <a:gd name="T8" fmla="*/ 529 w 810"/>
                <a:gd name="T9" fmla="*/ 173 h 191"/>
                <a:gd name="T10" fmla="*/ 391 w 810"/>
                <a:gd name="T11" fmla="*/ 156 h 191"/>
                <a:gd name="T12" fmla="*/ 254 w 810"/>
                <a:gd name="T13" fmla="*/ 135 h 191"/>
                <a:gd name="T14" fmla="*/ 115 w 810"/>
                <a:gd name="T15" fmla="*/ 110 h 191"/>
                <a:gd name="T16" fmla="*/ 74 w 810"/>
                <a:gd name="T17" fmla="*/ 102 h 191"/>
                <a:gd name="T18" fmla="*/ 0 w 810"/>
                <a:gd name="T19" fmla="*/ 0 h 191"/>
                <a:gd name="T20" fmla="*/ 103 w 810"/>
                <a:gd name="T21" fmla="*/ 24 h 191"/>
                <a:gd name="T22" fmla="*/ 254 w 810"/>
                <a:gd name="T23" fmla="*/ 51 h 191"/>
                <a:gd name="T24" fmla="*/ 402 w 810"/>
                <a:gd name="T25" fmla="*/ 73 h 191"/>
                <a:gd name="T26" fmla="*/ 552 w 810"/>
                <a:gd name="T27" fmla="*/ 92 h 191"/>
                <a:gd name="T28" fmla="*/ 704 w 810"/>
                <a:gd name="T29" fmla="*/ 108 h 191"/>
                <a:gd name="T30" fmla="*/ 810 w 810"/>
                <a:gd name="T31" fmla="*/ 112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191">
                  <a:moveTo>
                    <a:pt x="810" y="112"/>
                  </a:moveTo>
                  <a:cubicBezTo>
                    <a:pt x="810" y="113"/>
                    <a:pt x="810" y="113"/>
                    <a:pt x="810" y="113"/>
                  </a:cubicBezTo>
                  <a:cubicBezTo>
                    <a:pt x="710" y="191"/>
                    <a:pt x="710" y="191"/>
                    <a:pt x="710" y="191"/>
                  </a:cubicBezTo>
                  <a:cubicBezTo>
                    <a:pt x="697" y="189"/>
                    <a:pt x="683" y="188"/>
                    <a:pt x="669" y="187"/>
                  </a:cubicBezTo>
                  <a:cubicBezTo>
                    <a:pt x="624" y="183"/>
                    <a:pt x="577" y="179"/>
                    <a:pt x="529" y="173"/>
                  </a:cubicBezTo>
                  <a:cubicBezTo>
                    <a:pt x="484" y="168"/>
                    <a:pt x="438" y="162"/>
                    <a:pt x="391" y="156"/>
                  </a:cubicBezTo>
                  <a:cubicBezTo>
                    <a:pt x="344" y="149"/>
                    <a:pt x="298" y="142"/>
                    <a:pt x="254" y="135"/>
                  </a:cubicBezTo>
                  <a:cubicBezTo>
                    <a:pt x="206" y="127"/>
                    <a:pt x="159" y="119"/>
                    <a:pt x="115" y="110"/>
                  </a:cubicBezTo>
                  <a:cubicBezTo>
                    <a:pt x="101" y="108"/>
                    <a:pt x="87" y="105"/>
                    <a:pt x="74" y="102"/>
                  </a:cubicBezTo>
                  <a:cubicBezTo>
                    <a:pt x="0" y="0"/>
                    <a:pt x="0" y="0"/>
                    <a:pt x="0" y="0"/>
                  </a:cubicBezTo>
                  <a:cubicBezTo>
                    <a:pt x="49" y="11"/>
                    <a:pt x="50" y="14"/>
                    <a:pt x="103" y="24"/>
                  </a:cubicBezTo>
                  <a:cubicBezTo>
                    <a:pt x="152" y="33"/>
                    <a:pt x="202" y="42"/>
                    <a:pt x="254" y="51"/>
                  </a:cubicBezTo>
                  <a:cubicBezTo>
                    <a:pt x="302" y="59"/>
                    <a:pt x="351" y="66"/>
                    <a:pt x="402" y="73"/>
                  </a:cubicBezTo>
                  <a:cubicBezTo>
                    <a:pt x="453" y="80"/>
                    <a:pt x="503" y="87"/>
                    <a:pt x="552" y="92"/>
                  </a:cubicBezTo>
                  <a:cubicBezTo>
                    <a:pt x="604" y="98"/>
                    <a:pt x="654" y="103"/>
                    <a:pt x="704" y="108"/>
                  </a:cubicBezTo>
                  <a:cubicBezTo>
                    <a:pt x="758" y="113"/>
                    <a:pt x="759" y="109"/>
                    <a:pt x="810" y="112"/>
                  </a:cubicBezTo>
                  <a:close/>
                </a:path>
              </a:pathLst>
            </a:custGeom>
            <a:solidFill>
              <a:srgbClr val="EE40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3" name="Freeform 11"/>
            <p:cNvSpPr/>
            <p:nvPr/>
          </p:nvSpPr>
          <p:spPr bwMode="auto">
            <a:xfrm>
              <a:off x="9055237" y="2946353"/>
              <a:ext cx="90488" cy="2336800"/>
            </a:xfrm>
            <a:custGeom>
              <a:avLst/>
              <a:gdLst>
                <a:gd name="T0" fmla="*/ 0 w 57"/>
                <a:gd name="T1" fmla="*/ 1472 h 1472"/>
                <a:gd name="T2" fmla="*/ 56 w 57"/>
                <a:gd name="T3" fmla="*/ 0 h 1472"/>
                <a:gd name="T4" fmla="*/ 57 w 57"/>
                <a:gd name="T5" fmla="*/ 0 h 1472"/>
                <a:gd name="T6" fmla="*/ 2 w 57"/>
                <a:gd name="T7" fmla="*/ 1472 h 1472"/>
                <a:gd name="T8" fmla="*/ 0 w 57"/>
                <a:gd name="T9" fmla="*/ 1472 h 1472"/>
              </a:gdLst>
              <a:ahLst/>
              <a:cxnLst>
                <a:cxn ang="0">
                  <a:pos x="T0" y="T1"/>
                </a:cxn>
                <a:cxn ang="0">
                  <a:pos x="T2" y="T3"/>
                </a:cxn>
                <a:cxn ang="0">
                  <a:pos x="T4" y="T5"/>
                </a:cxn>
                <a:cxn ang="0">
                  <a:pos x="T6" y="T7"/>
                </a:cxn>
                <a:cxn ang="0">
                  <a:pos x="T8" y="T9"/>
                </a:cxn>
              </a:cxnLst>
              <a:rect l="0" t="0" r="r" b="b"/>
              <a:pathLst>
                <a:path w="57" h="1472">
                  <a:moveTo>
                    <a:pt x="0" y="1472"/>
                  </a:moveTo>
                  <a:lnTo>
                    <a:pt x="56" y="0"/>
                  </a:lnTo>
                  <a:lnTo>
                    <a:pt x="57" y="0"/>
                  </a:lnTo>
                  <a:lnTo>
                    <a:pt x="2" y="1472"/>
                  </a:lnTo>
                  <a:lnTo>
                    <a:pt x="0" y="147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2"/>
            <p:cNvSpPr/>
            <p:nvPr/>
          </p:nvSpPr>
          <p:spPr bwMode="auto">
            <a:xfrm>
              <a:off x="9185412" y="2997153"/>
              <a:ext cx="322263" cy="2305050"/>
            </a:xfrm>
            <a:custGeom>
              <a:avLst/>
              <a:gdLst>
                <a:gd name="T0" fmla="*/ 1 w 203"/>
                <a:gd name="T1" fmla="*/ 1452 h 1452"/>
                <a:gd name="T2" fmla="*/ 0 w 203"/>
                <a:gd name="T3" fmla="*/ 1452 h 1452"/>
                <a:gd name="T4" fmla="*/ 201 w 203"/>
                <a:gd name="T5" fmla="*/ 0 h 1452"/>
                <a:gd name="T6" fmla="*/ 203 w 203"/>
                <a:gd name="T7" fmla="*/ 0 h 1452"/>
                <a:gd name="T8" fmla="*/ 1 w 203"/>
                <a:gd name="T9" fmla="*/ 1452 h 1452"/>
              </a:gdLst>
              <a:ahLst/>
              <a:cxnLst>
                <a:cxn ang="0">
                  <a:pos x="T0" y="T1"/>
                </a:cxn>
                <a:cxn ang="0">
                  <a:pos x="T2" y="T3"/>
                </a:cxn>
                <a:cxn ang="0">
                  <a:pos x="T4" y="T5"/>
                </a:cxn>
                <a:cxn ang="0">
                  <a:pos x="T6" y="T7"/>
                </a:cxn>
                <a:cxn ang="0">
                  <a:pos x="T8" y="T9"/>
                </a:cxn>
              </a:cxnLst>
              <a:rect l="0" t="0" r="r" b="b"/>
              <a:pathLst>
                <a:path w="203" h="1452">
                  <a:moveTo>
                    <a:pt x="1" y="1452"/>
                  </a:moveTo>
                  <a:lnTo>
                    <a:pt x="0" y="1452"/>
                  </a:lnTo>
                  <a:lnTo>
                    <a:pt x="201" y="0"/>
                  </a:lnTo>
                  <a:lnTo>
                    <a:pt x="203" y="0"/>
                  </a:lnTo>
                  <a:lnTo>
                    <a:pt x="1" y="145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9315587" y="3047953"/>
              <a:ext cx="554038" cy="2273300"/>
            </a:xfrm>
            <a:custGeom>
              <a:avLst/>
              <a:gdLst>
                <a:gd name="T0" fmla="*/ 2 w 349"/>
                <a:gd name="T1" fmla="*/ 1432 h 1432"/>
                <a:gd name="T2" fmla="*/ 0 w 349"/>
                <a:gd name="T3" fmla="*/ 1431 h 1432"/>
                <a:gd name="T4" fmla="*/ 347 w 349"/>
                <a:gd name="T5" fmla="*/ 0 h 1432"/>
                <a:gd name="T6" fmla="*/ 349 w 349"/>
                <a:gd name="T7" fmla="*/ 0 h 1432"/>
                <a:gd name="T8" fmla="*/ 2 w 349"/>
                <a:gd name="T9" fmla="*/ 1432 h 1432"/>
              </a:gdLst>
              <a:ahLst/>
              <a:cxnLst>
                <a:cxn ang="0">
                  <a:pos x="T0" y="T1"/>
                </a:cxn>
                <a:cxn ang="0">
                  <a:pos x="T2" y="T3"/>
                </a:cxn>
                <a:cxn ang="0">
                  <a:pos x="T4" y="T5"/>
                </a:cxn>
                <a:cxn ang="0">
                  <a:pos x="T6" y="T7"/>
                </a:cxn>
                <a:cxn ang="0">
                  <a:pos x="T8" y="T9"/>
                </a:cxn>
              </a:cxnLst>
              <a:rect l="0" t="0" r="r" b="b"/>
              <a:pathLst>
                <a:path w="349" h="1432">
                  <a:moveTo>
                    <a:pt x="2" y="1432"/>
                  </a:moveTo>
                  <a:lnTo>
                    <a:pt x="0" y="1431"/>
                  </a:lnTo>
                  <a:lnTo>
                    <a:pt x="347" y="0"/>
                  </a:lnTo>
                  <a:lnTo>
                    <a:pt x="349" y="0"/>
                  </a:lnTo>
                  <a:lnTo>
                    <a:pt x="2" y="143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9444174" y="3097165"/>
              <a:ext cx="787400" cy="2241550"/>
            </a:xfrm>
            <a:custGeom>
              <a:avLst/>
              <a:gdLst>
                <a:gd name="T0" fmla="*/ 2 w 496"/>
                <a:gd name="T1" fmla="*/ 1412 h 1412"/>
                <a:gd name="T2" fmla="*/ 0 w 496"/>
                <a:gd name="T3" fmla="*/ 1412 h 1412"/>
                <a:gd name="T4" fmla="*/ 495 w 496"/>
                <a:gd name="T5" fmla="*/ 0 h 1412"/>
                <a:gd name="T6" fmla="*/ 496 w 496"/>
                <a:gd name="T7" fmla="*/ 0 h 1412"/>
                <a:gd name="T8" fmla="*/ 2 w 496"/>
                <a:gd name="T9" fmla="*/ 1412 h 1412"/>
              </a:gdLst>
              <a:ahLst/>
              <a:cxnLst>
                <a:cxn ang="0">
                  <a:pos x="T0" y="T1"/>
                </a:cxn>
                <a:cxn ang="0">
                  <a:pos x="T2" y="T3"/>
                </a:cxn>
                <a:cxn ang="0">
                  <a:pos x="T4" y="T5"/>
                </a:cxn>
                <a:cxn ang="0">
                  <a:pos x="T6" y="T7"/>
                </a:cxn>
                <a:cxn ang="0">
                  <a:pos x="T8" y="T9"/>
                </a:cxn>
              </a:cxnLst>
              <a:rect l="0" t="0" r="r" b="b"/>
              <a:pathLst>
                <a:path w="496" h="1412">
                  <a:moveTo>
                    <a:pt x="2" y="1412"/>
                  </a:moveTo>
                  <a:lnTo>
                    <a:pt x="0" y="1412"/>
                  </a:lnTo>
                  <a:lnTo>
                    <a:pt x="495" y="0"/>
                  </a:lnTo>
                  <a:lnTo>
                    <a:pt x="496" y="0"/>
                  </a:lnTo>
                  <a:lnTo>
                    <a:pt x="2" y="141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9575937" y="3146378"/>
              <a:ext cx="1017588" cy="2209800"/>
            </a:xfrm>
            <a:custGeom>
              <a:avLst/>
              <a:gdLst>
                <a:gd name="T0" fmla="*/ 1 w 641"/>
                <a:gd name="T1" fmla="*/ 1392 h 1392"/>
                <a:gd name="T2" fmla="*/ 0 w 641"/>
                <a:gd name="T3" fmla="*/ 1391 h 1392"/>
                <a:gd name="T4" fmla="*/ 640 w 641"/>
                <a:gd name="T5" fmla="*/ 0 h 1392"/>
                <a:gd name="T6" fmla="*/ 641 w 641"/>
                <a:gd name="T7" fmla="*/ 1 h 1392"/>
                <a:gd name="T8" fmla="*/ 1 w 641"/>
                <a:gd name="T9" fmla="*/ 1392 h 1392"/>
              </a:gdLst>
              <a:ahLst/>
              <a:cxnLst>
                <a:cxn ang="0">
                  <a:pos x="T0" y="T1"/>
                </a:cxn>
                <a:cxn ang="0">
                  <a:pos x="T2" y="T3"/>
                </a:cxn>
                <a:cxn ang="0">
                  <a:pos x="T4" y="T5"/>
                </a:cxn>
                <a:cxn ang="0">
                  <a:pos x="T6" y="T7"/>
                </a:cxn>
                <a:cxn ang="0">
                  <a:pos x="T8" y="T9"/>
                </a:cxn>
              </a:cxnLst>
              <a:rect l="0" t="0" r="r" b="b"/>
              <a:pathLst>
                <a:path w="641" h="1392">
                  <a:moveTo>
                    <a:pt x="1" y="1392"/>
                  </a:moveTo>
                  <a:lnTo>
                    <a:pt x="0" y="1391"/>
                  </a:lnTo>
                  <a:lnTo>
                    <a:pt x="640" y="0"/>
                  </a:lnTo>
                  <a:lnTo>
                    <a:pt x="641" y="1"/>
                  </a:lnTo>
                  <a:lnTo>
                    <a:pt x="1" y="139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9704524" y="3197178"/>
              <a:ext cx="1250950" cy="2178050"/>
            </a:xfrm>
            <a:custGeom>
              <a:avLst/>
              <a:gdLst>
                <a:gd name="T0" fmla="*/ 2 w 788"/>
                <a:gd name="T1" fmla="*/ 1372 h 1372"/>
                <a:gd name="T2" fmla="*/ 0 w 788"/>
                <a:gd name="T3" fmla="*/ 1371 h 1372"/>
                <a:gd name="T4" fmla="*/ 786 w 788"/>
                <a:gd name="T5" fmla="*/ 0 h 1372"/>
                <a:gd name="T6" fmla="*/ 788 w 788"/>
                <a:gd name="T7" fmla="*/ 1 h 1372"/>
                <a:gd name="T8" fmla="*/ 2 w 788"/>
                <a:gd name="T9" fmla="*/ 1372 h 1372"/>
              </a:gdLst>
              <a:ahLst/>
              <a:cxnLst>
                <a:cxn ang="0">
                  <a:pos x="T0" y="T1"/>
                </a:cxn>
                <a:cxn ang="0">
                  <a:pos x="T2" y="T3"/>
                </a:cxn>
                <a:cxn ang="0">
                  <a:pos x="T4" y="T5"/>
                </a:cxn>
                <a:cxn ang="0">
                  <a:pos x="T6" y="T7"/>
                </a:cxn>
                <a:cxn ang="0">
                  <a:pos x="T8" y="T9"/>
                </a:cxn>
              </a:cxnLst>
              <a:rect l="0" t="0" r="r" b="b"/>
              <a:pathLst>
                <a:path w="788" h="1372">
                  <a:moveTo>
                    <a:pt x="2" y="1372"/>
                  </a:moveTo>
                  <a:lnTo>
                    <a:pt x="0" y="1371"/>
                  </a:lnTo>
                  <a:lnTo>
                    <a:pt x="786" y="0"/>
                  </a:lnTo>
                  <a:lnTo>
                    <a:pt x="788" y="1"/>
                  </a:lnTo>
                  <a:lnTo>
                    <a:pt x="2" y="137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7"/>
            <p:cNvSpPr/>
            <p:nvPr/>
          </p:nvSpPr>
          <p:spPr bwMode="auto">
            <a:xfrm>
              <a:off x="8663124" y="5260928"/>
              <a:ext cx="1038225" cy="841375"/>
            </a:xfrm>
            <a:custGeom>
              <a:avLst/>
              <a:gdLst>
                <a:gd name="T0" fmla="*/ 788 w 962"/>
                <a:gd name="T1" fmla="*/ 700 h 779"/>
                <a:gd name="T2" fmla="*/ 675 w 962"/>
                <a:gd name="T3" fmla="*/ 772 h 779"/>
                <a:gd name="T4" fmla="*/ 103 w 962"/>
                <a:gd name="T5" fmla="*/ 693 h 779"/>
                <a:gd name="T6" fmla="*/ 14 w 962"/>
                <a:gd name="T7" fmla="*/ 593 h 779"/>
                <a:gd name="T8" fmla="*/ 0 w 962"/>
                <a:gd name="T9" fmla="*/ 0 h 779"/>
                <a:gd name="T10" fmla="*/ 962 w 962"/>
                <a:gd name="T11" fmla="*/ 134 h 779"/>
                <a:gd name="T12" fmla="*/ 788 w 962"/>
                <a:gd name="T13" fmla="*/ 700 h 779"/>
              </a:gdLst>
              <a:ahLst/>
              <a:cxnLst>
                <a:cxn ang="0">
                  <a:pos x="T0" y="T1"/>
                </a:cxn>
                <a:cxn ang="0">
                  <a:pos x="T2" y="T3"/>
                </a:cxn>
                <a:cxn ang="0">
                  <a:pos x="T4" y="T5"/>
                </a:cxn>
                <a:cxn ang="0">
                  <a:pos x="T6" y="T7"/>
                </a:cxn>
                <a:cxn ang="0">
                  <a:pos x="T8" y="T9"/>
                </a:cxn>
                <a:cxn ang="0">
                  <a:pos x="T10" y="T11"/>
                </a:cxn>
                <a:cxn ang="0">
                  <a:pos x="T12" y="T13"/>
                </a:cxn>
              </a:cxnLst>
              <a:rect l="0" t="0" r="r" b="b"/>
              <a:pathLst>
                <a:path w="962" h="779">
                  <a:moveTo>
                    <a:pt x="788" y="700"/>
                  </a:moveTo>
                  <a:cubicBezTo>
                    <a:pt x="773" y="749"/>
                    <a:pt x="725" y="779"/>
                    <a:pt x="675" y="772"/>
                  </a:cubicBezTo>
                  <a:cubicBezTo>
                    <a:pt x="103" y="693"/>
                    <a:pt x="103" y="693"/>
                    <a:pt x="103" y="693"/>
                  </a:cubicBezTo>
                  <a:cubicBezTo>
                    <a:pt x="53" y="686"/>
                    <a:pt x="15" y="644"/>
                    <a:pt x="14" y="593"/>
                  </a:cubicBezTo>
                  <a:cubicBezTo>
                    <a:pt x="0" y="0"/>
                    <a:pt x="0" y="0"/>
                    <a:pt x="0" y="0"/>
                  </a:cubicBezTo>
                  <a:cubicBezTo>
                    <a:pt x="962" y="134"/>
                    <a:pt x="962" y="134"/>
                    <a:pt x="962" y="134"/>
                  </a:cubicBezTo>
                  <a:lnTo>
                    <a:pt x="788" y="700"/>
                  </a:lnTo>
                  <a:close/>
                </a:path>
              </a:pathLst>
            </a:custGeom>
            <a:solidFill>
              <a:srgbClr val="F1AB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8663124" y="5229178"/>
              <a:ext cx="1042988" cy="176213"/>
            </a:xfrm>
            <a:custGeom>
              <a:avLst/>
              <a:gdLst>
                <a:gd name="T0" fmla="*/ 657 w 657"/>
                <a:gd name="T1" fmla="*/ 92 h 111"/>
                <a:gd name="T2" fmla="*/ 3 w 657"/>
                <a:gd name="T3" fmla="*/ 0 h 111"/>
                <a:gd name="T4" fmla="*/ 0 w 657"/>
                <a:gd name="T5" fmla="*/ 20 h 111"/>
                <a:gd name="T6" fmla="*/ 654 w 657"/>
                <a:gd name="T7" fmla="*/ 111 h 111"/>
                <a:gd name="T8" fmla="*/ 657 w 657"/>
                <a:gd name="T9" fmla="*/ 92 h 111"/>
              </a:gdLst>
              <a:ahLst/>
              <a:cxnLst>
                <a:cxn ang="0">
                  <a:pos x="T0" y="T1"/>
                </a:cxn>
                <a:cxn ang="0">
                  <a:pos x="T2" y="T3"/>
                </a:cxn>
                <a:cxn ang="0">
                  <a:pos x="T4" y="T5"/>
                </a:cxn>
                <a:cxn ang="0">
                  <a:pos x="T6" y="T7"/>
                </a:cxn>
                <a:cxn ang="0">
                  <a:pos x="T8" y="T9"/>
                </a:cxn>
              </a:cxnLst>
              <a:rect l="0" t="0" r="r" b="b"/>
              <a:pathLst>
                <a:path w="657" h="111">
                  <a:moveTo>
                    <a:pt x="657" y="92"/>
                  </a:moveTo>
                  <a:lnTo>
                    <a:pt x="3" y="0"/>
                  </a:lnTo>
                  <a:lnTo>
                    <a:pt x="0" y="20"/>
                  </a:lnTo>
                  <a:lnTo>
                    <a:pt x="654" y="111"/>
                  </a:lnTo>
                  <a:lnTo>
                    <a:pt x="657" y="92"/>
                  </a:ln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8672649" y="5686378"/>
              <a:ext cx="903288" cy="222250"/>
            </a:xfrm>
            <a:custGeom>
              <a:avLst/>
              <a:gdLst>
                <a:gd name="T0" fmla="*/ 551 w 569"/>
                <a:gd name="T1" fmla="*/ 140 h 140"/>
                <a:gd name="T2" fmla="*/ 569 w 569"/>
                <a:gd name="T3" fmla="*/ 79 h 140"/>
                <a:gd name="T4" fmla="*/ 0 w 569"/>
                <a:gd name="T5" fmla="*/ 0 h 140"/>
                <a:gd name="T6" fmla="*/ 1 w 569"/>
                <a:gd name="T7" fmla="*/ 64 h 140"/>
                <a:gd name="T8" fmla="*/ 551 w 569"/>
                <a:gd name="T9" fmla="*/ 140 h 140"/>
              </a:gdLst>
              <a:ahLst/>
              <a:cxnLst>
                <a:cxn ang="0">
                  <a:pos x="T0" y="T1"/>
                </a:cxn>
                <a:cxn ang="0">
                  <a:pos x="T2" y="T3"/>
                </a:cxn>
                <a:cxn ang="0">
                  <a:pos x="T4" y="T5"/>
                </a:cxn>
                <a:cxn ang="0">
                  <a:pos x="T6" y="T7"/>
                </a:cxn>
                <a:cxn ang="0">
                  <a:pos x="T8" y="T9"/>
                </a:cxn>
              </a:cxnLst>
              <a:rect l="0" t="0" r="r" b="b"/>
              <a:pathLst>
                <a:path w="569" h="140">
                  <a:moveTo>
                    <a:pt x="551" y="140"/>
                  </a:moveTo>
                  <a:lnTo>
                    <a:pt x="569" y="79"/>
                  </a:lnTo>
                  <a:lnTo>
                    <a:pt x="0" y="0"/>
                  </a:lnTo>
                  <a:lnTo>
                    <a:pt x="1" y="64"/>
                  </a:lnTo>
                  <a:lnTo>
                    <a:pt x="551" y="140"/>
                  </a:ln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8675824" y="5827665"/>
              <a:ext cx="858838" cy="136525"/>
            </a:xfrm>
            <a:custGeom>
              <a:avLst/>
              <a:gdLst>
                <a:gd name="T0" fmla="*/ 538 w 541"/>
                <a:gd name="T1" fmla="*/ 86 h 86"/>
                <a:gd name="T2" fmla="*/ 541 w 541"/>
                <a:gd name="T3" fmla="*/ 75 h 86"/>
                <a:gd name="T4" fmla="*/ 0 w 541"/>
                <a:gd name="T5" fmla="*/ 0 h 86"/>
                <a:gd name="T6" fmla="*/ 1 w 541"/>
                <a:gd name="T7" fmla="*/ 11 h 86"/>
                <a:gd name="T8" fmla="*/ 538 w 541"/>
                <a:gd name="T9" fmla="*/ 86 h 86"/>
              </a:gdLst>
              <a:ahLst/>
              <a:cxnLst>
                <a:cxn ang="0">
                  <a:pos x="T0" y="T1"/>
                </a:cxn>
                <a:cxn ang="0">
                  <a:pos x="T2" y="T3"/>
                </a:cxn>
                <a:cxn ang="0">
                  <a:pos x="T4" y="T5"/>
                </a:cxn>
                <a:cxn ang="0">
                  <a:pos x="T6" y="T7"/>
                </a:cxn>
                <a:cxn ang="0">
                  <a:pos x="T8" y="T9"/>
                </a:cxn>
              </a:cxnLst>
              <a:rect l="0" t="0" r="r" b="b"/>
              <a:pathLst>
                <a:path w="541" h="86">
                  <a:moveTo>
                    <a:pt x="538" y="86"/>
                  </a:moveTo>
                  <a:lnTo>
                    <a:pt x="541" y="75"/>
                  </a:lnTo>
                  <a:lnTo>
                    <a:pt x="0" y="0"/>
                  </a:lnTo>
                  <a:lnTo>
                    <a:pt x="1" y="11"/>
                  </a:lnTo>
                  <a:lnTo>
                    <a:pt x="538" y="86"/>
                  </a:ln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9518787" y="5399040"/>
              <a:ext cx="204788" cy="365125"/>
            </a:xfrm>
            <a:custGeom>
              <a:avLst/>
              <a:gdLst>
                <a:gd name="T0" fmla="*/ 189 w 191"/>
                <a:gd name="T1" fmla="*/ 223 h 337"/>
                <a:gd name="T2" fmla="*/ 183 w 191"/>
                <a:gd name="T3" fmla="*/ 205 h 337"/>
                <a:gd name="T4" fmla="*/ 178 w 191"/>
                <a:gd name="T5" fmla="*/ 194 h 337"/>
                <a:gd name="T6" fmla="*/ 177 w 191"/>
                <a:gd name="T7" fmla="*/ 193 h 337"/>
                <a:gd name="T8" fmla="*/ 146 w 191"/>
                <a:gd name="T9" fmla="*/ 23 h 337"/>
                <a:gd name="T10" fmla="*/ 146 w 191"/>
                <a:gd name="T11" fmla="*/ 23 h 337"/>
                <a:gd name="T12" fmla="*/ 146 w 191"/>
                <a:gd name="T13" fmla="*/ 16 h 337"/>
                <a:gd name="T14" fmla="*/ 145 w 191"/>
                <a:gd name="T15" fmla="*/ 12 h 337"/>
                <a:gd name="T16" fmla="*/ 139 w 191"/>
                <a:gd name="T17" fmla="*/ 4 h 337"/>
                <a:gd name="T18" fmla="*/ 129 w 191"/>
                <a:gd name="T19" fmla="*/ 0 h 337"/>
                <a:gd name="T20" fmla="*/ 119 w 191"/>
                <a:gd name="T21" fmla="*/ 1 h 337"/>
                <a:gd name="T22" fmla="*/ 111 w 191"/>
                <a:gd name="T23" fmla="*/ 8 h 337"/>
                <a:gd name="T24" fmla="*/ 109 w 191"/>
                <a:gd name="T25" fmla="*/ 11 h 337"/>
                <a:gd name="T26" fmla="*/ 107 w 191"/>
                <a:gd name="T27" fmla="*/ 17 h 337"/>
                <a:gd name="T28" fmla="*/ 106 w 191"/>
                <a:gd name="T29" fmla="*/ 18 h 337"/>
                <a:gd name="T30" fmla="*/ 30 w 191"/>
                <a:gd name="T31" fmla="*/ 172 h 337"/>
                <a:gd name="T32" fmla="*/ 30 w 191"/>
                <a:gd name="T33" fmla="*/ 172 h 337"/>
                <a:gd name="T34" fmla="*/ 29 w 191"/>
                <a:gd name="T35" fmla="*/ 173 h 337"/>
                <a:gd name="T36" fmla="*/ 21 w 191"/>
                <a:gd name="T37" fmla="*/ 182 h 337"/>
                <a:gd name="T38" fmla="*/ 11 w 191"/>
                <a:gd name="T39" fmla="*/ 198 h 337"/>
                <a:gd name="T40" fmla="*/ 2 w 191"/>
                <a:gd name="T41" fmla="*/ 228 h 337"/>
                <a:gd name="T42" fmla="*/ 8 w 191"/>
                <a:gd name="T43" fmla="*/ 276 h 337"/>
                <a:gd name="T44" fmla="*/ 38 w 191"/>
                <a:gd name="T45" fmla="*/ 315 h 337"/>
                <a:gd name="T46" fmla="*/ 83 w 191"/>
                <a:gd name="T47" fmla="*/ 334 h 337"/>
                <a:gd name="T48" fmla="*/ 131 w 191"/>
                <a:gd name="T49" fmla="*/ 328 h 337"/>
                <a:gd name="T50" fmla="*/ 170 w 191"/>
                <a:gd name="T51" fmla="*/ 299 h 337"/>
                <a:gd name="T52" fmla="*/ 190 w 191"/>
                <a:gd name="T53" fmla="*/ 254 h 337"/>
                <a:gd name="T54" fmla="*/ 189 w 191"/>
                <a:gd name="T55" fmla="*/ 2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337">
                  <a:moveTo>
                    <a:pt x="189" y="223"/>
                  </a:moveTo>
                  <a:cubicBezTo>
                    <a:pt x="188" y="217"/>
                    <a:pt x="186" y="211"/>
                    <a:pt x="183" y="205"/>
                  </a:cubicBezTo>
                  <a:cubicBezTo>
                    <a:pt x="182" y="201"/>
                    <a:pt x="180" y="197"/>
                    <a:pt x="178" y="194"/>
                  </a:cubicBezTo>
                  <a:cubicBezTo>
                    <a:pt x="178" y="194"/>
                    <a:pt x="178" y="193"/>
                    <a:pt x="177" y="193"/>
                  </a:cubicBezTo>
                  <a:cubicBezTo>
                    <a:pt x="147" y="142"/>
                    <a:pt x="136" y="82"/>
                    <a:pt x="146" y="23"/>
                  </a:cubicBezTo>
                  <a:cubicBezTo>
                    <a:pt x="146" y="23"/>
                    <a:pt x="146" y="23"/>
                    <a:pt x="146" y="23"/>
                  </a:cubicBezTo>
                  <a:cubicBezTo>
                    <a:pt x="147" y="20"/>
                    <a:pt x="147" y="18"/>
                    <a:pt x="146" y="16"/>
                  </a:cubicBezTo>
                  <a:cubicBezTo>
                    <a:pt x="146" y="15"/>
                    <a:pt x="145" y="14"/>
                    <a:pt x="145" y="12"/>
                  </a:cubicBezTo>
                  <a:cubicBezTo>
                    <a:pt x="144" y="9"/>
                    <a:pt x="141" y="6"/>
                    <a:pt x="139" y="4"/>
                  </a:cubicBezTo>
                  <a:cubicBezTo>
                    <a:pt x="136" y="2"/>
                    <a:pt x="133" y="0"/>
                    <a:pt x="129" y="0"/>
                  </a:cubicBezTo>
                  <a:cubicBezTo>
                    <a:pt x="126" y="0"/>
                    <a:pt x="122" y="0"/>
                    <a:pt x="119" y="1"/>
                  </a:cubicBezTo>
                  <a:cubicBezTo>
                    <a:pt x="116" y="3"/>
                    <a:pt x="113" y="5"/>
                    <a:pt x="111" y="8"/>
                  </a:cubicBezTo>
                  <a:cubicBezTo>
                    <a:pt x="110" y="9"/>
                    <a:pt x="109" y="10"/>
                    <a:pt x="109" y="11"/>
                  </a:cubicBezTo>
                  <a:cubicBezTo>
                    <a:pt x="108" y="13"/>
                    <a:pt x="107" y="15"/>
                    <a:pt x="107" y="17"/>
                  </a:cubicBezTo>
                  <a:cubicBezTo>
                    <a:pt x="106" y="17"/>
                    <a:pt x="106" y="17"/>
                    <a:pt x="106" y="18"/>
                  </a:cubicBezTo>
                  <a:cubicBezTo>
                    <a:pt x="100" y="76"/>
                    <a:pt x="73" y="131"/>
                    <a:pt x="30" y="172"/>
                  </a:cubicBezTo>
                  <a:cubicBezTo>
                    <a:pt x="30" y="172"/>
                    <a:pt x="30" y="172"/>
                    <a:pt x="30" y="172"/>
                  </a:cubicBezTo>
                  <a:cubicBezTo>
                    <a:pt x="30" y="173"/>
                    <a:pt x="29" y="173"/>
                    <a:pt x="29" y="173"/>
                  </a:cubicBezTo>
                  <a:cubicBezTo>
                    <a:pt x="26" y="176"/>
                    <a:pt x="24" y="179"/>
                    <a:pt x="21" y="182"/>
                  </a:cubicBezTo>
                  <a:cubicBezTo>
                    <a:pt x="17" y="187"/>
                    <a:pt x="14" y="193"/>
                    <a:pt x="11" y="198"/>
                  </a:cubicBezTo>
                  <a:cubicBezTo>
                    <a:pt x="7" y="207"/>
                    <a:pt x="3" y="217"/>
                    <a:pt x="2" y="228"/>
                  </a:cubicBezTo>
                  <a:cubicBezTo>
                    <a:pt x="0" y="244"/>
                    <a:pt x="2" y="261"/>
                    <a:pt x="8" y="276"/>
                  </a:cubicBezTo>
                  <a:cubicBezTo>
                    <a:pt x="14" y="292"/>
                    <a:pt x="24" y="305"/>
                    <a:pt x="38" y="315"/>
                  </a:cubicBezTo>
                  <a:cubicBezTo>
                    <a:pt x="51" y="326"/>
                    <a:pt x="66" y="332"/>
                    <a:pt x="83" y="334"/>
                  </a:cubicBezTo>
                  <a:cubicBezTo>
                    <a:pt x="99" y="337"/>
                    <a:pt x="116" y="335"/>
                    <a:pt x="131" y="328"/>
                  </a:cubicBezTo>
                  <a:cubicBezTo>
                    <a:pt x="147" y="322"/>
                    <a:pt x="160" y="312"/>
                    <a:pt x="170" y="299"/>
                  </a:cubicBezTo>
                  <a:cubicBezTo>
                    <a:pt x="181" y="286"/>
                    <a:pt x="187" y="270"/>
                    <a:pt x="190" y="254"/>
                  </a:cubicBezTo>
                  <a:cubicBezTo>
                    <a:pt x="191" y="243"/>
                    <a:pt x="191" y="233"/>
                    <a:pt x="189" y="223"/>
                  </a:cubicBez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9201287" y="5354590"/>
              <a:ext cx="206375" cy="365125"/>
            </a:xfrm>
            <a:custGeom>
              <a:avLst/>
              <a:gdLst>
                <a:gd name="T0" fmla="*/ 189 w 192"/>
                <a:gd name="T1" fmla="*/ 223 h 337"/>
                <a:gd name="T2" fmla="*/ 184 w 192"/>
                <a:gd name="T3" fmla="*/ 205 h 337"/>
                <a:gd name="T4" fmla="*/ 179 w 192"/>
                <a:gd name="T5" fmla="*/ 194 h 337"/>
                <a:gd name="T6" fmla="*/ 178 w 192"/>
                <a:gd name="T7" fmla="*/ 193 h 337"/>
                <a:gd name="T8" fmla="*/ 147 w 192"/>
                <a:gd name="T9" fmla="*/ 23 h 337"/>
                <a:gd name="T10" fmla="*/ 147 w 192"/>
                <a:gd name="T11" fmla="*/ 23 h 337"/>
                <a:gd name="T12" fmla="*/ 147 w 192"/>
                <a:gd name="T13" fmla="*/ 16 h 337"/>
                <a:gd name="T14" fmla="*/ 146 w 192"/>
                <a:gd name="T15" fmla="*/ 13 h 337"/>
                <a:gd name="T16" fmla="*/ 139 w 192"/>
                <a:gd name="T17" fmla="*/ 4 h 337"/>
                <a:gd name="T18" fmla="*/ 130 w 192"/>
                <a:gd name="T19" fmla="*/ 0 h 337"/>
                <a:gd name="T20" fmla="*/ 119 w 192"/>
                <a:gd name="T21" fmla="*/ 2 h 337"/>
                <a:gd name="T22" fmla="*/ 111 w 192"/>
                <a:gd name="T23" fmla="*/ 8 h 337"/>
                <a:gd name="T24" fmla="*/ 109 w 192"/>
                <a:gd name="T25" fmla="*/ 11 h 337"/>
                <a:gd name="T26" fmla="*/ 107 w 192"/>
                <a:gd name="T27" fmla="*/ 17 h 337"/>
                <a:gd name="T28" fmla="*/ 107 w 192"/>
                <a:gd name="T29" fmla="*/ 18 h 337"/>
                <a:gd name="T30" fmla="*/ 31 w 192"/>
                <a:gd name="T31" fmla="*/ 172 h 337"/>
                <a:gd name="T32" fmla="*/ 31 w 192"/>
                <a:gd name="T33" fmla="*/ 173 h 337"/>
                <a:gd name="T34" fmla="*/ 30 w 192"/>
                <a:gd name="T35" fmla="*/ 174 h 337"/>
                <a:gd name="T36" fmla="*/ 22 w 192"/>
                <a:gd name="T37" fmla="*/ 183 h 337"/>
                <a:gd name="T38" fmla="*/ 12 w 192"/>
                <a:gd name="T39" fmla="*/ 198 h 337"/>
                <a:gd name="T40" fmla="*/ 3 w 192"/>
                <a:gd name="T41" fmla="*/ 228 h 337"/>
                <a:gd name="T42" fmla="*/ 9 w 192"/>
                <a:gd name="T43" fmla="*/ 277 h 337"/>
                <a:gd name="T44" fmla="*/ 38 w 192"/>
                <a:gd name="T45" fmla="*/ 316 h 337"/>
                <a:gd name="T46" fmla="*/ 83 w 192"/>
                <a:gd name="T47" fmla="*/ 335 h 337"/>
                <a:gd name="T48" fmla="*/ 132 w 192"/>
                <a:gd name="T49" fmla="*/ 329 h 337"/>
                <a:gd name="T50" fmla="*/ 171 w 192"/>
                <a:gd name="T51" fmla="*/ 299 h 337"/>
                <a:gd name="T52" fmla="*/ 190 w 192"/>
                <a:gd name="T53" fmla="*/ 254 h 337"/>
                <a:gd name="T54" fmla="*/ 189 w 192"/>
                <a:gd name="T55" fmla="*/ 2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2" h="337">
                  <a:moveTo>
                    <a:pt x="189" y="223"/>
                  </a:moveTo>
                  <a:cubicBezTo>
                    <a:pt x="188" y="217"/>
                    <a:pt x="186" y="211"/>
                    <a:pt x="184" y="205"/>
                  </a:cubicBezTo>
                  <a:cubicBezTo>
                    <a:pt x="183" y="201"/>
                    <a:pt x="181" y="198"/>
                    <a:pt x="179" y="194"/>
                  </a:cubicBezTo>
                  <a:cubicBezTo>
                    <a:pt x="179" y="194"/>
                    <a:pt x="178" y="193"/>
                    <a:pt x="178" y="193"/>
                  </a:cubicBezTo>
                  <a:cubicBezTo>
                    <a:pt x="148" y="142"/>
                    <a:pt x="137" y="82"/>
                    <a:pt x="147" y="23"/>
                  </a:cubicBezTo>
                  <a:cubicBezTo>
                    <a:pt x="147" y="23"/>
                    <a:pt x="147" y="23"/>
                    <a:pt x="147" y="23"/>
                  </a:cubicBezTo>
                  <a:cubicBezTo>
                    <a:pt x="147" y="21"/>
                    <a:pt x="147" y="18"/>
                    <a:pt x="147" y="16"/>
                  </a:cubicBezTo>
                  <a:cubicBezTo>
                    <a:pt x="146" y="15"/>
                    <a:pt x="146" y="14"/>
                    <a:pt x="146" y="13"/>
                  </a:cubicBezTo>
                  <a:cubicBezTo>
                    <a:pt x="144" y="9"/>
                    <a:pt x="142" y="7"/>
                    <a:pt x="139" y="4"/>
                  </a:cubicBezTo>
                  <a:cubicBezTo>
                    <a:pt x="137" y="2"/>
                    <a:pt x="133" y="1"/>
                    <a:pt x="130" y="0"/>
                  </a:cubicBezTo>
                  <a:cubicBezTo>
                    <a:pt x="126" y="0"/>
                    <a:pt x="123" y="0"/>
                    <a:pt x="119" y="2"/>
                  </a:cubicBezTo>
                  <a:cubicBezTo>
                    <a:pt x="116" y="3"/>
                    <a:pt x="113" y="5"/>
                    <a:pt x="111" y="8"/>
                  </a:cubicBezTo>
                  <a:cubicBezTo>
                    <a:pt x="110" y="9"/>
                    <a:pt x="110" y="10"/>
                    <a:pt x="109" y="11"/>
                  </a:cubicBezTo>
                  <a:cubicBezTo>
                    <a:pt x="108" y="13"/>
                    <a:pt x="107" y="15"/>
                    <a:pt x="107" y="17"/>
                  </a:cubicBezTo>
                  <a:cubicBezTo>
                    <a:pt x="107" y="18"/>
                    <a:pt x="107" y="18"/>
                    <a:pt x="107" y="18"/>
                  </a:cubicBezTo>
                  <a:cubicBezTo>
                    <a:pt x="101" y="77"/>
                    <a:pt x="74" y="131"/>
                    <a:pt x="31" y="172"/>
                  </a:cubicBezTo>
                  <a:cubicBezTo>
                    <a:pt x="31" y="173"/>
                    <a:pt x="31" y="173"/>
                    <a:pt x="31" y="173"/>
                  </a:cubicBezTo>
                  <a:cubicBezTo>
                    <a:pt x="30" y="173"/>
                    <a:pt x="30" y="173"/>
                    <a:pt x="30" y="174"/>
                  </a:cubicBezTo>
                  <a:cubicBezTo>
                    <a:pt x="27" y="177"/>
                    <a:pt x="24" y="180"/>
                    <a:pt x="22" y="183"/>
                  </a:cubicBezTo>
                  <a:cubicBezTo>
                    <a:pt x="18" y="188"/>
                    <a:pt x="15" y="193"/>
                    <a:pt x="12" y="198"/>
                  </a:cubicBezTo>
                  <a:cubicBezTo>
                    <a:pt x="7" y="208"/>
                    <a:pt x="4" y="218"/>
                    <a:pt x="3" y="228"/>
                  </a:cubicBezTo>
                  <a:cubicBezTo>
                    <a:pt x="0" y="244"/>
                    <a:pt x="2" y="261"/>
                    <a:pt x="9" y="277"/>
                  </a:cubicBezTo>
                  <a:cubicBezTo>
                    <a:pt x="15" y="292"/>
                    <a:pt x="25" y="305"/>
                    <a:pt x="38" y="316"/>
                  </a:cubicBezTo>
                  <a:cubicBezTo>
                    <a:pt x="51" y="326"/>
                    <a:pt x="67" y="332"/>
                    <a:pt x="83" y="335"/>
                  </a:cubicBezTo>
                  <a:cubicBezTo>
                    <a:pt x="100" y="337"/>
                    <a:pt x="117" y="335"/>
                    <a:pt x="132" y="329"/>
                  </a:cubicBezTo>
                  <a:cubicBezTo>
                    <a:pt x="147" y="322"/>
                    <a:pt x="161" y="312"/>
                    <a:pt x="171" y="299"/>
                  </a:cubicBezTo>
                  <a:cubicBezTo>
                    <a:pt x="181" y="286"/>
                    <a:pt x="188" y="270"/>
                    <a:pt x="190" y="254"/>
                  </a:cubicBezTo>
                  <a:cubicBezTo>
                    <a:pt x="192" y="244"/>
                    <a:pt x="191" y="233"/>
                    <a:pt x="189" y="223"/>
                  </a:cubicBez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8883787" y="5311728"/>
              <a:ext cx="206375" cy="363538"/>
            </a:xfrm>
            <a:custGeom>
              <a:avLst/>
              <a:gdLst>
                <a:gd name="T0" fmla="*/ 189 w 191"/>
                <a:gd name="T1" fmla="*/ 223 h 337"/>
                <a:gd name="T2" fmla="*/ 184 w 191"/>
                <a:gd name="T3" fmla="*/ 206 h 337"/>
                <a:gd name="T4" fmla="*/ 178 w 191"/>
                <a:gd name="T5" fmla="*/ 194 h 337"/>
                <a:gd name="T6" fmla="*/ 178 w 191"/>
                <a:gd name="T7" fmla="*/ 193 h 337"/>
                <a:gd name="T8" fmla="*/ 146 w 191"/>
                <a:gd name="T9" fmla="*/ 24 h 337"/>
                <a:gd name="T10" fmla="*/ 147 w 191"/>
                <a:gd name="T11" fmla="*/ 23 h 337"/>
                <a:gd name="T12" fmla="*/ 146 w 191"/>
                <a:gd name="T13" fmla="*/ 17 h 337"/>
                <a:gd name="T14" fmla="*/ 145 w 191"/>
                <a:gd name="T15" fmla="*/ 13 h 337"/>
                <a:gd name="T16" fmla="*/ 139 w 191"/>
                <a:gd name="T17" fmla="*/ 5 h 337"/>
                <a:gd name="T18" fmla="*/ 129 w 191"/>
                <a:gd name="T19" fmla="*/ 1 h 337"/>
                <a:gd name="T20" fmla="*/ 119 w 191"/>
                <a:gd name="T21" fmla="*/ 2 h 337"/>
                <a:gd name="T22" fmla="*/ 111 w 191"/>
                <a:gd name="T23" fmla="*/ 8 h 337"/>
                <a:gd name="T24" fmla="*/ 109 w 191"/>
                <a:gd name="T25" fmla="*/ 11 h 337"/>
                <a:gd name="T26" fmla="*/ 107 w 191"/>
                <a:gd name="T27" fmla="*/ 18 h 337"/>
                <a:gd name="T28" fmla="*/ 107 w 191"/>
                <a:gd name="T29" fmla="*/ 18 h 337"/>
                <a:gd name="T30" fmla="*/ 31 w 191"/>
                <a:gd name="T31" fmla="*/ 173 h 337"/>
                <a:gd name="T32" fmla="*/ 30 w 191"/>
                <a:gd name="T33" fmla="*/ 173 h 337"/>
                <a:gd name="T34" fmla="*/ 29 w 191"/>
                <a:gd name="T35" fmla="*/ 174 h 337"/>
                <a:gd name="T36" fmla="*/ 21 w 191"/>
                <a:gd name="T37" fmla="*/ 183 h 337"/>
                <a:gd name="T38" fmla="*/ 11 w 191"/>
                <a:gd name="T39" fmla="*/ 199 h 337"/>
                <a:gd name="T40" fmla="*/ 2 w 191"/>
                <a:gd name="T41" fmla="*/ 228 h 337"/>
                <a:gd name="T42" fmla="*/ 8 w 191"/>
                <a:gd name="T43" fmla="*/ 277 h 337"/>
                <a:gd name="T44" fmla="*/ 38 w 191"/>
                <a:gd name="T45" fmla="*/ 316 h 337"/>
                <a:gd name="T46" fmla="*/ 83 w 191"/>
                <a:gd name="T47" fmla="*/ 335 h 337"/>
                <a:gd name="T48" fmla="*/ 132 w 191"/>
                <a:gd name="T49" fmla="*/ 329 h 337"/>
                <a:gd name="T50" fmla="*/ 171 w 191"/>
                <a:gd name="T51" fmla="*/ 299 h 337"/>
                <a:gd name="T52" fmla="*/ 190 w 191"/>
                <a:gd name="T53" fmla="*/ 254 h 337"/>
                <a:gd name="T54" fmla="*/ 189 w 191"/>
                <a:gd name="T55" fmla="*/ 2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337">
                  <a:moveTo>
                    <a:pt x="189" y="223"/>
                  </a:moveTo>
                  <a:cubicBezTo>
                    <a:pt x="188" y="217"/>
                    <a:pt x="186" y="211"/>
                    <a:pt x="184" y="206"/>
                  </a:cubicBezTo>
                  <a:cubicBezTo>
                    <a:pt x="182" y="202"/>
                    <a:pt x="180" y="198"/>
                    <a:pt x="178" y="194"/>
                  </a:cubicBezTo>
                  <a:cubicBezTo>
                    <a:pt x="178" y="194"/>
                    <a:pt x="178" y="194"/>
                    <a:pt x="178" y="193"/>
                  </a:cubicBezTo>
                  <a:cubicBezTo>
                    <a:pt x="148" y="142"/>
                    <a:pt x="137" y="82"/>
                    <a:pt x="146" y="24"/>
                  </a:cubicBezTo>
                  <a:cubicBezTo>
                    <a:pt x="146" y="24"/>
                    <a:pt x="147" y="23"/>
                    <a:pt x="147" y="23"/>
                  </a:cubicBezTo>
                  <a:cubicBezTo>
                    <a:pt x="147" y="21"/>
                    <a:pt x="147" y="19"/>
                    <a:pt x="146" y="17"/>
                  </a:cubicBezTo>
                  <a:cubicBezTo>
                    <a:pt x="146" y="15"/>
                    <a:pt x="146" y="14"/>
                    <a:pt x="145" y="13"/>
                  </a:cubicBezTo>
                  <a:cubicBezTo>
                    <a:pt x="144" y="10"/>
                    <a:pt x="142" y="7"/>
                    <a:pt x="139" y="5"/>
                  </a:cubicBezTo>
                  <a:cubicBezTo>
                    <a:pt x="136" y="2"/>
                    <a:pt x="133" y="1"/>
                    <a:pt x="129" y="1"/>
                  </a:cubicBezTo>
                  <a:cubicBezTo>
                    <a:pt x="126" y="0"/>
                    <a:pt x="122" y="1"/>
                    <a:pt x="119" y="2"/>
                  </a:cubicBezTo>
                  <a:cubicBezTo>
                    <a:pt x="116" y="3"/>
                    <a:pt x="113" y="5"/>
                    <a:pt x="111" y="8"/>
                  </a:cubicBezTo>
                  <a:cubicBezTo>
                    <a:pt x="110" y="9"/>
                    <a:pt x="109" y="10"/>
                    <a:pt x="109" y="11"/>
                  </a:cubicBezTo>
                  <a:cubicBezTo>
                    <a:pt x="108" y="13"/>
                    <a:pt x="107" y="15"/>
                    <a:pt x="107" y="18"/>
                  </a:cubicBezTo>
                  <a:cubicBezTo>
                    <a:pt x="107" y="18"/>
                    <a:pt x="107" y="18"/>
                    <a:pt x="107" y="18"/>
                  </a:cubicBezTo>
                  <a:cubicBezTo>
                    <a:pt x="100" y="77"/>
                    <a:pt x="73" y="132"/>
                    <a:pt x="31" y="173"/>
                  </a:cubicBezTo>
                  <a:cubicBezTo>
                    <a:pt x="31" y="173"/>
                    <a:pt x="31" y="173"/>
                    <a:pt x="30" y="173"/>
                  </a:cubicBezTo>
                  <a:cubicBezTo>
                    <a:pt x="30" y="173"/>
                    <a:pt x="30" y="174"/>
                    <a:pt x="29" y="174"/>
                  </a:cubicBezTo>
                  <a:cubicBezTo>
                    <a:pt x="26" y="177"/>
                    <a:pt x="24" y="180"/>
                    <a:pt x="21" y="183"/>
                  </a:cubicBezTo>
                  <a:cubicBezTo>
                    <a:pt x="18" y="188"/>
                    <a:pt x="14" y="193"/>
                    <a:pt x="11" y="199"/>
                  </a:cubicBezTo>
                  <a:cubicBezTo>
                    <a:pt x="7" y="208"/>
                    <a:pt x="4" y="218"/>
                    <a:pt x="2" y="228"/>
                  </a:cubicBezTo>
                  <a:cubicBezTo>
                    <a:pt x="0" y="245"/>
                    <a:pt x="2" y="261"/>
                    <a:pt x="8" y="277"/>
                  </a:cubicBezTo>
                  <a:cubicBezTo>
                    <a:pt x="15" y="292"/>
                    <a:pt x="25" y="306"/>
                    <a:pt x="38" y="316"/>
                  </a:cubicBezTo>
                  <a:cubicBezTo>
                    <a:pt x="51" y="326"/>
                    <a:pt x="67" y="333"/>
                    <a:pt x="83" y="335"/>
                  </a:cubicBezTo>
                  <a:cubicBezTo>
                    <a:pt x="99" y="337"/>
                    <a:pt x="116" y="335"/>
                    <a:pt x="132" y="329"/>
                  </a:cubicBezTo>
                  <a:cubicBezTo>
                    <a:pt x="147" y="323"/>
                    <a:pt x="161" y="313"/>
                    <a:pt x="171" y="299"/>
                  </a:cubicBezTo>
                  <a:cubicBezTo>
                    <a:pt x="181" y="286"/>
                    <a:pt x="188" y="271"/>
                    <a:pt x="190" y="254"/>
                  </a:cubicBezTo>
                  <a:cubicBezTo>
                    <a:pt x="191" y="244"/>
                    <a:pt x="191" y="233"/>
                    <a:pt x="189" y="223"/>
                  </a:cubicBez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4"/>
            <p:cNvSpPr/>
            <p:nvPr/>
          </p:nvSpPr>
          <p:spPr bwMode="auto">
            <a:xfrm>
              <a:off x="8567874" y="5267278"/>
              <a:ext cx="206375" cy="365125"/>
            </a:xfrm>
            <a:custGeom>
              <a:avLst/>
              <a:gdLst>
                <a:gd name="T0" fmla="*/ 189 w 191"/>
                <a:gd name="T1" fmla="*/ 224 h 338"/>
                <a:gd name="T2" fmla="*/ 183 w 191"/>
                <a:gd name="T3" fmla="*/ 206 h 338"/>
                <a:gd name="T4" fmla="*/ 178 w 191"/>
                <a:gd name="T5" fmla="*/ 195 h 338"/>
                <a:gd name="T6" fmla="*/ 177 w 191"/>
                <a:gd name="T7" fmla="*/ 194 h 338"/>
                <a:gd name="T8" fmla="*/ 146 w 191"/>
                <a:gd name="T9" fmla="*/ 24 h 338"/>
                <a:gd name="T10" fmla="*/ 146 w 191"/>
                <a:gd name="T11" fmla="*/ 23 h 338"/>
                <a:gd name="T12" fmla="*/ 146 w 191"/>
                <a:gd name="T13" fmla="*/ 17 h 338"/>
                <a:gd name="T14" fmla="*/ 145 w 191"/>
                <a:gd name="T15" fmla="*/ 13 h 338"/>
                <a:gd name="T16" fmla="*/ 139 w 191"/>
                <a:gd name="T17" fmla="*/ 5 h 338"/>
                <a:gd name="T18" fmla="*/ 129 w 191"/>
                <a:gd name="T19" fmla="*/ 1 h 338"/>
                <a:gd name="T20" fmla="*/ 119 w 191"/>
                <a:gd name="T21" fmla="*/ 2 h 338"/>
                <a:gd name="T22" fmla="*/ 110 w 191"/>
                <a:gd name="T23" fmla="*/ 8 h 338"/>
                <a:gd name="T24" fmla="*/ 108 w 191"/>
                <a:gd name="T25" fmla="*/ 12 h 338"/>
                <a:gd name="T26" fmla="*/ 106 w 191"/>
                <a:gd name="T27" fmla="*/ 18 h 338"/>
                <a:gd name="T28" fmla="*/ 106 w 191"/>
                <a:gd name="T29" fmla="*/ 19 h 338"/>
                <a:gd name="T30" fmla="*/ 30 w 191"/>
                <a:gd name="T31" fmla="*/ 173 h 338"/>
                <a:gd name="T32" fmla="*/ 30 w 191"/>
                <a:gd name="T33" fmla="*/ 173 h 338"/>
                <a:gd name="T34" fmla="*/ 29 w 191"/>
                <a:gd name="T35" fmla="*/ 174 h 338"/>
                <a:gd name="T36" fmla="*/ 21 w 191"/>
                <a:gd name="T37" fmla="*/ 183 h 338"/>
                <a:gd name="T38" fmla="*/ 11 w 191"/>
                <a:gd name="T39" fmla="*/ 199 h 338"/>
                <a:gd name="T40" fmla="*/ 2 w 191"/>
                <a:gd name="T41" fmla="*/ 229 h 338"/>
                <a:gd name="T42" fmla="*/ 8 w 191"/>
                <a:gd name="T43" fmla="*/ 277 h 338"/>
                <a:gd name="T44" fmla="*/ 38 w 191"/>
                <a:gd name="T45" fmla="*/ 316 h 338"/>
                <a:gd name="T46" fmla="*/ 83 w 191"/>
                <a:gd name="T47" fmla="*/ 335 h 338"/>
                <a:gd name="T48" fmla="*/ 131 w 191"/>
                <a:gd name="T49" fmla="*/ 329 h 338"/>
                <a:gd name="T50" fmla="*/ 170 w 191"/>
                <a:gd name="T51" fmla="*/ 300 h 338"/>
                <a:gd name="T52" fmla="*/ 189 w 191"/>
                <a:gd name="T53" fmla="*/ 255 h 338"/>
                <a:gd name="T54" fmla="*/ 189 w 191"/>
                <a:gd name="T55" fmla="*/ 22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338">
                  <a:moveTo>
                    <a:pt x="189" y="224"/>
                  </a:moveTo>
                  <a:cubicBezTo>
                    <a:pt x="187" y="218"/>
                    <a:pt x="186" y="212"/>
                    <a:pt x="183" y="206"/>
                  </a:cubicBezTo>
                  <a:cubicBezTo>
                    <a:pt x="182" y="202"/>
                    <a:pt x="180" y="198"/>
                    <a:pt x="178" y="195"/>
                  </a:cubicBezTo>
                  <a:cubicBezTo>
                    <a:pt x="178" y="194"/>
                    <a:pt x="178" y="194"/>
                    <a:pt x="177" y="194"/>
                  </a:cubicBezTo>
                  <a:cubicBezTo>
                    <a:pt x="147" y="143"/>
                    <a:pt x="136" y="83"/>
                    <a:pt x="146" y="24"/>
                  </a:cubicBezTo>
                  <a:cubicBezTo>
                    <a:pt x="146" y="24"/>
                    <a:pt x="146" y="24"/>
                    <a:pt x="146" y="23"/>
                  </a:cubicBezTo>
                  <a:cubicBezTo>
                    <a:pt x="146" y="21"/>
                    <a:pt x="146" y="19"/>
                    <a:pt x="146" y="17"/>
                  </a:cubicBezTo>
                  <a:cubicBezTo>
                    <a:pt x="146" y="16"/>
                    <a:pt x="145" y="14"/>
                    <a:pt x="145" y="13"/>
                  </a:cubicBezTo>
                  <a:cubicBezTo>
                    <a:pt x="144" y="10"/>
                    <a:pt x="141" y="7"/>
                    <a:pt x="139" y="5"/>
                  </a:cubicBezTo>
                  <a:cubicBezTo>
                    <a:pt x="136" y="3"/>
                    <a:pt x="133" y="1"/>
                    <a:pt x="129" y="1"/>
                  </a:cubicBezTo>
                  <a:cubicBezTo>
                    <a:pt x="126" y="0"/>
                    <a:pt x="122" y="1"/>
                    <a:pt x="119" y="2"/>
                  </a:cubicBezTo>
                  <a:cubicBezTo>
                    <a:pt x="115" y="4"/>
                    <a:pt x="113" y="6"/>
                    <a:pt x="110" y="8"/>
                  </a:cubicBezTo>
                  <a:cubicBezTo>
                    <a:pt x="110" y="9"/>
                    <a:pt x="109" y="11"/>
                    <a:pt x="108" y="12"/>
                  </a:cubicBezTo>
                  <a:cubicBezTo>
                    <a:pt x="107" y="14"/>
                    <a:pt x="107" y="16"/>
                    <a:pt x="106" y="18"/>
                  </a:cubicBezTo>
                  <a:cubicBezTo>
                    <a:pt x="106" y="18"/>
                    <a:pt x="106" y="18"/>
                    <a:pt x="106" y="19"/>
                  </a:cubicBezTo>
                  <a:cubicBezTo>
                    <a:pt x="100" y="77"/>
                    <a:pt x="73" y="132"/>
                    <a:pt x="30" y="173"/>
                  </a:cubicBezTo>
                  <a:cubicBezTo>
                    <a:pt x="30" y="173"/>
                    <a:pt x="30" y="173"/>
                    <a:pt x="30" y="173"/>
                  </a:cubicBezTo>
                  <a:cubicBezTo>
                    <a:pt x="30" y="174"/>
                    <a:pt x="29" y="174"/>
                    <a:pt x="29" y="174"/>
                  </a:cubicBezTo>
                  <a:cubicBezTo>
                    <a:pt x="26" y="177"/>
                    <a:pt x="23" y="180"/>
                    <a:pt x="21" y="183"/>
                  </a:cubicBezTo>
                  <a:cubicBezTo>
                    <a:pt x="17" y="188"/>
                    <a:pt x="14" y="193"/>
                    <a:pt x="11" y="199"/>
                  </a:cubicBezTo>
                  <a:cubicBezTo>
                    <a:pt x="6" y="208"/>
                    <a:pt x="3" y="218"/>
                    <a:pt x="2" y="229"/>
                  </a:cubicBezTo>
                  <a:cubicBezTo>
                    <a:pt x="0" y="245"/>
                    <a:pt x="2" y="262"/>
                    <a:pt x="8" y="277"/>
                  </a:cubicBezTo>
                  <a:cubicBezTo>
                    <a:pt x="14" y="293"/>
                    <a:pt x="24" y="306"/>
                    <a:pt x="38" y="316"/>
                  </a:cubicBezTo>
                  <a:cubicBezTo>
                    <a:pt x="51" y="326"/>
                    <a:pt x="66" y="333"/>
                    <a:pt x="83" y="335"/>
                  </a:cubicBezTo>
                  <a:cubicBezTo>
                    <a:pt x="99" y="338"/>
                    <a:pt x="116" y="336"/>
                    <a:pt x="131" y="329"/>
                  </a:cubicBezTo>
                  <a:cubicBezTo>
                    <a:pt x="147" y="323"/>
                    <a:pt x="160" y="313"/>
                    <a:pt x="170" y="300"/>
                  </a:cubicBezTo>
                  <a:cubicBezTo>
                    <a:pt x="181" y="287"/>
                    <a:pt x="187" y="271"/>
                    <a:pt x="189" y="255"/>
                  </a:cubicBezTo>
                  <a:cubicBezTo>
                    <a:pt x="191" y="244"/>
                    <a:pt x="191" y="234"/>
                    <a:pt x="189" y="224"/>
                  </a:cubicBez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5"/>
            <p:cNvSpPr/>
            <p:nvPr/>
          </p:nvSpPr>
          <p:spPr bwMode="auto">
            <a:xfrm>
              <a:off x="5203962" y="4919615"/>
              <a:ext cx="2733675" cy="1492250"/>
            </a:xfrm>
            <a:custGeom>
              <a:avLst/>
              <a:gdLst>
                <a:gd name="T0" fmla="*/ 2531 w 2531"/>
                <a:gd name="T1" fmla="*/ 1077 h 1382"/>
                <a:gd name="T2" fmla="*/ 0 w 2531"/>
                <a:gd name="T3" fmla="*/ 975 h 1382"/>
                <a:gd name="T4" fmla="*/ 284 w 2531"/>
                <a:gd name="T5" fmla="*/ 798 h 1382"/>
                <a:gd name="T6" fmla="*/ 98 w 2531"/>
                <a:gd name="T7" fmla="*/ 416 h 1382"/>
                <a:gd name="T8" fmla="*/ 2433 w 2531"/>
                <a:gd name="T9" fmla="*/ 322 h 1382"/>
                <a:gd name="T10" fmla="*/ 2486 w 2531"/>
                <a:gd name="T11" fmla="*/ 728 h 1382"/>
                <a:gd name="T12" fmla="*/ 2531 w 2531"/>
                <a:gd name="T13" fmla="*/ 1077 h 1382"/>
              </a:gdLst>
              <a:ahLst/>
              <a:cxnLst>
                <a:cxn ang="0">
                  <a:pos x="T0" y="T1"/>
                </a:cxn>
                <a:cxn ang="0">
                  <a:pos x="T2" y="T3"/>
                </a:cxn>
                <a:cxn ang="0">
                  <a:pos x="T4" y="T5"/>
                </a:cxn>
                <a:cxn ang="0">
                  <a:pos x="T6" y="T7"/>
                </a:cxn>
                <a:cxn ang="0">
                  <a:pos x="T8" y="T9"/>
                </a:cxn>
                <a:cxn ang="0">
                  <a:pos x="T10" y="T11"/>
                </a:cxn>
                <a:cxn ang="0">
                  <a:pos x="T12" y="T13"/>
                </a:cxn>
              </a:cxnLst>
              <a:rect l="0" t="0" r="r" b="b"/>
              <a:pathLst>
                <a:path w="2531" h="1382">
                  <a:moveTo>
                    <a:pt x="2531" y="1077"/>
                  </a:moveTo>
                  <a:cubicBezTo>
                    <a:pt x="1704" y="669"/>
                    <a:pt x="827" y="1382"/>
                    <a:pt x="0" y="975"/>
                  </a:cubicBezTo>
                  <a:cubicBezTo>
                    <a:pt x="102" y="926"/>
                    <a:pt x="194" y="867"/>
                    <a:pt x="284" y="798"/>
                  </a:cubicBezTo>
                  <a:cubicBezTo>
                    <a:pt x="217" y="673"/>
                    <a:pt x="156" y="546"/>
                    <a:pt x="98" y="416"/>
                  </a:cubicBezTo>
                  <a:cubicBezTo>
                    <a:pt x="884" y="738"/>
                    <a:pt x="1647" y="0"/>
                    <a:pt x="2433" y="322"/>
                  </a:cubicBezTo>
                  <a:cubicBezTo>
                    <a:pt x="2451" y="457"/>
                    <a:pt x="2468" y="593"/>
                    <a:pt x="2486" y="728"/>
                  </a:cubicBezTo>
                  <a:cubicBezTo>
                    <a:pt x="2501" y="845"/>
                    <a:pt x="2516" y="961"/>
                    <a:pt x="2531" y="10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6"/>
            <p:cNvSpPr/>
            <p:nvPr/>
          </p:nvSpPr>
          <p:spPr bwMode="auto">
            <a:xfrm>
              <a:off x="5275399" y="5959428"/>
              <a:ext cx="39688" cy="36513"/>
            </a:xfrm>
            <a:custGeom>
              <a:avLst/>
              <a:gdLst>
                <a:gd name="T0" fmla="*/ 32 w 37"/>
                <a:gd name="T1" fmla="*/ 32 h 33"/>
                <a:gd name="T2" fmla="*/ 4 w 37"/>
                <a:gd name="T3" fmla="*/ 20 h 33"/>
                <a:gd name="T4" fmla="*/ 1 w 37"/>
                <a:gd name="T5" fmla="*/ 16 h 33"/>
                <a:gd name="T6" fmla="*/ 2 w 37"/>
                <a:gd name="T7" fmla="*/ 12 h 33"/>
                <a:gd name="T8" fmla="*/ 21 w 37"/>
                <a:gd name="T9" fmla="*/ 1 h 33"/>
                <a:gd name="T10" fmla="*/ 28 w 37"/>
                <a:gd name="T11" fmla="*/ 3 h 33"/>
                <a:gd name="T12" fmla="*/ 28 w 37"/>
                <a:gd name="T13" fmla="*/ 9 h 33"/>
                <a:gd name="T14" fmla="*/ 15 w 37"/>
                <a:gd name="T15" fmla="*/ 16 h 33"/>
                <a:gd name="T16" fmla="*/ 33 w 37"/>
                <a:gd name="T17" fmla="*/ 24 h 33"/>
                <a:gd name="T18" fmla="*/ 37 w 37"/>
                <a:gd name="T19" fmla="*/ 30 h 33"/>
                <a:gd name="T20" fmla="*/ 32 w 37"/>
                <a:gd name="T21" fmla="*/ 3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3">
                  <a:moveTo>
                    <a:pt x="32" y="32"/>
                  </a:moveTo>
                  <a:cubicBezTo>
                    <a:pt x="21" y="27"/>
                    <a:pt x="15" y="25"/>
                    <a:pt x="4" y="20"/>
                  </a:cubicBezTo>
                  <a:cubicBezTo>
                    <a:pt x="3" y="19"/>
                    <a:pt x="1" y="17"/>
                    <a:pt x="1" y="16"/>
                  </a:cubicBezTo>
                  <a:cubicBezTo>
                    <a:pt x="0" y="14"/>
                    <a:pt x="0" y="13"/>
                    <a:pt x="2" y="12"/>
                  </a:cubicBezTo>
                  <a:cubicBezTo>
                    <a:pt x="10" y="8"/>
                    <a:pt x="13" y="6"/>
                    <a:pt x="21" y="1"/>
                  </a:cubicBezTo>
                  <a:cubicBezTo>
                    <a:pt x="23" y="0"/>
                    <a:pt x="26" y="1"/>
                    <a:pt x="28" y="3"/>
                  </a:cubicBezTo>
                  <a:cubicBezTo>
                    <a:pt x="30" y="6"/>
                    <a:pt x="30" y="8"/>
                    <a:pt x="28" y="9"/>
                  </a:cubicBezTo>
                  <a:cubicBezTo>
                    <a:pt x="23" y="12"/>
                    <a:pt x="20" y="14"/>
                    <a:pt x="15" y="16"/>
                  </a:cubicBezTo>
                  <a:cubicBezTo>
                    <a:pt x="22" y="20"/>
                    <a:pt x="26" y="21"/>
                    <a:pt x="33" y="24"/>
                  </a:cubicBezTo>
                  <a:cubicBezTo>
                    <a:pt x="35" y="25"/>
                    <a:pt x="37" y="28"/>
                    <a:pt x="37" y="30"/>
                  </a:cubicBezTo>
                  <a:cubicBezTo>
                    <a:pt x="37" y="32"/>
                    <a:pt x="34" y="33"/>
                    <a:pt x="32" y="32"/>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7"/>
            <p:cNvSpPr>
              <a:spLocks noEditPoints="1"/>
            </p:cNvSpPr>
            <p:nvPr/>
          </p:nvSpPr>
          <p:spPr bwMode="auto">
            <a:xfrm>
              <a:off x="5342074" y="5838778"/>
              <a:ext cx="149225" cy="103188"/>
            </a:xfrm>
            <a:custGeom>
              <a:avLst/>
              <a:gdLst>
                <a:gd name="T0" fmla="*/ 4 w 138"/>
                <a:gd name="T1" fmla="*/ 97 h 97"/>
                <a:gd name="T2" fmla="*/ 2 w 138"/>
                <a:gd name="T3" fmla="*/ 95 h 97"/>
                <a:gd name="T4" fmla="*/ 2 w 138"/>
                <a:gd name="T5" fmla="*/ 89 h 97"/>
                <a:gd name="T6" fmla="*/ 45 w 138"/>
                <a:gd name="T7" fmla="*/ 62 h 97"/>
                <a:gd name="T8" fmla="*/ 51 w 138"/>
                <a:gd name="T9" fmla="*/ 63 h 97"/>
                <a:gd name="T10" fmla="*/ 51 w 138"/>
                <a:gd name="T11" fmla="*/ 69 h 97"/>
                <a:gd name="T12" fmla="*/ 8 w 138"/>
                <a:gd name="T13" fmla="*/ 97 h 97"/>
                <a:gd name="T14" fmla="*/ 4 w 138"/>
                <a:gd name="T15" fmla="*/ 97 h 97"/>
                <a:gd name="T16" fmla="*/ 90 w 138"/>
                <a:gd name="T17" fmla="*/ 40 h 97"/>
                <a:gd name="T18" fmla="*/ 88 w 138"/>
                <a:gd name="T19" fmla="*/ 38 h 97"/>
                <a:gd name="T20" fmla="*/ 88 w 138"/>
                <a:gd name="T21" fmla="*/ 33 h 97"/>
                <a:gd name="T22" fmla="*/ 130 w 138"/>
                <a:gd name="T23" fmla="*/ 2 h 97"/>
                <a:gd name="T24" fmla="*/ 136 w 138"/>
                <a:gd name="T25" fmla="*/ 2 h 97"/>
                <a:gd name="T26" fmla="*/ 136 w 138"/>
                <a:gd name="T27" fmla="*/ 8 h 97"/>
                <a:gd name="T28" fmla="*/ 94 w 138"/>
                <a:gd name="T29" fmla="*/ 39 h 97"/>
                <a:gd name="T30" fmla="*/ 90 w 138"/>
                <a:gd name="T31"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97">
                  <a:moveTo>
                    <a:pt x="4" y="97"/>
                  </a:moveTo>
                  <a:cubicBezTo>
                    <a:pt x="3" y="96"/>
                    <a:pt x="3" y="96"/>
                    <a:pt x="2" y="95"/>
                  </a:cubicBezTo>
                  <a:cubicBezTo>
                    <a:pt x="0" y="93"/>
                    <a:pt x="0" y="90"/>
                    <a:pt x="2" y="89"/>
                  </a:cubicBezTo>
                  <a:cubicBezTo>
                    <a:pt x="19" y="79"/>
                    <a:pt x="28" y="73"/>
                    <a:pt x="45" y="62"/>
                  </a:cubicBezTo>
                  <a:cubicBezTo>
                    <a:pt x="47" y="61"/>
                    <a:pt x="50" y="61"/>
                    <a:pt x="51" y="63"/>
                  </a:cubicBezTo>
                  <a:cubicBezTo>
                    <a:pt x="53" y="65"/>
                    <a:pt x="53" y="68"/>
                    <a:pt x="51" y="69"/>
                  </a:cubicBezTo>
                  <a:cubicBezTo>
                    <a:pt x="34" y="80"/>
                    <a:pt x="26" y="86"/>
                    <a:pt x="8" y="97"/>
                  </a:cubicBezTo>
                  <a:cubicBezTo>
                    <a:pt x="7" y="97"/>
                    <a:pt x="6" y="97"/>
                    <a:pt x="4" y="97"/>
                  </a:cubicBezTo>
                  <a:close/>
                  <a:moveTo>
                    <a:pt x="90" y="40"/>
                  </a:moveTo>
                  <a:cubicBezTo>
                    <a:pt x="89" y="40"/>
                    <a:pt x="88" y="39"/>
                    <a:pt x="88" y="38"/>
                  </a:cubicBezTo>
                  <a:cubicBezTo>
                    <a:pt x="86" y="36"/>
                    <a:pt x="86" y="34"/>
                    <a:pt x="88" y="33"/>
                  </a:cubicBezTo>
                  <a:cubicBezTo>
                    <a:pt x="105" y="21"/>
                    <a:pt x="113" y="14"/>
                    <a:pt x="130" y="2"/>
                  </a:cubicBezTo>
                  <a:cubicBezTo>
                    <a:pt x="132" y="0"/>
                    <a:pt x="134" y="1"/>
                    <a:pt x="136" y="2"/>
                  </a:cubicBezTo>
                  <a:cubicBezTo>
                    <a:pt x="138" y="4"/>
                    <a:pt x="138" y="7"/>
                    <a:pt x="136" y="8"/>
                  </a:cubicBezTo>
                  <a:cubicBezTo>
                    <a:pt x="119" y="21"/>
                    <a:pt x="111" y="27"/>
                    <a:pt x="94" y="39"/>
                  </a:cubicBezTo>
                  <a:cubicBezTo>
                    <a:pt x="93" y="40"/>
                    <a:pt x="92" y="40"/>
                    <a:pt x="90" y="40"/>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8"/>
            <p:cNvSpPr/>
            <p:nvPr/>
          </p:nvSpPr>
          <p:spPr bwMode="auto">
            <a:xfrm>
              <a:off x="5526224" y="5760990"/>
              <a:ext cx="30163" cy="50800"/>
            </a:xfrm>
            <a:custGeom>
              <a:avLst/>
              <a:gdLst>
                <a:gd name="T0" fmla="*/ 4 w 28"/>
                <a:gd name="T1" fmla="*/ 47 h 47"/>
                <a:gd name="T2" fmla="*/ 2 w 28"/>
                <a:gd name="T3" fmla="*/ 45 h 47"/>
                <a:gd name="T4" fmla="*/ 2 w 28"/>
                <a:gd name="T5" fmla="*/ 40 h 47"/>
                <a:gd name="T6" fmla="*/ 18 w 28"/>
                <a:gd name="T7" fmla="*/ 26 h 47"/>
                <a:gd name="T8" fmla="*/ 7 w 28"/>
                <a:gd name="T9" fmla="*/ 6 h 47"/>
                <a:gd name="T10" fmla="*/ 9 w 28"/>
                <a:gd name="T11" fmla="*/ 1 h 47"/>
                <a:gd name="T12" fmla="*/ 15 w 28"/>
                <a:gd name="T13" fmla="*/ 3 h 47"/>
                <a:gd name="T14" fmla="*/ 28 w 28"/>
                <a:gd name="T15" fmla="*/ 26 h 47"/>
                <a:gd name="T16" fmla="*/ 27 w 28"/>
                <a:gd name="T17" fmla="*/ 30 h 47"/>
                <a:gd name="T18" fmla="*/ 8 w 28"/>
                <a:gd name="T19" fmla="*/ 46 h 47"/>
                <a:gd name="T20" fmla="*/ 4 w 28"/>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47">
                  <a:moveTo>
                    <a:pt x="4" y="47"/>
                  </a:moveTo>
                  <a:cubicBezTo>
                    <a:pt x="3" y="46"/>
                    <a:pt x="3" y="46"/>
                    <a:pt x="2" y="45"/>
                  </a:cubicBezTo>
                  <a:cubicBezTo>
                    <a:pt x="0" y="44"/>
                    <a:pt x="0" y="41"/>
                    <a:pt x="2" y="40"/>
                  </a:cubicBezTo>
                  <a:cubicBezTo>
                    <a:pt x="8" y="34"/>
                    <a:pt x="12" y="32"/>
                    <a:pt x="18" y="26"/>
                  </a:cubicBezTo>
                  <a:cubicBezTo>
                    <a:pt x="14" y="18"/>
                    <a:pt x="12" y="14"/>
                    <a:pt x="7" y="6"/>
                  </a:cubicBezTo>
                  <a:cubicBezTo>
                    <a:pt x="6" y="4"/>
                    <a:pt x="7" y="2"/>
                    <a:pt x="9" y="1"/>
                  </a:cubicBezTo>
                  <a:cubicBezTo>
                    <a:pt x="11" y="0"/>
                    <a:pt x="14" y="1"/>
                    <a:pt x="15" y="3"/>
                  </a:cubicBezTo>
                  <a:cubicBezTo>
                    <a:pt x="20" y="12"/>
                    <a:pt x="23" y="17"/>
                    <a:pt x="28" y="26"/>
                  </a:cubicBezTo>
                  <a:cubicBezTo>
                    <a:pt x="28" y="28"/>
                    <a:pt x="28" y="29"/>
                    <a:pt x="27" y="30"/>
                  </a:cubicBezTo>
                  <a:cubicBezTo>
                    <a:pt x="19" y="37"/>
                    <a:pt x="16" y="40"/>
                    <a:pt x="8" y="46"/>
                  </a:cubicBezTo>
                  <a:cubicBezTo>
                    <a:pt x="7" y="47"/>
                    <a:pt x="6" y="47"/>
                    <a:pt x="4" y="47"/>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9"/>
            <p:cNvSpPr>
              <a:spLocks noEditPoints="1"/>
            </p:cNvSpPr>
            <p:nvPr/>
          </p:nvSpPr>
          <p:spPr bwMode="auto">
            <a:xfrm>
              <a:off x="5394462" y="5489528"/>
              <a:ext cx="125413" cy="236538"/>
            </a:xfrm>
            <a:custGeom>
              <a:avLst/>
              <a:gdLst>
                <a:gd name="T0" fmla="*/ 111 w 116"/>
                <a:gd name="T1" fmla="*/ 219 h 219"/>
                <a:gd name="T2" fmla="*/ 107 w 116"/>
                <a:gd name="T3" fmla="*/ 216 h 219"/>
                <a:gd name="T4" fmla="*/ 86 w 116"/>
                <a:gd name="T5" fmla="*/ 175 h 219"/>
                <a:gd name="T6" fmla="*/ 87 w 116"/>
                <a:gd name="T7" fmla="*/ 170 h 219"/>
                <a:gd name="T8" fmla="*/ 93 w 116"/>
                <a:gd name="T9" fmla="*/ 172 h 219"/>
                <a:gd name="T10" fmla="*/ 115 w 116"/>
                <a:gd name="T11" fmla="*/ 213 h 219"/>
                <a:gd name="T12" fmla="*/ 113 w 116"/>
                <a:gd name="T13" fmla="*/ 219 h 219"/>
                <a:gd name="T14" fmla="*/ 111 w 116"/>
                <a:gd name="T15" fmla="*/ 219 h 219"/>
                <a:gd name="T16" fmla="*/ 67 w 116"/>
                <a:gd name="T17" fmla="*/ 136 h 219"/>
                <a:gd name="T18" fmla="*/ 64 w 116"/>
                <a:gd name="T19" fmla="*/ 133 h 219"/>
                <a:gd name="T20" fmla="*/ 43 w 116"/>
                <a:gd name="T21" fmla="*/ 91 h 219"/>
                <a:gd name="T22" fmla="*/ 45 w 116"/>
                <a:gd name="T23" fmla="*/ 86 h 219"/>
                <a:gd name="T24" fmla="*/ 51 w 116"/>
                <a:gd name="T25" fmla="*/ 89 h 219"/>
                <a:gd name="T26" fmla="*/ 72 w 116"/>
                <a:gd name="T27" fmla="*/ 131 h 219"/>
                <a:gd name="T28" fmla="*/ 70 w 116"/>
                <a:gd name="T29" fmla="*/ 136 h 219"/>
                <a:gd name="T30" fmla="*/ 67 w 116"/>
                <a:gd name="T31" fmla="*/ 136 h 219"/>
                <a:gd name="T32" fmla="*/ 25 w 116"/>
                <a:gd name="T33" fmla="*/ 51 h 219"/>
                <a:gd name="T34" fmla="*/ 22 w 116"/>
                <a:gd name="T35" fmla="*/ 48 h 219"/>
                <a:gd name="T36" fmla="*/ 1 w 116"/>
                <a:gd name="T37" fmla="*/ 5 h 219"/>
                <a:gd name="T38" fmla="*/ 3 w 116"/>
                <a:gd name="T39" fmla="*/ 0 h 219"/>
                <a:gd name="T40" fmla="*/ 9 w 116"/>
                <a:gd name="T41" fmla="*/ 3 h 219"/>
                <a:gd name="T42" fmla="*/ 30 w 116"/>
                <a:gd name="T43" fmla="*/ 46 h 219"/>
                <a:gd name="T44" fmla="*/ 28 w 116"/>
                <a:gd name="T45" fmla="*/ 51 h 219"/>
                <a:gd name="T46" fmla="*/ 25 w 116"/>
                <a:gd name="T47" fmla="*/ 5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219">
                  <a:moveTo>
                    <a:pt x="111" y="219"/>
                  </a:moveTo>
                  <a:cubicBezTo>
                    <a:pt x="109" y="218"/>
                    <a:pt x="108" y="218"/>
                    <a:pt x="107" y="216"/>
                  </a:cubicBezTo>
                  <a:cubicBezTo>
                    <a:pt x="99" y="200"/>
                    <a:pt x="94" y="191"/>
                    <a:pt x="86" y="175"/>
                  </a:cubicBezTo>
                  <a:cubicBezTo>
                    <a:pt x="84" y="173"/>
                    <a:pt x="85" y="170"/>
                    <a:pt x="87" y="170"/>
                  </a:cubicBezTo>
                  <a:cubicBezTo>
                    <a:pt x="90" y="169"/>
                    <a:pt x="92" y="170"/>
                    <a:pt x="93" y="172"/>
                  </a:cubicBezTo>
                  <a:cubicBezTo>
                    <a:pt x="102" y="189"/>
                    <a:pt x="106" y="197"/>
                    <a:pt x="115" y="213"/>
                  </a:cubicBezTo>
                  <a:cubicBezTo>
                    <a:pt x="116" y="216"/>
                    <a:pt x="115" y="218"/>
                    <a:pt x="113" y="219"/>
                  </a:cubicBezTo>
                  <a:cubicBezTo>
                    <a:pt x="112" y="219"/>
                    <a:pt x="112" y="219"/>
                    <a:pt x="111" y="219"/>
                  </a:cubicBezTo>
                  <a:close/>
                  <a:moveTo>
                    <a:pt x="67" y="136"/>
                  </a:moveTo>
                  <a:cubicBezTo>
                    <a:pt x="66" y="135"/>
                    <a:pt x="65" y="134"/>
                    <a:pt x="64" y="133"/>
                  </a:cubicBezTo>
                  <a:cubicBezTo>
                    <a:pt x="55" y="116"/>
                    <a:pt x="51" y="108"/>
                    <a:pt x="43" y="91"/>
                  </a:cubicBezTo>
                  <a:cubicBezTo>
                    <a:pt x="42" y="89"/>
                    <a:pt x="43" y="86"/>
                    <a:pt x="45" y="86"/>
                  </a:cubicBezTo>
                  <a:cubicBezTo>
                    <a:pt x="47" y="85"/>
                    <a:pt x="50" y="86"/>
                    <a:pt x="51" y="89"/>
                  </a:cubicBezTo>
                  <a:cubicBezTo>
                    <a:pt x="59" y="105"/>
                    <a:pt x="63" y="114"/>
                    <a:pt x="72" y="131"/>
                  </a:cubicBezTo>
                  <a:cubicBezTo>
                    <a:pt x="73" y="133"/>
                    <a:pt x="72" y="135"/>
                    <a:pt x="70" y="136"/>
                  </a:cubicBezTo>
                  <a:cubicBezTo>
                    <a:pt x="69" y="136"/>
                    <a:pt x="68" y="136"/>
                    <a:pt x="67" y="136"/>
                  </a:cubicBezTo>
                  <a:close/>
                  <a:moveTo>
                    <a:pt x="25" y="51"/>
                  </a:moveTo>
                  <a:cubicBezTo>
                    <a:pt x="24" y="51"/>
                    <a:pt x="22" y="49"/>
                    <a:pt x="22" y="48"/>
                  </a:cubicBezTo>
                  <a:cubicBezTo>
                    <a:pt x="13" y="31"/>
                    <a:pt x="9" y="22"/>
                    <a:pt x="1" y="5"/>
                  </a:cubicBezTo>
                  <a:cubicBezTo>
                    <a:pt x="0" y="3"/>
                    <a:pt x="1" y="1"/>
                    <a:pt x="3" y="0"/>
                  </a:cubicBezTo>
                  <a:cubicBezTo>
                    <a:pt x="5" y="0"/>
                    <a:pt x="8" y="1"/>
                    <a:pt x="9" y="3"/>
                  </a:cubicBezTo>
                  <a:cubicBezTo>
                    <a:pt x="17" y="20"/>
                    <a:pt x="21" y="29"/>
                    <a:pt x="30" y="46"/>
                  </a:cubicBezTo>
                  <a:cubicBezTo>
                    <a:pt x="31" y="48"/>
                    <a:pt x="30" y="51"/>
                    <a:pt x="28" y="51"/>
                  </a:cubicBezTo>
                  <a:cubicBezTo>
                    <a:pt x="27" y="51"/>
                    <a:pt x="26" y="51"/>
                    <a:pt x="25" y="51"/>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4" name="Freeform 30"/>
            <p:cNvSpPr/>
            <p:nvPr/>
          </p:nvSpPr>
          <p:spPr bwMode="auto">
            <a:xfrm>
              <a:off x="5361124" y="5416503"/>
              <a:ext cx="36513" cy="36513"/>
            </a:xfrm>
            <a:custGeom>
              <a:avLst/>
              <a:gdLst>
                <a:gd name="T0" fmla="*/ 15 w 34"/>
                <a:gd name="T1" fmla="*/ 33 h 33"/>
                <a:gd name="T2" fmla="*/ 12 w 34"/>
                <a:gd name="T3" fmla="*/ 30 h 33"/>
                <a:gd name="T4" fmla="*/ 0 w 34"/>
                <a:gd name="T5" fmla="*/ 5 h 33"/>
                <a:gd name="T6" fmla="*/ 1 w 34"/>
                <a:gd name="T7" fmla="*/ 1 h 33"/>
                <a:gd name="T8" fmla="*/ 5 w 34"/>
                <a:gd name="T9" fmla="*/ 1 h 33"/>
                <a:gd name="T10" fmla="*/ 30 w 34"/>
                <a:gd name="T11" fmla="*/ 10 h 33"/>
                <a:gd name="T12" fmla="*/ 34 w 34"/>
                <a:gd name="T13" fmla="*/ 15 h 33"/>
                <a:gd name="T14" fmla="*/ 29 w 34"/>
                <a:gd name="T15" fmla="*/ 18 h 33"/>
                <a:gd name="T16" fmla="*/ 12 w 34"/>
                <a:gd name="T17" fmla="*/ 11 h 33"/>
                <a:gd name="T18" fmla="*/ 19 w 34"/>
                <a:gd name="T19" fmla="*/ 28 h 33"/>
                <a:gd name="T20" fmla="*/ 17 w 34"/>
                <a:gd name="T21" fmla="*/ 33 h 33"/>
                <a:gd name="T22" fmla="*/ 15 w 34"/>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3">
                  <a:moveTo>
                    <a:pt x="15" y="33"/>
                  </a:moveTo>
                  <a:cubicBezTo>
                    <a:pt x="14" y="32"/>
                    <a:pt x="12" y="31"/>
                    <a:pt x="12" y="30"/>
                  </a:cubicBezTo>
                  <a:cubicBezTo>
                    <a:pt x="7" y="20"/>
                    <a:pt x="5" y="15"/>
                    <a:pt x="0" y="5"/>
                  </a:cubicBezTo>
                  <a:cubicBezTo>
                    <a:pt x="0" y="4"/>
                    <a:pt x="0" y="2"/>
                    <a:pt x="1" y="1"/>
                  </a:cubicBezTo>
                  <a:cubicBezTo>
                    <a:pt x="2" y="1"/>
                    <a:pt x="3" y="0"/>
                    <a:pt x="5" y="1"/>
                  </a:cubicBezTo>
                  <a:cubicBezTo>
                    <a:pt x="15" y="5"/>
                    <a:pt x="20" y="7"/>
                    <a:pt x="30" y="10"/>
                  </a:cubicBezTo>
                  <a:cubicBezTo>
                    <a:pt x="33" y="11"/>
                    <a:pt x="34" y="13"/>
                    <a:pt x="34" y="15"/>
                  </a:cubicBezTo>
                  <a:cubicBezTo>
                    <a:pt x="34" y="18"/>
                    <a:pt x="31" y="19"/>
                    <a:pt x="29" y="18"/>
                  </a:cubicBezTo>
                  <a:cubicBezTo>
                    <a:pt x="22" y="15"/>
                    <a:pt x="19" y="14"/>
                    <a:pt x="12" y="11"/>
                  </a:cubicBezTo>
                  <a:cubicBezTo>
                    <a:pt x="15" y="18"/>
                    <a:pt x="16" y="21"/>
                    <a:pt x="19" y="28"/>
                  </a:cubicBezTo>
                  <a:cubicBezTo>
                    <a:pt x="20" y="30"/>
                    <a:pt x="20" y="32"/>
                    <a:pt x="17" y="33"/>
                  </a:cubicBezTo>
                  <a:cubicBezTo>
                    <a:pt x="17" y="33"/>
                    <a:pt x="16" y="33"/>
                    <a:pt x="15" y="33"/>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5" name="Freeform 31"/>
            <p:cNvSpPr>
              <a:spLocks noEditPoints="1"/>
            </p:cNvSpPr>
            <p:nvPr/>
          </p:nvSpPr>
          <p:spPr bwMode="auto">
            <a:xfrm>
              <a:off x="5443674" y="5199015"/>
              <a:ext cx="2282825" cy="301625"/>
            </a:xfrm>
            <a:custGeom>
              <a:avLst/>
              <a:gdLst>
                <a:gd name="T0" fmla="*/ 2055 w 2115"/>
                <a:gd name="T1" fmla="*/ 40 h 279"/>
                <a:gd name="T2" fmla="*/ 2115 w 2115"/>
                <a:gd name="T3" fmla="*/ 57 h 279"/>
                <a:gd name="T4" fmla="*/ 1957 w 2115"/>
                <a:gd name="T5" fmla="*/ 24 h 279"/>
                <a:gd name="T6" fmla="*/ 2007 w 2115"/>
                <a:gd name="T7" fmla="*/ 24 h 279"/>
                <a:gd name="T8" fmla="*/ 1905 w 2115"/>
                <a:gd name="T9" fmla="*/ 17 h 279"/>
                <a:gd name="T10" fmla="*/ 1853 w 2115"/>
                <a:gd name="T11" fmla="*/ 2 h 279"/>
                <a:gd name="T12" fmla="*/ 1905 w 2115"/>
                <a:gd name="T13" fmla="*/ 17 h 279"/>
                <a:gd name="T14" fmla="*/ 1747 w 2115"/>
                <a:gd name="T15" fmla="*/ 5 h 279"/>
                <a:gd name="T16" fmla="*/ 1807 w 2115"/>
                <a:gd name="T17" fmla="*/ 5 h 279"/>
                <a:gd name="T18" fmla="*/ 1649 w 2115"/>
                <a:gd name="T19" fmla="*/ 15 h 279"/>
                <a:gd name="T20" fmla="*/ 1699 w 2115"/>
                <a:gd name="T21" fmla="*/ 2 h 279"/>
                <a:gd name="T22" fmla="*/ 1597 w 2115"/>
                <a:gd name="T23" fmla="*/ 20 h 279"/>
                <a:gd name="T24" fmla="*/ 1545 w 2115"/>
                <a:gd name="T25" fmla="*/ 17 h 279"/>
                <a:gd name="T26" fmla="*/ 1597 w 2115"/>
                <a:gd name="T27" fmla="*/ 20 h 279"/>
                <a:gd name="T28" fmla="*/ 1439 w 2115"/>
                <a:gd name="T29" fmla="*/ 40 h 279"/>
                <a:gd name="T30" fmla="*/ 1498 w 2115"/>
                <a:gd name="T31" fmla="*/ 29 h 279"/>
                <a:gd name="T32" fmla="*/ 1340 w 2115"/>
                <a:gd name="T33" fmla="*/ 66 h 279"/>
                <a:gd name="T34" fmla="*/ 1391 w 2115"/>
                <a:gd name="T35" fmla="*/ 46 h 279"/>
                <a:gd name="T36" fmla="*/ 1289 w 2115"/>
                <a:gd name="T37" fmla="*/ 79 h 279"/>
                <a:gd name="T38" fmla="*/ 1237 w 2115"/>
                <a:gd name="T39" fmla="*/ 83 h 279"/>
                <a:gd name="T40" fmla="*/ 1289 w 2115"/>
                <a:gd name="T41" fmla="*/ 79 h 279"/>
                <a:gd name="T42" fmla="*/ 1130 w 2115"/>
                <a:gd name="T43" fmla="*/ 116 h 279"/>
                <a:gd name="T44" fmla="*/ 1190 w 2115"/>
                <a:gd name="T45" fmla="*/ 100 h 279"/>
                <a:gd name="T46" fmla="*/ 1032 w 2115"/>
                <a:gd name="T47" fmla="*/ 148 h 279"/>
                <a:gd name="T48" fmla="*/ 1083 w 2115"/>
                <a:gd name="T49" fmla="*/ 124 h 279"/>
                <a:gd name="T50" fmla="*/ 981 w 2115"/>
                <a:gd name="T51" fmla="*/ 162 h 279"/>
                <a:gd name="T52" fmla="*/ 929 w 2115"/>
                <a:gd name="T53" fmla="*/ 167 h 279"/>
                <a:gd name="T54" fmla="*/ 981 w 2115"/>
                <a:gd name="T55" fmla="*/ 162 h 279"/>
                <a:gd name="T56" fmla="*/ 822 w 2115"/>
                <a:gd name="T57" fmla="*/ 200 h 279"/>
                <a:gd name="T58" fmla="*/ 882 w 2115"/>
                <a:gd name="T59" fmla="*/ 184 h 279"/>
                <a:gd name="T60" fmla="*/ 724 w 2115"/>
                <a:gd name="T61" fmla="*/ 228 h 279"/>
                <a:gd name="T62" fmla="*/ 775 w 2115"/>
                <a:gd name="T63" fmla="*/ 207 h 279"/>
                <a:gd name="T64" fmla="*/ 672 w 2115"/>
                <a:gd name="T65" fmla="*/ 239 h 279"/>
                <a:gd name="T66" fmla="*/ 621 w 2115"/>
                <a:gd name="T67" fmla="*/ 240 h 279"/>
                <a:gd name="T68" fmla="*/ 672 w 2115"/>
                <a:gd name="T69" fmla="*/ 239 h 279"/>
                <a:gd name="T70" fmla="*/ 514 w 2115"/>
                <a:gd name="T71" fmla="*/ 262 h 279"/>
                <a:gd name="T72" fmla="*/ 574 w 2115"/>
                <a:gd name="T73" fmla="*/ 253 h 279"/>
                <a:gd name="T74" fmla="*/ 415 w 2115"/>
                <a:gd name="T75" fmla="*/ 276 h 279"/>
                <a:gd name="T76" fmla="*/ 468 w 2115"/>
                <a:gd name="T77" fmla="*/ 263 h 279"/>
                <a:gd name="T78" fmla="*/ 364 w 2115"/>
                <a:gd name="T79" fmla="*/ 278 h 279"/>
                <a:gd name="T80" fmla="*/ 314 w 2115"/>
                <a:gd name="T81" fmla="*/ 271 h 279"/>
                <a:gd name="T82" fmla="*/ 364 w 2115"/>
                <a:gd name="T83" fmla="*/ 278 h 279"/>
                <a:gd name="T84" fmla="*/ 206 w 2115"/>
                <a:gd name="T85" fmla="*/ 270 h 279"/>
                <a:gd name="T86" fmla="*/ 266 w 2115"/>
                <a:gd name="T87" fmla="*/ 274 h 279"/>
                <a:gd name="T88" fmla="*/ 107 w 2115"/>
                <a:gd name="T89" fmla="*/ 260 h 279"/>
                <a:gd name="T90" fmla="*/ 160 w 2115"/>
                <a:gd name="T91" fmla="*/ 260 h 279"/>
                <a:gd name="T92" fmla="*/ 56 w 2115"/>
                <a:gd name="T93" fmla="*/ 249 h 279"/>
                <a:gd name="T94" fmla="*/ 6 w 2115"/>
                <a:gd name="T95" fmla="*/ 228 h 279"/>
                <a:gd name="T96" fmla="*/ 56 w 2115"/>
                <a:gd name="T97" fmla="*/ 24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15" h="279">
                  <a:moveTo>
                    <a:pt x="2111" y="61"/>
                  </a:moveTo>
                  <a:cubicBezTo>
                    <a:pt x="2090" y="54"/>
                    <a:pt x="2080" y="51"/>
                    <a:pt x="2060" y="46"/>
                  </a:cubicBezTo>
                  <a:cubicBezTo>
                    <a:pt x="2057" y="45"/>
                    <a:pt x="2055" y="42"/>
                    <a:pt x="2055" y="40"/>
                  </a:cubicBezTo>
                  <a:cubicBezTo>
                    <a:pt x="2054" y="37"/>
                    <a:pt x="2056" y="35"/>
                    <a:pt x="2058" y="36"/>
                  </a:cubicBezTo>
                  <a:cubicBezTo>
                    <a:pt x="2079" y="41"/>
                    <a:pt x="2089" y="44"/>
                    <a:pt x="2110" y="51"/>
                  </a:cubicBezTo>
                  <a:cubicBezTo>
                    <a:pt x="2112" y="52"/>
                    <a:pt x="2114" y="55"/>
                    <a:pt x="2115" y="57"/>
                  </a:cubicBezTo>
                  <a:cubicBezTo>
                    <a:pt x="2115" y="60"/>
                    <a:pt x="2113" y="62"/>
                    <a:pt x="2111" y="61"/>
                  </a:cubicBezTo>
                  <a:close/>
                  <a:moveTo>
                    <a:pt x="2008" y="33"/>
                  </a:moveTo>
                  <a:cubicBezTo>
                    <a:pt x="1988" y="29"/>
                    <a:pt x="1977" y="27"/>
                    <a:pt x="1957" y="24"/>
                  </a:cubicBezTo>
                  <a:cubicBezTo>
                    <a:pt x="1954" y="23"/>
                    <a:pt x="1952" y="21"/>
                    <a:pt x="1952" y="18"/>
                  </a:cubicBezTo>
                  <a:cubicBezTo>
                    <a:pt x="1952" y="16"/>
                    <a:pt x="1953" y="14"/>
                    <a:pt x="1956" y="14"/>
                  </a:cubicBezTo>
                  <a:cubicBezTo>
                    <a:pt x="1976" y="17"/>
                    <a:pt x="1987" y="19"/>
                    <a:pt x="2007" y="24"/>
                  </a:cubicBezTo>
                  <a:cubicBezTo>
                    <a:pt x="2009" y="24"/>
                    <a:pt x="2012" y="27"/>
                    <a:pt x="2012" y="29"/>
                  </a:cubicBezTo>
                  <a:cubicBezTo>
                    <a:pt x="2012" y="32"/>
                    <a:pt x="2011" y="34"/>
                    <a:pt x="2008" y="33"/>
                  </a:cubicBezTo>
                  <a:close/>
                  <a:moveTo>
                    <a:pt x="1905" y="17"/>
                  </a:moveTo>
                  <a:cubicBezTo>
                    <a:pt x="1885" y="14"/>
                    <a:pt x="1875" y="13"/>
                    <a:pt x="1854" y="12"/>
                  </a:cubicBezTo>
                  <a:cubicBezTo>
                    <a:pt x="1852" y="12"/>
                    <a:pt x="1850" y="10"/>
                    <a:pt x="1849" y="7"/>
                  </a:cubicBezTo>
                  <a:cubicBezTo>
                    <a:pt x="1849" y="4"/>
                    <a:pt x="1851" y="2"/>
                    <a:pt x="1853" y="2"/>
                  </a:cubicBezTo>
                  <a:cubicBezTo>
                    <a:pt x="1874" y="4"/>
                    <a:pt x="1884" y="5"/>
                    <a:pt x="1904" y="7"/>
                  </a:cubicBezTo>
                  <a:cubicBezTo>
                    <a:pt x="1907" y="7"/>
                    <a:pt x="1909" y="10"/>
                    <a:pt x="1909" y="12"/>
                  </a:cubicBezTo>
                  <a:cubicBezTo>
                    <a:pt x="1909" y="15"/>
                    <a:pt x="1908" y="17"/>
                    <a:pt x="1905" y="17"/>
                  </a:cubicBezTo>
                  <a:close/>
                  <a:moveTo>
                    <a:pt x="1803" y="10"/>
                  </a:moveTo>
                  <a:cubicBezTo>
                    <a:pt x="1782" y="9"/>
                    <a:pt x="1772" y="9"/>
                    <a:pt x="1751" y="9"/>
                  </a:cubicBezTo>
                  <a:cubicBezTo>
                    <a:pt x="1749" y="9"/>
                    <a:pt x="1747" y="7"/>
                    <a:pt x="1747" y="5"/>
                  </a:cubicBezTo>
                  <a:cubicBezTo>
                    <a:pt x="1746" y="2"/>
                    <a:pt x="1748" y="0"/>
                    <a:pt x="1751" y="0"/>
                  </a:cubicBezTo>
                  <a:cubicBezTo>
                    <a:pt x="1771" y="0"/>
                    <a:pt x="1781" y="0"/>
                    <a:pt x="1802" y="0"/>
                  </a:cubicBezTo>
                  <a:cubicBezTo>
                    <a:pt x="1804" y="0"/>
                    <a:pt x="1806" y="2"/>
                    <a:pt x="1807" y="5"/>
                  </a:cubicBezTo>
                  <a:cubicBezTo>
                    <a:pt x="1807" y="8"/>
                    <a:pt x="1805" y="10"/>
                    <a:pt x="1803" y="10"/>
                  </a:cubicBezTo>
                  <a:close/>
                  <a:moveTo>
                    <a:pt x="1700" y="11"/>
                  </a:moveTo>
                  <a:cubicBezTo>
                    <a:pt x="1679" y="12"/>
                    <a:pt x="1669" y="13"/>
                    <a:pt x="1649" y="15"/>
                  </a:cubicBezTo>
                  <a:cubicBezTo>
                    <a:pt x="1646" y="15"/>
                    <a:pt x="1644" y="13"/>
                    <a:pt x="1644" y="10"/>
                  </a:cubicBezTo>
                  <a:cubicBezTo>
                    <a:pt x="1644" y="8"/>
                    <a:pt x="1646" y="5"/>
                    <a:pt x="1648" y="5"/>
                  </a:cubicBezTo>
                  <a:cubicBezTo>
                    <a:pt x="1668" y="3"/>
                    <a:pt x="1679" y="3"/>
                    <a:pt x="1699" y="2"/>
                  </a:cubicBezTo>
                  <a:cubicBezTo>
                    <a:pt x="1702" y="2"/>
                    <a:pt x="1704" y="4"/>
                    <a:pt x="1704" y="6"/>
                  </a:cubicBezTo>
                  <a:cubicBezTo>
                    <a:pt x="1704" y="9"/>
                    <a:pt x="1702" y="11"/>
                    <a:pt x="1700" y="11"/>
                  </a:cubicBezTo>
                  <a:close/>
                  <a:moveTo>
                    <a:pt x="1597" y="20"/>
                  </a:moveTo>
                  <a:cubicBezTo>
                    <a:pt x="1577" y="22"/>
                    <a:pt x="1566" y="24"/>
                    <a:pt x="1546" y="27"/>
                  </a:cubicBezTo>
                  <a:cubicBezTo>
                    <a:pt x="1543" y="27"/>
                    <a:pt x="1541" y="25"/>
                    <a:pt x="1541" y="23"/>
                  </a:cubicBezTo>
                  <a:cubicBezTo>
                    <a:pt x="1541" y="20"/>
                    <a:pt x="1543" y="18"/>
                    <a:pt x="1545" y="17"/>
                  </a:cubicBezTo>
                  <a:cubicBezTo>
                    <a:pt x="1566" y="14"/>
                    <a:pt x="1576" y="13"/>
                    <a:pt x="1597" y="10"/>
                  </a:cubicBezTo>
                  <a:cubicBezTo>
                    <a:pt x="1599" y="10"/>
                    <a:pt x="1601" y="12"/>
                    <a:pt x="1601" y="15"/>
                  </a:cubicBezTo>
                  <a:cubicBezTo>
                    <a:pt x="1601" y="17"/>
                    <a:pt x="1600" y="20"/>
                    <a:pt x="1597" y="20"/>
                  </a:cubicBezTo>
                  <a:close/>
                  <a:moveTo>
                    <a:pt x="1494" y="35"/>
                  </a:moveTo>
                  <a:cubicBezTo>
                    <a:pt x="1474" y="38"/>
                    <a:pt x="1464" y="40"/>
                    <a:pt x="1443" y="44"/>
                  </a:cubicBezTo>
                  <a:cubicBezTo>
                    <a:pt x="1441" y="45"/>
                    <a:pt x="1439" y="43"/>
                    <a:pt x="1439" y="40"/>
                  </a:cubicBezTo>
                  <a:cubicBezTo>
                    <a:pt x="1438" y="38"/>
                    <a:pt x="1440" y="35"/>
                    <a:pt x="1443" y="35"/>
                  </a:cubicBezTo>
                  <a:cubicBezTo>
                    <a:pt x="1463" y="31"/>
                    <a:pt x="1473" y="29"/>
                    <a:pt x="1494" y="26"/>
                  </a:cubicBezTo>
                  <a:cubicBezTo>
                    <a:pt x="1496" y="25"/>
                    <a:pt x="1498" y="27"/>
                    <a:pt x="1498" y="29"/>
                  </a:cubicBezTo>
                  <a:cubicBezTo>
                    <a:pt x="1499" y="32"/>
                    <a:pt x="1497" y="34"/>
                    <a:pt x="1494" y="35"/>
                  </a:cubicBezTo>
                  <a:close/>
                  <a:moveTo>
                    <a:pt x="1392" y="55"/>
                  </a:moveTo>
                  <a:cubicBezTo>
                    <a:pt x="1371" y="59"/>
                    <a:pt x="1361" y="61"/>
                    <a:pt x="1340" y="66"/>
                  </a:cubicBezTo>
                  <a:cubicBezTo>
                    <a:pt x="1338" y="67"/>
                    <a:pt x="1336" y="65"/>
                    <a:pt x="1336" y="63"/>
                  </a:cubicBezTo>
                  <a:cubicBezTo>
                    <a:pt x="1336" y="60"/>
                    <a:pt x="1338" y="58"/>
                    <a:pt x="1340" y="57"/>
                  </a:cubicBezTo>
                  <a:cubicBezTo>
                    <a:pt x="1360" y="52"/>
                    <a:pt x="1371" y="50"/>
                    <a:pt x="1391" y="46"/>
                  </a:cubicBezTo>
                  <a:cubicBezTo>
                    <a:pt x="1394" y="45"/>
                    <a:pt x="1396" y="47"/>
                    <a:pt x="1396" y="49"/>
                  </a:cubicBezTo>
                  <a:cubicBezTo>
                    <a:pt x="1396" y="52"/>
                    <a:pt x="1394" y="54"/>
                    <a:pt x="1392" y="55"/>
                  </a:cubicBezTo>
                  <a:close/>
                  <a:moveTo>
                    <a:pt x="1289" y="79"/>
                  </a:moveTo>
                  <a:cubicBezTo>
                    <a:pt x="1268" y="84"/>
                    <a:pt x="1258" y="86"/>
                    <a:pt x="1238" y="92"/>
                  </a:cubicBezTo>
                  <a:cubicBezTo>
                    <a:pt x="1235" y="92"/>
                    <a:pt x="1233" y="91"/>
                    <a:pt x="1233" y="88"/>
                  </a:cubicBezTo>
                  <a:cubicBezTo>
                    <a:pt x="1233" y="86"/>
                    <a:pt x="1235" y="83"/>
                    <a:pt x="1237" y="83"/>
                  </a:cubicBezTo>
                  <a:cubicBezTo>
                    <a:pt x="1258" y="77"/>
                    <a:pt x="1268" y="75"/>
                    <a:pt x="1289" y="70"/>
                  </a:cubicBezTo>
                  <a:cubicBezTo>
                    <a:pt x="1291" y="69"/>
                    <a:pt x="1293" y="70"/>
                    <a:pt x="1293" y="73"/>
                  </a:cubicBezTo>
                  <a:cubicBezTo>
                    <a:pt x="1293" y="75"/>
                    <a:pt x="1291" y="78"/>
                    <a:pt x="1289" y="79"/>
                  </a:cubicBezTo>
                  <a:close/>
                  <a:moveTo>
                    <a:pt x="1186" y="105"/>
                  </a:moveTo>
                  <a:cubicBezTo>
                    <a:pt x="1166" y="111"/>
                    <a:pt x="1155" y="113"/>
                    <a:pt x="1135" y="119"/>
                  </a:cubicBezTo>
                  <a:cubicBezTo>
                    <a:pt x="1132" y="120"/>
                    <a:pt x="1131" y="118"/>
                    <a:pt x="1130" y="116"/>
                  </a:cubicBezTo>
                  <a:cubicBezTo>
                    <a:pt x="1130" y="113"/>
                    <a:pt x="1132" y="111"/>
                    <a:pt x="1135" y="110"/>
                  </a:cubicBezTo>
                  <a:cubicBezTo>
                    <a:pt x="1155" y="105"/>
                    <a:pt x="1165" y="102"/>
                    <a:pt x="1186" y="96"/>
                  </a:cubicBezTo>
                  <a:cubicBezTo>
                    <a:pt x="1188" y="96"/>
                    <a:pt x="1190" y="97"/>
                    <a:pt x="1190" y="100"/>
                  </a:cubicBezTo>
                  <a:cubicBezTo>
                    <a:pt x="1190" y="102"/>
                    <a:pt x="1189" y="104"/>
                    <a:pt x="1186" y="105"/>
                  </a:cubicBezTo>
                  <a:close/>
                  <a:moveTo>
                    <a:pt x="1083" y="133"/>
                  </a:moveTo>
                  <a:cubicBezTo>
                    <a:pt x="1063" y="139"/>
                    <a:pt x="1053" y="142"/>
                    <a:pt x="1032" y="148"/>
                  </a:cubicBezTo>
                  <a:cubicBezTo>
                    <a:pt x="1030" y="148"/>
                    <a:pt x="1028" y="147"/>
                    <a:pt x="1028" y="144"/>
                  </a:cubicBezTo>
                  <a:cubicBezTo>
                    <a:pt x="1028" y="142"/>
                    <a:pt x="1030" y="139"/>
                    <a:pt x="1032" y="139"/>
                  </a:cubicBezTo>
                  <a:cubicBezTo>
                    <a:pt x="1053" y="133"/>
                    <a:pt x="1063" y="130"/>
                    <a:pt x="1083" y="124"/>
                  </a:cubicBezTo>
                  <a:cubicBezTo>
                    <a:pt x="1086" y="124"/>
                    <a:pt x="1088" y="125"/>
                    <a:pt x="1088" y="128"/>
                  </a:cubicBezTo>
                  <a:cubicBezTo>
                    <a:pt x="1088" y="130"/>
                    <a:pt x="1086" y="133"/>
                    <a:pt x="1083" y="133"/>
                  </a:cubicBezTo>
                  <a:close/>
                  <a:moveTo>
                    <a:pt x="981" y="162"/>
                  </a:moveTo>
                  <a:cubicBezTo>
                    <a:pt x="960" y="168"/>
                    <a:pt x="950" y="170"/>
                    <a:pt x="929" y="176"/>
                  </a:cubicBezTo>
                  <a:cubicBezTo>
                    <a:pt x="927" y="177"/>
                    <a:pt x="925" y="175"/>
                    <a:pt x="925" y="173"/>
                  </a:cubicBezTo>
                  <a:cubicBezTo>
                    <a:pt x="925" y="170"/>
                    <a:pt x="927" y="168"/>
                    <a:pt x="929" y="167"/>
                  </a:cubicBezTo>
                  <a:cubicBezTo>
                    <a:pt x="950" y="162"/>
                    <a:pt x="960" y="159"/>
                    <a:pt x="981" y="153"/>
                  </a:cubicBezTo>
                  <a:cubicBezTo>
                    <a:pt x="983" y="152"/>
                    <a:pt x="985" y="154"/>
                    <a:pt x="985" y="156"/>
                  </a:cubicBezTo>
                  <a:cubicBezTo>
                    <a:pt x="985" y="159"/>
                    <a:pt x="983" y="161"/>
                    <a:pt x="981" y="162"/>
                  </a:cubicBezTo>
                  <a:close/>
                  <a:moveTo>
                    <a:pt x="878" y="190"/>
                  </a:moveTo>
                  <a:cubicBezTo>
                    <a:pt x="857" y="195"/>
                    <a:pt x="847" y="198"/>
                    <a:pt x="827" y="203"/>
                  </a:cubicBezTo>
                  <a:cubicBezTo>
                    <a:pt x="824" y="204"/>
                    <a:pt x="822" y="202"/>
                    <a:pt x="822" y="200"/>
                  </a:cubicBezTo>
                  <a:cubicBezTo>
                    <a:pt x="822" y="197"/>
                    <a:pt x="824" y="195"/>
                    <a:pt x="827" y="194"/>
                  </a:cubicBezTo>
                  <a:cubicBezTo>
                    <a:pt x="847" y="189"/>
                    <a:pt x="858" y="187"/>
                    <a:pt x="878" y="181"/>
                  </a:cubicBezTo>
                  <a:cubicBezTo>
                    <a:pt x="880" y="180"/>
                    <a:pt x="882" y="182"/>
                    <a:pt x="882" y="184"/>
                  </a:cubicBezTo>
                  <a:cubicBezTo>
                    <a:pt x="882" y="187"/>
                    <a:pt x="880" y="189"/>
                    <a:pt x="878" y="190"/>
                  </a:cubicBezTo>
                  <a:close/>
                  <a:moveTo>
                    <a:pt x="775" y="216"/>
                  </a:moveTo>
                  <a:cubicBezTo>
                    <a:pt x="755" y="221"/>
                    <a:pt x="744" y="223"/>
                    <a:pt x="724" y="228"/>
                  </a:cubicBezTo>
                  <a:cubicBezTo>
                    <a:pt x="721" y="228"/>
                    <a:pt x="720" y="227"/>
                    <a:pt x="720" y="224"/>
                  </a:cubicBezTo>
                  <a:cubicBezTo>
                    <a:pt x="720" y="222"/>
                    <a:pt x="722" y="220"/>
                    <a:pt x="724" y="219"/>
                  </a:cubicBezTo>
                  <a:cubicBezTo>
                    <a:pt x="745" y="215"/>
                    <a:pt x="755" y="212"/>
                    <a:pt x="775" y="207"/>
                  </a:cubicBezTo>
                  <a:cubicBezTo>
                    <a:pt x="778" y="207"/>
                    <a:pt x="780" y="208"/>
                    <a:pt x="780" y="210"/>
                  </a:cubicBezTo>
                  <a:cubicBezTo>
                    <a:pt x="779" y="213"/>
                    <a:pt x="777" y="215"/>
                    <a:pt x="775" y="216"/>
                  </a:cubicBezTo>
                  <a:close/>
                  <a:moveTo>
                    <a:pt x="672" y="239"/>
                  </a:moveTo>
                  <a:cubicBezTo>
                    <a:pt x="652" y="243"/>
                    <a:pt x="642" y="245"/>
                    <a:pt x="621" y="249"/>
                  </a:cubicBezTo>
                  <a:cubicBezTo>
                    <a:pt x="619" y="249"/>
                    <a:pt x="617" y="248"/>
                    <a:pt x="617" y="245"/>
                  </a:cubicBezTo>
                  <a:cubicBezTo>
                    <a:pt x="617" y="243"/>
                    <a:pt x="619" y="241"/>
                    <a:pt x="621" y="240"/>
                  </a:cubicBezTo>
                  <a:cubicBezTo>
                    <a:pt x="642" y="237"/>
                    <a:pt x="652" y="235"/>
                    <a:pt x="673" y="230"/>
                  </a:cubicBezTo>
                  <a:cubicBezTo>
                    <a:pt x="675" y="230"/>
                    <a:pt x="677" y="231"/>
                    <a:pt x="677" y="234"/>
                  </a:cubicBezTo>
                  <a:cubicBezTo>
                    <a:pt x="677" y="236"/>
                    <a:pt x="675" y="238"/>
                    <a:pt x="672" y="239"/>
                  </a:cubicBezTo>
                  <a:close/>
                  <a:moveTo>
                    <a:pt x="570" y="258"/>
                  </a:moveTo>
                  <a:cubicBezTo>
                    <a:pt x="549" y="261"/>
                    <a:pt x="539" y="262"/>
                    <a:pt x="518" y="265"/>
                  </a:cubicBezTo>
                  <a:cubicBezTo>
                    <a:pt x="516" y="265"/>
                    <a:pt x="514" y="264"/>
                    <a:pt x="514" y="262"/>
                  </a:cubicBezTo>
                  <a:cubicBezTo>
                    <a:pt x="514" y="259"/>
                    <a:pt x="516" y="257"/>
                    <a:pt x="519" y="257"/>
                  </a:cubicBezTo>
                  <a:cubicBezTo>
                    <a:pt x="539" y="254"/>
                    <a:pt x="550" y="253"/>
                    <a:pt x="570" y="249"/>
                  </a:cubicBezTo>
                  <a:cubicBezTo>
                    <a:pt x="573" y="249"/>
                    <a:pt x="574" y="250"/>
                    <a:pt x="574" y="253"/>
                  </a:cubicBezTo>
                  <a:cubicBezTo>
                    <a:pt x="574" y="255"/>
                    <a:pt x="572" y="257"/>
                    <a:pt x="570" y="258"/>
                  </a:cubicBezTo>
                  <a:close/>
                  <a:moveTo>
                    <a:pt x="467" y="271"/>
                  </a:moveTo>
                  <a:cubicBezTo>
                    <a:pt x="446" y="273"/>
                    <a:pt x="436" y="274"/>
                    <a:pt x="415" y="276"/>
                  </a:cubicBezTo>
                  <a:cubicBezTo>
                    <a:pt x="413" y="276"/>
                    <a:pt x="411" y="274"/>
                    <a:pt x="412" y="272"/>
                  </a:cubicBezTo>
                  <a:cubicBezTo>
                    <a:pt x="412" y="269"/>
                    <a:pt x="414" y="268"/>
                    <a:pt x="416" y="267"/>
                  </a:cubicBezTo>
                  <a:cubicBezTo>
                    <a:pt x="437" y="266"/>
                    <a:pt x="447" y="265"/>
                    <a:pt x="468" y="263"/>
                  </a:cubicBezTo>
                  <a:cubicBezTo>
                    <a:pt x="470" y="263"/>
                    <a:pt x="472" y="264"/>
                    <a:pt x="471" y="267"/>
                  </a:cubicBezTo>
                  <a:cubicBezTo>
                    <a:pt x="471" y="269"/>
                    <a:pt x="469" y="271"/>
                    <a:pt x="467" y="271"/>
                  </a:cubicBezTo>
                  <a:close/>
                  <a:moveTo>
                    <a:pt x="364" y="278"/>
                  </a:moveTo>
                  <a:cubicBezTo>
                    <a:pt x="344" y="279"/>
                    <a:pt x="333" y="279"/>
                    <a:pt x="313" y="279"/>
                  </a:cubicBezTo>
                  <a:cubicBezTo>
                    <a:pt x="310" y="279"/>
                    <a:pt x="309" y="277"/>
                    <a:pt x="309" y="275"/>
                  </a:cubicBezTo>
                  <a:cubicBezTo>
                    <a:pt x="309" y="273"/>
                    <a:pt x="311" y="271"/>
                    <a:pt x="314" y="271"/>
                  </a:cubicBezTo>
                  <a:cubicBezTo>
                    <a:pt x="334" y="271"/>
                    <a:pt x="344" y="271"/>
                    <a:pt x="365" y="270"/>
                  </a:cubicBezTo>
                  <a:cubicBezTo>
                    <a:pt x="367" y="270"/>
                    <a:pt x="369" y="272"/>
                    <a:pt x="369" y="274"/>
                  </a:cubicBezTo>
                  <a:cubicBezTo>
                    <a:pt x="369" y="276"/>
                    <a:pt x="366" y="278"/>
                    <a:pt x="364" y="278"/>
                  </a:cubicBezTo>
                  <a:close/>
                  <a:moveTo>
                    <a:pt x="261" y="278"/>
                  </a:moveTo>
                  <a:cubicBezTo>
                    <a:pt x="241" y="277"/>
                    <a:pt x="231" y="276"/>
                    <a:pt x="210" y="274"/>
                  </a:cubicBezTo>
                  <a:cubicBezTo>
                    <a:pt x="208" y="274"/>
                    <a:pt x="206" y="272"/>
                    <a:pt x="206" y="270"/>
                  </a:cubicBezTo>
                  <a:cubicBezTo>
                    <a:pt x="206" y="268"/>
                    <a:pt x="209" y="266"/>
                    <a:pt x="211" y="266"/>
                  </a:cubicBezTo>
                  <a:cubicBezTo>
                    <a:pt x="231" y="268"/>
                    <a:pt x="242" y="269"/>
                    <a:pt x="262" y="270"/>
                  </a:cubicBezTo>
                  <a:cubicBezTo>
                    <a:pt x="265" y="270"/>
                    <a:pt x="266" y="272"/>
                    <a:pt x="266" y="274"/>
                  </a:cubicBezTo>
                  <a:cubicBezTo>
                    <a:pt x="266" y="276"/>
                    <a:pt x="264" y="278"/>
                    <a:pt x="261" y="278"/>
                  </a:cubicBezTo>
                  <a:close/>
                  <a:moveTo>
                    <a:pt x="159" y="268"/>
                  </a:moveTo>
                  <a:cubicBezTo>
                    <a:pt x="138" y="266"/>
                    <a:pt x="128" y="264"/>
                    <a:pt x="107" y="260"/>
                  </a:cubicBezTo>
                  <a:cubicBezTo>
                    <a:pt x="105" y="260"/>
                    <a:pt x="103" y="257"/>
                    <a:pt x="104" y="255"/>
                  </a:cubicBezTo>
                  <a:cubicBezTo>
                    <a:pt x="104" y="253"/>
                    <a:pt x="106" y="252"/>
                    <a:pt x="108" y="252"/>
                  </a:cubicBezTo>
                  <a:cubicBezTo>
                    <a:pt x="129" y="256"/>
                    <a:pt x="139" y="258"/>
                    <a:pt x="160" y="260"/>
                  </a:cubicBezTo>
                  <a:cubicBezTo>
                    <a:pt x="162" y="261"/>
                    <a:pt x="164" y="263"/>
                    <a:pt x="163" y="265"/>
                  </a:cubicBezTo>
                  <a:cubicBezTo>
                    <a:pt x="163" y="267"/>
                    <a:pt x="161" y="269"/>
                    <a:pt x="159" y="268"/>
                  </a:cubicBezTo>
                  <a:close/>
                  <a:moveTo>
                    <a:pt x="56" y="249"/>
                  </a:moveTo>
                  <a:cubicBezTo>
                    <a:pt x="35" y="244"/>
                    <a:pt x="25" y="241"/>
                    <a:pt x="4" y="235"/>
                  </a:cubicBezTo>
                  <a:cubicBezTo>
                    <a:pt x="2" y="235"/>
                    <a:pt x="0" y="232"/>
                    <a:pt x="1" y="230"/>
                  </a:cubicBezTo>
                  <a:cubicBezTo>
                    <a:pt x="1" y="228"/>
                    <a:pt x="3" y="227"/>
                    <a:pt x="6" y="228"/>
                  </a:cubicBezTo>
                  <a:cubicBezTo>
                    <a:pt x="26" y="234"/>
                    <a:pt x="36" y="236"/>
                    <a:pt x="57" y="241"/>
                  </a:cubicBezTo>
                  <a:cubicBezTo>
                    <a:pt x="59" y="242"/>
                    <a:pt x="61" y="244"/>
                    <a:pt x="61" y="246"/>
                  </a:cubicBezTo>
                  <a:cubicBezTo>
                    <a:pt x="60" y="248"/>
                    <a:pt x="58" y="250"/>
                    <a:pt x="56" y="249"/>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6" name="Freeform 32"/>
            <p:cNvSpPr/>
            <p:nvPr/>
          </p:nvSpPr>
          <p:spPr bwMode="auto">
            <a:xfrm>
              <a:off x="7772537" y="5273628"/>
              <a:ext cx="41275" cy="55563"/>
            </a:xfrm>
            <a:custGeom>
              <a:avLst/>
              <a:gdLst>
                <a:gd name="T0" fmla="*/ 35 w 39"/>
                <a:gd name="T1" fmla="*/ 51 h 52"/>
                <a:gd name="T2" fmla="*/ 30 w 39"/>
                <a:gd name="T3" fmla="*/ 45 h 52"/>
                <a:gd name="T4" fmla="*/ 27 w 39"/>
                <a:gd name="T5" fmla="*/ 19 h 52"/>
                <a:gd name="T6" fmla="*/ 5 w 39"/>
                <a:gd name="T7" fmla="*/ 11 h 52"/>
                <a:gd name="T8" fmla="*/ 0 w 39"/>
                <a:gd name="T9" fmla="*/ 4 h 52"/>
                <a:gd name="T10" fmla="*/ 4 w 39"/>
                <a:gd name="T11" fmla="*/ 1 h 52"/>
                <a:gd name="T12" fmla="*/ 30 w 39"/>
                <a:gd name="T13" fmla="*/ 11 h 52"/>
                <a:gd name="T14" fmla="*/ 34 w 39"/>
                <a:gd name="T15" fmla="*/ 18 h 52"/>
                <a:gd name="T16" fmla="*/ 38 w 39"/>
                <a:gd name="T17" fmla="*/ 48 h 52"/>
                <a:gd name="T18" fmla="*/ 35 w 39"/>
                <a:gd name="T19" fmla="*/ 5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52">
                  <a:moveTo>
                    <a:pt x="35" y="51"/>
                  </a:moveTo>
                  <a:cubicBezTo>
                    <a:pt x="32" y="51"/>
                    <a:pt x="30" y="47"/>
                    <a:pt x="30" y="45"/>
                  </a:cubicBezTo>
                  <a:cubicBezTo>
                    <a:pt x="28" y="35"/>
                    <a:pt x="28" y="30"/>
                    <a:pt x="27" y="19"/>
                  </a:cubicBezTo>
                  <a:cubicBezTo>
                    <a:pt x="18" y="16"/>
                    <a:pt x="14" y="14"/>
                    <a:pt x="5" y="11"/>
                  </a:cubicBezTo>
                  <a:cubicBezTo>
                    <a:pt x="3" y="10"/>
                    <a:pt x="1" y="7"/>
                    <a:pt x="0" y="4"/>
                  </a:cubicBezTo>
                  <a:cubicBezTo>
                    <a:pt x="0" y="2"/>
                    <a:pt x="2" y="0"/>
                    <a:pt x="4" y="1"/>
                  </a:cubicBezTo>
                  <a:cubicBezTo>
                    <a:pt x="14" y="5"/>
                    <a:pt x="19" y="7"/>
                    <a:pt x="30" y="11"/>
                  </a:cubicBezTo>
                  <a:cubicBezTo>
                    <a:pt x="32" y="12"/>
                    <a:pt x="34" y="15"/>
                    <a:pt x="34" y="18"/>
                  </a:cubicBezTo>
                  <a:cubicBezTo>
                    <a:pt x="36" y="30"/>
                    <a:pt x="37" y="36"/>
                    <a:pt x="38" y="48"/>
                  </a:cubicBezTo>
                  <a:cubicBezTo>
                    <a:pt x="39" y="51"/>
                    <a:pt x="37" y="52"/>
                    <a:pt x="35" y="51"/>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7" name="Freeform 33"/>
            <p:cNvSpPr>
              <a:spLocks noEditPoints="1"/>
            </p:cNvSpPr>
            <p:nvPr/>
          </p:nvSpPr>
          <p:spPr bwMode="auto">
            <a:xfrm>
              <a:off x="7810637" y="5378403"/>
              <a:ext cx="80963" cy="560388"/>
            </a:xfrm>
            <a:custGeom>
              <a:avLst/>
              <a:gdLst>
                <a:gd name="T0" fmla="*/ 70 w 74"/>
                <a:gd name="T1" fmla="*/ 519 h 520"/>
                <a:gd name="T2" fmla="*/ 65 w 74"/>
                <a:gd name="T3" fmla="*/ 512 h 520"/>
                <a:gd name="T4" fmla="*/ 58 w 74"/>
                <a:gd name="T5" fmla="*/ 455 h 520"/>
                <a:gd name="T6" fmla="*/ 61 w 74"/>
                <a:gd name="T7" fmla="*/ 452 h 520"/>
                <a:gd name="T8" fmla="*/ 67 w 74"/>
                <a:gd name="T9" fmla="*/ 460 h 520"/>
                <a:gd name="T10" fmla="*/ 74 w 74"/>
                <a:gd name="T11" fmla="*/ 516 h 520"/>
                <a:gd name="T12" fmla="*/ 70 w 74"/>
                <a:gd name="T13" fmla="*/ 519 h 520"/>
                <a:gd name="T14" fmla="*/ 56 w 74"/>
                <a:gd name="T15" fmla="*/ 406 h 520"/>
                <a:gd name="T16" fmla="*/ 50 w 74"/>
                <a:gd name="T17" fmla="*/ 399 h 520"/>
                <a:gd name="T18" fmla="*/ 43 w 74"/>
                <a:gd name="T19" fmla="*/ 343 h 520"/>
                <a:gd name="T20" fmla="*/ 47 w 74"/>
                <a:gd name="T21" fmla="*/ 339 h 520"/>
                <a:gd name="T22" fmla="*/ 52 w 74"/>
                <a:gd name="T23" fmla="*/ 347 h 520"/>
                <a:gd name="T24" fmla="*/ 59 w 74"/>
                <a:gd name="T25" fmla="*/ 403 h 520"/>
                <a:gd name="T26" fmla="*/ 56 w 74"/>
                <a:gd name="T27" fmla="*/ 406 h 520"/>
                <a:gd name="T28" fmla="*/ 41 w 74"/>
                <a:gd name="T29" fmla="*/ 293 h 520"/>
                <a:gd name="T30" fmla="*/ 36 w 74"/>
                <a:gd name="T31" fmla="*/ 286 h 520"/>
                <a:gd name="T32" fmla="*/ 29 w 74"/>
                <a:gd name="T33" fmla="*/ 230 h 520"/>
                <a:gd name="T34" fmla="*/ 33 w 74"/>
                <a:gd name="T35" fmla="*/ 227 h 520"/>
                <a:gd name="T36" fmla="*/ 38 w 74"/>
                <a:gd name="T37" fmla="*/ 234 h 520"/>
                <a:gd name="T38" fmla="*/ 45 w 74"/>
                <a:gd name="T39" fmla="*/ 290 h 520"/>
                <a:gd name="T40" fmla="*/ 41 w 74"/>
                <a:gd name="T41" fmla="*/ 293 h 520"/>
                <a:gd name="T42" fmla="*/ 27 w 74"/>
                <a:gd name="T43" fmla="*/ 180 h 520"/>
                <a:gd name="T44" fmla="*/ 22 w 74"/>
                <a:gd name="T45" fmla="*/ 173 h 520"/>
                <a:gd name="T46" fmla="*/ 15 w 74"/>
                <a:gd name="T47" fmla="*/ 117 h 520"/>
                <a:gd name="T48" fmla="*/ 19 w 74"/>
                <a:gd name="T49" fmla="*/ 114 h 520"/>
                <a:gd name="T50" fmla="*/ 24 w 74"/>
                <a:gd name="T51" fmla="*/ 121 h 520"/>
                <a:gd name="T52" fmla="*/ 31 w 74"/>
                <a:gd name="T53" fmla="*/ 177 h 520"/>
                <a:gd name="T54" fmla="*/ 27 w 74"/>
                <a:gd name="T55" fmla="*/ 180 h 520"/>
                <a:gd name="T56" fmla="*/ 13 w 74"/>
                <a:gd name="T57" fmla="*/ 67 h 520"/>
                <a:gd name="T58" fmla="*/ 8 w 74"/>
                <a:gd name="T59" fmla="*/ 60 h 520"/>
                <a:gd name="T60" fmla="*/ 1 w 74"/>
                <a:gd name="T61" fmla="*/ 4 h 520"/>
                <a:gd name="T62" fmla="*/ 4 w 74"/>
                <a:gd name="T63" fmla="*/ 1 h 520"/>
                <a:gd name="T64" fmla="*/ 9 w 74"/>
                <a:gd name="T65" fmla="*/ 8 h 520"/>
                <a:gd name="T66" fmla="*/ 17 w 74"/>
                <a:gd name="T67" fmla="*/ 64 h 520"/>
                <a:gd name="T68" fmla="*/ 13 w 74"/>
                <a:gd name="T69" fmla="*/ 67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520">
                  <a:moveTo>
                    <a:pt x="70" y="519"/>
                  </a:moveTo>
                  <a:cubicBezTo>
                    <a:pt x="67" y="518"/>
                    <a:pt x="65" y="515"/>
                    <a:pt x="65" y="512"/>
                  </a:cubicBezTo>
                  <a:cubicBezTo>
                    <a:pt x="62" y="489"/>
                    <a:pt x="60" y="478"/>
                    <a:pt x="58" y="455"/>
                  </a:cubicBezTo>
                  <a:cubicBezTo>
                    <a:pt x="57" y="453"/>
                    <a:pt x="59" y="451"/>
                    <a:pt x="61" y="452"/>
                  </a:cubicBezTo>
                  <a:cubicBezTo>
                    <a:pt x="64" y="454"/>
                    <a:pt x="66" y="457"/>
                    <a:pt x="67" y="460"/>
                  </a:cubicBezTo>
                  <a:cubicBezTo>
                    <a:pt x="69" y="482"/>
                    <a:pt x="71" y="493"/>
                    <a:pt x="74" y="516"/>
                  </a:cubicBezTo>
                  <a:cubicBezTo>
                    <a:pt x="74" y="519"/>
                    <a:pt x="72" y="520"/>
                    <a:pt x="70" y="519"/>
                  </a:cubicBezTo>
                  <a:close/>
                  <a:moveTo>
                    <a:pt x="56" y="406"/>
                  </a:moveTo>
                  <a:cubicBezTo>
                    <a:pt x="53" y="405"/>
                    <a:pt x="51" y="402"/>
                    <a:pt x="50" y="399"/>
                  </a:cubicBezTo>
                  <a:cubicBezTo>
                    <a:pt x="48" y="376"/>
                    <a:pt x="46" y="365"/>
                    <a:pt x="43" y="343"/>
                  </a:cubicBezTo>
                  <a:cubicBezTo>
                    <a:pt x="43" y="340"/>
                    <a:pt x="45" y="338"/>
                    <a:pt x="47" y="339"/>
                  </a:cubicBezTo>
                  <a:cubicBezTo>
                    <a:pt x="50" y="341"/>
                    <a:pt x="52" y="344"/>
                    <a:pt x="52" y="347"/>
                  </a:cubicBezTo>
                  <a:cubicBezTo>
                    <a:pt x="55" y="369"/>
                    <a:pt x="57" y="380"/>
                    <a:pt x="59" y="403"/>
                  </a:cubicBezTo>
                  <a:cubicBezTo>
                    <a:pt x="60" y="406"/>
                    <a:pt x="58" y="407"/>
                    <a:pt x="56" y="406"/>
                  </a:cubicBezTo>
                  <a:close/>
                  <a:moveTo>
                    <a:pt x="41" y="293"/>
                  </a:moveTo>
                  <a:cubicBezTo>
                    <a:pt x="39" y="292"/>
                    <a:pt x="37" y="289"/>
                    <a:pt x="36" y="286"/>
                  </a:cubicBezTo>
                  <a:cubicBezTo>
                    <a:pt x="33" y="264"/>
                    <a:pt x="32" y="252"/>
                    <a:pt x="29" y="230"/>
                  </a:cubicBezTo>
                  <a:cubicBezTo>
                    <a:pt x="29" y="227"/>
                    <a:pt x="31" y="226"/>
                    <a:pt x="33" y="227"/>
                  </a:cubicBezTo>
                  <a:cubicBezTo>
                    <a:pt x="35" y="228"/>
                    <a:pt x="38" y="231"/>
                    <a:pt x="38" y="234"/>
                  </a:cubicBezTo>
                  <a:cubicBezTo>
                    <a:pt x="41" y="256"/>
                    <a:pt x="42" y="268"/>
                    <a:pt x="45" y="290"/>
                  </a:cubicBezTo>
                  <a:cubicBezTo>
                    <a:pt x="45" y="293"/>
                    <a:pt x="44" y="294"/>
                    <a:pt x="41" y="293"/>
                  </a:cubicBezTo>
                  <a:close/>
                  <a:moveTo>
                    <a:pt x="27" y="180"/>
                  </a:moveTo>
                  <a:cubicBezTo>
                    <a:pt x="25" y="179"/>
                    <a:pt x="22" y="176"/>
                    <a:pt x="22" y="173"/>
                  </a:cubicBezTo>
                  <a:cubicBezTo>
                    <a:pt x="19" y="151"/>
                    <a:pt x="18" y="139"/>
                    <a:pt x="15" y="117"/>
                  </a:cubicBezTo>
                  <a:cubicBezTo>
                    <a:pt x="15" y="114"/>
                    <a:pt x="16" y="113"/>
                    <a:pt x="19" y="114"/>
                  </a:cubicBezTo>
                  <a:cubicBezTo>
                    <a:pt x="21" y="115"/>
                    <a:pt x="23" y="118"/>
                    <a:pt x="24" y="121"/>
                  </a:cubicBezTo>
                  <a:cubicBezTo>
                    <a:pt x="27" y="143"/>
                    <a:pt x="28" y="155"/>
                    <a:pt x="31" y="177"/>
                  </a:cubicBezTo>
                  <a:cubicBezTo>
                    <a:pt x="31" y="180"/>
                    <a:pt x="30" y="181"/>
                    <a:pt x="27" y="180"/>
                  </a:cubicBezTo>
                  <a:close/>
                  <a:moveTo>
                    <a:pt x="13" y="67"/>
                  </a:moveTo>
                  <a:cubicBezTo>
                    <a:pt x="11" y="66"/>
                    <a:pt x="8" y="63"/>
                    <a:pt x="8" y="60"/>
                  </a:cubicBezTo>
                  <a:cubicBezTo>
                    <a:pt x="5" y="38"/>
                    <a:pt x="4" y="27"/>
                    <a:pt x="1" y="4"/>
                  </a:cubicBezTo>
                  <a:cubicBezTo>
                    <a:pt x="0" y="1"/>
                    <a:pt x="2" y="0"/>
                    <a:pt x="4" y="1"/>
                  </a:cubicBezTo>
                  <a:cubicBezTo>
                    <a:pt x="7" y="2"/>
                    <a:pt x="9" y="5"/>
                    <a:pt x="9" y="8"/>
                  </a:cubicBezTo>
                  <a:cubicBezTo>
                    <a:pt x="12" y="30"/>
                    <a:pt x="14" y="42"/>
                    <a:pt x="17" y="64"/>
                  </a:cubicBezTo>
                  <a:cubicBezTo>
                    <a:pt x="17" y="67"/>
                    <a:pt x="15" y="68"/>
                    <a:pt x="13" y="67"/>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8" name="Freeform 34"/>
            <p:cNvSpPr/>
            <p:nvPr/>
          </p:nvSpPr>
          <p:spPr bwMode="auto">
            <a:xfrm>
              <a:off x="7863024" y="5986415"/>
              <a:ext cx="39688" cy="47625"/>
            </a:xfrm>
            <a:custGeom>
              <a:avLst/>
              <a:gdLst>
                <a:gd name="T0" fmla="*/ 33 w 37"/>
                <a:gd name="T1" fmla="*/ 42 h 43"/>
                <a:gd name="T2" fmla="*/ 5 w 37"/>
                <a:gd name="T3" fmla="*/ 29 h 43"/>
                <a:gd name="T4" fmla="*/ 0 w 37"/>
                <a:gd name="T5" fmla="*/ 22 h 43"/>
                <a:gd name="T6" fmla="*/ 4 w 37"/>
                <a:gd name="T7" fmla="*/ 19 h 43"/>
                <a:gd name="T8" fmla="*/ 27 w 37"/>
                <a:gd name="T9" fmla="*/ 29 h 43"/>
                <a:gd name="T10" fmla="*/ 24 w 37"/>
                <a:gd name="T11" fmla="*/ 4 h 43"/>
                <a:gd name="T12" fmla="*/ 28 w 37"/>
                <a:gd name="T13" fmla="*/ 1 h 43"/>
                <a:gd name="T14" fmla="*/ 33 w 37"/>
                <a:gd name="T15" fmla="*/ 9 h 43"/>
                <a:gd name="T16" fmla="*/ 37 w 37"/>
                <a:gd name="T17" fmla="*/ 39 h 43"/>
                <a:gd name="T18" fmla="*/ 33 w 37"/>
                <a:gd name="T19"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43">
                  <a:moveTo>
                    <a:pt x="33" y="42"/>
                  </a:moveTo>
                  <a:cubicBezTo>
                    <a:pt x="22" y="36"/>
                    <a:pt x="16" y="34"/>
                    <a:pt x="5" y="29"/>
                  </a:cubicBezTo>
                  <a:cubicBezTo>
                    <a:pt x="3" y="28"/>
                    <a:pt x="1" y="24"/>
                    <a:pt x="0" y="22"/>
                  </a:cubicBezTo>
                  <a:cubicBezTo>
                    <a:pt x="0" y="19"/>
                    <a:pt x="2" y="17"/>
                    <a:pt x="4" y="19"/>
                  </a:cubicBezTo>
                  <a:cubicBezTo>
                    <a:pt x="13" y="23"/>
                    <a:pt x="18" y="25"/>
                    <a:pt x="27" y="29"/>
                  </a:cubicBezTo>
                  <a:cubicBezTo>
                    <a:pt x="26" y="19"/>
                    <a:pt x="25" y="14"/>
                    <a:pt x="24" y="4"/>
                  </a:cubicBezTo>
                  <a:cubicBezTo>
                    <a:pt x="23" y="1"/>
                    <a:pt x="25" y="0"/>
                    <a:pt x="28" y="1"/>
                  </a:cubicBezTo>
                  <a:cubicBezTo>
                    <a:pt x="30" y="2"/>
                    <a:pt x="33" y="6"/>
                    <a:pt x="33" y="9"/>
                  </a:cubicBezTo>
                  <a:cubicBezTo>
                    <a:pt x="34" y="21"/>
                    <a:pt x="35" y="27"/>
                    <a:pt x="37" y="39"/>
                  </a:cubicBezTo>
                  <a:cubicBezTo>
                    <a:pt x="37" y="42"/>
                    <a:pt x="35" y="43"/>
                    <a:pt x="33" y="42"/>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9" name="Freeform 35"/>
            <p:cNvSpPr>
              <a:spLocks noEditPoints="1"/>
            </p:cNvSpPr>
            <p:nvPr/>
          </p:nvSpPr>
          <p:spPr bwMode="auto">
            <a:xfrm>
              <a:off x="5364299" y="5887990"/>
              <a:ext cx="2449513" cy="209550"/>
            </a:xfrm>
            <a:custGeom>
              <a:avLst/>
              <a:gdLst>
                <a:gd name="T0" fmla="*/ 2204 w 2269"/>
                <a:gd name="T1" fmla="*/ 69 h 193"/>
                <a:gd name="T2" fmla="*/ 2268 w 2269"/>
                <a:gd name="T3" fmla="*/ 93 h 193"/>
                <a:gd name="T4" fmla="*/ 2099 w 2269"/>
                <a:gd name="T5" fmla="*/ 44 h 193"/>
                <a:gd name="T6" fmla="*/ 2153 w 2269"/>
                <a:gd name="T7" fmla="*/ 49 h 193"/>
                <a:gd name="T8" fmla="*/ 2044 w 2269"/>
                <a:gd name="T9" fmla="*/ 32 h 193"/>
                <a:gd name="T10" fmla="*/ 1988 w 2269"/>
                <a:gd name="T11" fmla="*/ 14 h 193"/>
                <a:gd name="T12" fmla="*/ 2044 w 2269"/>
                <a:gd name="T13" fmla="*/ 32 h 193"/>
                <a:gd name="T14" fmla="*/ 1873 w 2269"/>
                <a:gd name="T15" fmla="*/ 7 h 193"/>
                <a:gd name="T16" fmla="*/ 1938 w 2269"/>
                <a:gd name="T17" fmla="*/ 12 h 193"/>
                <a:gd name="T18" fmla="*/ 1768 w 2269"/>
                <a:gd name="T19" fmla="*/ 10 h 193"/>
                <a:gd name="T20" fmla="*/ 1822 w 2269"/>
                <a:gd name="T21" fmla="*/ 1 h 193"/>
                <a:gd name="T22" fmla="*/ 1713 w 2269"/>
                <a:gd name="T23" fmla="*/ 11 h 193"/>
                <a:gd name="T24" fmla="*/ 1657 w 2269"/>
                <a:gd name="T25" fmla="*/ 5 h 193"/>
                <a:gd name="T26" fmla="*/ 1713 w 2269"/>
                <a:gd name="T27" fmla="*/ 11 h 193"/>
                <a:gd name="T28" fmla="*/ 1543 w 2269"/>
                <a:gd name="T29" fmla="*/ 21 h 193"/>
                <a:gd name="T30" fmla="*/ 1607 w 2269"/>
                <a:gd name="T31" fmla="*/ 14 h 193"/>
                <a:gd name="T32" fmla="*/ 1437 w 2269"/>
                <a:gd name="T33" fmla="*/ 41 h 193"/>
                <a:gd name="T34" fmla="*/ 1492 w 2269"/>
                <a:gd name="T35" fmla="*/ 23 h 193"/>
                <a:gd name="T36" fmla="*/ 1382 w 2269"/>
                <a:gd name="T37" fmla="*/ 50 h 193"/>
                <a:gd name="T38" fmla="*/ 1327 w 2269"/>
                <a:gd name="T39" fmla="*/ 51 h 193"/>
                <a:gd name="T40" fmla="*/ 1382 w 2269"/>
                <a:gd name="T41" fmla="*/ 50 h 193"/>
                <a:gd name="T42" fmla="*/ 1212 w 2269"/>
                <a:gd name="T43" fmla="*/ 78 h 193"/>
                <a:gd name="T44" fmla="*/ 1276 w 2269"/>
                <a:gd name="T45" fmla="*/ 65 h 193"/>
                <a:gd name="T46" fmla="*/ 1106 w 2269"/>
                <a:gd name="T47" fmla="*/ 104 h 193"/>
                <a:gd name="T48" fmla="*/ 1162 w 2269"/>
                <a:gd name="T49" fmla="*/ 84 h 193"/>
                <a:gd name="T50" fmla="*/ 1051 w 2269"/>
                <a:gd name="T51" fmla="*/ 115 h 193"/>
                <a:gd name="T52" fmla="*/ 996 w 2269"/>
                <a:gd name="T53" fmla="*/ 117 h 193"/>
                <a:gd name="T54" fmla="*/ 1051 w 2269"/>
                <a:gd name="T55" fmla="*/ 115 h 193"/>
                <a:gd name="T56" fmla="*/ 882 w 2269"/>
                <a:gd name="T57" fmla="*/ 144 h 193"/>
                <a:gd name="T58" fmla="*/ 946 w 2269"/>
                <a:gd name="T59" fmla="*/ 132 h 193"/>
                <a:gd name="T60" fmla="*/ 776 w 2269"/>
                <a:gd name="T61" fmla="*/ 166 h 193"/>
                <a:gd name="T62" fmla="*/ 831 w 2269"/>
                <a:gd name="T63" fmla="*/ 148 h 193"/>
                <a:gd name="T64" fmla="*/ 721 w 2269"/>
                <a:gd name="T65" fmla="*/ 174 h 193"/>
                <a:gd name="T66" fmla="*/ 666 w 2269"/>
                <a:gd name="T67" fmla="*/ 172 h 193"/>
                <a:gd name="T68" fmla="*/ 721 w 2269"/>
                <a:gd name="T69" fmla="*/ 174 h 193"/>
                <a:gd name="T70" fmla="*/ 551 w 2269"/>
                <a:gd name="T71" fmla="*/ 186 h 193"/>
                <a:gd name="T72" fmla="*/ 615 w 2269"/>
                <a:gd name="T73" fmla="*/ 181 h 193"/>
                <a:gd name="T74" fmla="*/ 445 w 2269"/>
                <a:gd name="T75" fmla="*/ 193 h 193"/>
                <a:gd name="T76" fmla="*/ 501 w 2269"/>
                <a:gd name="T77" fmla="*/ 184 h 193"/>
                <a:gd name="T78" fmla="*/ 390 w 2269"/>
                <a:gd name="T79" fmla="*/ 192 h 193"/>
                <a:gd name="T80" fmla="*/ 335 w 2269"/>
                <a:gd name="T81" fmla="*/ 181 h 193"/>
                <a:gd name="T82" fmla="*/ 390 w 2269"/>
                <a:gd name="T83" fmla="*/ 192 h 193"/>
                <a:gd name="T84" fmla="*/ 220 w 2269"/>
                <a:gd name="T85" fmla="*/ 171 h 193"/>
                <a:gd name="T86" fmla="*/ 285 w 2269"/>
                <a:gd name="T87" fmla="*/ 180 h 193"/>
                <a:gd name="T88" fmla="*/ 114 w 2269"/>
                <a:gd name="T89" fmla="*/ 153 h 193"/>
                <a:gd name="T90" fmla="*/ 170 w 2269"/>
                <a:gd name="T91" fmla="*/ 158 h 193"/>
                <a:gd name="T92" fmla="*/ 59 w 2269"/>
                <a:gd name="T93" fmla="*/ 138 h 193"/>
                <a:gd name="T94" fmla="*/ 5 w 2269"/>
                <a:gd name="T95" fmla="*/ 112 h 193"/>
                <a:gd name="T96" fmla="*/ 59 w 2269"/>
                <a:gd name="T97" fmla="*/ 13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69" h="193">
                  <a:moveTo>
                    <a:pt x="2264" y="96"/>
                  </a:moveTo>
                  <a:cubicBezTo>
                    <a:pt x="2242" y="87"/>
                    <a:pt x="2231" y="83"/>
                    <a:pt x="2209" y="76"/>
                  </a:cubicBezTo>
                  <a:cubicBezTo>
                    <a:pt x="2207" y="75"/>
                    <a:pt x="2204" y="72"/>
                    <a:pt x="2204" y="69"/>
                  </a:cubicBezTo>
                  <a:cubicBezTo>
                    <a:pt x="2204" y="67"/>
                    <a:pt x="2205" y="65"/>
                    <a:pt x="2208" y="66"/>
                  </a:cubicBezTo>
                  <a:cubicBezTo>
                    <a:pt x="2230" y="73"/>
                    <a:pt x="2241" y="77"/>
                    <a:pt x="2263" y="86"/>
                  </a:cubicBezTo>
                  <a:cubicBezTo>
                    <a:pt x="2266" y="87"/>
                    <a:pt x="2268" y="90"/>
                    <a:pt x="2268" y="93"/>
                  </a:cubicBezTo>
                  <a:cubicBezTo>
                    <a:pt x="2269" y="96"/>
                    <a:pt x="2267" y="97"/>
                    <a:pt x="2264" y="96"/>
                  </a:cubicBezTo>
                  <a:close/>
                  <a:moveTo>
                    <a:pt x="2154" y="59"/>
                  </a:moveTo>
                  <a:cubicBezTo>
                    <a:pt x="2132" y="52"/>
                    <a:pt x="2121" y="49"/>
                    <a:pt x="2099" y="44"/>
                  </a:cubicBezTo>
                  <a:cubicBezTo>
                    <a:pt x="2096" y="44"/>
                    <a:pt x="2094" y="41"/>
                    <a:pt x="2094" y="38"/>
                  </a:cubicBezTo>
                  <a:cubicBezTo>
                    <a:pt x="2093" y="36"/>
                    <a:pt x="2095" y="34"/>
                    <a:pt x="2098" y="34"/>
                  </a:cubicBezTo>
                  <a:cubicBezTo>
                    <a:pt x="2120" y="40"/>
                    <a:pt x="2131" y="42"/>
                    <a:pt x="2153" y="49"/>
                  </a:cubicBezTo>
                  <a:cubicBezTo>
                    <a:pt x="2155" y="49"/>
                    <a:pt x="2158" y="52"/>
                    <a:pt x="2158" y="55"/>
                  </a:cubicBezTo>
                  <a:cubicBezTo>
                    <a:pt x="2158" y="58"/>
                    <a:pt x="2156" y="59"/>
                    <a:pt x="2154" y="59"/>
                  </a:cubicBezTo>
                  <a:close/>
                  <a:moveTo>
                    <a:pt x="2044" y="32"/>
                  </a:moveTo>
                  <a:cubicBezTo>
                    <a:pt x="2022" y="28"/>
                    <a:pt x="2011" y="27"/>
                    <a:pt x="1989" y="23"/>
                  </a:cubicBezTo>
                  <a:cubicBezTo>
                    <a:pt x="1986" y="23"/>
                    <a:pt x="1984" y="21"/>
                    <a:pt x="1984" y="18"/>
                  </a:cubicBezTo>
                  <a:cubicBezTo>
                    <a:pt x="1983" y="15"/>
                    <a:pt x="1985" y="13"/>
                    <a:pt x="1988" y="14"/>
                  </a:cubicBezTo>
                  <a:cubicBezTo>
                    <a:pt x="2010" y="17"/>
                    <a:pt x="2021" y="19"/>
                    <a:pt x="2043" y="23"/>
                  </a:cubicBezTo>
                  <a:cubicBezTo>
                    <a:pt x="2045" y="23"/>
                    <a:pt x="2048" y="26"/>
                    <a:pt x="2048" y="29"/>
                  </a:cubicBezTo>
                  <a:cubicBezTo>
                    <a:pt x="2048" y="31"/>
                    <a:pt x="2046" y="33"/>
                    <a:pt x="2044" y="32"/>
                  </a:cubicBezTo>
                  <a:close/>
                  <a:moveTo>
                    <a:pt x="1933" y="17"/>
                  </a:moveTo>
                  <a:cubicBezTo>
                    <a:pt x="1911" y="15"/>
                    <a:pt x="1900" y="14"/>
                    <a:pt x="1878" y="12"/>
                  </a:cubicBezTo>
                  <a:cubicBezTo>
                    <a:pt x="1876" y="12"/>
                    <a:pt x="1874" y="10"/>
                    <a:pt x="1873" y="7"/>
                  </a:cubicBezTo>
                  <a:cubicBezTo>
                    <a:pt x="1873" y="5"/>
                    <a:pt x="1875" y="3"/>
                    <a:pt x="1878" y="3"/>
                  </a:cubicBezTo>
                  <a:cubicBezTo>
                    <a:pt x="1900" y="4"/>
                    <a:pt x="1911" y="5"/>
                    <a:pt x="1933" y="7"/>
                  </a:cubicBezTo>
                  <a:cubicBezTo>
                    <a:pt x="1935" y="7"/>
                    <a:pt x="1937" y="10"/>
                    <a:pt x="1938" y="12"/>
                  </a:cubicBezTo>
                  <a:cubicBezTo>
                    <a:pt x="1938" y="15"/>
                    <a:pt x="1936" y="17"/>
                    <a:pt x="1933" y="17"/>
                  </a:cubicBezTo>
                  <a:close/>
                  <a:moveTo>
                    <a:pt x="1823" y="10"/>
                  </a:moveTo>
                  <a:cubicBezTo>
                    <a:pt x="1801" y="10"/>
                    <a:pt x="1790" y="10"/>
                    <a:pt x="1768" y="10"/>
                  </a:cubicBezTo>
                  <a:cubicBezTo>
                    <a:pt x="1766" y="10"/>
                    <a:pt x="1763" y="8"/>
                    <a:pt x="1763" y="5"/>
                  </a:cubicBezTo>
                  <a:cubicBezTo>
                    <a:pt x="1763" y="3"/>
                    <a:pt x="1765" y="0"/>
                    <a:pt x="1767" y="0"/>
                  </a:cubicBezTo>
                  <a:cubicBezTo>
                    <a:pt x="1789" y="0"/>
                    <a:pt x="1800" y="0"/>
                    <a:pt x="1822" y="1"/>
                  </a:cubicBezTo>
                  <a:cubicBezTo>
                    <a:pt x="1825" y="1"/>
                    <a:pt x="1827" y="3"/>
                    <a:pt x="1827" y="5"/>
                  </a:cubicBezTo>
                  <a:cubicBezTo>
                    <a:pt x="1828" y="8"/>
                    <a:pt x="1826" y="10"/>
                    <a:pt x="1823" y="10"/>
                  </a:cubicBezTo>
                  <a:close/>
                  <a:moveTo>
                    <a:pt x="1713" y="11"/>
                  </a:moveTo>
                  <a:cubicBezTo>
                    <a:pt x="1691" y="12"/>
                    <a:pt x="1680" y="13"/>
                    <a:pt x="1658" y="15"/>
                  </a:cubicBezTo>
                  <a:cubicBezTo>
                    <a:pt x="1655" y="15"/>
                    <a:pt x="1653" y="13"/>
                    <a:pt x="1653" y="10"/>
                  </a:cubicBezTo>
                  <a:cubicBezTo>
                    <a:pt x="1653" y="8"/>
                    <a:pt x="1655" y="5"/>
                    <a:pt x="1657" y="5"/>
                  </a:cubicBezTo>
                  <a:cubicBezTo>
                    <a:pt x="1679" y="4"/>
                    <a:pt x="1690" y="3"/>
                    <a:pt x="1712" y="2"/>
                  </a:cubicBezTo>
                  <a:cubicBezTo>
                    <a:pt x="1715" y="2"/>
                    <a:pt x="1717" y="4"/>
                    <a:pt x="1717" y="6"/>
                  </a:cubicBezTo>
                  <a:cubicBezTo>
                    <a:pt x="1717" y="9"/>
                    <a:pt x="1715" y="11"/>
                    <a:pt x="1713" y="11"/>
                  </a:cubicBezTo>
                  <a:close/>
                  <a:moveTo>
                    <a:pt x="1603" y="19"/>
                  </a:moveTo>
                  <a:cubicBezTo>
                    <a:pt x="1581" y="21"/>
                    <a:pt x="1570" y="23"/>
                    <a:pt x="1548" y="25"/>
                  </a:cubicBezTo>
                  <a:cubicBezTo>
                    <a:pt x="1545" y="26"/>
                    <a:pt x="1543" y="24"/>
                    <a:pt x="1543" y="21"/>
                  </a:cubicBezTo>
                  <a:cubicBezTo>
                    <a:pt x="1543" y="19"/>
                    <a:pt x="1545" y="16"/>
                    <a:pt x="1547" y="16"/>
                  </a:cubicBezTo>
                  <a:cubicBezTo>
                    <a:pt x="1569" y="13"/>
                    <a:pt x="1580" y="12"/>
                    <a:pt x="1602" y="10"/>
                  </a:cubicBezTo>
                  <a:cubicBezTo>
                    <a:pt x="1605" y="10"/>
                    <a:pt x="1607" y="12"/>
                    <a:pt x="1607" y="14"/>
                  </a:cubicBezTo>
                  <a:cubicBezTo>
                    <a:pt x="1607" y="17"/>
                    <a:pt x="1605" y="19"/>
                    <a:pt x="1603" y="19"/>
                  </a:cubicBezTo>
                  <a:close/>
                  <a:moveTo>
                    <a:pt x="1492" y="32"/>
                  </a:moveTo>
                  <a:cubicBezTo>
                    <a:pt x="1470" y="36"/>
                    <a:pt x="1459" y="37"/>
                    <a:pt x="1437" y="41"/>
                  </a:cubicBezTo>
                  <a:cubicBezTo>
                    <a:pt x="1435" y="41"/>
                    <a:pt x="1433" y="39"/>
                    <a:pt x="1433" y="37"/>
                  </a:cubicBezTo>
                  <a:cubicBezTo>
                    <a:pt x="1432" y="34"/>
                    <a:pt x="1434" y="32"/>
                    <a:pt x="1437" y="32"/>
                  </a:cubicBezTo>
                  <a:cubicBezTo>
                    <a:pt x="1459" y="28"/>
                    <a:pt x="1470" y="26"/>
                    <a:pt x="1492" y="23"/>
                  </a:cubicBezTo>
                  <a:cubicBezTo>
                    <a:pt x="1495" y="23"/>
                    <a:pt x="1497" y="25"/>
                    <a:pt x="1497" y="27"/>
                  </a:cubicBezTo>
                  <a:cubicBezTo>
                    <a:pt x="1497" y="30"/>
                    <a:pt x="1495" y="32"/>
                    <a:pt x="1492" y="32"/>
                  </a:cubicBezTo>
                  <a:close/>
                  <a:moveTo>
                    <a:pt x="1382" y="50"/>
                  </a:moveTo>
                  <a:cubicBezTo>
                    <a:pt x="1360" y="54"/>
                    <a:pt x="1349" y="56"/>
                    <a:pt x="1327" y="60"/>
                  </a:cubicBezTo>
                  <a:cubicBezTo>
                    <a:pt x="1324" y="60"/>
                    <a:pt x="1322" y="59"/>
                    <a:pt x="1322" y="56"/>
                  </a:cubicBezTo>
                  <a:cubicBezTo>
                    <a:pt x="1322" y="54"/>
                    <a:pt x="1324" y="51"/>
                    <a:pt x="1327" y="51"/>
                  </a:cubicBezTo>
                  <a:cubicBezTo>
                    <a:pt x="1349" y="47"/>
                    <a:pt x="1360" y="45"/>
                    <a:pt x="1382" y="41"/>
                  </a:cubicBezTo>
                  <a:cubicBezTo>
                    <a:pt x="1384" y="40"/>
                    <a:pt x="1386" y="42"/>
                    <a:pt x="1387" y="45"/>
                  </a:cubicBezTo>
                  <a:cubicBezTo>
                    <a:pt x="1387" y="47"/>
                    <a:pt x="1385" y="49"/>
                    <a:pt x="1382" y="50"/>
                  </a:cubicBezTo>
                  <a:close/>
                  <a:moveTo>
                    <a:pt x="1272" y="70"/>
                  </a:moveTo>
                  <a:cubicBezTo>
                    <a:pt x="1250" y="75"/>
                    <a:pt x="1239" y="77"/>
                    <a:pt x="1217" y="81"/>
                  </a:cubicBezTo>
                  <a:cubicBezTo>
                    <a:pt x="1214" y="82"/>
                    <a:pt x="1212" y="80"/>
                    <a:pt x="1212" y="78"/>
                  </a:cubicBezTo>
                  <a:cubicBezTo>
                    <a:pt x="1212" y="75"/>
                    <a:pt x="1214" y="73"/>
                    <a:pt x="1217" y="72"/>
                  </a:cubicBezTo>
                  <a:cubicBezTo>
                    <a:pt x="1239" y="68"/>
                    <a:pt x="1250" y="66"/>
                    <a:pt x="1272" y="61"/>
                  </a:cubicBezTo>
                  <a:cubicBezTo>
                    <a:pt x="1274" y="61"/>
                    <a:pt x="1276" y="62"/>
                    <a:pt x="1276" y="65"/>
                  </a:cubicBezTo>
                  <a:cubicBezTo>
                    <a:pt x="1276" y="67"/>
                    <a:pt x="1274" y="70"/>
                    <a:pt x="1272" y="70"/>
                  </a:cubicBezTo>
                  <a:close/>
                  <a:moveTo>
                    <a:pt x="1162" y="92"/>
                  </a:moveTo>
                  <a:cubicBezTo>
                    <a:pt x="1140" y="97"/>
                    <a:pt x="1129" y="99"/>
                    <a:pt x="1106" y="104"/>
                  </a:cubicBezTo>
                  <a:cubicBezTo>
                    <a:pt x="1104" y="104"/>
                    <a:pt x="1102" y="103"/>
                    <a:pt x="1102" y="100"/>
                  </a:cubicBezTo>
                  <a:cubicBezTo>
                    <a:pt x="1102" y="98"/>
                    <a:pt x="1104" y="95"/>
                    <a:pt x="1106" y="95"/>
                  </a:cubicBezTo>
                  <a:cubicBezTo>
                    <a:pt x="1129" y="90"/>
                    <a:pt x="1140" y="88"/>
                    <a:pt x="1162" y="84"/>
                  </a:cubicBezTo>
                  <a:cubicBezTo>
                    <a:pt x="1164" y="83"/>
                    <a:pt x="1166" y="85"/>
                    <a:pt x="1166" y="87"/>
                  </a:cubicBezTo>
                  <a:cubicBezTo>
                    <a:pt x="1166" y="90"/>
                    <a:pt x="1164" y="92"/>
                    <a:pt x="1162" y="92"/>
                  </a:cubicBezTo>
                  <a:close/>
                  <a:moveTo>
                    <a:pt x="1051" y="115"/>
                  </a:moveTo>
                  <a:cubicBezTo>
                    <a:pt x="1029" y="120"/>
                    <a:pt x="1018" y="122"/>
                    <a:pt x="996" y="126"/>
                  </a:cubicBezTo>
                  <a:cubicBezTo>
                    <a:pt x="994" y="127"/>
                    <a:pt x="992" y="125"/>
                    <a:pt x="992" y="123"/>
                  </a:cubicBezTo>
                  <a:cubicBezTo>
                    <a:pt x="992" y="120"/>
                    <a:pt x="994" y="118"/>
                    <a:pt x="996" y="117"/>
                  </a:cubicBezTo>
                  <a:cubicBezTo>
                    <a:pt x="1018" y="113"/>
                    <a:pt x="1029" y="111"/>
                    <a:pt x="1051" y="106"/>
                  </a:cubicBezTo>
                  <a:cubicBezTo>
                    <a:pt x="1054" y="106"/>
                    <a:pt x="1056" y="107"/>
                    <a:pt x="1056" y="110"/>
                  </a:cubicBezTo>
                  <a:cubicBezTo>
                    <a:pt x="1056" y="112"/>
                    <a:pt x="1054" y="115"/>
                    <a:pt x="1051" y="115"/>
                  </a:cubicBezTo>
                  <a:close/>
                  <a:moveTo>
                    <a:pt x="941" y="137"/>
                  </a:moveTo>
                  <a:cubicBezTo>
                    <a:pt x="919" y="141"/>
                    <a:pt x="908" y="143"/>
                    <a:pt x="886" y="147"/>
                  </a:cubicBezTo>
                  <a:cubicBezTo>
                    <a:pt x="883" y="148"/>
                    <a:pt x="881" y="146"/>
                    <a:pt x="882" y="144"/>
                  </a:cubicBezTo>
                  <a:cubicBezTo>
                    <a:pt x="882" y="141"/>
                    <a:pt x="884" y="139"/>
                    <a:pt x="886" y="139"/>
                  </a:cubicBezTo>
                  <a:cubicBezTo>
                    <a:pt x="908" y="135"/>
                    <a:pt x="919" y="132"/>
                    <a:pt x="941" y="128"/>
                  </a:cubicBezTo>
                  <a:cubicBezTo>
                    <a:pt x="944" y="128"/>
                    <a:pt x="946" y="129"/>
                    <a:pt x="946" y="132"/>
                  </a:cubicBezTo>
                  <a:cubicBezTo>
                    <a:pt x="946" y="134"/>
                    <a:pt x="944" y="136"/>
                    <a:pt x="941" y="137"/>
                  </a:cubicBezTo>
                  <a:close/>
                  <a:moveTo>
                    <a:pt x="831" y="157"/>
                  </a:moveTo>
                  <a:cubicBezTo>
                    <a:pt x="809" y="161"/>
                    <a:pt x="798" y="162"/>
                    <a:pt x="776" y="166"/>
                  </a:cubicBezTo>
                  <a:cubicBezTo>
                    <a:pt x="773" y="166"/>
                    <a:pt x="771" y="164"/>
                    <a:pt x="771" y="162"/>
                  </a:cubicBezTo>
                  <a:cubicBezTo>
                    <a:pt x="771" y="160"/>
                    <a:pt x="774" y="157"/>
                    <a:pt x="776" y="157"/>
                  </a:cubicBezTo>
                  <a:cubicBezTo>
                    <a:pt x="798" y="154"/>
                    <a:pt x="809" y="152"/>
                    <a:pt x="831" y="148"/>
                  </a:cubicBezTo>
                  <a:cubicBezTo>
                    <a:pt x="834" y="148"/>
                    <a:pt x="836" y="149"/>
                    <a:pt x="836" y="152"/>
                  </a:cubicBezTo>
                  <a:cubicBezTo>
                    <a:pt x="835" y="154"/>
                    <a:pt x="833" y="156"/>
                    <a:pt x="831" y="157"/>
                  </a:cubicBezTo>
                  <a:close/>
                  <a:moveTo>
                    <a:pt x="721" y="174"/>
                  </a:moveTo>
                  <a:cubicBezTo>
                    <a:pt x="699" y="176"/>
                    <a:pt x="687" y="178"/>
                    <a:pt x="665" y="180"/>
                  </a:cubicBezTo>
                  <a:cubicBezTo>
                    <a:pt x="663" y="181"/>
                    <a:pt x="661" y="179"/>
                    <a:pt x="661" y="177"/>
                  </a:cubicBezTo>
                  <a:cubicBezTo>
                    <a:pt x="661" y="174"/>
                    <a:pt x="663" y="172"/>
                    <a:pt x="666" y="172"/>
                  </a:cubicBezTo>
                  <a:cubicBezTo>
                    <a:pt x="688" y="169"/>
                    <a:pt x="699" y="168"/>
                    <a:pt x="721" y="165"/>
                  </a:cubicBezTo>
                  <a:cubicBezTo>
                    <a:pt x="723" y="165"/>
                    <a:pt x="725" y="166"/>
                    <a:pt x="725" y="169"/>
                  </a:cubicBezTo>
                  <a:cubicBezTo>
                    <a:pt x="725" y="171"/>
                    <a:pt x="723" y="173"/>
                    <a:pt x="721" y="174"/>
                  </a:cubicBezTo>
                  <a:close/>
                  <a:moveTo>
                    <a:pt x="610" y="186"/>
                  </a:moveTo>
                  <a:cubicBezTo>
                    <a:pt x="588" y="188"/>
                    <a:pt x="577" y="189"/>
                    <a:pt x="555" y="190"/>
                  </a:cubicBezTo>
                  <a:cubicBezTo>
                    <a:pt x="553" y="190"/>
                    <a:pt x="551" y="188"/>
                    <a:pt x="551" y="186"/>
                  </a:cubicBezTo>
                  <a:cubicBezTo>
                    <a:pt x="551" y="184"/>
                    <a:pt x="553" y="182"/>
                    <a:pt x="556" y="182"/>
                  </a:cubicBezTo>
                  <a:cubicBezTo>
                    <a:pt x="578" y="180"/>
                    <a:pt x="589" y="179"/>
                    <a:pt x="611" y="177"/>
                  </a:cubicBezTo>
                  <a:cubicBezTo>
                    <a:pt x="613" y="177"/>
                    <a:pt x="615" y="179"/>
                    <a:pt x="615" y="181"/>
                  </a:cubicBezTo>
                  <a:cubicBezTo>
                    <a:pt x="615" y="184"/>
                    <a:pt x="613" y="186"/>
                    <a:pt x="610" y="186"/>
                  </a:cubicBezTo>
                  <a:close/>
                  <a:moveTo>
                    <a:pt x="500" y="192"/>
                  </a:moveTo>
                  <a:cubicBezTo>
                    <a:pt x="478" y="193"/>
                    <a:pt x="467" y="193"/>
                    <a:pt x="445" y="193"/>
                  </a:cubicBezTo>
                  <a:cubicBezTo>
                    <a:pt x="442" y="193"/>
                    <a:pt x="440" y="191"/>
                    <a:pt x="441" y="189"/>
                  </a:cubicBezTo>
                  <a:cubicBezTo>
                    <a:pt x="441" y="187"/>
                    <a:pt x="443" y="185"/>
                    <a:pt x="446" y="185"/>
                  </a:cubicBezTo>
                  <a:cubicBezTo>
                    <a:pt x="468" y="185"/>
                    <a:pt x="479" y="185"/>
                    <a:pt x="501" y="184"/>
                  </a:cubicBezTo>
                  <a:cubicBezTo>
                    <a:pt x="503" y="184"/>
                    <a:pt x="505" y="186"/>
                    <a:pt x="505" y="188"/>
                  </a:cubicBezTo>
                  <a:cubicBezTo>
                    <a:pt x="505" y="190"/>
                    <a:pt x="503" y="192"/>
                    <a:pt x="500" y="192"/>
                  </a:cubicBezTo>
                  <a:close/>
                  <a:moveTo>
                    <a:pt x="390" y="192"/>
                  </a:moveTo>
                  <a:cubicBezTo>
                    <a:pt x="368" y="191"/>
                    <a:pt x="357" y="191"/>
                    <a:pt x="335" y="189"/>
                  </a:cubicBezTo>
                  <a:cubicBezTo>
                    <a:pt x="332" y="189"/>
                    <a:pt x="330" y="187"/>
                    <a:pt x="330" y="185"/>
                  </a:cubicBezTo>
                  <a:cubicBezTo>
                    <a:pt x="331" y="182"/>
                    <a:pt x="333" y="181"/>
                    <a:pt x="335" y="181"/>
                  </a:cubicBezTo>
                  <a:cubicBezTo>
                    <a:pt x="357" y="183"/>
                    <a:pt x="369" y="183"/>
                    <a:pt x="391" y="184"/>
                  </a:cubicBezTo>
                  <a:cubicBezTo>
                    <a:pt x="393" y="184"/>
                    <a:pt x="395" y="186"/>
                    <a:pt x="395" y="188"/>
                  </a:cubicBezTo>
                  <a:cubicBezTo>
                    <a:pt x="395" y="191"/>
                    <a:pt x="392" y="192"/>
                    <a:pt x="390" y="192"/>
                  </a:cubicBezTo>
                  <a:close/>
                  <a:moveTo>
                    <a:pt x="280" y="184"/>
                  </a:moveTo>
                  <a:cubicBezTo>
                    <a:pt x="257" y="181"/>
                    <a:pt x="246" y="180"/>
                    <a:pt x="224" y="176"/>
                  </a:cubicBezTo>
                  <a:cubicBezTo>
                    <a:pt x="222" y="176"/>
                    <a:pt x="220" y="174"/>
                    <a:pt x="220" y="171"/>
                  </a:cubicBezTo>
                  <a:cubicBezTo>
                    <a:pt x="221" y="169"/>
                    <a:pt x="223" y="168"/>
                    <a:pt x="225" y="168"/>
                  </a:cubicBezTo>
                  <a:cubicBezTo>
                    <a:pt x="247" y="172"/>
                    <a:pt x="258" y="173"/>
                    <a:pt x="280" y="176"/>
                  </a:cubicBezTo>
                  <a:cubicBezTo>
                    <a:pt x="283" y="176"/>
                    <a:pt x="285" y="178"/>
                    <a:pt x="285" y="180"/>
                  </a:cubicBezTo>
                  <a:cubicBezTo>
                    <a:pt x="284" y="183"/>
                    <a:pt x="282" y="184"/>
                    <a:pt x="280" y="184"/>
                  </a:cubicBezTo>
                  <a:close/>
                  <a:moveTo>
                    <a:pt x="169" y="166"/>
                  </a:moveTo>
                  <a:cubicBezTo>
                    <a:pt x="147" y="162"/>
                    <a:pt x="136" y="159"/>
                    <a:pt x="114" y="153"/>
                  </a:cubicBezTo>
                  <a:cubicBezTo>
                    <a:pt x="112" y="153"/>
                    <a:pt x="110" y="150"/>
                    <a:pt x="110" y="148"/>
                  </a:cubicBezTo>
                  <a:cubicBezTo>
                    <a:pt x="110" y="146"/>
                    <a:pt x="113" y="145"/>
                    <a:pt x="115" y="146"/>
                  </a:cubicBezTo>
                  <a:cubicBezTo>
                    <a:pt x="137" y="151"/>
                    <a:pt x="148" y="154"/>
                    <a:pt x="170" y="158"/>
                  </a:cubicBezTo>
                  <a:cubicBezTo>
                    <a:pt x="173" y="159"/>
                    <a:pt x="175" y="161"/>
                    <a:pt x="174" y="163"/>
                  </a:cubicBezTo>
                  <a:cubicBezTo>
                    <a:pt x="174" y="165"/>
                    <a:pt x="172" y="167"/>
                    <a:pt x="169" y="166"/>
                  </a:cubicBezTo>
                  <a:close/>
                  <a:moveTo>
                    <a:pt x="59" y="138"/>
                  </a:moveTo>
                  <a:cubicBezTo>
                    <a:pt x="37" y="131"/>
                    <a:pt x="26" y="127"/>
                    <a:pt x="4" y="119"/>
                  </a:cubicBezTo>
                  <a:cubicBezTo>
                    <a:pt x="1" y="118"/>
                    <a:pt x="0" y="116"/>
                    <a:pt x="0" y="114"/>
                  </a:cubicBezTo>
                  <a:cubicBezTo>
                    <a:pt x="0" y="112"/>
                    <a:pt x="2" y="111"/>
                    <a:pt x="5" y="112"/>
                  </a:cubicBezTo>
                  <a:cubicBezTo>
                    <a:pt x="27" y="120"/>
                    <a:pt x="38" y="123"/>
                    <a:pt x="60" y="130"/>
                  </a:cubicBezTo>
                  <a:cubicBezTo>
                    <a:pt x="63" y="131"/>
                    <a:pt x="64" y="133"/>
                    <a:pt x="64" y="135"/>
                  </a:cubicBezTo>
                  <a:cubicBezTo>
                    <a:pt x="64" y="137"/>
                    <a:pt x="62" y="139"/>
                    <a:pt x="59" y="138"/>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0" name="Freeform 36"/>
            <p:cNvSpPr/>
            <p:nvPr/>
          </p:nvSpPr>
          <p:spPr bwMode="auto">
            <a:xfrm>
              <a:off x="7831274" y="5260928"/>
              <a:ext cx="833438" cy="6350"/>
            </a:xfrm>
            <a:custGeom>
              <a:avLst/>
              <a:gdLst>
                <a:gd name="T0" fmla="*/ 524 w 525"/>
                <a:gd name="T1" fmla="*/ 2 h 4"/>
                <a:gd name="T2" fmla="*/ 0 w 525"/>
                <a:gd name="T3" fmla="*/ 4 h 4"/>
                <a:gd name="T4" fmla="*/ 1 w 525"/>
                <a:gd name="T5" fmla="*/ 2 h 4"/>
                <a:gd name="T6" fmla="*/ 525 w 525"/>
                <a:gd name="T7" fmla="*/ 0 h 4"/>
                <a:gd name="T8" fmla="*/ 524 w 525"/>
                <a:gd name="T9" fmla="*/ 2 h 4"/>
              </a:gdLst>
              <a:ahLst/>
              <a:cxnLst>
                <a:cxn ang="0">
                  <a:pos x="T0" y="T1"/>
                </a:cxn>
                <a:cxn ang="0">
                  <a:pos x="T2" y="T3"/>
                </a:cxn>
                <a:cxn ang="0">
                  <a:pos x="T4" y="T5"/>
                </a:cxn>
                <a:cxn ang="0">
                  <a:pos x="T6" y="T7"/>
                </a:cxn>
                <a:cxn ang="0">
                  <a:pos x="T8" y="T9"/>
                </a:cxn>
              </a:cxnLst>
              <a:rect l="0" t="0" r="r" b="b"/>
              <a:pathLst>
                <a:path w="525" h="4">
                  <a:moveTo>
                    <a:pt x="524" y="2"/>
                  </a:moveTo>
                  <a:lnTo>
                    <a:pt x="0" y="4"/>
                  </a:lnTo>
                  <a:lnTo>
                    <a:pt x="1" y="2"/>
                  </a:lnTo>
                  <a:lnTo>
                    <a:pt x="525" y="0"/>
                  </a:lnTo>
                  <a:lnTo>
                    <a:pt x="524" y="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2" name="Freeform 37"/>
            <p:cNvSpPr/>
            <p:nvPr/>
          </p:nvSpPr>
          <p:spPr bwMode="auto">
            <a:xfrm>
              <a:off x="7936049" y="5824490"/>
              <a:ext cx="739775" cy="260350"/>
            </a:xfrm>
            <a:custGeom>
              <a:avLst/>
              <a:gdLst>
                <a:gd name="T0" fmla="*/ 1 w 466"/>
                <a:gd name="T1" fmla="*/ 164 h 164"/>
                <a:gd name="T2" fmla="*/ 0 w 466"/>
                <a:gd name="T3" fmla="*/ 161 h 164"/>
                <a:gd name="T4" fmla="*/ 466 w 466"/>
                <a:gd name="T5" fmla="*/ 0 h 164"/>
                <a:gd name="T6" fmla="*/ 466 w 466"/>
                <a:gd name="T7" fmla="*/ 3 h 164"/>
                <a:gd name="T8" fmla="*/ 1 w 466"/>
                <a:gd name="T9" fmla="*/ 164 h 164"/>
              </a:gdLst>
              <a:ahLst/>
              <a:cxnLst>
                <a:cxn ang="0">
                  <a:pos x="T0" y="T1"/>
                </a:cxn>
                <a:cxn ang="0">
                  <a:pos x="T2" y="T3"/>
                </a:cxn>
                <a:cxn ang="0">
                  <a:pos x="T4" y="T5"/>
                </a:cxn>
                <a:cxn ang="0">
                  <a:pos x="T6" y="T7"/>
                </a:cxn>
                <a:cxn ang="0">
                  <a:pos x="T8" y="T9"/>
                </a:cxn>
              </a:cxnLst>
              <a:rect l="0" t="0" r="r" b="b"/>
              <a:pathLst>
                <a:path w="466" h="164">
                  <a:moveTo>
                    <a:pt x="1" y="164"/>
                  </a:moveTo>
                  <a:lnTo>
                    <a:pt x="0" y="161"/>
                  </a:lnTo>
                  <a:lnTo>
                    <a:pt x="466" y="0"/>
                  </a:lnTo>
                  <a:lnTo>
                    <a:pt x="466" y="3"/>
                  </a:lnTo>
                  <a:lnTo>
                    <a:pt x="1" y="164"/>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3" name="Freeform 38"/>
            <p:cNvSpPr/>
            <p:nvPr/>
          </p:nvSpPr>
          <p:spPr bwMode="auto">
            <a:xfrm>
              <a:off x="8998087" y="3571828"/>
              <a:ext cx="393700" cy="393700"/>
            </a:xfrm>
            <a:custGeom>
              <a:avLst/>
              <a:gdLst>
                <a:gd name="T0" fmla="*/ 353 w 365"/>
                <a:gd name="T1" fmla="*/ 205 h 365"/>
                <a:gd name="T2" fmla="*/ 160 w 365"/>
                <a:gd name="T3" fmla="*/ 353 h 365"/>
                <a:gd name="T4" fmla="*/ 12 w 365"/>
                <a:gd name="T5" fmla="*/ 161 h 365"/>
                <a:gd name="T6" fmla="*/ 204 w 365"/>
                <a:gd name="T7" fmla="*/ 12 h 365"/>
                <a:gd name="T8" fmla="*/ 353 w 365"/>
                <a:gd name="T9" fmla="*/ 205 h 365"/>
              </a:gdLst>
              <a:ahLst/>
              <a:cxnLst>
                <a:cxn ang="0">
                  <a:pos x="T0" y="T1"/>
                </a:cxn>
                <a:cxn ang="0">
                  <a:pos x="T2" y="T3"/>
                </a:cxn>
                <a:cxn ang="0">
                  <a:pos x="T4" y="T5"/>
                </a:cxn>
                <a:cxn ang="0">
                  <a:pos x="T6" y="T7"/>
                </a:cxn>
                <a:cxn ang="0">
                  <a:pos x="T8" y="T9"/>
                </a:cxn>
              </a:cxnLst>
              <a:rect l="0" t="0" r="r" b="b"/>
              <a:pathLst>
                <a:path w="365" h="365">
                  <a:moveTo>
                    <a:pt x="353" y="205"/>
                  </a:moveTo>
                  <a:cubicBezTo>
                    <a:pt x="341" y="299"/>
                    <a:pt x="255" y="365"/>
                    <a:pt x="160" y="353"/>
                  </a:cubicBezTo>
                  <a:cubicBezTo>
                    <a:pt x="66" y="341"/>
                    <a:pt x="0" y="255"/>
                    <a:pt x="12" y="161"/>
                  </a:cubicBezTo>
                  <a:cubicBezTo>
                    <a:pt x="24" y="66"/>
                    <a:pt x="110" y="0"/>
                    <a:pt x="204" y="12"/>
                  </a:cubicBezTo>
                  <a:cubicBezTo>
                    <a:pt x="299" y="24"/>
                    <a:pt x="365" y="110"/>
                    <a:pt x="353"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4" name="Freeform 39"/>
            <p:cNvSpPr/>
            <p:nvPr/>
          </p:nvSpPr>
          <p:spPr bwMode="auto">
            <a:xfrm>
              <a:off x="9494974" y="3067003"/>
              <a:ext cx="279400" cy="279400"/>
            </a:xfrm>
            <a:custGeom>
              <a:avLst/>
              <a:gdLst>
                <a:gd name="T0" fmla="*/ 250 w 259"/>
                <a:gd name="T1" fmla="*/ 145 h 259"/>
                <a:gd name="T2" fmla="*/ 114 w 259"/>
                <a:gd name="T3" fmla="*/ 251 h 259"/>
                <a:gd name="T4" fmla="*/ 8 w 259"/>
                <a:gd name="T5" fmla="*/ 114 h 259"/>
                <a:gd name="T6" fmla="*/ 145 w 259"/>
                <a:gd name="T7" fmla="*/ 9 h 259"/>
                <a:gd name="T8" fmla="*/ 250 w 259"/>
                <a:gd name="T9" fmla="*/ 145 h 259"/>
              </a:gdLst>
              <a:ahLst/>
              <a:cxnLst>
                <a:cxn ang="0">
                  <a:pos x="T0" y="T1"/>
                </a:cxn>
                <a:cxn ang="0">
                  <a:pos x="T2" y="T3"/>
                </a:cxn>
                <a:cxn ang="0">
                  <a:pos x="T4" y="T5"/>
                </a:cxn>
                <a:cxn ang="0">
                  <a:pos x="T6" y="T7"/>
                </a:cxn>
                <a:cxn ang="0">
                  <a:pos x="T8" y="T9"/>
                </a:cxn>
              </a:cxnLst>
              <a:rect l="0" t="0" r="r" b="b"/>
              <a:pathLst>
                <a:path w="259" h="259">
                  <a:moveTo>
                    <a:pt x="250" y="145"/>
                  </a:moveTo>
                  <a:cubicBezTo>
                    <a:pt x="241" y="212"/>
                    <a:pt x="180" y="259"/>
                    <a:pt x="114" y="251"/>
                  </a:cubicBezTo>
                  <a:cubicBezTo>
                    <a:pt x="47" y="242"/>
                    <a:pt x="0" y="181"/>
                    <a:pt x="8" y="114"/>
                  </a:cubicBezTo>
                  <a:cubicBezTo>
                    <a:pt x="17" y="48"/>
                    <a:pt x="78" y="0"/>
                    <a:pt x="145" y="9"/>
                  </a:cubicBezTo>
                  <a:cubicBezTo>
                    <a:pt x="211" y="18"/>
                    <a:pt x="259" y="79"/>
                    <a:pt x="250" y="14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5" name="Freeform 40"/>
            <p:cNvSpPr/>
            <p:nvPr/>
          </p:nvSpPr>
          <p:spPr bwMode="auto">
            <a:xfrm>
              <a:off x="10328412" y="2144665"/>
              <a:ext cx="433388" cy="433388"/>
            </a:xfrm>
            <a:custGeom>
              <a:avLst/>
              <a:gdLst>
                <a:gd name="T0" fmla="*/ 388 w 401"/>
                <a:gd name="T1" fmla="*/ 225 h 402"/>
                <a:gd name="T2" fmla="*/ 177 w 401"/>
                <a:gd name="T3" fmla="*/ 388 h 402"/>
                <a:gd name="T4" fmla="*/ 13 w 401"/>
                <a:gd name="T5" fmla="*/ 177 h 402"/>
                <a:gd name="T6" fmla="*/ 225 w 401"/>
                <a:gd name="T7" fmla="*/ 14 h 402"/>
                <a:gd name="T8" fmla="*/ 388 w 401"/>
                <a:gd name="T9" fmla="*/ 225 h 402"/>
              </a:gdLst>
              <a:ahLst/>
              <a:cxnLst>
                <a:cxn ang="0">
                  <a:pos x="T0" y="T1"/>
                </a:cxn>
                <a:cxn ang="0">
                  <a:pos x="T2" y="T3"/>
                </a:cxn>
                <a:cxn ang="0">
                  <a:pos x="T4" y="T5"/>
                </a:cxn>
                <a:cxn ang="0">
                  <a:pos x="T6" y="T7"/>
                </a:cxn>
                <a:cxn ang="0">
                  <a:pos x="T8" y="T9"/>
                </a:cxn>
              </a:cxnLst>
              <a:rect l="0" t="0" r="r" b="b"/>
              <a:pathLst>
                <a:path w="401" h="402">
                  <a:moveTo>
                    <a:pt x="388" y="225"/>
                  </a:moveTo>
                  <a:cubicBezTo>
                    <a:pt x="375" y="329"/>
                    <a:pt x="280" y="402"/>
                    <a:pt x="177" y="388"/>
                  </a:cubicBezTo>
                  <a:cubicBezTo>
                    <a:pt x="73" y="375"/>
                    <a:pt x="0" y="280"/>
                    <a:pt x="13" y="177"/>
                  </a:cubicBezTo>
                  <a:cubicBezTo>
                    <a:pt x="27" y="73"/>
                    <a:pt x="121" y="0"/>
                    <a:pt x="225" y="14"/>
                  </a:cubicBezTo>
                  <a:cubicBezTo>
                    <a:pt x="328" y="27"/>
                    <a:pt x="401" y="122"/>
                    <a:pt x="388" y="22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6" name="Freeform 41"/>
            <p:cNvSpPr/>
            <p:nvPr/>
          </p:nvSpPr>
          <p:spPr bwMode="auto">
            <a:xfrm>
              <a:off x="10204587" y="3260678"/>
              <a:ext cx="157163" cy="157163"/>
            </a:xfrm>
            <a:custGeom>
              <a:avLst/>
              <a:gdLst>
                <a:gd name="T0" fmla="*/ 141 w 146"/>
                <a:gd name="T1" fmla="*/ 82 h 146"/>
                <a:gd name="T2" fmla="*/ 65 w 146"/>
                <a:gd name="T3" fmla="*/ 141 h 146"/>
                <a:gd name="T4" fmla="*/ 5 w 146"/>
                <a:gd name="T5" fmla="*/ 64 h 146"/>
                <a:gd name="T6" fmla="*/ 82 w 146"/>
                <a:gd name="T7" fmla="*/ 5 h 146"/>
                <a:gd name="T8" fmla="*/ 141 w 146"/>
                <a:gd name="T9" fmla="*/ 82 h 146"/>
              </a:gdLst>
              <a:ahLst/>
              <a:cxnLst>
                <a:cxn ang="0">
                  <a:pos x="T0" y="T1"/>
                </a:cxn>
                <a:cxn ang="0">
                  <a:pos x="T2" y="T3"/>
                </a:cxn>
                <a:cxn ang="0">
                  <a:pos x="T4" y="T5"/>
                </a:cxn>
                <a:cxn ang="0">
                  <a:pos x="T6" y="T7"/>
                </a:cxn>
                <a:cxn ang="0">
                  <a:pos x="T8" y="T9"/>
                </a:cxn>
              </a:cxnLst>
              <a:rect l="0" t="0" r="r" b="b"/>
              <a:pathLst>
                <a:path w="146" h="146">
                  <a:moveTo>
                    <a:pt x="141" y="82"/>
                  </a:moveTo>
                  <a:cubicBezTo>
                    <a:pt x="137" y="119"/>
                    <a:pt x="102" y="146"/>
                    <a:pt x="65" y="141"/>
                  </a:cubicBezTo>
                  <a:cubicBezTo>
                    <a:pt x="27" y="136"/>
                    <a:pt x="0" y="102"/>
                    <a:pt x="5" y="64"/>
                  </a:cubicBezTo>
                  <a:cubicBezTo>
                    <a:pt x="10" y="27"/>
                    <a:pt x="44" y="0"/>
                    <a:pt x="82" y="5"/>
                  </a:cubicBezTo>
                  <a:cubicBezTo>
                    <a:pt x="120" y="10"/>
                    <a:pt x="146" y="44"/>
                    <a:pt x="141" y="82"/>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7" name="Freeform 42"/>
            <p:cNvSpPr/>
            <p:nvPr/>
          </p:nvSpPr>
          <p:spPr bwMode="auto">
            <a:xfrm>
              <a:off x="9315587" y="3914728"/>
              <a:ext cx="231775" cy="230188"/>
            </a:xfrm>
            <a:custGeom>
              <a:avLst/>
              <a:gdLst>
                <a:gd name="T0" fmla="*/ 207 w 214"/>
                <a:gd name="T1" fmla="*/ 120 h 214"/>
                <a:gd name="T2" fmla="*/ 94 w 214"/>
                <a:gd name="T3" fmla="*/ 207 h 214"/>
                <a:gd name="T4" fmla="*/ 7 w 214"/>
                <a:gd name="T5" fmla="*/ 94 h 214"/>
                <a:gd name="T6" fmla="*/ 120 w 214"/>
                <a:gd name="T7" fmla="*/ 7 h 214"/>
                <a:gd name="T8" fmla="*/ 207 w 214"/>
                <a:gd name="T9" fmla="*/ 120 h 214"/>
              </a:gdLst>
              <a:ahLst/>
              <a:cxnLst>
                <a:cxn ang="0">
                  <a:pos x="T0" y="T1"/>
                </a:cxn>
                <a:cxn ang="0">
                  <a:pos x="T2" y="T3"/>
                </a:cxn>
                <a:cxn ang="0">
                  <a:pos x="T4" y="T5"/>
                </a:cxn>
                <a:cxn ang="0">
                  <a:pos x="T6" y="T7"/>
                </a:cxn>
                <a:cxn ang="0">
                  <a:pos x="T8" y="T9"/>
                </a:cxn>
              </a:cxnLst>
              <a:rect l="0" t="0" r="r" b="b"/>
              <a:pathLst>
                <a:path w="214" h="214">
                  <a:moveTo>
                    <a:pt x="207" y="120"/>
                  </a:moveTo>
                  <a:cubicBezTo>
                    <a:pt x="200" y="175"/>
                    <a:pt x="150" y="214"/>
                    <a:pt x="94" y="207"/>
                  </a:cubicBezTo>
                  <a:cubicBezTo>
                    <a:pt x="39" y="200"/>
                    <a:pt x="0" y="149"/>
                    <a:pt x="7" y="94"/>
                  </a:cubicBezTo>
                  <a:cubicBezTo>
                    <a:pt x="14" y="39"/>
                    <a:pt x="65" y="0"/>
                    <a:pt x="120" y="7"/>
                  </a:cubicBezTo>
                  <a:cubicBezTo>
                    <a:pt x="175" y="14"/>
                    <a:pt x="214" y="64"/>
                    <a:pt x="207" y="12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8" name="Freeform 43"/>
            <p:cNvSpPr/>
            <p:nvPr/>
          </p:nvSpPr>
          <p:spPr bwMode="auto">
            <a:xfrm>
              <a:off x="8774249" y="3505153"/>
              <a:ext cx="231775" cy="231775"/>
            </a:xfrm>
            <a:custGeom>
              <a:avLst/>
              <a:gdLst>
                <a:gd name="T0" fmla="*/ 208 w 215"/>
                <a:gd name="T1" fmla="*/ 120 h 214"/>
                <a:gd name="T2" fmla="*/ 95 w 215"/>
                <a:gd name="T3" fmla="*/ 207 h 214"/>
                <a:gd name="T4" fmla="*/ 8 w 215"/>
                <a:gd name="T5" fmla="*/ 94 h 214"/>
                <a:gd name="T6" fmla="*/ 120 w 215"/>
                <a:gd name="T7" fmla="*/ 7 h 214"/>
                <a:gd name="T8" fmla="*/ 208 w 215"/>
                <a:gd name="T9" fmla="*/ 120 h 214"/>
              </a:gdLst>
              <a:ahLst/>
              <a:cxnLst>
                <a:cxn ang="0">
                  <a:pos x="T0" y="T1"/>
                </a:cxn>
                <a:cxn ang="0">
                  <a:pos x="T2" y="T3"/>
                </a:cxn>
                <a:cxn ang="0">
                  <a:pos x="T4" y="T5"/>
                </a:cxn>
                <a:cxn ang="0">
                  <a:pos x="T6" y="T7"/>
                </a:cxn>
                <a:cxn ang="0">
                  <a:pos x="T8" y="T9"/>
                </a:cxn>
              </a:cxnLst>
              <a:rect l="0" t="0" r="r" b="b"/>
              <a:pathLst>
                <a:path w="215" h="214">
                  <a:moveTo>
                    <a:pt x="208" y="120"/>
                  </a:moveTo>
                  <a:cubicBezTo>
                    <a:pt x="201" y="175"/>
                    <a:pt x="150" y="214"/>
                    <a:pt x="95" y="207"/>
                  </a:cubicBezTo>
                  <a:cubicBezTo>
                    <a:pt x="39" y="200"/>
                    <a:pt x="0" y="149"/>
                    <a:pt x="8" y="94"/>
                  </a:cubicBezTo>
                  <a:cubicBezTo>
                    <a:pt x="15" y="39"/>
                    <a:pt x="65" y="0"/>
                    <a:pt x="120" y="7"/>
                  </a:cubicBezTo>
                  <a:cubicBezTo>
                    <a:pt x="176" y="14"/>
                    <a:pt x="215" y="64"/>
                    <a:pt x="208" y="12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9" name="Freeform 44"/>
            <p:cNvSpPr/>
            <p:nvPr/>
          </p:nvSpPr>
          <p:spPr bwMode="auto">
            <a:xfrm>
              <a:off x="9918837" y="3743278"/>
              <a:ext cx="185738" cy="185738"/>
            </a:xfrm>
            <a:custGeom>
              <a:avLst/>
              <a:gdLst>
                <a:gd name="T0" fmla="*/ 166 w 172"/>
                <a:gd name="T1" fmla="*/ 96 h 172"/>
                <a:gd name="T2" fmla="*/ 76 w 172"/>
                <a:gd name="T3" fmla="*/ 166 h 172"/>
                <a:gd name="T4" fmla="*/ 6 w 172"/>
                <a:gd name="T5" fmla="*/ 75 h 172"/>
                <a:gd name="T6" fmla="*/ 96 w 172"/>
                <a:gd name="T7" fmla="*/ 5 h 172"/>
                <a:gd name="T8" fmla="*/ 166 w 172"/>
                <a:gd name="T9" fmla="*/ 96 h 172"/>
              </a:gdLst>
              <a:ahLst/>
              <a:cxnLst>
                <a:cxn ang="0">
                  <a:pos x="T0" y="T1"/>
                </a:cxn>
                <a:cxn ang="0">
                  <a:pos x="T2" y="T3"/>
                </a:cxn>
                <a:cxn ang="0">
                  <a:pos x="T4" y="T5"/>
                </a:cxn>
                <a:cxn ang="0">
                  <a:pos x="T6" y="T7"/>
                </a:cxn>
                <a:cxn ang="0">
                  <a:pos x="T8" y="T9"/>
                </a:cxn>
              </a:cxnLst>
              <a:rect l="0" t="0" r="r" b="b"/>
              <a:pathLst>
                <a:path w="172" h="172">
                  <a:moveTo>
                    <a:pt x="166" y="96"/>
                  </a:moveTo>
                  <a:cubicBezTo>
                    <a:pt x="161" y="140"/>
                    <a:pt x="120" y="172"/>
                    <a:pt x="76" y="166"/>
                  </a:cubicBezTo>
                  <a:cubicBezTo>
                    <a:pt x="31" y="160"/>
                    <a:pt x="0" y="120"/>
                    <a:pt x="6" y="75"/>
                  </a:cubicBezTo>
                  <a:cubicBezTo>
                    <a:pt x="11" y="31"/>
                    <a:pt x="52" y="0"/>
                    <a:pt x="96" y="5"/>
                  </a:cubicBezTo>
                  <a:cubicBezTo>
                    <a:pt x="141" y="11"/>
                    <a:pt x="172" y="52"/>
                    <a:pt x="166" y="96"/>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0" name="Freeform 45"/>
            <p:cNvSpPr/>
            <p:nvPr/>
          </p:nvSpPr>
          <p:spPr bwMode="auto">
            <a:xfrm>
              <a:off x="9404487" y="3662315"/>
              <a:ext cx="217488" cy="217488"/>
            </a:xfrm>
            <a:custGeom>
              <a:avLst/>
              <a:gdLst>
                <a:gd name="T0" fmla="*/ 195 w 201"/>
                <a:gd name="T1" fmla="*/ 113 h 202"/>
                <a:gd name="T2" fmla="*/ 88 w 201"/>
                <a:gd name="T3" fmla="*/ 195 h 202"/>
                <a:gd name="T4" fmla="*/ 6 w 201"/>
                <a:gd name="T5" fmla="*/ 89 h 202"/>
                <a:gd name="T6" fmla="*/ 113 w 201"/>
                <a:gd name="T7" fmla="*/ 7 h 202"/>
                <a:gd name="T8" fmla="*/ 195 w 201"/>
                <a:gd name="T9" fmla="*/ 113 h 202"/>
              </a:gdLst>
              <a:ahLst/>
              <a:cxnLst>
                <a:cxn ang="0">
                  <a:pos x="T0" y="T1"/>
                </a:cxn>
                <a:cxn ang="0">
                  <a:pos x="T2" y="T3"/>
                </a:cxn>
                <a:cxn ang="0">
                  <a:pos x="T4" y="T5"/>
                </a:cxn>
                <a:cxn ang="0">
                  <a:pos x="T6" y="T7"/>
                </a:cxn>
                <a:cxn ang="0">
                  <a:pos x="T8" y="T9"/>
                </a:cxn>
              </a:cxnLst>
              <a:rect l="0" t="0" r="r" b="b"/>
              <a:pathLst>
                <a:path w="201" h="202">
                  <a:moveTo>
                    <a:pt x="195" y="113"/>
                  </a:moveTo>
                  <a:cubicBezTo>
                    <a:pt x="188" y="165"/>
                    <a:pt x="140" y="202"/>
                    <a:pt x="88" y="195"/>
                  </a:cubicBezTo>
                  <a:cubicBezTo>
                    <a:pt x="36" y="188"/>
                    <a:pt x="0" y="141"/>
                    <a:pt x="6" y="89"/>
                  </a:cubicBezTo>
                  <a:cubicBezTo>
                    <a:pt x="13" y="37"/>
                    <a:pt x="61" y="0"/>
                    <a:pt x="113" y="7"/>
                  </a:cubicBezTo>
                  <a:cubicBezTo>
                    <a:pt x="165" y="13"/>
                    <a:pt x="201" y="61"/>
                    <a:pt x="195" y="113"/>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1" name="Freeform 46"/>
            <p:cNvSpPr/>
            <p:nvPr/>
          </p:nvSpPr>
          <p:spPr bwMode="auto">
            <a:xfrm>
              <a:off x="9582287" y="3770265"/>
              <a:ext cx="280988" cy="284163"/>
            </a:xfrm>
            <a:custGeom>
              <a:avLst/>
              <a:gdLst>
                <a:gd name="T0" fmla="*/ 253 w 261"/>
                <a:gd name="T1" fmla="*/ 146 h 262"/>
                <a:gd name="T2" fmla="*/ 115 w 261"/>
                <a:gd name="T3" fmla="*/ 253 h 262"/>
                <a:gd name="T4" fmla="*/ 8 w 261"/>
                <a:gd name="T5" fmla="*/ 115 h 262"/>
                <a:gd name="T6" fmla="*/ 146 w 261"/>
                <a:gd name="T7" fmla="*/ 8 h 262"/>
                <a:gd name="T8" fmla="*/ 253 w 261"/>
                <a:gd name="T9" fmla="*/ 146 h 262"/>
              </a:gdLst>
              <a:ahLst/>
              <a:cxnLst>
                <a:cxn ang="0">
                  <a:pos x="T0" y="T1"/>
                </a:cxn>
                <a:cxn ang="0">
                  <a:pos x="T2" y="T3"/>
                </a:cxn>
                <a:cxn ang="0">
                  <a:pos x="T4" y="T5"/>
                </a:cxn>
                <a:cxn ang="0">
                  <a:pos x="T6" y="T7"/>
                </a:cxn>
                <a:cxn ang="0">
                  <a:pos x="T8" y="T9"/>
                </a:cxn>
              </a:cxnLst>
              <a:rect l="0" t="0" r="r" b="b"/>
              <a:pathLst>
                <a:path w="261" h="262">
                  <a:moveTo>
                    <a:pt x="253" y="146"/>
                  </a:moveTo>
                  <a:cubicBezTo>
                    <a:pt x="244" y="214"/>
                    <a:pt x="182" y="262"/>
                    <a:pt x="115" y="253"/>
                  </a:cubicBezTo>
                  <a:cubicBezTo>
                    <a:pt x="47" y="244"/>
                    <a:pt x="0" y="182"/>
                    <a:pt x="8" y="115"/>
                  </a:cubicBezTo>
                  <a:cubicBezTo>
                    <a:pt x="17" y="47"/>
                    <a:pt x="79" y="0"/>
                    <a:pt x="146" y="8"/>
                  </a:cubicBezTo>
                  <a:cubicBezTo>
                    <a:pt x="214" y="17"/>
                    <a:pt x="261" y="79"/>
                    <a:pt x="253" y="146"/>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2" name="Freeform 47"/>
            <p:cNvSpPr/>
            <p:nvPr/>
          </p:nvSpPr>
          <p:spPr bwMode="auto">
            <a:xfrm>
              <a:off x="9245737" y="3292428"/>
              <a:ext cx="349250" cy="349250"/>
            </a:xfrm>
            <a:custGeom>
              <a:avLst/>
              <a:gdLst>
                <a:gd name="T0" fmla="*/ 313 w 323"/>
                <a:gd name="T1" fmla="*/ 181 h 323"/>
                <a:gd name="T2" fmla="*/ 143 w 323"/>
                <a:gd name="T3" fmla="*/ 312 h 323"/>
                <a:gd name="T4" fmla="*/ 11 w 323"/>
                <a:gd name="T5" fmla="*/ 142 h 323"/>
                <a:gd name="T6" fmla="*/ 181 w 323"/>
                <a:gd name="T7" fmla="*/ 11 h 323"/>
                <a:gd name="T8" fmla="*/ 313 w 323"/>
                <a:gd name="T9" fmla="*/ 181 h 323"/>
              </a:gdLst>
              <a:ahLst/>
              <a:cxnLst>
                <a:cxn ang="0">
                  <a:pos x="T0" y="T1"/>
                </a:cxn>
                <a:cxn ang="0">
                  <a:pos x="T2" y="T3"/>
                </a:cxn>
                <a:cxn ang="0">
                  <a:pos x="T4" y="T5"/>
                </a:cxn>
                <a:cxn ang="0">
                  <a:pos x="T6" y="T7"/>
                </a:cxn>
                <a:cxn ang="0">
                  <a:pos x="T8" y="T9"/>
                </a:cxn>
              </a:cxnLst>
              <a:rect l="0" t="0" r="r" b="b"/>
              <a:pathLst>
                <a:path w="323" h="323">
                  <a:moveTo>
                    <a:pt x="313" y="181"/>
                  </a:moveTo>
                  <a:cubicBezTo>
                    <a:pt x="302" y="264"/>
                    <a:pt x="226" y="323"/>
                    <a:pt x="143" y="312"/>
                  </a:cubicBezTo>
                  <a:cubicBezTo>
                    <a:pt x="59" y="301"/>
                    <a:pt x="0" y="225"/>
                    <a:pt x="11" y="142"/>
                  </a:cubicBezTo>
                  <a:cubicBezTo>
                    <a:pt x="22" y="59"/>
                    <a:pt x="98" y="0"/>
                    <a:pt x="181" y="11"/>
                  </a:cubicBezTo>
                  <a:cubicBezTo>
                    <a:pt x="265" y="21"/>
                    <a:pt x="323" y="97"/>
                    <a:pt x="313" y="181"/>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3" name="Freeform 48"/>
            <p:cNvSpPr/>
            <p:nvPr/>
          </p:nvSpPr>
          <p:spPr bwMode="auto">
            <a:xfrm>
              <a:off x="9998212" y="2906665"/>
              <a:ext cx="349250" cy="349250"/>
            </a:xfrm>
            <a:custGeom>
              <a:avLst/>
              <a:gdLst>
                <a:gd name="T0" fmla="*/ 312 w 323"/>
                <a:gd name="T1" fmla="*/ 181 h 323"/>
                <a:gd name="T2" fmla="*/ 142 w 323"/>
                <a:gd name="T3" fmla="*/ 312 h 323"/>
                <a:gd name="T4" fmla="*/ 10 w 323"/>
                <a:gd name="T5" fmla="*/ 142 h 323"/>
                <a:gd name="T6" fmla="*/ 181 w 323"/>
                <a:gd name="T7" fmla="*/ 10 h 323"/>
                <a:gd name="T8" fmla="*/ 312 w 323"/>
                <a:gd name="T9" fmla="*/ 181 h 323"/>
              </a:gdLst>
              <a:ahLst/>
              <a:cxnLst>
                <a:cxn ang="0">
                  <a:pos x="T0" y="T1"/>
                </a:cxn>
                <a:cxn ang="0">
                  <a:pos x="T2" y="T3"/>
                </a:cxn>
                <a:cxn ang="0">
                  <a:pos x="T4" y="T5"/>
                </a:cxn>
                <a:cxn ang="0">
                  <a:pos x="T6" y="T7"/>
                </a:cxn>
                <a:cxn ang="0">
                  <a:pos x="T8" y="T9"/>
                </a:cxn>
              </a:cxnLst>
              <a:rect l="0" t="0" r="r" b="b"/>
              <a:pathLst>
                <a:path w="323" h="323">
                  <a:moveTo>
                    <a:pt x="312" y="181"/>
                  </a:moveTo>
                  <a:cubicBezTo>
                    <a:pt x="301" y="264"/>
                    <a:pt x="225" y="323"/>
                    <a:pt x="142" y="312"/>
                  </a:cubicBezTo>
                  <a:cubicBezTo>
                    <a:pt x="59" y="301"/>
                    <a:pt x="0" y="225"/>
                    <a:pt x="10" y="142"/>
                  </a:cubicBezTo>
                  <a:cubicBezTo>
                    <a:pt x="21" y="59"/>
                    <a:pt x="97" y="0"/>
                    <a:pt x="181" y="10"/>
                  </a:cubicBezTo>
                  <a:cubicBezTo>
                    <a:pt x="264" y="21"/>
                    <a:pt x="323" y="97"/>
                    <a:pt x="312" y="181"/>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4" name="Freeform 49"/>
            <p:cNvSpPr/>
            <p:nvPr/>
          </p:nvSpPr>
          <p:spPr bwMode="auto">
            <a:xfrm>
              <a:off x="10372862" y="3273378"/>
              <a:ext cx="312738" cy="311150"/>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1" y="289"/>
                    <a:pt x="127" y="279"/>
                  </a:cubicBezTo>
                  <a:cubicBezTo>
                    <a:pt x="53" y="269"/>
                    <a:pt x="0" y="201"/>
                    <a:pt x="10" y="127"/>
                  </a:cubicBezTo>
                  <a:cubicBezTo>
                    <a:pt x="19" y="53"/>
                    <a:pt x="87" y="0"/>
                    <a:pt x="162" y="10"/>
                  </a:cubicBezTo>
                  <a:cubicBezTo>
                    <a:pt x="236" y="19"/>
                    <a:pt x="289" y="87"/>
                    <a:pt x="279" y="162"/>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5" name="Freeform 50"/>
            <p:cNvSpPr/>
            <p:nvPr/>
          </p:nvSpPr>
          <p:spPr bwMode="auto">
            <a:xfrm>
              <a:off x="9788662" y="3098753"/>
              <a:ext cx="207963" cy="209550"/>
            </a:xfrm>
            <a:custGeom>
              <a:avLst/>
              <a:gdLst>
                <a:gd name="T0" fmla="*/ 187 w 193"/>
                <a:gd name="T1" fmla="*/ 109 h 194"/>
                <a:gd name="T2" fmla="*/ 85 w 193"/>
                <a:gd name="T3" fmla="*/ 187 h 194"/>
                <a:gd name="T4" fmla="*/ 6 w 193"/>
                <a:gd name="T5" fmla="*/ 85 h 194"/>
                <a:gd name="T6" fmla="*/ 108 w 193"/>
                <a:gd name="T7" fmla="*/ 7 h 194"/>
                <a:gd name="T8" fmla="*/ 187 w 193"/>
                <a:gd name="T9" fmla="*/ 109 h 194"/>
              </a:gdLst>
              <a:ahLst/>
              <a:cxnLst>
                <a:cxn ang="0">
                  <a:pos x="T0" y="T1"/>
                </a:cxn>
                <a:cxn ang="0">
                  <a:pos x="T2" y="T3"/>
                </a:cxn>
                <a:cxn ang="0">
                  <a:pos x="T4" y="T5"/>
                </a:cxn>
                <a:cxn ang="0">
                  <a:pos x="T6" y="T7"/>
                </a:cxn>
                <a:cxn ang="0">
                  <a:pos x="T8" y="T9"/>
                </a:cxn>
              </a:cxnLst>
              <a:rect l="0" t="0" r="r" b="b"/>
              <a:pathLst>
                <a:path w="193" h="194">
                  <a:moveTo>
                    <a:pt x="187" y="109"/>
                  </a:moveTo>
                  <a:cubicBezTo>
                    <a:pt x="180" y="158"/>
                    <a:pt x="135" y="194"/>
                    <a:pt x="85" y="187"/>
                  </a:cubicBezTo>
                  <a:cubicBezTo>
                    <a:pt x="35" y="181"/>
                    <a:pt x="0" y="135"/>
                    <a:pt x="6" y="85"/>
                  </a:cubicBezTo>
                  <a:cubicBezTo>
                    <a:pt x="12" y="35"/>
                    <a:pt x="58" y="0"/>
                    <a:pt x="108" y="7"/>
                  </a:cubicBezTo>
                  <a:cubicBezTo>
                    <a:pt x="158" y="13"/>
                    <a:pt x="193" y="59"/>
                    <a:pt x="187" y="109"/>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6" name="Freeform 51"/>
            <p:cNvSpPr/>
            <p:nvPr/>
          </p:nvSpPr>
          <p:spPr bwMode="auto">
            <a:xfrm>
              <a:off x="8718687" y="1303290"/>
              <a:ext cx="207963" cy="207963"/>
            </a:xfrm>
            <a:custGeom>
              <a:avLst/>
              <a:gdLst>
                <a:gd name="T0" fmla="*/ 187 w 193"/>
                <a:gd name="T1" fmla="*/ 108 h 193"/>
                <a:gd name="T2" fmla="*/ 85 w 193"/>
                <a:gd name="T3" fmla="*/ 187 h 193"/>
                <a:gd name="T4" fmla="*/ 6 w 193"/>
                <a:gd name="T5" fmla="*/ 85 h 193"/>
                <a:gd name="T6" fmla="*/ 108 w 193"/>
                <a:gd name="T7" fmla="*/ 6 h 193"/>
                <a:gd name="T8" fmla="*/ 187 w 193"/>
                <a:gd name="T9" fmla="*/ 108 h 193"/>
              </a:gdLst>
              <a:ahLst/>
              <a:cxnLst>
                <a:cxn ang="0">
                  <a:pos x="T0" y="T1"/>
                </a:cxn>
                <a:cxn ang="0">
                  <a:pos x="T2" y="T3"/>
                </a:cxn>
                <a:cxn ang="0">
                  <a:pos x="T4" y="T5"/>
                </a:cxn>
                <a:cxn ang="0">
                  <a:pos x="T6" y="T7"/>
                </a:cxn>
                <a:cxn ang="0">
                  <a:pos x="T8" y="T9"/>
                </a:cxn>
              </a:cxnLst>
              <a:rect l="0" t="0" r="r" b="b"/>
              <a:pathLst>
                <a:path w="193" h="193">
                  <a:moveTo>
                    <a:pt x="187" y="108"/>
                  </a:moveTo>
                  <a:cubicBezTo>
                    <a:pt x="181" y="158"/>
                    <a:pt x="135" y="193"/>
                    <a:pt x="85" y="187"/>
                  </a:cubicBezTo>
                  <a:cubicBezTo>
                    <a:pt x="35" y="180"/>
                    <a:pt x="0" y="135"/>
                    <a:pt x="6" y="85"/>
                  </a:cubicBezTo>
                  <a:cubicBezTo>
                    <a:pt x="13" y="35"/>
                    <a:pt x="58" y="0"/>
                    <a:pt x="108" y="6"/>
                  </a:cubicBezTo>
                  <a:cubicBezTo>
                    <a:pt x="158" y="13"/>
                    <a:pt x="193" y="58"/>
                    <a:pt x="187" y="108"/>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7" name="Freeform 52"/>
            <p:cNvSpPr/>
            <p:nvPr/>
          </p:nvSpPr>
          <p:spPr bwMode="auto">
            <a:xfrm>
              <a:off x="8502787" y="3133678"/>
              <a:ext cx="393700" cy="395288"/>
            </a:xfrm>
            <a:custGeom>
              <a:avLst/>
              <a:gdLst>
                <a:gd name="T0" fmla="*/ 354 w 366"/>
                <a:gd name="T1" fmla="*/ 205 h 366"/>
                <a:gd name="T2" fmla="*/ 161 w 366"/>
                <a:gd name="T3" fmla="*/ 353 h 366"/>
                <a:gd name="T4" fmla="*/ 12 w 366"/>
                <a:gd name="T5" fmla="*/ 161 h 366"/>
                <a:gd name="T6" fmla="*/ 205 w 366"/>
                <a:gd name="T7" fmla="*/ 12 h 366"/>
                <a:gd name="T8" fmla="*/ 354 w 366"/>
                <a:gd name="T9" fmla="*/ 205 h 366"/>
              </a:gdLst>
              <a:ahLst/>
              <a:cxnLst>
                <a:cxn ang="0">
                  <a:pos x="T0" y="T1"/>
                </a:cxn>
                <a:cxn ang="0">
                  <a:pos x="T2" y="T3"/>
                </a:cxn>
                <a:cxn ang="0">
                  <a:pos x="T4" y="T5"/>
                </a:cxn>
                <a:cxn ang="0">
                  <a:pos x="T6" y="T7"/>
                </a:cxn>
                <a:cxn ang="0">
                  <a:pos x="T8" y="T9"/>
                </a:cxn>
              </a:cxnLst>
              <a:rect l="0" t="0" r="r" b="b"/>
              <a:pathLst>
                <a:path w="366" h="366">
                  <a:moveTo>
                    <a:pt x="354" y="205"/>
                  </a:moveTo>
                  <a:cubicBezTo>
                    <a:pt x="342" y="299"/>
                    <a:pt x="255" y="366"/>
                    <a:pt x="161" y="353"/>
                  </a:cubicBezTo>
                  <a:cubicBezTo>
                    <a:pt x="67" y="341"/>
                    <a:pt x="0" y="255"/>
                    <a:pt x="12" y="161"/>
                  </a:cubicBezTo>
                  <a:cubicBezTo>
                    <a:pt x="25" y="67"/>
                    <a:pt x="111" y="0"/>
                    <a:pt x="205" y="12"/>
                  </a:cubicBezTo>
                  <a:cubicBezTo>
                    <a:pt x="299" y="24"/>
                    <a:pt x="366" y="111"/>
                    <a:pt x="354"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8" name="Freeform 53"/>
            <p:cNvSpPr/>
            <p:nvPr/>
          </p:nvSpPr>
          <p:spPr bwMode="auto">
            <a:xfrm>
              <a:off x="11134862" y="2087515"/>
              <a:ext cx="393700" cy="395288"/>
            </a:xfrm>
            <a:custGeom>
              <a:avLst/>
              <a:gdLst>
                <a:gd name="T0" fmla="*/ 353 w 365"/>
                <a:gd name="T1" fmla="*/ 205 h 366"/>
                <a:gd name="T2" fmla="*/ 161 w 365"/>
                <a:gd name="T3" fmla="*/ 354 h 366"/>
                <a:gd name="T4" fmla="*/ 12 w 365"/>
                <a:gd name="T5" fmla="*/ 161 h 366"/>
                <a:gd name="T6" fmla="*/ 205 w 365"/>
                <a:gd name="T7" fmla="*/ 12 h 366"/>
                <a:gd name="T8" fmla="*/ 353 w 365"/>
                <a:gd name="T9" fmla="*/ 205 h 366"/>
              </a:gdLst>
              <a:ahLst/>
              <a:cxnLst>
                <a:cxn ang="0">
                  <a:pos x="T0" y="T1"/>
                </a:cxn>
                <a:cxn ang="0">
                  <a:pos x="T2" y="T3"/>
                </a:cxn>
                <a:cxn ang="0">
                  <a:pos x="T4" y="T5"/>
                </a:cxn>
                <a:cxn ang="0">
                  <a:pos x="T6" y="T7"/>
                </a:cxn>
                <a:cxn ang="0">
                  <a:pos x="T8" y="T9"/>
                </a:cxn>
              </a:cxnLst>
              <a:rect l="0" t="0" r="r" b="b"/>
              <a:pathLst>
                <a:path w="365" h="366">
                  <a:moveTo>
                    <a:pt x="353" y="205"/>
                  </a:moveTo>
                  <a:cubicBezTo>
                    <a:pt x="341" y="299"/>
                    <a:pt x="255" y="366"/>
                    <a:pt x="161" y="354"/>
                  </a:cubicBezTo>
                  <a:cubicBezTo>
                    <a:pt x="66" y="341"/>
                    <a:pt x="0" y="255"/>
                    <a:pt x="12" y="161"/>
                  </a:cubicBezTo>
                  <a:cubicBezTo>
                    <a:pt x="24" y="67"/>
                    <a:pt x="110" y="0"/>
                    <a:pt x="205" y="12"/>
                  </a:cubicBezTo>
                  <a:cubicBezTo>
                    <a:pt x="299" y="24"/>
                    <a:pt x="365" y="111"/>
                    <a:pt x="353"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9" name="Freeform 54"/>
            <p:cNvSpPr/>
            <p:nvPr/>
          </p:nvSpPr>
          <p:spPr bwMode="auto">
            <a:xfrm>
              <a:off x="9440999" y="2235153"/>
              <a:ext cx="393700" cy="393700"/>
            </a:xfrm>
            <a:custGeom>
              <a:avLst/>
              <a:gdLst>
                <a:gd name="T0" fmla="*/ 353 w 365"/>
                <a:gd name="T1" fmla="*/ 204 h 365"/>
                <a:gd name="T2" fmla="*/ 160 w 365"/>
                <a:gd name="T3" fmla="*/ 353 h 365"/>
                <a:gd name="T4" fmla="*/ 12 w 365"/>
                <a:gd name="T5" fmla="*/ 160 h 365"/>
                <a:gd name="T6" fmla="*/ 204 w 365"/>
                <a:gd name="T7" fmla="*/ 12 h 365"/>
                <a:gd name="T8" fmla="*/ 353 w 365"/>
                <a:gd name="T9" fmla="*/ 204 h 365"/>
              </a:gdLst>
              <a:ahLst/>
              <a:cxnLst>
                <a:cxn ang="0">
                  <a:pos x="T0" y="T1"/>
                </a:cxn>
                <a:cxn ang="0">
                  <a:pos x="T2" y="T3"/>
                </a:cxn>
                <a:cxn ang="0">
                  <a:pos x="T4" y="T5"/>
                </a:cxn>
                <a:cxn ang="0">
                  <a:pos x="T6" y="T7"/>
                </a:cxn>
                <a:cxn ang="0">
                  <a:pos x="T8" y="T9"/>
                </a:cxn>
              </a:cxnLst>
              <a:rect l="0" t="0" r="r" b="b"/>
              <a:pathLst>
                <a:path w="365" h="365">
                  <a:moveTo>
                    <a:pt x="353" y="204"/>
                  </a:moveTo>
                  <a:cubicBezTo>
                    <a:pt x="341" y="299"/>
                    <a:pt x="255" y="365"/>
                    <a:pt x="160" y="353"/>
                  </a:cubicBezTo>
                  <a:cubicBezTo>
                    <a:pt x="66" y="341"/>
                    <a:pt x="0" y="255"/>
                    <a:pt x="12" y="160"/>
                  </a:cubicBezTo>
                  <a:cubicBezTo>
                    <a:pt x="24" y="66"/>
                    <a:pt x="110" y="0"/>
                    <a:pt x="204" y="12"/>
                  </a:cubicBezTo>
                  <a:cubicBezTo>
                    <a:pt x="299" y="24"/>
                    <a:pt x="365" y="110"/>
                    <a:pt x="353" y="204"/>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0" name="Freeform 55"/>
            <p:cNvSpPr/>
            <p:nvPr/>
          </p:nvSpPr>
          <p:spPr bwMode="auto">
            <a:xfrm>
              <a:off x="9612449" y="3327353"/>
              <a:ext cx="425450" cy="423863"/>
            </a:xfrm>
            <a:custGeom>
              <a:avLst/>
              <a:gdLst>
                <a:gd name="T0" fmla="*/ 381 w 394"/>
                <a:gd name="T1" fmla="*/ 220 h 393"/>
                <a:gd name="T2" fmla="*/ 174 w 394"/>
                <a:gd name="T3" fmla="*/ 380 h 393"/>
                <a:gd name="T4" fmla="*/ 14 w 394"/>
                <a:gd name="T5" fmla="*/ 173 h 393"/>
                <a:gd name="T6" fmla="*/ 221 w 394"/>
                <a:gd name="T7" fmla="*/ 13 h 393"/>
                <a:gd name="T8" fmla="*/ 381 w 394"/>
                <a:gd name="T9" fmla="*/ 220 h 393"/>
              </a:gdLst>
              <a:ahLst/>
              <a:cxnLst>
                <a:cxn ang="0">
                  <a:pos x="T0" y="T1"/>
                </a:cxn>
                <a:cxn ang="0">
                  <a:pos x="T2" y="T3"/>
                </a:cxn>
                <a:cxn ang="0">
                  <a:pos x="T4" y="T5"/>
                </a:cxn>
                <a:cxn ang="0">
                  <a:pos x="T6" y="T7"/>
                </a:cxn>
                <a:cxn ang="0">
                  <a:pos x="T8" y="T9"/>
                </a:cxn>
              </a:cxnLst>
              <a:rect l="0" t="0" r="r" b="b"/>
              <a:pathLst>
                <a:path w="394" h="393">
                  <a:moveTo>
                    <a:pt x="381" y="220"/>
                  </a:moveTo>
                  <a:cubicBezTo>
                    <a:pt x="368" y="321"/>
                    <a:pt x="275" y="393"/>
                    <a:pt x="174" y="380"/>
                  </a:cubicBezTo>
                  <a:cubicBezTo>
                    <a:pt x="72" y="367"/>
                    <a:pt x="0" y="274"/>
                    <a:pt x="14" y="173"/>
                  </a:cubicBezTo>
                  <a:cubicBezTo>
                    <a:pt x="27" y="71"/>
                    <a:pt x="119" y="0"/>
                    <a:pt x="221" y="13"/>
                  </a:cubicBezTo>
                  <a:cubicBezTo>
                    <a:pt x="322" y="26"/>
                    <a:pt x="394" y="118"/>
                    <a:pt x="381" y="220"/>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1" name="Freeform 56"/>
            <p:cNvSpPr/>
            <p:nvPr/>
          </p:nvSpPr>
          <p:spPr bwMode="auto">
            <a:xfrm>
              <a:off x="10249037" y="2592340"/>
              <a:ext cx="423863" cy="423863"/>
            </a:xfrm>
            <a:custGeom>
              <a:avLst/>
              <a:gdLst>
                <a:gd name="T0" fmla="*/ 380 w 393"/>
                <a:gd name="T1" fmla="*/ 220 h 393"/>
                <a:gd name="T2" fmla="*/ 173 w 393"/>
                <a:gd name="T3" fmla="*/ 380 h 393"/>
                <a:gd name="T4" fmla="*/ 13 w 393"/>
                <a:gd name="T5" fmla="*/ 173 h 393"/>
                <a:gd name="T6" fmla="*/ 220 w 393"/>
                <a:gd name="T7" fmla="*/ 13 h 393"/>
                <a:gd name="T8" fmla="*/ 380 w 393"/>
                <a:gd name="T9" fmla="*/ 220 h 393"/>
              </a:gdLst>
              <a:ahLst/>
              <a:cxnLst>
                <a:cxn ang="0">
                  <a:pos x="T0" y="T1"/>
                </a:cxn>
                <a:cxn ang="0">
                  <a:pos x="T2" y="T3"/>
                </a:cxn>
                <a:cxn ang="0">
                  <a:pos x="T4" y="T5"/>
                </a:cxn>
                <a:cxn ang="0">
                  <a:pos x="T6" y="T7"/>
                </a:cxn>
                <a:cxn ang="0">
                  <a:pos x="T8" y="T9"/>
                </a:cxn>
              </a:cxnLst>
              <a:rect l="0" t="0" r="r" b="b"/>
              <a:pathLst>
                <a:path w="393" h="393">
                  <a:moveTo>
                    <a:pt x="380" y="220"/>
                  </a:moveTo>
                  <a:cubicBezTo>
                    <a:pt x="367" y="321"/>
                    <a:pt x="275" y="393"/>
                    <a:pt x="173" y="380"/>
                  </a:cubicBezTo>
                  <a:cubicBezTo>
                    <a:pt x="72" y="367"/>
                    <a:pt x="0" y="274"/>
                    <a:pt x="13" y="173"/>
                  </a:cubicBezTo>
                  <a:cubicBezTo>
                    <a:pt x="26" y="71"/>
                    <a:pt x="119" y="0"/>
                    <a:pt x="220" y="13"/>
                  </a:cubicBezTo>
                  <a:cubicBezTo>
                    <a:pt x="322" y="26"/>
                    <a:pt x="393" y="119"/>
                    <a:pt x="380" y="220"/>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2" name="Freeform 57"/>
            <p:cNvSpPr/>
            <p:nvPr/>
          </p:nvSpPr>
          <p:spPr bwMode="auto">
            <a:xfrm>
              <a:off x="10785612" y="2146253"/>
              <a:ext cx="320675" cy="322263"/>
            </a:xfrm>
            <a:custGeom>
              <a:avLst/>
              <a:gdLst>
                <a:gd name="T0" fmla="*/ 288 w 297"/>
                <a:gd name="T1" fmla="*/ 167 h 298"/>
                <a:gd name="T2" fmla="*/ 131 w 297"/>
                <a:gd name="T3" fmla="*/ 288 h 298"/>
                <a:gd name="T4" fmla="*/ 10 w 297"/>
                <a:gd name="T5" fmla="*/ 131 h 298"/>
                <a:gd name="T6" fmla="*/ 167 w 297"/>
                <a:gd name="T7" fmla="*/ 10 h 298"/>
                <a:gd name="T8" fmla="*/ 288 w 297"/>
                <a:gd name="T9" fmla="*/ 167 h 298"/>
              </a:gdLst>
              <a:ahLst/>
              <a:cxnLst>
                <a:cxn ang="0">
                  <a:pos x="T0" y="T1"/>
                </a:cxn>
                <a:cxn ang="0">
                  <a:pos x="T2" y="T3"/>
                </a:cxn>
                <a:cxn ang="0">
                  <a:pos x="T4" y="T5"/>
                </a:cxn>
                <a:cxn ang="0">
                  <a:pos x="T6" y="T7"/>
                </a:cxn>
                <a:cxn ang="0">
                  <a:pos x="T8" y="T9"/>
                </a:cxn>
              </a:cxnLst>
              <a:rect l="0" t="0" r="r" b="b"/>
              <a:pathLst>
                <a:path w="297" h="298">
                  <a:moveTo>
                    <a:pt x="288" y="167"/>
                  </a:moveTo>
                  <a:cubicBezTo>
                    <a:pt x="278" y="244"/>
                    <a:pt x="208" y="298"/>
                    <a:pt x="131" y="288"/>
                  </a:cubicBezTo>
                  <a:cubicBezTo>
                    <a:pt x="54" y="278"/>
                    <a:pt x="0" y="208"/>
                    <a:pt x="10" y="131"/>
                  </a:cubicBezTo>
                  <a:cubicBezTo>
                    <a:pt x="20" y="54"/>
                    <a:pt x="90" y="0"/>
                    <a:pt x="167" y="10"/>
                  </a:cubicBezTo>
                  <a:cubicBezTo>
                    <a:pt x="243" y="20"/>
                    <a:pt x="297" y="90"/>
                    <a:pt x="288" y="167"/>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3" name="Freeform 58"/>
            <p:cNvSpPr/>
            <p:nvPr/>
          </p:nvSpPr>
          <p:spPr bwMode="auto">
            <a:xfrm>
              <a:off x="8613912" y="2149428"/>
              <a:ext cx="479425" cy="479425"/>
            </a:xfrm>
            <a:custGeom>
              <a:avLst/>
              <a:gdLst>
                <a:gd name="T0" fmla="*/ 428 w 443"/>
                <a:gd name="T1" fmla="*/ 248 h 443"/>
                <a:gd name="T2" fmla="*/ 195 w 443"/>
                <a:gd name="T3" fmla="*/ 428 h 443"/>
                <a:gd name="T4" fmla="*/ 15 w 443"/>
                <a:gd name="T5" fmla="*/ 195 h 443"/>
                <a:gd name="T6" fmla="*/ 248 w 443"/>
                <a:gd name="T7" fmla="*/ 15 h 443"/>
                <a:gd name="T8" fmla="*/ 428 w 443"/>
                <a:gd name="T9" fmla="*/ 248 h 443"/>
              </a:gdLst>
              <a:ahLst/>
              <a:cxnLst>
                <a:cxn ang="0">
                  <a:pos x="T0" y="T1"/>
                </a:cxn>
                <a:cxn ang="0">
                  <a:pos x="T2" y="T3"/>
                </a:cxn>
                <a:cxn ang="0">
                  <a:pos x="T4" y="T5"/>
                </a:cxn>
                <a:cxn ang="0">
                  <a:pos x="T6" y="T7"/>
                </a:cxn>
                <a:cxn ang="0">
                  <a:pos x="T8" y="T9"/>
                </a:cxn>
              </a:cxnLst>
              <a:rect l="0" t="0" r="r" b="b"/>
              <a:pathLst>
                <a:path w="443" h="443">
                  <a:moveTo>
                    <a:pt x="428" y="248"/>
                  </a:moveTo>
                  <a:cubicBezTo>
                    <a:pt x="414" y="362"/>
                    <a:pt x="309" y="443"/>
                    <a:pt x="195" y="428"/>
                  </a:cubicBezTo>
                  <a:cubicBezTo>
                    <a:pt x="81" y="413"/>
                    <a:pt x="0" y="309"/>
                    <a:pt x="15" y="195"/>
                  </a:cubicBezTo>
                  <a:cubicBezTo>
                    <a:pt x="30" y="81"/>
                    <a:pt x="134" y="0"/>
                    <a:pt x="248" y="15"/>
                  </a:cubicBezTo>
                  <a:cubicBezTo>
                    <a:pt x="363" y="29"/>
                    <a:pt x="443" y="134"/>
                    <a:pt x="428" y="248"/>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4" name="Freeform 59"/>
            <p:cNvSpPr/>
            <p:nvPr/>
          </p:nvSpPr>
          <p:spPr bwMode="auto">
            <a:xfrm>
              <a:off x="8799649" y="2879678"/>
              <a:ext cx="354013" cy="354013"/>
            </a:xfrm>
            <a:custGeom>
              <a:avLst/>
              <a:gdLst>
                <a:gd name="T0" fmla="*/ 317 w 328"/>
                <a:gd name="T1" fmla="*/ 184 h 328"/>
                <a:gd name="T2" fmla="*/ 145 w 328"/>
                <a:gd name="T3" fmla="*/ 317 h 328"/>
                <a:gd name="T4" fmla="*/ 11 w 328"/>
                <a:gd name="T5" fmla="*/ 145 h 328"/>
                <a:gd name="T6" fmla="*/ 184 w 328"/>
                <a:gd name="T7" fmla="*/ 11 h 328"/>
                <a:gd name="T8" fmla="*/ 317 w 328"/>
                <a:gd name="T9" fmla="*/ 184 h 328"/>
              </a:gdLst>
              <a:ahLst/>
              <a:cxnLst>
                <a:cxn ang="0">
                  <a:pos x="T0" y="T1"/>
                </a:cxn>
                <a:cxn ang="0">
                  <a:pos x="T2" y="T3"/>
                </a:cxn>
                <a:cxn ang="0">
                  <a:pos x="T4" y="T5"/>
                </a:cxn>
                <a:cxn ang="0">
                  <a:pos x="T6" y="T7"/>
                </a:cxn>
                <a:cxn ang="0">
                  <a:pos x="T8" y="T9"/>
                </a:cxn>
              </a:cxnLst>
              <a:rect l="0" t="0" r="r" b="b"/>
              <a:pathLst>
                <a:path w="328" h="328">
                  <a:moveTo>
                    <a:pt x="317" y="184"/>
                  </a:moveTo>
                  <a:cubicBezTo>
                    <a:pt x="306" y="268"/>
                    <a:pt x="229" y="328"/>
                    <a:pt x="145" y="317"/>
                  </a:cubicBezTo>
                  <a:cubicBezTo>
                    <a:pt x="60" y="306"/>
                    <a:pt x="0" y="229"/>
                    <a:pt x="11" y="145"/>
                  </a:cubicBezTo>
                  <a:cubicBezTo>
                    <a:pt x="22" y="60"/>
                    <a:pt x="99" y="0"/>
                    <a:pt x="184" y="11"/>
                  </a:cubicBezTo>
                  <a:cubicBezTo>
                    <a:pt x="268" y="22"/>
                    <a:pt x="328" y="99"/>
                    <a:pt x="317" y="184"/>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5" name="Freeform 60"/>
            <p:cNvSpPr/>
            <p:nvPr/>
          </p:nvSpPr>
          <p:spPr bwMode="auto">
            <a:xfrm>
              <a:off x="10349049" y="3033665"/>
              <a:ext cx="230188" cy="230188"/>
            </a:xfrm>
            <a:custGeom>
              <a:avLst/>
              <a:gdLst>
                <a:gd name="T0" fmla="*/ 207 w 214"/>
                <a:gd name="T1" fmla="*/ 120 h 214"/>
                <a:gd name="T2" fmla="*/ 94 w 214"/>
                <a:gd name="T3" fmla="*/ 207 h 214"/>
                <a:gd name="T4" fmla="*/ 7 w 214"/>
                <a:gd name="T5" fmla="*/ 94 h 214"/>
                <a:gd name="T6" fmla="*/ 120 w 214"/>
                <a:gd name="T7" fmla="*/ 7 h 214"/>
                <a:gd name="T8" fmla="*/ 207 w 214"/>
                <a:gd name="T9" fmla="*/ 120 h 214"/>
              </a:gdLst>
              <a:ahLst/>
              <a:cxnLst>
                <a:cxn ang="0">
                  <a:pos x="T0" y="T1"/>
                </a:cxn>
                <a:cxn ang="0">
                  <a:pos x="T2" y="T3"/>
                </a:cxn>
                <a:cxn ang="0">
                  <a:pos x="T4" y="T5"/>
                </a:cxn>
                <a:cxn ang="0">
                  <a:pos x="T6" y="T7"/>
                </a:cxn>
                <a:cxn ang="0">
                  <a:pos x="T8" y="T9"/>
                </a:cxn>
              </a:cxnLst>
              <a:rect l="0" t="0" r="r" b="b"/>
              <a:pathLst>
                <a:path w="214" h="214">
                  <a:moveTo>
                    <a:pt x="207" y="120"/>
                  </a:moveTo>
                  <a:cubicBezTo>
                    <a:pt x="200" y="175"/>
                    <a:pt x="149" y="214"/>
                    <a:pt x="94" y="207"/>
                  </a:cubicBezTo>
                  <a:cubicBezTo>
                    <a:pt x="39" y="200"/>
                    <a:pt x="0" y="150"/>
                    <a:pt x="7" y="94"/>
                  </a:cubicBezTo>
                  <a:cubicBezTo>
                    <a:pt x="14" y="39"/>
                    <a:pt x="65" y="0"/>
                    <a:pt x="120" y="7"/>
                  </a:cubicBezTo>
                  <a:cubicBezTo>
                    <a:pt x="175" y="14"/>
                    <a:pt x="214" y="65"/>
                    <a:pt x="207" y="12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6" name="Freeform 61"/>
            <p:cNvSpPr/>
            <p:nvPr/>
          </p:nvSpPr>
          <p:spPr bwMode="auto">
            <a:xfrm>
              <a:off x="9990274" y="3252740"/>
              <a:ext cx="187325" cy="190500"/>
            </a:xfrm>
            <a:custGeom>
              <a:avLst/>
              <a:gdLst>
                <a:gd name="T0" fmla="*/ 168 w 174"/>
                <a:gd name="T1" fmla="*/ 98 h 175"/>
                <a:gd name="T2" fmla="*/ 76 w 174"/>
                <a:gd name="T3" fmla="*/ 169 h 175"/>
                <a:gd name="T4" fmla="*/ 6 w 174"/>
                <a:gd name="T5" fmla="*/ 77 h 175"/>
                <a:gd name="T6" fmla="*/ 97 w 174"/>
                <a:gd name="T7" fmla="*/ 6 h 175"/>
                <a:gd name="T8" fmla="*/ 168 w 174"/>
                <a:gd name="T9" fmla="*/ 98 h 175"/>
              </a:gdLst>
              <a:ahLst/>
              <a:cxnLst>
                <a:cxn ang="0">
                  <a:pos x="T0" y="T1"/>
                </a:cxn>
                <a:cxn ang="0">
                  <a:pos x="T2" y="T3"/>
                </a:cxn>
                <a:cxn ang="0">
                  <a:pos x="T4" y="T5"/>
                </a:cxn>
                <a:cxn ang="0">
                  <a:pos x="T6" y="T7"/>
                </a:cxn>
                <a:cxn ang="0">
                  <a:pos x="T8" y="T9"/>
                </a:cxn>
              </a:cxnLst>
              <a:rect l="0" t="0" r="r" b="b"/>
              <a:pathLst>
                <a:path w="174" h="175">
                  <a:moveTo>
                    <a:pt x="168" y="98"/>
                  </a:moveTo>
                  <a:cubicBezTo>
                    <a:pt x="162" y="143"/>
                    <a:pt x="121" y="175"/>
                    <a:pt x="76" y="169"/>
                  </a:cubicBezTo>
                  <a:cubicBezTo>
                    <a:pt x="32" y="163"/>
                    <a:pt x="0" y="122"/>
                    <a:pt x="6" y="77"/>
                  </a:cubicBezTo>
                  <a:cubicBezTo>
                    <a:pt x="11" y="32"/>
                    <a:pt x="52" y="0"/>
                    <a:pt x="97" y="6"/>
                  </a:cubicBezTo>
                  <a:cubicBezTo>
                    <a:pt x="142" y="12"/>
                    <a:pt x="174" y="53"/>
                    <a:pt x="168" y="98"/>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7" name="Freeform 62"/>
            <p:cNvSpPr/>
            <p:nvPr/>
          </p:nvSpPr>
          <p:spPr bwMode="auto">
            <a:xfrm>
              <a:off x="9382262" y="2638378"/>
              <a:ext cx="404813" cy="403225"/>
            </a:xfrm>
            <a:custGeom>
              <a:avLst/>
              <a:gdLst>
                <a:gd name="T0" fmla="*/ 363 w 375"/>
                <a:gd name="T1" fmla="*/ 209 h 374"/>
                <a:gd name="T2" fmla="*/ 165 w 375"/>
                <a:gd name="T3" fmla="*/ 362 h 374"/>
                <a:gd name="T4" fmla="*/ 13 w 375"/>
                <a:gd name="T5" fmla="*/ 164 h 374"/>
                <a:gd name="T6" fmla="*/ 210 w 375"/>
                <a:gd name="T7" fmla="*/ 12 h 374"/>
                <a:gd name="T8" fmla="*/ 363 w 375"/>
                <a:gd name="T9" fmla="*/ 209 h 374"/>
              </a:gdLst>
              <a:ahLst/>
              <a:cxnLst>
                <a:cxn ang="0">
                  <a:pos x="T0" y="T1"/>
                </a:cxn>
                <a:cxn ang="0">
                  <a:pos x="T2" y="T3"/>
                </a:cxn>
                <a:cxn ang="0">
                  <a:pos x="T4" y="T5"/>
                </a:cxn>
                <a:cxn ang="0">
                  <a:pos x="T6" y="T7"/>
                </a:cxn>
                <a:cxn ang="0">
                  <a:pos x="T8" y="T9"/>
                </a:cxn>
              </a:cxnLst>
              <a:rect l="0" t="0" r="r" b="b"/>
              <a:pathLst>
                <a:path w="375" h="374">
                  <a:moveTo>
                    <a:pt x="363" y="209"/>
                  </a:moveTo>
                  <a:cubicBezTo>
                    <a:pt x="350" y="306"/>
                    <a:pt x="262" y="374"/>
                    <a:pt x="165" y="362"/>
                  </a:cubicBezTo>
                  <a:cubicBezTo>
                    <a:pt x="69" y="350"/>
                    <a:pt x="0" y="261"/>
                    <a:pt x="13" y="164"/>
                  </a:cubicBezTo>
                  <a:cubicBezTo>
                    <a:pt x="25" y="68"/>
                    <a:pt x="114" y="0"/>
                    <a:pt x="210" y="12"/>
                  </a:cubicBezTo>
                  <a:cubicBezTo>
                    <a:pt x="307" y="24"/>
                    <a:pt x="375" y="113"/>
                    <a:pt x="363" y="209"/>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8" name="Freeform 63"/>
            <p:cNvSpPr/>
            <p:nvPr/>
          </p:nvSpPr>
          <p:spPr bwMode="auto">
            <a:xfrm>
              <a:off x="10698299" y="2484390"/>
              <a:ext cx="404813" cy="404813"/>
            </a:xfrm>
            <a:custGeom>
              <a:avLst/>
              <a:gdLst>
                <a:gd name="T0" fmla="*/ 363 w 375"/>
                <a:gd name="T1" fmla="*/ 210 h 375"/>
                <a:gd name="T2" fmla="*/ 165 w 375"/>
                <a:gd name="T3" fmla="*/ 362 h 375"/>
                <a:gd name="T4" fmla="*/ 13 w 375"/>
                <a:gd name="T5" fmla="*/ 165 h 375"/>
                <a:gd name="T6" fmla="*/ 210 w 375"/>
                <a:gd name="T7" fmla="*/ 12 h 375"/>
                <a:gd name="T8" fmla="*/ 363 w 375"/>
                <a:gd name="T9" fmla="*/ 210 h 375"/>
              </a:gdLst>
              <a:ahLst/>
              <a:cxnLst>
                <a:cxn ang="0">
                  <a:pos x="T0" y="T1"/>
                </a:cxn>
                <a:cxn ang="0">
                  <a:pos x="T2" y="T3"/>
                </a:cxn>
                <a:cxn ang="0">
                  <a:pos x="T4" y="T5"/>
                </a:cxn>
                <a:cxn ang="0">
                  <a:pos x="T6" y="T7"/>
                </a:cxn>
                <a:cxn ang="0">
                  <a:pos x="T8" y="T9"/>
                </a:cxn>
              </a:cxnLst>
              <a:rect l="0" t="0" r="r" b="b"/>
              <a:pathLst>
                <a:path w="375" h="375">
                  <a:moveTo>
                    <a:pt x="363" y="210"/>
                  </a:moveTo>
                  <a:cubicBezTo>
                    <a:pt x="350" y="306"/>
                    <a:pt x="262" y="375"/>
                    <a:pt x="165" y="362"/>
                  </a:cubicBezTo>
                  <a:cubicBezTo>
                    <a:pt x="68" y="350"/>
                    <a:pt x="0" y="261"/>
                    <a:pt x="13" y="165"/>
                  </a:cubicBezTo>
                  <a:cubicBezTo>
                    <a:pt x="25" y="68"/>
                    <a:pt x="113" y="0"/>
                    <a:pt x="210" y="12"/>
                  </a:cubicBezTo>
                  <a:cubicBezTo>
                    <a:pt x="307" y="25"/>
                    <a:pt x="375" y="113"/>
                    <a:pt x="363" y="21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9" name="Freeform 64"/>
            <p:cNvSpPr/>
            <p:nvPr/>
          </p:nvSpPr>
          <p:spPr bwMode="auto">
            <a:xfrm>
              <a:off x="10899912" y="1719215"/>
              <a:ext cx="404813" cy="406400"/>
            </a:xfrm>
            <a:custGeom>
              <a:avLst/>
              <a:gdLst>
                <a:gd name="T0" fmla="*/ 363 w 375"/>
                <a:gd name="T1" fmla="*/ 210 h 375"/>
                <a:gd name="T2" fmla="*/ 165 w 375"/>
                <a:gd name="T3" fmla="*/ 362 h 375"/>
                <a:gd name="T4" fmla="*/ 13 w 375"/>
                <a:gd name="T5" fmla="*/ 165 h 375"/>
                <a:gd name="T6" fmla="*/ 210 w 375"/>
                <a:gd name="T7" fmla="*/ 13 h 375"/>
                <a:gd name="T8" fmla="*/ 363 w 375"/>
                <a:gd name="T9" fmla="*/ 210 h 375"/>
              </a:gdLst>
              <a:ahLst/>
              <a:cxnLst>
                <a:cxn ang="0">
                  <a:pos x="T0" y="T1"/>
                </a:cxn>
                <a:cxn ang="0">
                  <a:pos x="T2" y="T3"/>
                </a:cxn>
                <a:cxn ang="0">
                  <a:pos x="T4" y="T5"/>
                </a:cxn>
                <a:cxn ang="0">
                  <a:pos x="T6" y="T7"/>
                </a:cxn>
                <a:cxn ang="0">
                  <a:pos x="T8" y="T9"/>
                </a:cxn>
              </a:cxnLst>
              <a:rect l="0" t="0" r="r" b="b"/>
              <a:pathLst>
                <a:path w="375" h="375">
                  <a:moveTo>
                    <a:pt x="363" y="210"/>
                  </a:moveTo>
                  <a:cubicBezTo>
                    <a:pt x="350" y="307"/>
                    <a:pt x="262" y="375"/>
                    <a:pt x="165" y="362"/>
                  </a:cubicBezTo>
                  <a:cubicBezTo>
                    <a:pt x="69" y="350"/>
                    <a:pt x="0" y="262"/>
                    <a:pt x="13" y="165"/>
                  </a:cubicBezTo>
                  <a:cubicBezTo>
                    <a:pt x="25" y="68"/>
                    <a:pt x="114" y="0"/>
                    <a:pt x="210" y="13"/>
                  </a:cubicBezTo>
                  <a:cubicBezTo>
                    <a:pt x="307" y="25"/>
                    <a:pt x="375" y="113"/>
                    <a:pt x="363" y="21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0" name="Freeform 65"/>
            <p:cNvSpPr/>
            <p:nvPr/>
          </p:nvSpPr>
          <p:spPr bwMode="auto">
            <a:xfrm>
              <a:off x="8594862" y="2884440"/>
              <a:ext cx="187325" cy="188913"/>
            </a:xfrm>
            <a:custGeom>
              <a:avLst/>
              <a:gdLst>
                <a:gd name="T0" fmla="*/ 168 w 174"/>
                <a:gd name="T1" fmla="*/ 98 h 174"/>
                <a:gd name="T2" fmla="*/ 76 w 174"/>
                <a:gd name="T3" fmla="*/ 169 h 174"/>
                <a:gd name="T4" fmla="*/ 5 w 174"/>
                <a:gd name="T5" fmla="*/ 77 h 174"/>
                <a:gd name="T6" fmla="*/ 97 w 174"/>
                <a:gd name="T7" fmla="*/ 6 h 174"/>
                <a:gd name="T8" fmla="*/ 168 w 174"/>
                <a:gd name="T9" fmla="*/ 98 h 174"/>
              </a:gdLst>
              <a:ahLst/>
              <a:cxnLst>
                <a:cxn ang="0">
                  <a:pos x="T0" y="T1"/>
                </a:cxn>
                <a:cxn ang="0">
                  <a:pos x="T2" y="T3"/>
                </a:cxn>
                <a:cxn ang="0">
                  <a:pos x="T4" y="T5"/>
                </a:cxn>
                <a:cxn ang="0">
                  <a:pos x="T6" y="T7"/>
                </a:cxn>
                <a:cxn ang="0">
                  <a:pos x="T8" y="T9"/>
                </a:cxn>
              </a:cxnLst>
              <a:rect l="0" t="0" r="r" b="b"/>
              <a:pathLst>
                <a:path w="174" h="174">
                  <a:moveTo>
                    <a:pt x="168" y="98"/>
                  </a:moveTo>
                  <a:cubicBezTo>
                    <a:pt x="162" y="143"/>
                    <a:pt x="121" y="174"/>
                    <a:pt x="76" y="169"/>
                  </a:cubicBezTo>
                  <a:cubicBezTo>
                    <a:pt x="31" y="163"/>
                    <a:pt x="0" y="122"/>
                    <a:pt x="5" y="77"/>
                  </a:cubicBezTo>
                  <a:cubicBezTo>
                    <a:pt x="11" y="32"/>
                    <a:pt x="52" y="0"/>
                    <a:pt x="97" y="6"/>
                  </a:cubicBezTo>
                  <a:cubicBezTo>
                    <a:pt x="142" y="12"/>
                    <a:pt x="174" y="53"/>
                    <a:pt x="168" y="98"/>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1" name="Freeform 66"/>
            <p:cNvSpPr/>
            <p:nvPr/>
          </p:nvSpPr>
          <p:spPr bwMode="auto">
            <a:xfrm>
              <a:off x="8745674" y="2668540"/>
              <a:ext cx="215900" cy="215900"/>
            </a:xfrm>
            <a:custGeom>
              <a:avLst/>
              <a:gdLst>
                <a:gd name="T0" fmla="*/ 185 w 200"/>
                <a:gd name="T1" fmla="*/ 74 h 200"/>
                <a:gd name="T2" fmla="*/ 127 w 200"/>
                <a:gd name="T3" fmla="*/ 185 h 200"/>
                <a:gd name="T4" fmla="*/ 15 w 200"/>
                <a:gd name="T5" fmla="*/ 127 h 200"/>
                <a:gd name="T6" fmla="*/ 74 w 200"/>
                <a:gd name="T7" fmla="*/ 15 h 200"/>
                <a:gd name="T8" fmla="*/ 185 w 200"/>
                <a:gd name="T9" fmla="*/ 74 h 200"/>
              </a:gdLst>
              <a:ahLst/>
              <a:cxnLst>
                <a:cxn ang="0">
                  <a:pos x="T0" y="T1"/>
                </a:cxn>
                <a:cxn ang="0">
                  <a:pos x="T2" y="T3"/>
                </a:cxn>
                <a:cxn ang="0">
                  <a:pos x="T4" y="T5"/>
                </a:cxn>
                <a:cxn ang="0">
                  <a:pos x="T6" y="T7"/>
                </a:cxn>
                <a:cxn ang="0">
                  <a:pos x="T8" y="T9"/>
                </a:cxn>
              </a:cxnLst>
              <a:rect l="0" t="0" r="r" b="b"/>
              <a:pathLst>
                <a:path w="200" h="200">
                  <a:moveTo>
                    <a:pt x="185" y="74"/>
                  </a:moveTo>
                  <a:cubicBezTo>
                    <a:pt x="200" y="121"/>
                    <a:pt x="174" y="171"/>
                    <a:pt x="127" y="185"/>
                  </a:cubicBezTo>
                  <a:cubicBezTo>
                    <a:pt x="79" y="200"/>
                    <a:pt x="30" y="174"/>
                    <a:pt x="15" y="127"/>
                  </a:cubicBezTo>
                  <a:cubicBezTo>
                    <a:pt x="0" y="80"/>
                    <a:pt x="27" y="30"/>
                    <a:pt x="74" y="15"/>
                  </a:cubicBezTo>
                  <a:cubicBezTo>
                    <a:pt x="121" y="0"/>
                    <a:pt x="171" y="27"/>
                    <a:pt x="185" y="74"/>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 name="Freeform 67"/>
            <p:cNvSpPr/>
            <p:nvPr/>
          </p:nvSpPr>
          <p:spPr bwMode="auto">
            <a:xfrm>
              <a:off x="9167949" y="2984453"/>
              <a:ext cx="312738" cy="312738"/>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69" y="236"/>
                    <a:pt x="201" y="289"/>
                    <a:pt x="127" y="279"/>
                  </a:cubicBezTo>
                  <a:cubicBezTo>
                    <a:pt x="53" y="270"/>
                    <a:pt x="0" y="202"/>
                    <a:pt x="10" y="127"/>
                  </a:cubicBezTo>
                  <a:cubicBezTo>
                    <a:pt x="19" y="53"/>
                    <a:pt x="87" y="0"/>
                    <a:pt x="162" y="10"/>
                  </a:cubicBezTo>
                  <a:cubicBezTo>
                    <a:pt x="236" y="19"/>
                    <a:pt x="289" y="88"/>
                    <a:pt x="279" y="162"/>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 name="Freeform 68"/>
            <p:cNvSpPr/>
            <p:nvPr/>
          </p:nvSpPr>
          <p:spPr bwMode="auto">
            <a:xfrm>
              <a:off x="9120324" y="2200228"/>
              <a:ext cx="312738" cy="312738"/>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2" y="289"/>
                    <a:pt x="127" y="279"/>
                  </a:cubicBezTo>
                  <a:cubicBezTo>
                    <a:pt x="53" y="270"/>
                    <a:pt x="0" y="202"/>
                    <a:pt x="10" y="127"/>
                  </a:cubicBezTo>
                  <a:cubicBezTo>
                    <a:pt x="19" y="53"/>
                    <a:pt x="88" y="0"/>
                    <a:pt x="162" y="10"/>
                  </a:cubicBezTo>
                  <a:cubicBezTo>
                    <a:pt x="236" y="20"/>
                    <a:pt x="289" y="88"/>
                    <a:pt x="279" y="162"/>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4" name="Freeform 69"/>
            <p:cNvSpPr/>
            <p:nvPr/>
          </p:nvSpPr>
          <p:spPr bwMode="auto">
            <a:xfrm>
              <a:off x="11109462" y="2503440"/>
              <a:ext cx="312738" cy="311150"/>
            </a:xfrm>
            <a:custGeom>
              <a:avLst/>
              <a:gdLst>
                <a:gd name="T0" fmla="*/ 280 w 289"/>
                <a:gd name="T1" fmla="*/ 162 h 288"/>
                <a:gd name="T2" fmla="*/ 127 w 289"/>
                <a:gd name="T3" fmla="*/ 279 h 288"/>
                <a:gd name="T4" fmla="*/ 10 w 289"/>
                <a:gd name="T5" fmla="*/ 127 h 288"/>
                <a:gd name="T6" fmla="*/ 162 w 289"/>
                <a:gd name="T7" fmla="*/ 9 h 288"/>
                <a:gd name="T8" fmla="*/ 280 w 289"/>
                <a:gd name="T9" fmla="*/ 162 h 288"/>
              </a:gdLst>
              <a:ahLst/>
              <a:cxnLst>
                <a:cxn ang="0">
                  <a:pos x="T0" y="T1"/>
                </a:cxn>
                <a:cxn ang="0">
                  <a:pos x="T2" y="T3"/>
                </a:cxn>
                <a:cxn ang="0">
                  <a:pos x="T4" y="T5"/>
                </a:cxn>
                <a:cxn ang="0">
                  <a:pos x="T6" y="T7"/>
                </a:cxn>
                <a:cxn ang="0">
                  <a:pos x="T8" y="T9"/>
                </a:cxn>
              </a:cxnLst>
              <a:rect l="0" t="0" r="r" b="b"/>
              <a:pathLst>
                <a:path w="289" h="288">
                  <a:moveTo>
                    <a:pt x="280" y="162"/>
                  </a:moveTo>
                  <a:cubicBezTo>
                    <a:pt x="270" y="236"/>
                    <a:pt x="202" y="288"/>
                    <a:pt x="127" y="279"/>
                  </a:cubicBezTo>
                  <a:cubicBezTo>
                    <a:pt x="53" y="269"/>
                    <a:pt x="0" y="201"/>
                    <a:pt x="10" y="127"/>
                  </a:cubicBezTo>
                  <a:cubicBezTo>
                    <a:pt x="20" y="52"/>
                    <a:pt x="88" y="0"/>
                    <a:pt x="162" y="9"/>
                  </a:cubicBezTo>
                  <a:cubicBezTo>
                    <a:pt x="237" y="19"/>
                    <a:pt x="289" y="87"/>
                    <a:pt x="280" y="162"/>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 name="Freeform 70"/>
            <p:cNvSpPr/>
            <p:nvPr/>
          </p:nvSpPr>
          <p:spPr bwMode="auto">
            <a:xfrm>
              <a:off x="8258312" y="2878090"/>
              <a:ext cx="311150" cy="311150"/>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2" y="289"/>
                    <a:pt x="127" y="279"/>
                  </a:cubicBezTo>
                  <a:cubicBezTo>
                    <a:pt x="53" y="269"/>
                    <a:pt x="0" y="201"/>
                    <a:pt x="10" y="127"/>
                  </a:cubicBezTo>
                  <a:cubicBezTo>
                    <a:pt x="20" y="53"/>
                    <a:pt x="88" y="0"/>
                    <a:pt x="162" y="10"/>
                  </a:cubicBezTo>
                  <a:cubicBezTo>
                    <a:pt x="236" y="19"/>
                    <a:pt x="289" y="87"/>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 name="Freeform 71"/>
            <p:cNvSpPr/>
            <p:nvPr/>
          </p:nvSpPr>
          <p:spPr bwMode="auto">
            <a:xfrm>
              <a:off x="10044249" y="3435303"/>
              <a:ext cx="349250" cy="349250"/>
            </a:xfrm>
            <a:custGeom>
              <a:avLst/>
              <a:gdLst>
                <a:gd name="T0" fmla="*/ 313 w 323"/>
                <a:gd name="T1" fmla="*/ 181 h 323"/>
                <a:gd name="T2" fmla="*/ 143 w 323"/>
                <a:gd name="T3" fmla="*/ 312 h 323"/>
                <a:gd name="T4" fmla="*/ 11 w 323"/>
                <a:gd name="T5" fmla="*/ 142 h 323"/>
                <a:gd name="T6" fmla="*/ 181 w 323"/>
                <a:gd name="T7" fmla="*/ 11 h 323"/>
                <a:gd name="T8" fmla="*/ 313 w 323"/>
                <a:gd name="T9" fmla="*/ 181 h 323"/>
              </a:gdLst>
              <a:ahLst/>
              <a:cxnLst>
                <a:cxn ang="0">
                  <a:pos x="T0" y="T1"/>
                </a:cxn>
                <a:cxn ang="0">
                  <a:pos x="T2" y="T3"/>
                </a:cxn>
                <a:cxn ang="0">
                  <a:pos x="T4" y="T5"/>
                </a:cxn>
                <a:cxn ang="0">
                  <a:pos x="T6" y="T7"/>
                </a:cxn>
                <a:cxn ang="0">
                  <a:pos x="T8" y="T9"/>
                </a:cxn>
              </a:cxnLst>
              <a:rect l="0" t="0" r="r" b="b"/>
              <a:pathLst>
                <a:path w="323" h="323">
                  <a:moveTo>
                    <a:pt x="313" y="181"/>
                  </a:moveTo>
                  <a:cubicBezTo>
                    <a:pt x="302" y="264"/>
                    <a:pt x="226" y="323"/>
                    <a:pt x="143" y="312"/>
                  </a:cubicBezTo>
                  <a:cubicBezTo>
                    <a:pt x="59" y="302"/>
                    <a:pt x="0" y="225"/>
                    <a:pt x="11" y="142"/>
                  </a:cubicBezTo>
                  <a:cubicBezTo>
                    <a:pt x="22" y="59"/>
                    <a:pt x="98" y="0"/>
                    <a:pt x="181" y="11"/>
                  </a:cubicBezTo>
                  <a:cubicBezTo>
                    <a:pt x="265" y="21"/>
                    <a:pt x="323" y="98"/>
                    <a:pt x="313" y="181"/>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 name="Freeform 72"/>
            <p:cNvSpPr/>
            <p:nvPr/>
          </p:nvSpPr>
          <p:spPr bwMode="auto">
            <a:xfrm>
              <a:off x="8923474" y="3249565"/>
              <a:ext cx="311150" cy="311150"/>
            </a:xfrm>
            <a:custGeom>
              <a:avLst/>
              <a:gdLst>
                <a:gd name="T0" fmla="*/ 279 w 288"/>
                <a:gd name="T1" fmla="*/ 162 h 289"/>
                <a:gd name="T2" fmla="*/ 126 w 288"/>
                <a:gd name="T3" fmla="*/ 279 h 289"/>
                <a:gd name="T4" fmla="*/ 9 w 288"/>
                <a:gd name="T5" fmla="*/ 127 h 289"/>
                <a:gd name="T6" fmla="*/ 161 w 288"/>
                <a:gd name="T7" fmla="*/ 10 h 289"/>
                <a:gd name="T8" fmla="*/ 279 w 288"/>
                <a:gd name="T9" fmla="*/ 162 h 289"/>
              </a:gdLst>
              <a:ahLst/>
              <a:cxnLst>
                <a:cxn ang="0">
                  <a:pos x="T0" y="T1"/>
                </a:cxn>
                <a:cxn ang="0">
                  <a:pos x="T2" y="T3"/>
                </a:cxn>
                <a:cxn ang="0">
                  <a:pos x="T4" y="T5"/>
                </a:cxn>
                <a:cxn ang="0">
                  <a:pos x="T6" y="T7"/>
                </a:cxn>
                <a:cxn ang="0">
                  <a:pos x="T8" y="T9"/>
                </a:cxn>
              </a:cxnLst>
              <a:rect l="0" t="0" r="r" b="b"/>
              <a:pathLst>
                <a:path w="288" h="289">
                  <a:moveTo>
                    <a:pt x="279" y="162"/>
                  </a:moveTo>
                  <a:cubicBezTo>
                    <a:pt x="269" y="236"/>
                    <a:pt x="201" y="289"/>
                    <a:pt x="126" y="279"/>
                  </a:cubicBezTo>
                  <a:cubicBezTo>
                    <a:pt x="52" y="270"/>
                    <a:pt x="0" y="201"/>
                    <a:pt x="9" y="127"/>
                  </a:cubicBezTo>
                  <a:cubicBezTo>
                    <a:pt x="19" y="53"/>
                    <a:pt x="87" y="0"/>
                    <a:pt x="161" y="10"/>
                  </a:cubicBezTo>
                  <a:cubicBezTo>
                    <a:pt x="236" y="19"/>
                    <a:pt x="288" y="87"/>
                    <a:pt x="279" y="162"/>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 name="Freeform 73"/>
            <p:cNvSpPr/>
            <p:nvPr/>
          </p:nvSpPr>
          <p:spPr bwMode="auto">
            <a:xfrm>
              <a:off x="10098224" y="1530303"/>
              <a:ext cx="230188" cy="231775"/>
            </a:xfrm>
            <a:custGeom>
              <a:avLst/>
              <a:gdLst>
                <a:gd name="T0" fmla="*/ 207 w 214"/>
                <a:gd name="T1" fmla="*/ 120 h 214"/>
                <a:gd name="T2" fmla="*/ 94 w 214"/>
                <a:gd name="T3" fmla="*/ 207 h 214"/>
                <a:gd name="T4" fmla="*/ 7 w 214"/>
                <a:gd name="T5" fmla="*/ 94 h 214"/>
                <a:gd name="T6" fmla="*/ 120 w 214"/>
                <a:gd name="T7" fmla="*/ 7 h 214"/>
                <a:gd name="T8" fmla="*/ 207 w 214"/>
                <a:gd name="T9" fmla="*/ 120 h 214"/>
              </a:gdLst>
              <a:ahLst/>
              <a:cxnLst>
                <a:cxn ang="0">
                  <a:pos x="T0" y="T1"/>
                </a:cxn>
                <a:cxn ang="0">
                  <a:pos x="T2" y="T3"/>
                </a:cxn>
                <a:cxn ang="0">
                  <a:pos x="T4" y="T5"/>
                </a:cxn>
                <a:cxn ang="0">
                  <a:pos x="T6" y="T7"/>
                </a:cxn>
                <a:cxn ang="0">
                  <a:pos x="T8" y="T9"/>
                </a:cxn>
              </a:cxnLst>
              <a:rect l="0" t="0" r="r" b="b"/>
              <a:pathLst>
                <a:path w="214" h="214">
                  <a:moveTo>
                    <a:pt x="207" y="120"/>
                  </a:moveTo>
                  <a:cubicBezTo>
                    <a:pt x="200" y="175"/>
                    <a:pt x="149" y="214"/>
                    <a:pt x="94" y="207"/>
                  </a:cubicBezTo>
                  <a:cubicBezTo>
                    <a:pt x="39" y="200"/>
                    <a:pt x="0" y="149"/>
                    <a:pt x="7" y="94"/>
                  </a:cubicBezTo>
                  <a:cubicBezTo>
                    <a:pt x="14" y="39"/>
                    <a:pt x="64" y="0"/>
                    <a:pt x="120" y="7"/>
                  </a:cubicBezTo>
                  <a:cubicBezTo>
                    <a:pt x="175" y="14"/>
                    <a:pt x="214" y="64"/>
                    <a:pt x="207" y="120"/>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 name="Freeform 74"/>
            <p:cNvSpPr/>
            <p:nvPr/>
          </p:nvSpPr>
          <p:spPr bwMode="auto">
            <a:xfrm>
              <a:off x="9912487" y="982615"/>
              <a:ext cx="157163" cy="157163"/>
            </a:xfrm>
            <a:custGeom>
              <a:avLst/>
              <a:gdLst>
                <a:gd name="T0" fmla="*/ 141 w 146"/>
                <a:gd name="T1" fmla="*/ 81 h 145"/>
                <a:gd name="T2" fmla="*/ 64 w 146"/>
                <a:gd name="T3" fmla="*/ 140 h 145"/>
                <a:gd name="T4" fmla="*/ 5 w 146"/>
                <a:gd name="T5" fmla="*/ 64 h 145"/>
                <a:gd name="T6" fmla="*/ 82 w 146"/>
                <a:gd name="T7" fmla="*/ 5 h 145"/>
                <a:gd name="T8" fmla="*/ 141 w 146"/>
                <a:gd name="T9" fmla="*/ 81 h 145"/>
              </a:gdLst>
              <a:ahLst/>
              <a:cxnLst>
                <a:cxn ang="0">
                  <a:pos x="T0" y="T1"/>
                </a:cxn>
                <a:cxn ang="0">
                  <a:pos x="T2" y="T3"/>
                </a:cxn>
                <a:cxn ang="0">
                  <a:pos x="T4" y="T5"/>
                </a:cxn>
                <a:cxn ang="0">
                  <a:pos x="T6" y="T7"/>
                </a:cxn>
                <a:cxn ang="0">
                  <a:pos x="T8" y="T9"/>
                </a:cxn>
              </a:cxnLst>
              <a:rect l="0" t="0" r="r" b="b"/>
              <a:pathLst>
                <a:path w="146" h="145">
                  <a:moveTo>
                    <a:pt x="141" y="81"/>
                  </a:moveTo>
                  <a:cubicBezTo>
                    <a:pt x="136" y="119"/>
                    <a:pt x="102" y="145"/>
                    <a:pt x="64" y="140"/>
                  </a:cubicBezTo>
                  <a:cubicBezTo>
                    <a:pt x="27" y="136"/>
                    <a:pt x="0" y="101"/>
                    <a:pt x="5" y="64"/>
                  </a:cubicBezTo>
                  <a:cubicBezTo>
                    <a:pt x="10" y="26"/>
                    <a:pt x="44" y="0"/>
                    <a:pt x="82" y="5"/>
                  </a:cubicBezTo>
                  <a:cubicBezTo>
                    <a:pt x="119" y="9"/>
                    <a:pt x="146" y="44"/>
                    <a:pt x="141" y="81"/>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 name="Freeform 75"/>
            <p:cNvSpPr/>
            <p:nvPr/>
          </p:nvSpPr>
          <p:spPr bwMode="auto">
            <a:xfrm>
              <a:off x="9420362" y="834978"/>
              <a:ext cx="174625" cy="176213"/>
            </a:xfrm>
            <a:custGeom>
              <a:avLst/>
              <a:gdLst>
                <a:gd name="T0" fmla="*/ 158 w 163"/>
                <a:gd name="T1" fmla="*/ 91 h 163"/>
                <a:gd name="T2" fmla="*/ 72 w 163"/>
                <a:gd name="T3" fmla="*/ 158 h 163"/>
                <a:gd name="T4" fmla="*/ 5 w 163"/>
                <a:gd name="T5" fmla="*/ 72 h 163"/>
                <a:gd name="T6" fmla="*/ 91 w 163"/>
                <a:gd name="T7" fmla="*/ 5 h 163"/>
                <a:gd name="T8" fmla="*/ 158 w 163"/>
                <a:gd name="T9" fmla="*/ 91 h 163"/>
              </a:gdLst>
              <a:ahLst/>
              <a:cxnLst>
                <a:cxn ang="0">
                  <a:pos x="T0" y="T1"/>
                </a:cxn>
                <a:cxn ang="0">
                  <a:pos x="T2" y="T3"/>
                </a:cxn>
                <a:cxn ang="0">
                  <a:pos x="T4" y="T5"/>
                </a:cxn>
                <a:cxn ang="0">
                  <a:pos x="T6" y="T7"/>
                </a:cxn>
                <a:cxn ang="0">
                  <a:pos x="T8" y="T9"/>
                </a:cxn>
              </a:cxnLst>
              <a:rect l="0" t="0" r="r" b="b"/>
              <a:pathLst>
                <a:path w="163" h="163">
                  <a:moveTo>
                    <a:pt x="158" y="91"/>
                  </a:moveTo>
                  <a:cubicBezTo>
                    <a:pt x="152" y="133"/>
                    <a:pt x="114" y="163"/>
                    <a:pt x="72" y="158"/>
                  </a:cubicBezTo>
                  <a:cubicBezTo>
                    <a:pt x="29" y="152"/>
                    <a:pt x="0" y="114"/>
                    <a:pt x="5" y="72"/>
                  </a:cubicBezTo>
                  <a:cubicBezTo>
                    <a:pt x="10" y="30"/>
                    <a:pt x="49" y="0"/>
                    <a:pt x="91" y="5"/>
                  </a:cubicBezTo>
                  <a:cubicBezTo>
                    <a:pt x="133" y="11"/>
                    <a:pt x="163" y="49"/>
                    <a:pt x="158" y="91"/>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 name="Freeform 76"/>
            <p:cNvSpPr/>
            <p:nvPr/>
          </p:nvSpPr>
          <p:spPr bwMode="auto">
            <a:xfrm>
              <a:off x="11087237" y="998490"/>
              <a:ext cx="149225" cy="149225"/>
            </a:xfrm>
            <a:custGeom>
              <a:avLst/>
              <a:gdLst>
                <a:gd name="T0" fmla="*/ 133 w 138"/>
                <a:gd name="T1" fmla="*/ 78 h 139"/>
                <a:gd name="T2" fmla="*/ 60 w 138"/>
                <a:gd name="T3" fmla="*/ 134 h 139"/>
                <a:gd name="T4" fmla="*/ 4 w 138"/>
                <a:gd name="T5" fmla="*/ 61 h 139"/>
                <a:gd name="T6" fmla="*/ 77 w 138"/>
                <a:gd name="T7" fmla="*/ 5 h 139"/>
                <a:gd name="T8" fmla="*/ 133 w 138"/>
                <a:gd name="T9" fmla="*/ 78 h 139"/>
              </a:gdLst>
              <a:ahLst/>
              <a:cxnLst>
                <a:cxn ang="0">
                  <a:pos x="T0" y="T1"/>
                </a:cxn>
                <a:cxn ang="0">
                  <a:pos x="T2" y="T3"/>
                </a:cxn>
                <a:cxn ang="0">
                  <a:pos x="T4" y="T5"/>
                </a:cxn>
                <a:cxn ang="0">
                  <a:pos x="T6" y="T7"/>
                </a:cxn>
                <a:cxn ang="0">
                  <a:pos x="T8" y="T9"/>
                </a:cxn>
              </a:cxnLst>
              <a:rect l="0" t="0" r="r" b="b"/>
              <a:pathLst>
                <a:path w="138" h="139">
                  <a:moveTo>
                    <a:pt x="133" y="78"/>
                  </a:moveTo>
                  <a:cubicBezTo>
                    <a:pt x="129" y="114"/>
                    <a:pt x="96" y="139"/>
                    <a:pt x="60" y="134"/>
                  </a:cubicBezTo>
                  <a:cubicBezTo>
                    <a:pt x="25" y="130"/>
                    <a:pt x="0" y="97"/>
                    <a:pt x="4" y="61"/>
                  </a:cubicBezTo>
                  <a:cubicBezTo>
                    <a:pt x="9" y="26"/>
                    <a:pt x="41" y="0"/>
                    <a:pt x="77" y="5"/>
                  </a:cubicBezTo>
                  <a:cubicBezTo>
                    <a:pt x="113" y="10"/>
                    <a:pt x="138" y="42"/>
                    <a:pt x="133" y="78"/>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 name="Freeform 77"/>
            <p:cNvSpPr/>
            <p:nvPr/>
          </p:nvSpPr>
          <p:spPr bwMode="auto">
            <a:xfrm>
              <a:off x="10355399" y="833390"/>
              <a:ext cx="287338" cy="284163"/>
            </a:xfrm>
            <a:custGeom>
              <a:avLst/>
              <a:gdLst>
                <a:gd name="T0" fmla="*/ 256 w 265"/>
                <a:gd name="T1" fmla="*/ 148 h 264"/>
                <a:gd name="T2" fmla="*/ 117 w 265"/>
                <a:gd name="T3" fmla="*/ 256 h 264"/>
                <a:gd name="T4" fmla="*/ 9 w 265"/>
                <a:gd name="T5" fmla="*/ 116 h 264"/>
                <a:gd name="T6" fmla="*/ 148 w 265"/>
                <a:gd name="T7" fmla="*/ 8 h 264"/>
                <a:gd name="T8" fmla="*/ 256 w 265"/>
                <a:gd name="T9" fmla="*/ 148 h 264"/>
              </a:gdLst>
              <a:ahLst/>
              <a:cxnLst>
                <a:cxn ang="0">
                  <a:pos x="T0" y="T1"/>
                </a:cxn>
                <a:cxn ang="0">
                  <a:pos x="T2" y="T3"/>
                </a:cxn>
                <a:cxn ang="0">
                  <a:pos x="T4" y="T5"/>
                </a:cxn>
                <a:cxn ang="0">
                  <a:pos x="T6" y="T7"/>
                </a:cxn>
                <a:cxn ang="0">
                  <a:pos x="T8" y="T9"/>
                </a:cxn>
              </a:cxnLst>
              <a:rect l="0" t="0" r="r" b="b"/>
              <a:pathLst>
                <a:path w="265" h="264">
                  <a:moveTo>
                    <a:pt x="256" y="148"/>
                  </a:moveTo>
                  <a:cubicBezTo>
                    <a:pt x="247" y="216"/>
                    <a:pt x="185" y="264"/>
                    <a:pt x="117" y="256"/>
                  </a:cubicBezTo>
                  <a:cubicBezTo>
                    <a:pt x="48" y="247"/>
                    <a:pt x="0" y="184"/>
                    <a:pt x="9" y="116"/>
                  </a:cubicBezTo>
                  <a:cubicBezTo>
                    <a:pt x="18" y="48"/>
                    <a:pt x="80" y="0"/>
                    <a:pt x="148" y="8"/>
                  </a:cubicBezTo>
                  <a:cubicBezTo>
                    <a:pt x="217" y="17"/>
                    <a:pt x="265" y="80"/>
                    <a:pt x="256" y="148"/>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 name="Freeform 78"/>
            <p:cNvSpPr/>
            <p:nvPr/>
          </p:nvSpPr>
          <p:spPr bwMode="auto">
            <a:xfrm>
              <a:off x="8145599" y="1882728"/>
              <a:ext cx="231775" cy="231775"/>
            </a:xfrm>
            <a:custGeom>
              <a:avLst/>
              <a:gdLst>
                <a:gd name="T0" fmla="*/ 207 w 214"/>
                <a:gd name="T1" fmla="*/ 120 h 215"/>
                <a:gd name="T2" fmla="*/ 94 w 214"/>
                <a:gd name="T3" fmla="*/ 208 h 215"/>
                <a:gd name="T4" fmla="*/ 7 w 214"/>
                <a:gd name="T5" fmla="*/ 95 h 215"/>
                <a:gd name="T6" fmla="*/ 120 w 214"/>
                <a:gd name="T7" fmla="*/ 8 h 215"/>
                <a:gd name="T8" fmla="*/ 207 w 214"/>
                <a:gd name="T9" fmla="*/ 120 h 215"/>
              </a:gdLst>
              <a:ahLst/>
              <a:cxnLst>
                <a:cxn ang="0">
                  <a:pos x="T0" y="T1"/>
                </a:cxn>
                <a:cxn ang="0">
                  <a:pos x="T2" y="T3"/>
                </a:cxn>
                <a:cxn ang="0">
                  <a:pos x="T4" y="T5"/>
                </a:cxn>
                <a:cxn ang="0">
                  <a:pos x="T6" y="T7"/>
                </a:cxn>
                <a:cxn ang="0">
                  <a:pos x="T8" y="T9"/>
                </a:cxn>
              </a:cxnLst>
              <a:rect l="0" t="0" r="r" b="b"/>
              <a:pathLst>
                <a:path w="214" h="215">
                  <a:moveTo>
                    <a:pt x="207" y="120"/>
                  </a:moveTo>
                  <a:cubicBezTo>
                    <a:pt x="200" y="176"/>
                    <a:pt x="149" y="215"/>
                    <a:pt x="94" y="208"/>
                  </a:cubicBezTo>
                  <a:cubicBezTo>
                    <a:pt x="39" y="201"/>
                    <a:pt x="0" y="150"/>
                    <a:pt x="7" y="95"/>
                  </a:cubicBezTo>
                  <a:cubicBezTo>
                    <a:pt x="14" y="39"/>
                    <a:pt x="65" y="0"/>
                    <a:pt x="120" y="8"/>
                  </a:cubicBezTo>
                  <a:cubicBezTo>
                    <a:pt x="175" y="15"/>
                    <a:pt x="214" y="65"/>
                    <a:pt x="207" y="12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 name="Freeform 79"/>
            <p:cNvSpPr/>
            <p:nvPr/>
          </p:nvSpPr>
          <p:spPr bwMode="auto">
            <a:xfrm>
              <a:off x="10371274" y="1450928"/>
              <a:ext cx="393700" cy="395288"/>
            </a:xfrm>
            <a:custGeom>
              <a:avLst/>
              <a:gdLst>
                <a:gd name="T0" fmla="*/ 353 w 365"/>
                <a:gd name="T1" fmla="*/ 205 h 366"/>
                <a:gd name="T2" fmla="*/ 161 w 365"/>
                <a:gd name="T3" fmla="*/ 353 h 366"/>
                <a:gd name="T4" fmla="*/ 12 w 365"/>
                <a:gd name="T5" fmla="*/ 161 h 366"/>
                <a:gd name="T6" fmla="*/ 204 w 365"/>
                <a:gd name="T7" fmla="*/ 12 h 366"/>
                <a:gd name="T8" fmla="*/ 353 w 365"/>
                <a:gd name="T9" fmla="*/ 205 h 366"/>
              </a:gdLst>
              <a:ahLst/>
              <a:cxnLst>
                <a:cxn ang="0">
                  <a:pos x="T0" y="T1"/>
                </a:cxn>
                <a:cxn ang="0">
                  <a:pos x="T2" y="T3"/>
                </a:cxn>
                <a:cxn ang="0">
                  <a:pos x="T4" y="T5"/>
                </a:cxn>
                <a:cxn ang="0">
                  <a:pos x="T6" y="T7"/>
                </a:cxn>
                <a:cxn ang="0">
                  <a:pos x="T8" y="T9"/>
                </a:cxn>
              </a:cxnLst>
              <a:rect l="0" t="0" r="r" b="b"/>
              <a:pathLst>
                <a:path w="365" h="366">
                  <a:moveTo>
                    <a:pt x="353" y="205"/>
                  </a:moveTo>
                  <a:cubicBezTo>
                    <a:pt x="341" y="299"/>
                    <a:pt x="255" y="366"/>
                    <a:pt x="161" y="353"/>
                  </a:cubicBezTo>
                  <a:cubicBezTo>
                    <a:pt x="66" y="341"/>
                    <a:pt x="0" y="255"/>
                    <a:pt x="12" y="161"/>
                  </a:cubicBezTo>
                  <a:cubicBezTo>
                    <a:pt x="24" y="67"/>
                    <a:pt x="110" y="0"/>
                    <a:pt x="204" y="12"/>
                  </a:cubicBezTo>
                  <a:cubicBezTo>
                    <a:pt x="299" y="24"/>
                    <a:pt x="365" y="110"/>
                    <a:pt x="353"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 name="Freeform 80"/>
            <p:cNvSpPr/>
            <p:nvPr/>
          </p:nvSpPr>
          <p:spPr bwMode="auto">
            <a:xfrm>
              <a:off x="10645912" y="833390"/>
              <a:ext cx="425450" cy="425450"/>
            </a:xfrm>
            <a:custGeom>
              <a:avLst/>
              <a:gdLst>
                <a:gd name="T0" fmla="*/ 382 w 395"/>
                <a:gd name="T1" fmla="*/ 221 h 394"/>
                <a:gd name="T2" fmla="*/ 174 w 395"/>
                <a:gd name="T3" fmla="*/ 381 h 394"/>
                <a:gd name="T4" fmla="*/ 14 w 395"/>
                <a:gd name="T5" fmla="*/ 174 h 394"/>
                <a:gd name="T6" fmla="*/ 221 w 395"/>
                <a:gd name="T7" fmla="*/ 13 h 394"/>
                <a:gd name="T8" fmla="*/ 382 w 395"/>
                <a:gd name="T9" fmla="*/ 221 h 394"/>
              </a:gdLst>
              <a:ahLst/>
              <a:cxnLst>
                <a:cxn ang="0">
                  <a:pos x="T0" y="T1"/>
                </a:cxn>
                <a:cxn ang="0">
                  <a:pos x="T2" y="T3"/>
                </a:cxn>
                <a:cxn ang="0">
                  <a:pos x="T4" y="T5"/>
                </a:cxn>
                <a:cxn ang="0">
                  <a:pos x="T6" y="T7"/>
                </a:cxn>
                <a:cxn ang="0">
                  <a:pos x="T8" y="T9"/>
                </a:cxn>
              </a:cxnLst>
              <a:rect l="0" t="0" r="r" b="b"/>
              <a:pathLst>
                <a:path w="395" h="394">
                  <a:moveTo>
                    <a:pt x="382" y="221"/>
                  </a:moveTo>
                  <a:cubicBezTo>
                    <a:pt x="369" y="323"/>
                    <a:pt x="276" y="394"/>
                    <a:pt x="174" y="381"/>
                  </a:cubicBezTo>
                  <a:cubicBezTo>
                    <a:pt x="72" y="368"/>
                    <a:pt x="0" y="275"/>
                    <a:pt x="14" y="174"/>
                  </a:cubicBezTo>
                  <a:cubicBezTo>
                    <a:pt x="27" y="72"/>
                    <a:pt x="120" y="0"/>
                    <a:pt x="221" y="13"/>
                  </a:cubicBezTo>
                  <a:cubicBezTo>
                    <a:pt x="323" y="26"/>
                    <a:pt x="395" y="119"/>
                    <a:pt x="382" y="221"/>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 name="Freeform 81"/>
            <p:cNvSpPr/>
            <p:nvPr/>
          </p:nvSpPr>
          <p:spPr bwMode="auto">
            <a:xfrm>
              <a:off x="9948999" y="1111203"/>
              <a:ext cx="395288" cy="395288"/>
            </a:xfrm>
            <a:custGeom>
              <a:avLst/>
              <a:gdLst>
                <a:gd name="T0" fmla="*/ 354 w 366"/>
                <a:gd name="T1" fmla="*/ 205 h 365"/>
                <a:gd name="T2" fmla="*/ 161 w 366"/>
                <a:gd name="T3" fmla="*/ 353 h 365"/>
                <a:gd name="T4" fmla="*/ 12 w 366"/>
                <a:gd name="T5" fmla="*/ 161 h 365"/>
                <a:gd name="T6" fmla="*/ 205 w 366"/>
                <a:gd name="T7" fmla="*/ 12 h 365"/>
                <a:gd name="T8" fmla="*/ 354 w 366"/>
                <a:gd name="T9" fmla="*/ 205 h 365"/>
              </a:gdLst>
              <a:ahLst/>
              <a:cxnLst>
                <a:cxn ang="0">
                  <a:pos x="T0" y="T1"/>
                </a:cxn>
                <a:cxn ang="0">
                  <a:pos x="T2" y="T3"/>
                </a:cxn>
                <a:cxn ang="0">
                  <a:pos x="T4" y="T5"/>
                </a:cxn>
                <a:cxn ang="0">
                  <a:pos x="T6" y="T7"/>
                </a:cxn>
                <a:cxn ang="0">
                  <a:pos x="T8" y="T9"/>
                </a:cxn>
              </a:cxnLst>
              <a:rect l="0" t="0" r="r" b="b"/>
              <a:pathLst>
                <a:path w="366" h="365">
                  <a:moveTo>
                    <a:pt x="354" y="205"/>
                  </a:moveTo>
                  <a:cubicBezTo>
                    <a:pt x="342" y="299"/>
                    <a:pt x="255" y="365"/>
                    <a:pt x="161" y="353"/>
                  </a:cubicBezTo>
                  <a:cubicBezTo>
                    <a:pt x="67" y="341"/>
                    <a:pt x="0" y="255"/>
                    <a:pt x="12" y="161"/>
                  </a:cubicBezTo>
                  <a:cubicBezTo>
                    <a:pt x="25" y="67"/>
                    <a:pt x="111" y="0"/>
                    <a:pt x="205" y="12"/>
                  </a:cubicBezTo>
                  <a:cubicBezTo>
                    <a:pt x="299" y="24"/>
                    <a:pt x="366" y="110"/>
                    <a:pt x="354"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 name="Freeform 82"/>
            <p:cNvSpPr/>
            <p:nvPr/>
          </p:nvSpPr>
          <p:spPr bwMode="auto">
            <a:xfrm>
              <a:off x="11245987" y="1404890"/>
              <a:ext cx="374650" cy="377825"/>
            </a:xfrm>
            <a:custGeom>
              <a:avLst/>
              <a:gdLst>
                <a:gd name="T0" fmla="*/ 337 w 348"/>
                <a:gd name="T1" fmla="*/ 196 h 349"/>
                <a:gd name="T2" fmla="*/ 153 w 348"/>
                <a:gd name="T3" fmla="*/ 337 h 349"/>
                <a:gd name="T4" fmla="*/ 11 w 348"/>
                <a:gd name="T5" fmla="*/ 154 h 349"/>
                <a:gd name="T6" fmla="*/ 195 w 348"/>
                <a:gd name="T7" fmla="*/ 12 h 349"/>
                <a:gd name="T8" fmla="*/ 337 w 348"/>
                <a:gd name="T9" fmla="*/ 196 h 349"/>
              </a:gdLst>
              <a:ahLst/>
              <a:cxnLst>
                <a:cxn ang="0">
                  <a:pos x="T0" y="T1"/>
                </a:cxn>
                <a:cxn ang="0">
                  <a:pos x="T2" y="T3"/>
                </a:cxn>
                <a:cxn ang="0">
                  <a:pos x="T4" y="T5"/>
                </a:cxn>
                <a:cxn ang="0">
                  <a:pos x="T6" y="T7"/>
                </a:cxn>
                <a:cxn ang="0">
                  <a:pos x="T8" y="T9"/>
                </a:cxn>
              </a:cxnLst>
              <a:rect l="0" t="0" r="r" b="b"/>
              <a:pathLst>
                <a:path w="348" h="349">
                  <a:moveTo>
                    <a:pt x="337" y="196"/>
                  </a:moveTo>
                  <a:cubicBezTo>
                    <a:pt x="325" y="285"/>
                    <a:pt x="243" y="349"/>
                    <a:pt x="153" y="337"/>
                  </a:cubicBezTo>
                  <a:cubicBezTo>
                    <a:pt x="63" y="326"/>
                    <a:pt x="0" y="244"/>
                    <a:pt x="11" y="154"/>
                  </a:cubicBezTo>
                  <a:cubicBezTo>
                    <a:pt x="23" y="64"/>
                    <a:pt x="105" y="0"/>
                    <a:pt x="195" y="12"/>
                  </a:cubicBezTo>
                  <a:cubicBezTo>
                    <a:pt x="285" y="24"/>
                    <a:pt x="348" y="106"/>
                    <a:pt x="337" y="196"/>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 name="Freeform 83"/>
            <p:cNvSpPr/>
            <p:nvPr/>
          </p:nvSpPr>
          <p:spPr bwMode="auto">
            <a:xfrm>
              <a:off x="8337687" y="1033415"/>
              <a:ext cx="395288" cy="395288"/>
            </a:xfrm>
            <a:custGeom>
              <a:avLst/>
              <a:gdLst>
                <a:gd name="T0" fmla="*/ 354 w 366"/>
                <a:gd name="T1" fmla="*/ 205 h 366"/>
                <a:gd name="T2" fmla="*/ 161 w 366"/>
                <a:gd name="T3" fmla="*/ 354 h 366"/>
                <a:gd name="T4" fmla="*/ 12 w 366"/>
                <a:gd name="T5" fmla="*/ 161 h 366"/>
                <a:gd name="T6" fmla="*/ 205 w 366"/>
                <a:gd name="T7" fmla="*/ 12 h 366"/>
                <a:gd name="T8" fmla="*/ 354 w 366"/>
                <a:gd name="T9" fmla="*/ 205 h 366"/>
              </a:gdLst>
              <a:ahLst/>
              <a:cxnLst>
                <a:cxn ang="0">
                  <a:pos x="T0" y="T1"/>
                </a:cxn>
                <a:cxn ang="0">
                  <a:pos x="T2" y="T3"/>
                </a:cxn>
                <a:cxn ang="0">
                  <a:pos x="T4" y="T5"/>
                </a:cxn>
                <a:cxn ang="0">
                  <a:pos x="T6" y="T7"/>
                </a:cxn>
                <a:cxn ang="0">
                  <a:pos x="T8" y="T9"/>
                </a:cxn>
              </a:cxnLst>
              <a:rect l="0" t="0" r="r" b="b"/>
              <a:pathLst>
                <a:path w="366" h="366">
                  <a:moveTo>
                    <a:pt x="354" y="205"/>
                  </a:moveTo>
                  <a:cubicBezTo>
                    <a:pt x="342" y="299"/>
                    <a:pt x="255" y="366"/>
                    <a:pt x="161" y="354"/>
                  </a:cubicBezTo>
                  <a:cubicBezTo>
                    <a:pt x="67" y="342"/>
                    <a:pt x="0" y="255"/>
                    <a:pt x="12" y="161"/>
                  </a:cubicBezTo>
                  <a:cubicBezTo>
                    <a:pt x="24" y="67"/>
                    <a:pt x="111" y="0"/>
                    <a:pt x="205" y="12"/>
                  </a:cubicBezTo>
                  <a:cubicBezTo>
                    <a:pt x="299" y="24"/>
                    <a:pt x="366" y="111"/>
                    <a:pt x="354"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 name="Freeform 84"/>
            <p:cNvSpPr/>
            <p:nvPr/>
          </p:nvSpPr>
          <p:spPr bwMode="auto">
            <a:xfrm>
              <a:off x="8804412" y="579390"/>
              <a:ext cx="220663" cy="219075"/>
            </a:xfrm>
            <a:custGeom>
              <a:avLst/>
              <a:gdLst>
                <a:gd name="T0" fmla="*/ 197 w 204"/>
                <a:gd name="T1" fmla="*/ 114 h 203"/>
                <a:gd name="T2" fmla="*/ 90 w 204"/>
                <a:gd name="T3" fmla="*/ 196 h 203"/>
                <a:gd name="T4" fmla="*/ 7 w 204"/>
                <a:gd name="T5" fmla="*/ 89 h 203"/>
                <a:gd name="T6" fmla="*/ 114 w 204"/>
                <a:gd name="T7" fmla="*/ 7 h 203"/>
                <a:gd name="T8" fmla="*/ 197 w 204"/>
                <a:gd name="T9" fmla="*/ 114 h 203"/>
              </a:gdLst>
              <a:ahLst/>
              <a:cxnLst>
                <a:cxn ang="0">
                  <a:pos x="T0" y="T1"/>
                </a:cxn>
                <a:cxn ang="0">
                  <a:pos x="T2" y="T3"/>
                </a:cxn>
                <a:cxn ang="0">
                  <a:pos x="T4" y="T5"/>
                </a:cxn>
                <a:cxn ang="0">
                  <a:pos x="T6" y="T7"/>
                </a:cxn>
                <a:cxn ang="0">
                  <a:pos x="T8" y="T9"/>
                </a:cxn>
              </a:cxnLst>
              <a:rect l="0" t="0" r="r" b="b"/>
              <a:pathLst>
                <a:path w="204" h="203">
                  <a:moveTo>
                    <a:pt x="197" y="114"/>
                  </a:moveTo>
                  <a:cubicBezTo>
                    <a:pt x="190" y="166"/>
                    <a:pt x="142" y="203"/>
                    <a:pt x="90" y="196"/>
                  </a:cubicBezTo>
                  <a:cubicBezTo>
                    <a:pt x="38" y="190"/>
                    <a:pt x="0" y="142"/>
                    <a:pt x="7" y="89"/>
                  </a:cubicBezTo>
                  <a:cubicBezTo>
                    <a:pt x="14" y="37"/>
                    <a:pt x="62" y="0"/>
                    <a:pt x="114" y="7"/>
                  </a:cubicBezTo>
                  <a:cubicBezTo>
                    <a:pt x="167" y="13"/>
                    <a:pt x="204" y="61"/>
                    <a:pt x="197" y="114"/>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 name="Freeform 85"/>
            <p:cNvSpPr/>
            <p:nvPr/>
          </p:nvSpPr>
          <p:spPr bwMode="auto">
            <a:xfrm>
              <a:off x="10106162" y="876253"/>
              <a:ext cx="220663" cy="219075"/>
            </a:xfrm>
            <a:custGeom>
              <a:avLst/>
              <a:gdLst>
                <a:gd name="T0" fmla="*/ 197 w 204"/>
                <a:gd name="T1" fmla="*/ 114 h 203"/>
                <a:gd name="T2" fmla="*/ 90 w 204"/>
                <a:gd name="T3" fmla="*/ 197 h 203"/>
                <a:gd name="T4" fmla="*/ 7 w 204"/>
                <a:gd name="T5" fmla="*/ 90 h 203"/>
                <a:gd name="T6" fmla="*/ 114 w 204"/>
                <a:gd name="T7" fmla="*/ 7 h 203"/>
                <a:gd name="T8" fmla="*/ 197 w 204"/>
                <a:gd name="T9" fmla="*/ 114 h 203"/>
              </a:gdLst>
              <a:ahLst/>
              <a:cxnLst>
                <a:cxn ang="0">
                  <a:pos x="T0" y="T1"/>
                </a:cxn>
                <a:cxn ang="0">
                  <a:pos x="T2" y="T3"/>
                </a:cxn>
                <a:cxn ang="0">
                  <a:pos x="T4" y="T5"/>
                </a:cxn>
                <a:cxn ang="0">
                  <a:pos x="T6" y="T7"/>
                </a:cxn>
                <a:cxn ang="0">
                  <a:pos x="T8" y="T9"/>
                </a:cxn>
              </a:cxnLst>
              <a:rect l="0" t="0" r="r" b="b"/>
              <a:pathLst>
                <a:path w="204" h="203">
                  <a:moveTo>
                    <a:pt x="197" y="114"/>
                  </a:moveTo>
                  <a:cubicBezTo>
                    <a:pt x="190" y="166"/>
                    <a:pt x="142" y="203"/>
                    <a:pt x="90" y="197"/>
                  </a:cubicBezTo>
                  <a:cubicBezTo>
                    <a:pt x="37" y="190"/>
                    <a:pt x="0" y="142"/>
                    <a:pt x="7" y="90"/>
                  </a:cubicBezTo>
                  <a:cubicBezTo>
                    <a:pt x="14" y="37"/>
                    <a:pt x="62" y="0"/>
                    <a:pt x="114" y="7"/>
                  </a:cubicBezTo>
                  <a:cubicBezTo>
                    <a:pt x="166" y="14"/>
                    <a:pt x="204" y="62"/>
                    <a:pt x="197" y="114"/>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 name="Freeform 86"/>
            <p:cNvSpPr/>
            <p:nvPr/>
          </p:nvSpPr>
          <p:spPr bwMode="auto">
            <a:xfrm>
              <a:off x="8026537" y="1550940"/>
              <a:ext cx="249238" cy="249238"/>
            </a:xfrm>
            <a:custGeom>
              <a:avLst/>
              <a:gdLst>
                <a:gd name="T0" fmla="*/ 224 w 231"/>
                <a:gd name="T1" fmla="*/ 130 h 231"/>
                <a:gd name="T2" fmla="*/ 102 w 231"/>
                <a:gd name="T3" fmla="*/ 224 h 231"/>
                <a:gd name="T4" fmla="*/ 8 w 231"/>
                <a:gd name="T5" fmla="*/ 102 h 231"/>
                <a:gd name="T6" fmla="*/ 130 w 231"/>
                <a:gd name="T7" fmla="*/ 8 h 231"/>
                <a:gd name="T8" fmla="*/ 224 w 231"/>
                <a:gd name="T9" fmla="*/ 130 h 231"/>
              </a:gdLst>
              <a:ahLst/>
              <a:cxnLst>
                <a:cxn ang="0">
                  <a:pos x="T0" y="T1"/>
                </a:cxn>
                <a:cxn ang="0">
                  <a:pos x="T2" y="T3"/>
                </a:cxn>
                <a:cxn ang="0">
                  <a:pos x="T4" y="T5"/>
                </a:cxn>
                <a:cxn ang="0">
                  <a:pos x="T6" y="T7"/>
                </a:cxn>
                <a:cxn ang="0">
                  <a:pos x="T8" y="T9"/>
                </a:cxn>
              </a:cxnLst>
              <a:rect l="0" t="0" r="r" b="b"/>
              <a:pathLst>
                <a:path w="231" h="231">
                  <a:moveTo>
                    <a:pt x="224" y="130"/>
                  </a:moveTo>
                  <a:cubicBezTo>
                    <a:pt x="216" y="189"/>
                    <a:pt x="162" y="231"/>
                    <a:pt x="102" y="224"/>
                  </a:cubicBezTo>
                  <a:cubicBezTo>
                    <a:pt x="42" y="216"/>
                    <a:pt x="0" y="162"/>
                    <a:pt x="8" y="102"/>
                  </a:cubicBezTo>
                  <a:cubicBezTo>
                    <a:pt x="16" y="42"/>
                    <a:pt x="70" y="0"/>
                    <a:pt x="130" y="8"/>
                  </a:cubicBezTo>
                  <a:cubicBezTo>
                    <a:pt x="189" y="16"/>
                    <a:pt x="231" y="70"/>
                    <a:pt x="224" y="130"/>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 name="Freeform 87"/>
            <p:cNvSpPr/>
            <p:nvPr/>
          </p:nvSpPr>
          <p:spPr bwMode="auto">
            <a:xfrm>
              <a:off x="8829812" y="1504903"/>
              <a:ext cx="395288" cy="393700"/>
            </a:xfrm>
            <a:custGeom>
              <a:avLst/>
              <a:gdLst>
                <a:gd name="T0" fmla="*/ 354 w 366"/>
                <a:gd name="T1" fmla="*/ 204 h 365"/>
                <a:gd name="T2" fmla="*/ 161 w 366"/>
                <a:gd name="T3" fmla="*/ 353 h 365"/>
                <a:gd name="T4" fmla="*/ 13 w 366"/>
                <a:gd name="T5" fmla="*/ 160 h 365"/>
                <a:gd name="T6" fmla="*/ 205 w 366"/>
                <a:gd name="T7" fmla="*/ 12 h 365"/>
                <a:gd name="T8" fmla="*/ 354 w 366"/>
                <a:gd name="T9" fmla="*/ 204 h 365"/>
              </a:gdLst>
              <a:ahLst/>
              <a:cxnLst>
                <a:cxn ang="0">
                  <a:pos x="T0" y="T1"/>
                </a:cxn>
                <a:cxn ang="0">
                  <a:pos x="T2" y="T3"/>
                </a:cxn>
                <a:cxn ang="0">
                  <a:pos x="T4" y="T5"/>
                </a:cxn>
                <a:cxn ang="0">
                  <a:pos x="T6" y="T7"/>
                </a:cxn>
                <a:cxn ang="0">
                  <a:pos x="T8" y="T9"/>
                </a:cxn>
              </a:cxnLst>
              <a:rect l="0" t="0" r="r" b="b"/>
              <a:pathLst>
                <a:path w="366" h="365">
                  <a:moveTo>
                    <a:pt x="354" y="204"/>
                  </a:moveTo>
                  <a:cubicBezTo>
                    <a:pt x="342" y="299"/>
                    <a:pt x="255" y="365"/>
                    <a:pt x="161" y="353"/>
                  </a:cubicBezTo>
                  <a:cubicBezTo>
                    <a:pt x="67" y="341"/>
                    <a:pt x="0" y="255"/>
                    <a:pt x="13" y="160"/>
                  </a:cubicBezTo>
                  <a:cubicBezTo>
                    <a:pt x="25" y="66"/>
                    <a:pt x="111" y="0"/>
                    <a:pt x="205" y="12"/>
                  </a:cubicBezTo>
                  <a:cubicBezTo>
                    <a:pt x="299" y="24"/>
                    <a:pt x="366" y="110"/>
                    <a:pt x="354" y="204"/>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 name="Freeform 88"/>
            <p:cNvSpPr/>
            <p:nvPr/>
          </p:nvSpPr>
          <p:spPr bwMode="auto">
            <a:xfrm>
              <a:off x="7783649" y="1473153"/>
              <a:ext cx="219075" cy="217488"/>
            </a:xfrm>
            <a:custGeom>
              <a:avLst/>
              <a:gdLst>
                <a:gd name="T0" fmla="*/ 195 w 202"/>
                <a:gd name="T1" fmla="*/ 113 h 202"/>
                <a:gd name="T2" fmla="*/ 89 w 202"/>
                <a:gd name="T3" fmla="*/ 195 h 202"/>
                <a:gd name="T4" fmla="*/ 7 w 202"/>
                <a:gd name="T5" fmla="*/ 89 h 202"/>
                <a:gd name="T6" fmla="*/ 113 w 202"/>
                <a:gd name="T7" fmla="*/ 7 h 202"/>
                <a:gd name="T8" fmla="*/ 195 w 202"/>
                <a:gd name="T9" fmla="*/ 113 h 202"/>
              </a:gdLst>
              <a:ahLst/>
              <a:cxnLst>
                <a:cxn ang="0">
                  <a:pos x="T0" y="T1"/>
                </a:cxn>
                <a:cxn ang="0">
                  <a:pos x="T2" y="T3"/>
                </a:cxn>
                <a:cxn ang="0">
                  <a:pos x="T4" y="T5"/>
                </a:cxn>
                <a:cxn ang="0">
                  <a:pos x="T6" y="T7"/>
                </a:cxn>
                <a:cxn ang="0">
                  <a:pos x="T8" y="T9"/>
                </a:cxn>
              </a:cxnLst>
              <a:rect l="0" t="0" r="r" b="b"/>
              <a:pathLst>
                <a:path w="202" h="202">
                  <a:moveTo>
                    <a:pt x="195" y="113"/>
                  </a:moveTo>
                  <a:cubicBezTo>
                    <a:pt x="188" y="165"/>
                    <a:pt x="141" y="202"/>
                    <a:pt x="89" y="195"/>
                  </a:cubicBezTo>
                  <a:cubicBezTo>
                    <a:pt x="37" y="189"/>
                    <a:pt x="0" y="141"/>
                    <a:pt x="7" y="89"/>
                  </a:cubicBezTo>
                  <a:cubicBezTo>
                    <a:pt x="14" y="37"/>
                    <a:pt x="61" y="0"/>
                    <a:pt x="113" y="7"/>
                  </a:cubicBezTo>
                  <a:cubicBezTo>
                    <a:pt x="165" y="14"/>
                    <a:pt x="202" y="61"/>
                    <a:pt x="195" y="113"/>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 name="Freeform 89"/>
            <p:cNvSpPr/>
            <p:nvPr/>
          </p:nvSpPr>
          <p:spPr bwMode="auto">
            <a:xfrm>
              <a:off x="8932999" y="1185815"/>
              <a:ext cx="311150" cy="312738"/>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2" y="289"/>
                    <a:pt x="127" y="279"/>
                  </a:cubicBezTo>
                  <a:cubicBezTo>
                    <a:pt x="53" y="270"/>
                    <a:pt x="0" y="202"/>
                    <a:pt x="10" y="127"/>
                  </a:cubicBezTo>
                  <a:cubicBezTo>
                    <a:pt x="20" y="53"/>
                    <a:pt x="88" y="0"/>
                    <a:pt x="162" y="10"/>
                  </a:cubicBezTo>
                  <a:cubicBezTo>
                    <a:pt x="236" y="19"/>
                    <a:pt x="289" y="87"/>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 name="Freeform 90"/>
            <p:cNvSpPr/>
            <p:nvPr/>
          </p:nvSpPr>
          <p:spPr bwMode="auto">
            <a:xfrm>
              <a:off x="9731512" y="1436640"/>
              <a:ext cx="309563" cy="312738"/>
            </a:xfrm>
            <a:custGeom>
              <a:avLst/>
              <a:gdLst>
                <a:gd name="T0" fmla="*/ 279 w 288"/>
                <a:gd name="T1" fmla="*/ 162 h 289"/>
                <a:gd name="T2" fmla="*/ 127 w 288"/>
                <a:gd name="T3" fmla="*/ 279 h 289"/>
                <a:gd name="T4" fmla="*/ 9 w 288"/>
                <a:gd name="T5" fmla="*/ 127 h 289"/>
                <a:gd name="T6" fmla="*/ 162 w 288"/>
                <a:gd name="T7" fmla="*/ 10 h 289"/>
                <a:gd name="T8" fmla="*/ 279 w 288"/>
                <a:gd name="T9" fmla="*/ 162 h 289"/>
              </a:gdLst>
              <a:ahLst/>
              <a:cxnLst>
                <a:cxn ang="0">
                  <a:pos x="T0" y="T1"/>
                </a:cxn>
                <a:cxn ang="0">
                  <a:pos x="T2" y="T3"/>
                </a:cxn>
                <a:cxn ang="0">
                  <a:pos x="T4" y="T5"/>
                </a:cxn>
                <a:cxn ang="0">
                  <a:pos x="T6" y="T7"/>
                </a:cxn>
                <a:cxn ang="0">
                  <a:pos x="T8" y="T9"/>
                </a:cxn>
              </a:cxnLst>
              <a:rect l="0" t="0" r="r" b="b"/>
              <a:pathLst>
                <a:path w="288" h="289">
                  <a:moveTo>
                    <a:pt x="279" y="162"/>
                  </a:moveTo>
                  <a:cubicBezTo>
                    <a:pt x="269" y="236"/>
                    <a:pt x="201" y="289"/>
                    <a:pt x="127" y="279"/>
                  </a:cubicBezTo>
                  <a:cubicBezTo>
                    <a:pt x="52" y="269"/>
                    <a:pt x="0" y="201"/>
                    <a:pt x="9" y="127"/>
                  </a:cubicBezTo>
                  <a:cubicBezTo>
                    <a:pt x="19" y="53"/>
                    <a:pt x="87" y="0"/>
                    <a:pt x="162" y="10"/>
                  </a:cubicBezTo>
                  <a:cubicBezTo>
                    <a:pt x="236" y="19"/>
                    <a:pt x="288" y="87"/>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 name="Freeform 91"/>
            <p:cNvSpPr/>
            <p:nvPr/>
          </p:nvSpPr>
          <p:spPr bwMode="auto">
            <a:xfrm>
              <a:off x="10566537" y="1839865"/>
              <a:ext cx="311150" cy="312738"/>
            </a:xfrm>
            <a:custGeom>
              <a:avLst/>
              <a:gdLst>
                <a:gd name="T0" fmla="*/ 279 w 288"/>
                <a:gd name="T1" fmla="*/ 162 h 289"/>
                <a:gd name="T2" fmla="*/ 127 w 288"/>
                <a:gd name="T3" fmla="*/ 279 h 289"/>
                <a:gd name="T4" fmla="*/ 9 w 288"/>
                <a:gd name="T5" fmla="*/ 127 h 289"/>
                <a:gd name="T6" fmla="*/ 161 w 288"/>
                <a:gd name="T7" fmla="*/ 10 h 289"/>
                <a:gd name="T8" fmla="*/ 279 w 288"/>
                <a:gd name="T9" fmla="*/ 162 h 289"/>
              </a:gdLst>
              <a:ahLst/>
              <a:cxnLst>
                <a:cxn ang="0">
                  <a:pos x="T0" y="T1"/>
                </a:cxn>
                <a:cxn ang="0">
                  <a:pos x="T2" y="T3"/>
                </a:cxn>
                <a:cxn ang="0">
                  <a:pos x="T4" y="T5"/>
                </a:cxn>
                <a:cxn ang="0">
                  <a:pos x="T6" y="T7"/>
                </a:cxn>
                <a:cxn ang="0">
                  <a:pos x="T8" y="T9"/>
                </a:cxn>
              </a:cxnLst>
              <a:rect l="0" t="0" r="r" b="b"/>
              <a:pathLst>
                <a:path w="288" h="289">
                  <a:moveTo>
                    <a:pt x="279" y="162"/>
                  </a:moveTo>
                  <a:cubicBezTo>
                    <a:pt x="269" y="236"/>
                    <a:pt x="201" y="289"/>
                    <a:pt x="127" y="279"/>
                  </a:cubicBezTo>
                  <a:cubicBezTo>
                    <a:pt x="52" y="270"/>
                    <a:pt x="0" y="202"/>
                    <a:pt x="9" y="127"/>
                  </a:cubicBezTo>
                  <a:cubicBezTo>
                    <a:pt x="19" y="53"/>
                    <a:pt x="87" y="0"/>
                    <a:pt x="161" y="10"/>
                  </a:cubicBezTo>
                  <a:cubicBezTo>
                    <a:pt x="236" y="20"/>
                    <a:pt x="288" y="88"/>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 name="Freeform 92"/>
            <p:cNvSpPr/>
            <p:nvPr/>
          </p:nvSpPr>
          <p:spPr bwMode="auto">
            <a:xfrm>
              <a:off x="11142799" y="1117553"/>
              <a:ext cx="285750" cy="287338"/>
            </a:xfrm>
            <a:custGeom>
              <a:avLst/>
              <a:gdLst>
                <a:gd name="T0" fmla="*/ 255 w 264"/>
                <a:gd name="T1" fmla="*/ 148 h 265"/>
                <a:gd name="T2" fmla="*/ 116 w 264"/>
                <a:gd name="T3" fmla="*/ 256 h 265"/>
                <a:gd name="T4" fmla="*/ 8 w 264"/>
                <a:gd name="T5" fmla="*/ 117 h 265"/>
                <a:gd name="T6" fmla="*/ 148 w 264"/>
                <a:gd name="T7" fmla="*/ 9 h 265"/>
                <a:gd name="T8" fmla="*/ 255 w 264"/>
                <a:gd name="T9" fmla="*/ 148 h 265"/>
              </a:gdLst>
              <a:ahLst/>
              <a:cxnLst>
                <a:cxn ang="0">
                  <a:pos x="T0" y="T1"/>
                </a:cxn>
                <a:cxn ang="0">
                  <a:pos x="T2" y="T3"/>
                </a:cxn>
                <a:cxn ang="0">
                  <a:pos x="T4" y="T5"/>
                </a:cxn>
                <a:cxn ang="0">
                  <a:pos x="T6" y="T7"/>
                </a:cxn>
                <a:cxn ang="0">
                  <a:pos x="T8" y="T9"/>
                </a:cxn>
              </a:cxnLst>
              <a:rect l="0" t="0" r="r" b="b"/>
              <a:pathLst>
                <a:path w="264" h="265">
                  <a:moveTo>
                    <a:pt x="255" y="148"/>
                  </a:moveTo>
                  <a:cubicBezTo>
                    <a:pt x="247" y="217"/>
                    <a:pt x="184" y="265"/>
                    <a:pt x="116" y="256"/>
                  </a:cubicBezTo>
                  <a:cubicBezTo>
                    <a:pt x="48" y="247"/>
                    <a:pt x="0" y="185"/>
                    <a:pt x="8" y="117"/>
                  </a:cubicBezTo>
                  <a:cubicBezTo>
                    <a:pt x="17" y="48"/>
                    <a:pt x="79" y="0"/>
                    <a:pt x="148" y="9"/>
                  </a:cubicBezTo>
                  <a:cubicBezTo>
                    <a:pt x="216" y="18"/>
                    <a:pt x="264" y="80"/>
                    <a:pt x="255" y="148"/>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 name="Freeform 93"/>
            <p:cNvSpPr/>
            <p:nvPr/>
          </p:nvSpPr>
          <p:spPr bwMode="auto">
            <a:xfrm>
              <a:off x="10358574" y="1142953"/>
              <a:ext cx="312738" cy="312738"/>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2" y="289"/>
                    <a:pt x="127" y="279"/>
                  </a:cubicBezTo>
                  <a:cubicBezTo>
                    <a:pt x="53" y="269"/>
                    <a:pt x="0" y="201"/>
                    <a:pt x="10" y="127"/>
                  </a:cubicBezTo>
                  <a:cubicBezTo>
                    <a:pt x="20" y="53"/>
                    <a:pt x="88" y="0"/>
                    <a:pt x="162" y="10"/>
                  </a:cubicBezTo>
                  <a:cubicBezTo>
                    <a:pt x="236" y="19"/>
                    <a:pt x="289" y="87"/>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 name="Freeform 94"/>
            <p:cNvSpPr/>
            <p:nvPr/>
          </p:nvSpPr>
          <p:spPr bwMode="auto">
            <a:xfrm>
              <a:off x="7797937" y="1773190"/>
              <a:ext cx="312738" cy="311150"/>
            </a:xfrm>
            <a:custGeom>
              <a:avLst/>
              <a:gdLst>
                <a:gd name="T0" fmla="*/ 279 w 289"/>
                <a:gd name="T1" fmla="*/ 161 h 288"/>
                <a:gd name="T2" fmla="*/ 127 w 289"/>
                <a:gd name="T3" fmla="*/ 279 h 288"/>
                <a:gd name="T4" fmla="*/ 10 w 289"/>
                <a:gd name="T5" fmla="*/ 127 h 288"/>
                <a:gd name="T6" fmla="*/ 162 w 289"/>
                <a:gd name="T7" fmla="*/ 9 h 288"/>
                <a:gd name="T8" fmla="*/ 279 w 289"/>
                <a:gd name="T9" fmla="*/ 161 h 288"/>
              </a:gdLst>
              <a:ahLst/>
              <a:cxnLst>
                <a:cxn ang="0">
                  <a:pos x="T0" y="T1"/>
                </a:cxn>
                <a:cxn ang="0">
                  <a:pos x="T2" y="T3"/>
                </a:cxn>
                <a:cxn ang="0">
                  <a:pos x="T4" y="T5"/>
                </a:cxn>
                <a:cxn ang="0">
                  <a:pos x="T6" y="T7"/>
                </a:cxn>
                <a:cxn ang="0">
                  <a:pos x="T8" y="T9"/>
                </a:cxn>
              </a:cxnLst>
              <a:rect l="0" t="0" r="r" b="b"/>
              <a:pathLst>
                <a:path w="289" h="288">
                  <a:moveTo>
                    <a:pt x="279" y="161"/>
                  </a:moveTo>
                  <a:cubicBezTo>
                    <a:pt x="270" y="236"/>
                    <a:pt x="201" y="288"/>
                    <a:pt x="127" y="279"/>
                  </a:cubicBezTo>
                  <a:cubicBezTo>
                    <a:pt x="53" y="269"/>
                    <a:pt x="0" y="201"/>
                    <a:pt x="10" y="127"/>
                  </a:cubicBezTo>
                  <a:cubicBezTo>
                    <a:pt x="19" y="52"/>
                    <a:pt x="87" y="0"/>
                    <a:pt x="162" y="9"/>
                  </a:cubicBezTo>
                  <a:cubicBezTo>
                    <a:pt x="236" y="19"/>
                    <a:pt x="289" y="87"/>
                    <a:pt x="279" y="161"/>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 name="Freeform 95"/>
            <p:cNvSpPr/>
            <p:nvPr/>
          </p:nvSpPr>
          <p:spPr bwMode="auto">
            <a:xfrm>
              <a:off x="8694874" y="1900190"/>
              <a:ext cx="249238" cy="247650"/>
            </a:xfrm>
            <a:custGeom>
              <a:avLst/>
              <a:gdLst>
                <a:gd name="T0" fmla="*/ 161 w 230"/>
                <a:gd name="T1" fmla="*/ 205 h 230"/>
                <a:gd name="T2" fmla="*/ 25 w 230"/>
                <a:gd name="T3" fmla="*/ 161 h 230"/>
                <a:gd name="T4" fmla="*/ 69 w 230"/>
                <a:gd name="T5" fmla="*/ 25 h 230"/>
                <a:gd name="T6" fmla="*/ 205 w 230"/>
                <a:gd name="T7" fmla="*/ 69 h 230"/>
                <a:gd name="T8" fmla="*/ 161 w 230"/>
                <a:gd name="T9" fmla="*/ 205 h 230"/>
              </a:gdLst>
              <a:ahLst/>
              <a:cxnLst>
                <a:cxn ang="0">
                  <a:pos x="T0" y="T1"/>
                </a:cxn>
                <a:cxn ang="0">
                  <a:pos x="T2" y="T3"/>
                </a:cxn>
                <a:cxn ang="0">
                  <a:pos x="T4" y="T5"/>
                </a:cxn>
                <a:cxn ang="0">
                  <a:pos x="T6" y="T7"/>
                </a:cxn>
                <a:cxn ang="0">
                  <a:pos x="T8" y="T9"/>
                </a:cxn>
              </a:cxnLst>
              <a:rect l="0" t="0" r="r" b="b"/>
              <a:pathLst>
                <a:path w="230" h="230">
                  <a:moveTo>
                    <a:pt x="161" y="205"/>
                  </a:moveTo>
                  <a:cubicBezTo>
                    <a:pt x="112" y="230"/>
                    <a:pt x="51" y="211"/>
                    <a:pt x="25" y="161"/>
                  </a:cubicBezTo>
                  <a:cubicBezTo>
                    <a:pt x="0" y="112"/>
                    <a:pt x="20" y="51"/>
                    <a:pt x="69" y="25"/>
                  </a:cubicBezTo>
                  <a:cubicBezTo>
                    <a:pt x="119" y="0"/>
                    <a:pt x="180" y="20"/>
                    <a:pt x="205" y="69"/>
                  </a:cubicBezTo>
                  <a:cubicBezTo>
                    <a:pt x="230" y="119"/>
                    <a:pt x="211" y="180"/>
                    <a:pt x="161" y="205"/>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 name="Freeform 96"/>
            <p:cNvSpPr/>
            <p:nvPr/>
          </p:nvSpPr>
          <p:spPr bwMode="auto">
            <a:xfrm>
              <a:off x="10125212" y="1773190"/>
              <a:ext cx="423863" cy="425450"/>
            </a:xfrm>
            <a:custGeom>
              <a:avLst/>
              <a:gdLst>
                <a:gd name="T0" fmla="*/ 275 w 393"/>
                <a:gd name="T1" fmla="*/ 350 h 393"/>
                <a:gd name="T2" fmla="*/ 44 w 393"/>
                <a:gd name="T3" fmla="*/ 275 h 393"/>
                <a:gd name="T4" fmla="*/ 118 w 393"/>
                <a:gd name="T5" fmla="*/ 43 h 393"/>
                <a:gd name="T6" fmla="*/ 350 w 393"/>
                <a:gd name="T7" fmla="*/ 118 h 393"/>
                <a:gd name="T8" fmla="*/ 275 w 393"/>
                <a:gd name="T9" fmla="*/ 350 h 393"/>
              </a:gdLst>
              <a:ahLst/>
              <a:cxnLst>
                <a:cxn ang="0">
                  <a:pos x="T0" y="T1"/>
                </a:cxn>
                <a:cxn ang="0">
                  <a:pos x="T2" y="T3"/>
                </a:cxn>
                <a:cxn ang="0">
                  <a:pos x="T4" y="T5"/>
                </a:cxn>
                <a:cxn ang="0">
                  <a:pos x="T6" y="T7"/>
                </a:cxn>
                <a:cxn ang="0">
                  <a:pos x="T8" y="T9"/>
                </a:cxn>
              </a:cxnLst>
              <a:rect l="0" t="0" r="r" b="b"/>
              <a:pathLst>
                <a:path w="393" h="393">
                  <a:moveTo>
                    <a:pt x="275" y="350"/>
                  </a:moveTo>
                  <a:cubicBezTo>
                    <a:pt x="191" y="393"/>
                    <a:pt x="87" y="359"/>
                    <a:pt x="44" y="275"/>
                  </a:cubicBezTo>
                  <a:cubicBezTo>
                    <a:pt x="0" y="190"/>
                    <a:pt x="34" y="87"/>
                    <a:pt x="118" y="43"/>
                  </a:cubicBezTo>
                  <a:cubicBezTo>
                    <a:pt x="203" y="0"/>
                    <a:pt x="307" y="33"/>
                    <a:pt x="350" y="118"/>
                  </a:cubicBezTo>
                  <a:cubicBezTo>
                    <a:pt x="393" y="203"/>
                    <a:pt x="360" y="306"/>
                    <a:pt x="275" y="35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 name="Freeform 97"/>
            <p:cNvSpPr/>
            <p:nvPr/>
          </p:nvSpPr>
          <p:spPr bwMode="auto">
            <a:xfrm>
              <a:off x="9209224" y="985790"/>
              <a:ext cx="423863" cy="423863"/>
            </a:xfrm>
            <a:custGeom>
              <a:avLst/>
              <a:gdLst>
                <a:gd name="T0" fmla="*/ 275 w 393"/>
                <a:gd name="T1" fmla="*/ 350 h 393"/>
                <a:gd name="T2" fmla="*/ 43 w 393"/>
                <a:gd name="T3" fmla="*/ 275 h 393"/>
                <a:gd name="T4" fmla="*/ 118 w 393"/>
                <a:gd name="T5" fmla="*/ 43 h 393"/>
                <a:gd name="T6" fmla="*/ 349 w 393"/>
                <a:gd name="T7" fmla="*/ 118 h 393"/>
                <a:gd name="T8" fmla="*/ 275 w 393"/>
                <a:gd name="T9" fmla="*/ 350 h 393"/>
              </a:gdLst>
              <a:ahLst/>
              <a:cxnLst>
                <a:cxn ang="0">
                  <a:pos x="T0" y="T1"/>
                </a:cxn>
                <a:cxn ang="0">
                  <a:pos x="T2" y="T3"/>
                </a:cxn>
                <a:cxn ang="0">
                  <a:pos x="T4" y="T5"/>
                </a:cxn>
                <a:cxn ang="0">
                  <a:pos x="T6" y="T7"/>
                </a:cxn>
                <a:cxn ang="0">
                  <a:pos x="T8" y="T9"/>
                </a:cxn>
              </a:cxnLst>
              <a:rect l="0" t="0" r="r" b="b"/>
              <a:pathLst>
                <a:path w="393" h="393">
                  <a:moveTo>
                    <a:pt x="275" y="350"/>
                  </a:moveTo>
                  <a:cubicBezTo>
                    <a:pt x="190" y="393"/>
                    <a:pt x="86" y="359"/>
                    <a:pt x="43" y="275"/>
                  </a:cubicBezTo>
                  <a:cubicBezTo>
                    <a:pt x="0" y="190"/>
                    <a:pt x="33" y="87"/>
                    <a:pt x="118" y="43"/>
                  </a:cubicBezTo>
                  <a:cubicBezTo>
                    <a:pt x="202" y="0"/>
                    <a:pt x="306" y="34"/>
                    <a:pt x="349" y="118"/>
                  </a:cubicBezTo>
                  <a:cubicBezTo>
                    <a:pt x="393" y="203"/>
                    <a:pt x="359" y="306"/>
                    <a:pt x="275" y="35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 name="Freeform 98"/>
            <p:cNvSpPr/>
            <p:nvPr/>
          </p:nvSpPr>
          <p:spPr bwMode="auto">
            <a:xfrm>
              <a:off x="9645787" y="1746203"/>
              <a:ext cx="512763" cy="511175"/>
            </a:xfrm>
            <a:custGeom>
              <a:avLst/>
              <a:gdLst>
                <a:gd name="T0" fmla="*/ 333 w 475"/>
                <a:gd name="T1" fmla="*/ 422 h 474"/>
                <a:gd name="T2" fmla="*/ 53 w 475"/>
                <a:gd name="T3" fmla="*/ 332 h 474"/>
                <a:gd name="T4" fmla="*/ 143 w 475"/>
                <a:gd name="T5" fmla="*/ 52 h 474"/>
                <a:gd name="T6" fmla="*/ 423 w 475"/>
                <a:gd name="T7" fmla="*/ 142 h 474"/>
                <a:gd name="T8" fmla="*/ 333 w 475"/>
                <a:gd name="T9" fmla="*/ 422 h 474"/>
              </a:gdLst>
              <a:ahLst/>
              <a:cxnLst>
                <a:cxn ang="0">
                  <a:pos x="T0" y="T1"/>
                </a:cxn>
                <a:cxn ang="0">
                  <a:pos x="T2" y="T3"/>
                </a:cxn>
                <a:cxn ang="0">
                  <a:pos x="T4" y="T5"/>
                </a:cxn>
                <a:cxn ang="0">
                  <a:pos x="T6" y="T7"/>
                </a:cxn>
                <a:cxn ang="0">
                  <a:pos x="T8" y="T9"/>
                </a:cxn>
              </a:cxnLst>
              <a:rect l="0" t="0" r="r" b="b"/>
              <a:pathLst>
                <a:path w="475" h="474">
                  <a:moveTo>
                    <a:pt x="333" y="422"/>
                  </a:moveTo>
                  <a:cubicBezTo>
                    <a:pt x="230" y="474"/>
                    <a:pt x="105" y="434"/>
                    <a:pt x="53" y="332"/>
                  </a:cubicBezTo>
                  <a:cubicBezTo>
                    <a:pt x="0" y="230"/>
                    <a:pt x="41" y="104"/>
                    <a:pt x="143" y="52"/>
                  </a:cubicBezTo>
                  <a:cubicBezTo>
                    <a:pt x="245" y="0"/>
                    <a:pt x="371" y="40"/>
                    <a:pt x="423" y="142"/>
                  </a:cubicBezTo>
                  <a:cubicBezTo>
                    <a:pt x="475" y="244"/>
                    <a:pt x="435" y="370"/>
                    <a:pt x="333" y="422"/>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 name="Freeform 99"/>
            <p:cNvSpPr/>
            <p:nvPr/>
          </p:nvSpPr>
          <p:spPr bwMode="auto">
            <a:xfrm>
              <a:off x="10736399" y="1242965"/>
              <a:ext cx="512763" cy="512763"/>
            </a:xfrm>
            <a:custGeom>
              <a:avLst/>
              <a:gdLst>
                <a:gd name="T0" fmla="*/ 332 w 475"/>
                <a:gd name="T1" fmla="*/ 423 h 475"/>
                <a:gd name="T2" fmla="*/ 52 w 475"/>
                <a:gd name="T3" fmla="*/ 333 h 475"/>
                <a:gd name="T4" fmla="*/ 142 w 475"/>
                <a:gd name="T5" fmla="*/ 53 h 475"/>
                <a:gd name="T6" fmla="*/ 422 w 475"/>
                <a:gd name="T7" fmla="*/ 143 h 475"/>
                <a:gd name="T8" fmla="*/ 332 w 475"/>
                <a:gd name="T9" fmla="*/ 423 h 475"/>
              </a:gdLst>
              <a:ahLst/>
              <a:cxnLst>
                <a:cxn ang="0">
                  <a:pos x="T0" y="T1"/>
                </a:cxn>
                <a:cxn ang="0">
                  <a:pos x="T2" y="T3"/>
                </a:cxn>
                <a:cxn ang="0">
                  <a:pos x="T4" y="T5"/>
                </a:cxn>
                <a:cxn ang="0">
                  <a:pos x="T6" y="T7"/>
                </a:cxn>
                <a:cxn ang="0">
                  <a:pos x="T8" y="T9"/>
                </a:cxn>
              </a:cxnLst>
              <a:rect l="0" t="0" r="r" b="b"/>
              <a:pathLst>
                <a:path w="475" h="475">
                  <a:moveTo>
                    <a:pt x="332" y="423"/>
                  </a:moveTo>
                  <a:cubicBezTo>
                    <a:pt x="230" y="475"/>
                    <a:pt x="104" y="435"/>
                    <a:pt x="52" y="333"/>
                  </a:cubicBezTo>
                  <a:cubicBezTo>
                    <a:pt x="0" y="230"/>
                    <a:pt x="40" y="105"/>
                    <a:pt x="142" y="53"/>
                  </a:cubicBezTo>
                  <a:cubicBezTo>
                    <a:pt x="245" y="0"/>
                    <a:pt x="370" y="41"/>
                    <a:pt x="422" y="143"/>
                  </a:cubicBezTo>
                  <a:cubicBezTo>
                    <a:pt x="475" y="245"/>
                    <a:pt x="434" y="370"/>
                    <a:pt x="332" y="423"/>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5" name="Freeform 100"/>
            <p:cNvSpPr/>
            <p:nvPr/>
          </p:nvSpPr>
          <p:spPr bwMode="auto">
            <a:xfrm>
              <a:off x="9207637" y="1417590"/>
              <a:ext cx="479425" cy="481013"/>
            </a:xfrm>
            <a:custGeom>
              <a:avLst/>
              <a:gdLst>
                <a:gd name="T0" fmla="*/ 311 w 444"/>
                <a:gd name="T1" fmla="*/ 396 h 445"/>
                <a:gd name="T2" fmla="*/ 49 w 444"/>
                <a:gd name="T3" fmla="*/ 311 h 445"/>
                <a:gd name="T4" fmla="*/ 133 w 444"/>
                <a:gd name="T5" fmla="*/ 49 h 445"/>
                <a:gd name="T6" fmla="*/ 395 w 444"/>
                <a:gd name="T7" fmla="*/ 134 h 445"/>
                <a:gd name="T8" fmla="*/ 311 w 444"/>
                <a:gd name="T9" fmla="*/ 396 h 445"/>
              </a:gdLst>
              <a:ahLst/>
              <a:cxnLst>
                <a:cxn ang="0">
                  <a:pos x="T0" y="T1"/>
                </a:cxn>
                <a:cxn ang="0">
                  <a:pos x="T2" y="T3"/>
                </a:cxn>
                <a:cxn ang="0">
                  <a:pos x="T4" y="T5"/>
                </a:cxn>
                <a:cxn ang="0">
                  <a:pos x="T6" y="T7"/>
                </a:cxn>
                <a:cxn ang="0">
                  <a:pos x="T8" y="T9"/>
                </a:cxn>
              </a:cxnLst>
              <a:rect l="0" t="0" r="r" b="b"/>
              <a:pathLst>
                <a:path w="444" h="445">
                  <a:moveTo>
                    <a:pt x="311" y="396"/>
                  </a:moveTo>
                  <a:cubicBezTo>
                    <a:pt x="215" y="445"/>
                    <a:pt x="98" y="407"/>
                    <a:pt x="49" y="311"/>
                  </a:cubicBezTo>
                  <a:cubicBezTo>
                    <a:pt x="0" y="215"/>
                    <a:pt x="37" y="98"/>
                    <a:pt x="133" y="49"/>
                  </a:cubicBezTo>
                  <a:cubicBezTo>
                    <a:pt x="229" y="0"/>
                    <a:pt x="346" y="38"/>
                    <a:pt x="395" y="134"/>
                  </a:cubicBezTo>
                  <a:cubicBezTo>
                    <a:pt x="444" y="229"/>
                    <a:pt x="406" y="347"/>
                    <a:pt x="311" y="396"/>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6" name="Freeform 101"/>
            <p:cNvSpPr/>
            <p:nvPr/>
          </p:nvSpPr>
          <p:spPr bwMode="auto">
            <a:xfrm>
              <a:off x="8428174" y="600028"/>
              <a:ext cx="395288" cy="395288"/>
            </a:xfrm>
            <a:custGeom>
              <a:avLst/>
              <a:gdLst>
                <a:gd name="T0" fmla="*/ 256 w 366"/>
                <a:gd name="T1" fmla="*/ 325 h 366"/>
                <a:gd name="T2" fmla="*/ 40 w 366"/>
                <a:gd name="T3" fmla="*/ 256 h 366"/>
                <a:gd name="T4" fmla="*/ 110 w 366"/>
                <a:gd name="T5" fmla="*/ 40 h 366"/>
                <a:gd name="T6" fmla="*/ 325 w 366"/>
                <a:gd name="T7" fmla="*/ 110 h 366"/>
                <a:gd name="T8" fmla="*/ 256 w 366"/>
                <a:gd name="T9" fmla="*/ 325 h 366"/>
              </a:gdLst>
              <a:ahLst/>
              <a:cxnLst>
                <a:cxn ang="0">
                  <a:pos x="T0" y="T1"/>
                </a:cxn>
                <a:cxn ang="0">
                  <a:pos x="T2" y="T3"/>
                </a:cxn>
                <a:cxn ang="0">
                  <a:pos x="T4" y="T5"/>
                </a:cxn>
                <a:cxn ang="0">
                  <a:pos x="T6" y="T7"/>
                </a:cxn>
                <a:cxn ang="0">
                  <a:pos x="T8" y="T9"/>
                </a:cxn>
              </a:cxnLst>
              <a:rect l="0" t="0" r="r" b="b"/>
              <a:pathLst>
                <a:path w="366" h="366">
                  <a:moveTo>
                    <a:pt x="256" y="325"/>
                  </a:moveTo>
                  <a:cubicBezTo>
                    <a:pt x="177" y="366"/>
                    <a:pt x="80" y="335"/>
                    <a:pt x="40" y="256"/>
                  </a:cubicBezTo>
                  <a:cubicBezTo>
                    <a:pt x="0" y="177"/>
                    <a:pt x="31" y="80"/>
                    <a:pt x="110" y="40"/>
                  </a:cubicBezTo>
                  <a:cubicBezTo>
                    <a:pt x="189" y="0"/>
                    <a:pt x="285" y="31"/>
                    <a:pt x="325" y="110"/>
                  </a:cubicBezTo>
                  <a:cubicBezTo>
                    <a:pt x="366" y="188"/>
                    <a:pt x="335" y="285"/>
                    <a:pt x="256" y="325"/>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7" name="Freeform 102"/>
            <p:cNvSpPr/>
            <p:nvPr/>
          </p:nvSpPr>
          <p:spPr bwMode="auto">
            <a:xfrm>
              <a:off x="9279074" y="1881140"/>
              <a:ext cx="387350" cy="387350"/>
            </a:xfrm>
            <a:custGeom>
              <a:avLst/>
              <a:gdLst>
                <a:gd name="T0" fmla="*/ 251 w 358"/>
                <a:gd name="T1" fmla="*/ 319 h 358"/>
                <a:gd name="T2" fmla="*/ 40 w 358"/>
                <a:gd name="T3" fmla="*/ 251 h 358"/>
                <a:gd name="T4" fmla="*/ 108 w 358"/>
                <a:gd name="T5" fmla="*/ 40 h 358"/>
                <a:gd name="T6" fmla="*/ 319 w 358"/>
                <a:gd name="T7" fmla="*/ 108 h 358"/>
                <a:gd name="T8" fmla="*/ 251 w 358"/>
                <a:gd name="T9" fmla="*/ 319 h 358"/>
              </a:gdLst>
              <a:ahLst/>
              <a:cxnLst>
                <a:cxn ang="0">
                  <a:pos x="T0" y="T1"/>
                </a:cxn>
                <a:cxn ang="0">
                  <a:pos x="T2" y="T3"/>
                </a:cxn>
                <a:cxn ang="0">
                  <a:pos x="T4" y="T5"/>
                </a:cxn>
                <a:cxn ang="0">
                  <a:pos x="T6" y="T7"/>
                </a:cxn>
                <a:cxn ang="0">
                  <a:pos x="T8" y="T9"/>
                </a:cxn>
              </a:cxnLst>
              <a:rect l="0" t="0" r="r" b="b"/>
              <a:pathLst>
                <a:path w="358" h="358">
                  <a:moveTo>
                    <a:pt x="251" y="319"/>
                  </a:moveTo>
                  <a:cubicBezTo>
                    <a:pt x="174" y="358"/>
                    <a:pt x="79" y="328"/>
                    <a:pt x="40" y="251"/>
                  </a:cubicBezTo>
                  <a:cubicBezTo>
                    <a:pt x="0" y="174"/>
                    <a:pt x="31" y="79"/>
                    <a:pt x="108" y="40"/>
                  </a:cubicBezTo>
                  <a:cubicBezTo>
                    <a:pt x="185" y="0"/>
                    <a:pt x="279" y="31"/>
                    <a:pt x="319" y="108"/>
                  </a:cubicBezTo>
                  <a:cubicBezTo>
                    <a:pt x="358" y="185"/>
                    <a:pt x="328" y="279"/>
                    <a:pt x="251" y="319"/>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8" name="Freeform 103"/>
            <p:cNvSpPr/>
            <p:nvPr/>
          </p:nvSpPr>
          <p:spPr bwMode="auto">
            <a:xfrm>
              <a:off x="8937762" y="1892253"/>
              <a:ext cx="333375" cy="333375"/>
            </a:xfrm>
            <a:custGeom>
              <a:avLst/>
              <a:gdLst>
                <a:gd name="T0" fmla="*/ 217 w 310"/>
                <a:gd name="T1" fmla="*/ 276 h 310"/>
                <a:gd name="T2" fmla="*/ 34 w 310"/>
                <a:gd name="T3" fmla="*/ 217 h 310"/>
                <a:gd name="T4" fmla="*/ 93 w 310"/>
                <a:gd name="T5" fmla="*/ 34 h 310"/>
                <a:gd name="T6" fmla="*/ 276 w 310"/>
                <a:gd name="T7" fmla="*/ 93 h 310"/>
                <a:gd name="T8" fmla="*/ 217 w 310"/>
                <a:gd name="T9" fmla="*/ 276 h 310"/>
              </a:gdLst>
              <a:ahLst/>
              <a:cxnLst>
                <a:cxn ang="0">
                  <a:pos x="T0" y="T1"/>
                </a:cxn>
                <a:cxn ang="0">
                  <a:pos x="T2" y="T3"/>
                </a:cxn>
                <a:cxn ang="0">
                  <a:pos x="T4" y="T5"/>
                </a:cxn>
                <a:cxn ang="0">
                  <a:pos x="T6" y="T7"/>
                </a:cxn>
                <a:cxn ang="0">
                  <a:pos x="T8" y="T9"/>
                </a:cxn>
              </a:cxnLst>
              <a:rect l="0" t="0" r="r" b="b"/>
              <a:pathLst>
                <a:path w="310" h="310">
                  <a:moveTo>
                    <a:pt x="217" y="276"/>
                  </a:moveTo>
                  <a:cubicBezTo>
                    <a:pt x="150" y="310"/>
                    <a:pt x="68" y="284"/>
                    <a:pt x="34" y="217"/>
                  </a:cubicBezTo>
                  <a:cubicBezTo>
                    <a:pt x="0" y="150"/>
                    <a:pt x="26" y="68"/>
                    <a:pt x="93" y="34"/>
                  </a:cubicBezTo>
                  <a:cubicBezTo>
                    <a:pt x="160" y="0"/>
                    <a:pt x="241" y="26"/>
                    <a:pt x="276" y="93"/>
                  </a:cubicBezTo>
                  <a:cubicBezTo>
                    <a:pt x="310" y="160"/>
                    <a:pt x="283" y="242"/>
                    <a:pt x="217" y="276"/>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9" name="Freeform 104"/>
            <p:cNvSpPr/>
            <p:nvPr/>
          </p:nvSpPr>
          <p:spPr bwMode="auto">
            <a:xfrm>
              <a:off x="9617212" y="1115965"/>
              <a:ext cx="334963" cy="334963"/>
            </a:xfrm>
            <a:custGeom>
              <a:avLst/>
              <a:gdLst>
                <a:gd name="T0" fmla="*/ 217 w 310"/>
                <a:gd name="T1" fmla="*/ 276 h 310"/>
                <a:gd name="T2" fmla="*/ 34 w 310"/>
                <a:gd name="T3" fmla="*/ 217 h 310"/>
                <a:gd name="T4" fmla="*/ 93 w 310"/>
                <a:gd name="T5" fmla="*/ 34 h 310"/>
                <a:gd name="T6" fmla="*/ 276 w 310"/>
                <a:gd name="T7" fmla="*/ 93 h 310"/>
                <a:gd name="T8" fmla="*/ 217 w 310"/>
                <a:gd name="T9" fmla="*/ 276 h 310"/>
              </a:gdLst>
              <a:ahLst/>
              <a:cxnLst>
                <a:cxn ang="0">
                  <a:pos x="T0" y="T1"/>
                </a:cxn>
                <a:cxn ang="0">
                  <a:pos x="T2" y="T3"/>
                </a:cxn>
                <a:cxn ang="0">
                  <a:pos x="T4" y="T5"/>
                </a:cxn>
                <a:cxn ang="0">
                  <a:pos x="T6" y="T7"/>
                </a:cxn>
                <a:cxn ang="0">
                  <a:pos x="T8" y="T9"/>
                </a:cxn>
              </a:cxnLst>
              <a:rect l="0" t="0" r="r" b="b"/>
              <a:pathLst>
                <a:path w="310" h="310">
                  <a:moveTo>
                    <a:pt x="217" y="276"/>
                  </a:moveTo>
                  <a:cubicBezTo>
                    <a:pt x="150" y="310"/>
                    <a:pt x="68" y="284"/>
                    <a:pt x="34" y="217"/>
                  </a:cubicBezTo>
                  <a:cubicBezTo>
                    <a:pt x="0" y="150"/>
                    <a:pt x="26" y="69"/>
                    <a:pt x="93" y="34"/>
                  </a:cubicBezTo>
                  <a:cubicBezTo>
                    <a:pt x="160" y="0"/>
                    <a:pt x="242" y="27"/>
                    <a:pt x="276" y="93"/>
                  </a:cubicBezTo>
                  <a:cubicBezTo>
                    <a:pt x="310" y="160"/>
                    <a:pt x="284" y="242"/>
                    <a:pt x="217" y="276"/>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0" name="Freeform 105"/>
            <p:cNvSpPr/>
            <p:nvPr/>
          </p:nvSpPr>
          <p:spPr bwMode="auto">
            <a:xfrm>
              <a:off x="8990149" y="623840"/>
              <a:ext cx="444500" cy="446088"/>
            </a:xfrm>
            <a:custGeom>
              <a:avLst/>
              <a:gdLst>
                <a:gd name="T0" fmla="*/ 288 w 412"/>
                <a:gd name="T1" fmla="*/ 367 h 413"/>
                <a:gd name="T2" fmla="*/ 45 w 412"/>
                <a:gd name="T3" fmla="*/ 289 h 413"/>
                <a:gd name="T4" fmla="*/ 124 w 412"/>
                <a:gd name="T5" fmla="*/ 46 h 413"/>
                <a:gd name="T6" fmla="*/ 367 w 412"/>
                <a:gd name="T7" fmla="*/ 124 h 413"/>
                <a:gd name="T8" fmla="*/ 288 w 412"/>
                <a:gd name="T9" fmla="*/ 367 h 413"/>
              </a:gdLst>
              <a:ahLst/>
              <a:cxnLst>
                <a:cxn ang="0">
                  <a:pos x="T0" y="T1"/>
                </a:cxn>
                <a:cxn ang="0">
                  <a:pos x="T2" y="T3"/>
                </a:cxn>
                <a:cxn ang="0">
                  <a:pos x="T4" y="T5"/>
                </a:cxn>
                <a:cxn ang="0">
                  <a:pos x="T6" y="T7"/>
                </a:cxn>
                <a:cxn ang="0">
                  <a:pos x="T8" y="T9"/>
                </a:cxn>
              </a:cxnLst>
              <a:rect l="0" t="0" r="r" b="b"/>
              <a:pathLst>
                <a:path w="412" h="413">
                  <a:moveTo>
                    <a:pt x="288" y="367"/>
                  </a:moveTo>
                  <a:cubicBezTo>
                    <a:pt x="199" y="413"/>
                    <a:pt x="91" y="378"/>
                    <a:pt x="45" y="289"/>
                  </a:cubicBezTo>
                  <a:cubicBezTo>
                    <a:pt x="0" y="200"/>
                    <a:pt x="35" y="91"/>
                    <a:pt x="124" y="46"/>
                  </a:cubicBezTo>
                  <a:cubicBezTo>
                    <a:pt x="212" y="0"/>
                    <a:pt x="321" y="36"/>
                    <a:pt x="367" y="124"/>
                  </a:cubicBezTo>
                  <a:cubicBezTo>
                    <a:pt x="412" y="213"/>
                    <a:pt x="377" y="322"/>
                    <a:pt x="288" y="367"/>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1" name="Freeform 106"/>
            <p:cNvSpPr/>
            <p:nvPr/>
          </p:nvSpPr>
          <p:spPr bwMode="auto">
            <a:xfrm>
              <a:off x="8366262" y="2309765"/>
              <a:ext cx="249238" cy="249238"/>
            </a:xfrm>
            <a:custGeom>
              <a:avLst/>
              <a:gdLst>
                <a:gd name="T0" fmla="*/ 204 w 231"/>
                <a:gd name="T1" fmla="*/ 67 h 231"/>
                <a:gd name="T2" fmla="*/ 164 w 231"/>
                <a:gd name="T3" fmla="*/ 204 h 231"/>
                <a:gd name="T4" fmla="*/ 27 w 231"/>
                <a:gd name="T5" fmla="*/ 164 h 231"/>
                <a:gd name="T6" fmla="*/ 67 w 231"/>
                <a:gd name="T7" fmla="*/ 27 h 231"/>
                <a:gd name="T8" fmla="*/ 204 w 231"/>
                <a:gd name="T9" fmla="*/ 67 h 231"/>
              </a:gdLst>
              <a:ahLst/>
              <a:cxnLst>
                <a:cxn ang="0">
                  <a:pos x="T0" y="T1"/>
                </a:cxn>
                <a:cxn ang="0">
                  <a:pos x="T2" y="T3"/>
                </a:cxn>
                <a:cxn ang="0">
                  <a:pos x="T4" y="T5"/>
                </a:cxn>
                <a:cxn ang="0">
                  <a:pos x="T6" y="T7"/>
                </a:cxn>
                <a:cxn ang="0">
                  <a:pos x="T8" y="T9"/>
                </a:cxn>
              </a:cxnLst>
              <a:rect l="0" t="0" r="r" b="b"/>
              <a:pathLst>
                <a:path w="231" h="231">
                  <a:moveTo>
                    <a:pt x="204" y="67"/>
                  </a:moveTo>
                  <a:cubicBezTo>
                    <a:pt x="231" y="115"/>
                    <a:pt x="213" y="177"/>
                    <a:pt x="164" y="204"/>
                  </a:cubicBezTo>
                  <a:cubicBezTo>
                    <a:pt x="116" y="231"/>
                    <a:pt x="54" y="213"/>
                    <a:pt x="27" y="164"/>
                  </a:cubicBezTo>
                  <a:cubicBezTo>
                    <a:pt x="0" y="115"/>
                    <a:pt x="18" y="54"/>
                    <a:pt x="67" y="27"/>
                  </a:cubicBezTo>
                  <a:cubicBezTo>
                    <a:pt x="116" y="0"/>
                    <a:pt x="177" y="18"/>
                    <a:pt x="204" y="67"/>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2" name="Freeform 107"/>
            <p:cNvSpPr/>
            <p:nvPr/>
          </p:nvSpPr>
          <p:spPr bwMode="auto">
            <a:xfrm>
              <a:off x="7885249" y="2097040"/>
              <a:ext cx="449263" cy="449263"/>
            </a:xfrm>
            <a:custGeom>
              <a:avLst/>
              <a:gdLst>
                <a:gd name="T0" fmla="*/ 367 w 416"/>
                <a:gd name="T1" fmla="*/ 120 h 415"/>
                <a:gd name="T2" fmla="*/ 296 w 416"/>
                <a:gd name="T3" fmla="*/ 367 h 415"/>
                <a:gd name="T4" fmla="*/ 48 w 416"/>
                <a:gd name="T5" fmla="*/ 295 h 415"/>
                <a:gd name="T6" fmla="*/ 120 w 416"/>
                <a:gd name="T7" fmla="*/ 48 h 415"/>
                <a:gd name="T8" fmla="*/ 367 w 416"/>
                <a:gd name="T9" fmla="*/ 120 h 415"/>
              </a:gdLst>
              <a:ahLst/>
              <a:cxnLst>
                <a:cxn ang="0">
                  <a:pos x="T0" y="T1"/>
                </a:cxn>
                <a:cxn ang="0">
                  <a:pos x="T2" y="T3"/>
                </a:cxn>
                <a:cxn ang="0">
                  <a:pos x="T4" y="T5"/>
                </a:cxn>
                <a:cxn ang="0">
                  <a:pos x="T6" y="T7"/>
                </a:cxn>
                <a:cxn ang="0">
                  <a:pos x="T8" y="T9"/>
                </a:cxn>
              </a:cxnLst>
              <a:rect l="0" t="0" r="r" b="b"/>
              <a:pathLst>
                <a:path w="416" h="415">
                  <a:moveTo>
                    <a:pt x="367" y="120"/>
                  </a:moveTo>
                  <a:cubicBezTo>
                    <a:pt x="416" y="208"/>
                    <a:pt x="384" y="318"/>
                    <a:pt x="296" y="367"/>
                  </a:cubicBezTo>
                  <a:cubicBezTo>
                    <a:pt x="208" y="415"/>
                    <a:pt x="97" y="383"/>
                    <a:pt x="48" y="295"/>
                  </a:cubicBezTo>
                  <a:cubicBezTo>
                    <a:pt x="0" y="207"/>
                    <a:pt x="32" y="97"/>
                    <a:pt x="120" y="48"/>
                  </a:cubicBezTo>
                  <a:cubicBezTo>
                    <a:pt x="208" y="0"/>
                    <a:pt x="319" y="32"/>
                    <a:pt x="367" y="120"/>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3" name="Freeform 108"/>
            <p:cNvSpPr/>
            <p:nvPr/>
          </p:nvSpPr>
          <p:spPr bwMode="auto">
            <a:xfrm>
              <a:off x="8037649" y="2533603"/>
              <a:ext cx="368300" cy="368300"/>
            </a:xfrm>
            <a:custGeom>
              <a:avLst/>
              <a:gdLst>
                <a:gd name="T0" fmla="*/ 301 w 341"/>
                <a:gd name="T1" fmla="*/ 98 h 341"/>
                <a:gd name="T2" fmla="*/ 242 w 341"/>
                <a:gd name="T3" fmla="*/ 301 h 341"/>
                <a:gd name="T4" fmla="*/ 39 w 341"/>
                <a:gd name="T5" fmla="*/ 243 h 341"/>
                <a:gd name="T6" fmla="*/ 98 w 341"/>
                <a:gd name="T7" fmla="*/ 40 h 341"/>
                <a:gd name="T8" fmla="*/ 301 w 341"/>
                <a:gd name="T9" fmla="*/ 98 h 341"/>
              </a:gdLst>
              <a:ahLst/>
              <a:cxnLst>
                <a:cxn ang="0">
                  <a:pos x="T0" y="T1"/>
                </a:cxn>
                <a:cxn ang="0">
                  <a:pos x="T2" y="T3"/>
                </a:cxn>
                <a:cxn ang="0">
                  <a:pos x="T4" y="T5"/>
                </a:cxn>
                <a:cxn ang="0">
                  <a:pos x="T6" y="T7"/>
                </a:cxn>
                <a:cxn ang="0">
                  <a:pos x="T8" y="T9"/>
                </a:cxn>
              </a:cxnLst>
              <a:rect l="0" t="0" r="r" b="b"/>
              <a:pathLst>
                <a:path w="341" h="341">
                  <a:moveTo>
                    <a:pt x="301" y="98"/>
                  </a:moveTo>
                  <a:cubicBezTo>
                    <a:pt x="341" y="171"/>
                    <a:pt x="315" y="261"/>
                    <a:pt x="242" y="301"/>
                  </a:cubicBezTo>
                  <a:cubicBezTo>
                    <a:pt x="170" y="341"/>
                    <a:pt x="79" y="315"/>
                    <a:pt x="39" y="243"/>
                  </a:cubicBezTo>
                  <a:cubicBezTo>
                    <a:pt x="0" y="170"/>
                    <a:pt x="26" y="79"/>
                    <a:pt x="98" y="40"/>
                  </a:cubicBezTo>
                  <a:cubicBezTo>
                    <a:pt x="170" y="0"/>
                    <a:pt x="261" y="26"/>
                    <a:pt x="301" y="98"/>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4" name="Freeform 109"/>
            <p:cNvSpPr/>
            <p:nvPr/>
          </p:nvSpPr>
          <p:spPr bwMode="auto">
            <a:xfrm>
              <a:off x="8277362" y="1435053"/>
              <a:ext cx="555625" cy="554038"/>
            </a:xfrm>
            <a:custGeom>
              <a:avLst/>
              <a:gdLst>
                <a:gd name="T0" fmla="*/ 455 w 515"/>
                <a:gd name="T1" fmla="*/ 148 h 514"/>
                <a:gd name="T2" fmla="*/ 366 w 515"/>
                <a:gd name="T3" fmla="*/ 454 h 514"/>
                <a:gd name="T4" fmla="*/ 61 w 515"/>
                <a:gd name="T5" fmla="*/ 366 h 514"/>
                <a:gd name="T6" fmla="*/ 149 w 515"/>
                <a:gd name="T7" fmla="*/ 60 h 514"/>
                <a:gd name="T8" fmla="*/ 455 w 515"/>
                <a:gd name="T9" fmla="*/ 148 h 514"/>
              </a:gdLst>
              <a:ahLst/>
              <a:cxnLst>
                <a:cxn ang="0">
                  <a:pos x="T0" y="T1"/>
                </a:cxn>
                <a:cxn ang="0">
                  <a:pos x="T2" y="T3"/>
                </a:cxn>
                <a:cxn ang="0">
                  <a:pos x="T4" y="T5"/>
                </a:cxn>
                <a:cxn ang="0">
                  <a:pos x="T6" y="T7"/>
                </a:cxn>
                <a:cxn ang="0">
                  <a:pos x="T8" y="T9"/>
                </a:cxn>
              </a:cxnLst>
              <a:rect l="0" t="0" r="r" b="b"/>
              <a:pathLst>
                <a:path w="515" h="514">
                  <a:moveTo>
                    <a:pt x="455" y="148"/>
                  </a:moveTo>
                  <a:cubicBezTo>
                    <a:pt x="515" y="257"/>
                    <a:pt x="475" y="394"/>
                    <a:pt x="366" y="454"/>
                  </a:cubicBezTo>
                  <a:cubicBezTo>
                    <a:pt x="257" y="514"/>
                    <a:pt x="121" y="475"/>
                    <a:pt x="61" y="366"/>
                  </a:cubicBezTo>
                  <a:cubicBezTo>
                    <a:pt x="0" y="257"/>
                    <a:pt x="40" y="120"/>
                    <a:pt x="149" y="60"/>
                  </a:cubicBezTo>
                  <a:cubicBezTo>
                    <a:pt x="258" y="0"/>
                    <a:pt x="395" y="40"/>
                    <a:pt x="455" y="148"/>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5" name="Freeform 110"/>
            <p:cNvSpPr/>
            <p:nvPr/>
          </p:nvSpPr>
          <p:spPr bwMode="auto">
            <a:xfrm>
              <a:off x="8104324" y="769890"/>
              <a:ext cx="366713" cy="366713"/>
            </a:xfrm>
            <a:custGeom>
              <a:avLst/>
              <a:gdLst>
                <a:gd name="T0" fmla="*/ 300 w 340"/>
                <a:gd name="T1" fmla="*/ 99 h 340"/>
                <a:gd name="T2" fmla="*/ 242 w 340"/>
                <a:gd name="T3" fmla="*/ 301 h 340"/>
                <a:gd name="T4" fmla="*/ 40 w 340"/>
                <a:gd name="T5" fmla="*/ 242 h 340"/>
                <a:gd name="T6" fmla="*/ 98 w 340"/>
                <a:gd name="T7" fmla="*/ 40 h 340"/>
                <a:gd name="T8" fmla="*/ 300 w 340"/>
                <a:gd name="T9" fmla="*/ 99 h 340"/>
              </a:gdLst>
              <a:ahLst/>
              <a:cxnLst>
                <a:cxn ang="0">
                  <a:pos x="T0" y="T1"/>
                </a:cxn>
                <a:cxn ang="0">
                  <a:pos x="T2" y="T3"/>
                </a:cxn>
                <a:cxn ang="0">
                  <a:pos x="T4" y="T5"/>
                </a:cxn>
                <a:cxn ang="0">
                  <a:pos x="T6" y="T7"/>
                </a:cxn>
                <a:cxn ang="0">
                  <a:pos x="T8" y="T9"/>
                </a:cxn>
              </a:cxnLst>
              <a:rect l="0" t="0" r="r" b="b"/>
              <a:pathLst>
                <a:path w="340" h="340">
                  <a:moveTo>
                    <a:pt x="300" y="99"/>
                  </a:moveTo>
                  <a:cubicBezTo>
                    <a:pt x="340" y="170"/>
                    <a:pt x="314" y="261"/>
                    <a:pt x="242" y="301"/>
                  </a:cubicBezTo>
                  <a:cubicBezTo>
                    <a:pt x="170" y="340"/>
                    <a:pt x="80" y="314"/>
                    <a:pt x="40" y="242"/>
                  </a:cubicBezTo>
                  <a:cubicBezTo>
                    <a:pt x="0" y="170"/>
                    <a:pt x="26" y="80"/>
                    <a:pt x="98" y="40"/>
                  </a:cubicBezTo>
                  <a:cubicBezTo>
                    <a:pt x="170" y="0"/>
                    <a:pt x="261" y="27"/>
                    <a:pt x="300" y="99"/>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6" name="Freeform 111"/>
            <p:cNvSpPr/>
            <p:nvPr/>
          </p:nvSpPr>
          <p:spPr bwMode="auto">
            <a:xfrm>
              <a:off x="8704399" y="892128"/>
              <a:ext cx="357188" cy="355600"/>
            </a:xfrm>
            <a:custGeom>
              <a:avLst/>
              <a:gdLst>
                <a:gd name="T0" fmla="*/ 291 w 330"/>
                <a:gd name="T1" fmla="*/ 95 h 329"/>
                <a:gd name="T2" fmla="*/ 235 w 330"/>
                <a:gd name="T3" fmla="*/ 291 h 329"/>
                <a:gd name="T4" fmla="*/ 39 w 330"/>
                <a:gd name="T5" fmla="*/ 234 h 329"/>
                <a:gd name="T6" fmla="*/ 95 w 330"/>
                <a:gd name="T7" fmla="*/ 38 h 329"/>
                <a:gd name="T8" fmla="*/ 291 w 330"/>
                <a:gd name="T9" fmla="*/ 95 h 329"/>
              </a:gdLst>
              <a:ahLst/>
              <a:cxnLst>
                <a:cxn ang="0">
                  <a:pos x="T0" y="T1"/>
                </a:cxn>
                <a:cxn ang="0">
                  <a:pos x="T2" y="T3"/>
                </a:cxn>
                <a:cxn ang="0">
                  <a:pos x="T4" y="T5"/>
                </a:cxn>
                <a:cxn ang="0">
                  <a:pos x="T6" y="T7"/>
                </a:cxn>
                <a:cxn ang="0">
                  <a:pos x="T8" y="T9"/>
                </a:cxn>
              </a:cxnLst>
              <a:rect l="0" t="0" r="r" b="b"/>
              <a:pathLst>
                <a:path w="330" h="329">
                  <a:moveTo>
                    <a:pt x="291" y="95"/>
                  </a:moveTo>
                  <a:cubicBezTo>
                    <a:pt x="330" y="165"/>
                    <a:pt x="304" y="252"/>
                    <a:pt x="235" y="291"/>
                  </a:cubicBezTo>
                  <a:cubicBezTo>
                    <a:pt x="165" y="329"/>
                    <a:pt x="77" y="304"/>
                    <a:pt x="39" y="234"/>
                  </a:cubicBezTo>
                  <a:cubicBezTo>
                    <a:pt x="0" y="164"/>
                    <a:pt x="26" y="77"/>
                    <a:pt x="95" y="38"/>
                  </a:cubicBezTo>
                  <a:cubicBezTo>
                    <a:pt x="165" y="0"/>
                    <a:pt x="253" y="25"/>
                    <a:pt x="291" y="95"/>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7" name="Freeform 112"/>
            <p:cNvSpPr/>
            <p:nvPr/>
          </p:nvSpPr>
          <p:spPr bwMode="auto">
            <a:xfrm>
              <a:off x="7877312" y="1082628"/>
              <a:ext cx="466725" cy="466725"/>
            </a:xfrm>
            <a:custGeom>
              <a:avLst/>
              <a:gdLst>
                <a:gd name="T0" fmla="*/ 381 w 432"/>
                <a:gd name="T1" fmla="*/ 124 h 432"/>
                <a:gd name="T2" fmla="*/ 307 w 432"/>
                <a:gd name="T3" fmla="*/ 381 h 432"/>
                <a:gd name="T4" fmla="*/ 50 w 432"/>
                <a:gd name="T5" fmla="*/ 307 h 432"/>
                <a:gd name="T6" fmla="*/ 124 w 432"/>
                <a:gd name="T7" fmla="*/ 50 h 432"/>
                <a:gd name="T8" fmla="*/ 381 w 432"/>
                <a:gd name="T9" fmla="*/ 124 h 432"/>
              </a:gdLst>
              <a:ahLst/>
              <a:cxnLst>
                <a:cxn ang="0">
                  <a:pos x="T0" y="T1"/>
                </a:cxn>
                <a:cxn ang="0">
                  <a:pos x="T2" y="T3"/>
                </a:cxn>
                <a:cxn ang="0">
                  <a:pos x="T4" y="T5"/>
                </a:cxn>
                <a:cxn ang="0">
                  <a:pos x="T6" y="T7"/>
                </a:cxn>
                <a:cxn ang="0">
                  <a:pos x="T8" y="T9"/>
                </a:cxn>
              </a:cxnLst>
              <a:rect l="0" t="0" r="r" b="b"/>
              <a:pathLst>
                <a:path w="432" h="432">
                  <a:moveTo>
                    <a:pt x="381" y="124"/>
                  </a:moveTo>
                  <a:cubicBezTo>
                    <a:pt x="432" y="216"/>
                    <a:pt x="399" y="331"/>
                    <a:pt x="307" y="381"/>
                  </a:cubicBezTo>
                  <a:cubicBezTo>
                    <a:pt x="216" y="432"/>
                    <a:pt x="101" y="399"/>
                    <a:pt x="50" y="307"/>
                  </a:cubicBezTo>
                  <a:cubicBezTo>
                    <a:pt x="0" y="216"/>
                    <a:pt x="33" y="101"/>
                    <a:pt x="124" y="50"/>
                  </a:cubicBezTo>
                  <a:cubicBezTo>
                    <a:pt x="216" y="0"/>
                    <a:pt x="331" y="33"/>
                    <a:pt x="381" y="124"/>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8" name="Freeform 113"/>
            <p:cNvSpPr/>
            <p:nvPr/>
          </p:nvSpPr>
          <p:spPr bwMode="auto">
            <a:xfrm>
              <a:off x="8348799" y="1981153"/>
              <a:ext cx="334963" cy="334963"/>
            </a:xfrm>
            <a:custGeom>
              <a:avLst/>
              <a:gdLst>
                <a:gd name="T0" fmla="*/ 274 w 311"/>
                <a:gd name="T1" fmla="*/ 89 h 310"/>
                <a:gd name="T2" fmla="*/ 221 w 311"/>
                <a:gd name="T3" fmla="*/ 274 h 310"/>
                <a:gd name="T4" fmla="*/ 36 w 311"/>
                <a:gd name="T5" fmla="*/ 221 h 310"/>
                <a:gd name="T6" fmla="*/ 90 w 311"/>
                <a:gd name="T7" fmla="*/ 36 h 310"/>
                <a:gd name="T8" fmla="*/ 274 w 311"/>
                <a:gd name="T9" fmla="*/ 89 h 310"/>
              </a:gdLst>
              <a:ahLst/>
              <a:cxnLst>
                <a:cxn ang="0">
                  <a:pos x="T0" y="T1"/>
                </a:cxn>
                <a:cxn ang="0">
                  <a:pos x="T2" y="T3"/>
                </a:cxn>
                <a:cxn ang="0">
                  <a:pos x="T4" y="T5"/>
                </a:cxn>
                <a:cxn ang="0">
                  <a:pos x="T6" y="T7"/>
                </a:cxn>
                <a:cxn ang="0">
                  <a:pos x="T8" y="T9"/>
                </a:cxn>
              </a:cxnLst>
              <a:rect l="0" t="0" r="r" b="b"/>
              <a:pathLst>
                <a:path w="311" h="310">
                  <a:moveTo>
                    <a:pt x="274" y="89"/>
                  </a:moveTo>
                  <a:cubicBezTo>
                    <a:pt x="311" y="155"/>
                    <a:pt x="287" y="238"/>
                    <a:pt x="221" y="274"/>
                  </a:cubicBezTo>
                  <a:cubicBezTo>
                    <a:pt x="155" y="310"/>
                    <a:pt x="73" y="286"/>
                    <a:pt x="36" y="221"/>
                  </a:cubicBezTo>
                  <a:cubicBezTo>
                    <a:pt x="0" y="155"/>
                    <a:pt x="24" y="72"/>
                    <a:pt x="90" y="36"/>
                  </a:cubicBezTo>
                  <a:cubicBezTo>
                    <a:pt x="155" y="0"/>
                    <a:pt x="238" y="24"/>
                    <a:pt x="274" y="89"/>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9" name="Freeform 114"/>
            <p:cNvSpPr/>
            <p:nvPr/>
          </p:nvSpPr>
          <p:spPr bwMode="auto">
            <a:xfrm>
              <a:off x="10004562" y="2639965"/>
              <a:ext cx="242888" cy="242888"/>
            </a:xfrm>
            <a:custGeom>
              <a:avLst/>
              <a:gdLst>
                <a:gd name="T0" fmla="*/ 210 w 226"/>
                <a:gd name="T1" fmla="*/ 82 h 225"/>
                <a:gd name="T2" fmla="*/ 143 w 226"/>
                <a:gd name="T3" fmla="*/ 209 h 225"/>
                <a:gd name="T4" fmla="*/ 17 w 226"/>
                <a:gd name="T5" fmla="*/ 142 h 225"/>
                <a:gd name="T6" fmla="*/ 83 w 226"/>
                <a:gd name="T7" fmla="*/ 16 h 225"/>
                <a:gd name="T8" fmla="*/ 210 w 226"/>
                <a:gd name="T9" fmla="*/ 82 h 225"/>
              </a:gdLst>
              <a:ahLst/>
              <a:cxnLst>
                <a:cxn ang="0">
                  <a:pos x="T0" y="T1"/>
                </a:cxn>
                <a:cxn ang="0">
                  <a:pos x="T2" y="T3"/>
                </a:cxn>
                <a:cxn ang="0">
                  <a:pos x="T4" y="T5"/>
                </a:cxn>
                <a:cxn ang="0">
                  <a:pos x="T6" y="T7"/>
                </a:cxn>
                <a:cxn ang="0">
                  <a:pos x="T8" y="T9"/>
                </a:cxn>
              </a:cxnLst>
              <a:rect l="0" t="0" r="r" b="b"/>
              <a:pathLst>
                <a:path w="226" h="225">
                  <a:moveTo>
                    <a:pt x="210" y="82"/>
                  </a:moveTo>
                  <a:cubicBezTo>
                    <a:pt x="226" y="136"/>
                    <a:pt x="196" y="192"/>
                    <a:pt x="143" y="209"/>
                  </a:cubicBezTo>
                  <a:cubicBezTo>
                    <a:pt x="90" y="225"/>
                    <a:pt x="34" y="196"/>
                    <a:pt x="17" y="142"/>
                  </a:cubicBezTo>
                  <a:cubicBezTo>
                    <a:pt x="0" y="89"/>
                    <a:pt x="30" y="33"/>
                    <a:pt x="83" y="16"/>
                  </a:cubicBezTo>
                  <a:cubicBezTo>
                    <a:pt x="137" y="0"/>
                    <a:pt x="193" y="29"/>
                    <a:pt x="210" y="82"/>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0" name="Freeform 115"/>
            <p:cNvSpPr/>
            <p:nvPr/>
          </p:nvSpPr>
          <p:spPr bwMode="auto">
            <a:xfrm>
              <a:off x="8977449" y="2520903"/>
              <a:ext cx="415925" cy="415925"/>
            </a:xfrm>
            <a:custGeom>
              <a:avLst/>
              <a:gdLst>
                <a:gd name="T0" fmla="*/ 357 w 385"/>
                <a:gd name="T1" fmla="*/ 141 h 385"/>
                <a:gd name="T2" fmla="*/ 244 w 385"/>
                <a:gd name="T3" fmla="*/ 356 h 385"/>
                <a:gd name="T4" fmla="*/ 29 w 385"/>
                <a:gd name="T5" fmla="*/ 243 h 385"/>
                <a:gd name="T6" fmla="*/ 142 w 385"/>
                <a:gd name="T7" fmla="*/ 28 h 385"/>
                <a:gd name="T8" fmla="*/ 357 w 385"/>
                <a:gd name="T9" fmla="*/ 141 h 385"/>
              </a:gdLst>
              <a:ahLst/>
              <a:cxnLst>
                <a:cxn ang="0">
                  <a:pos x="T0" y="T1"/>
                </a:cxn>
                <a:cxn ang="0">
                  <a:pos x="T2" y="T3"/>
                </a:cxn>
                <a:cxn ang="0">
                  <a:pos x="T4" y="T5"/>
                </a:cxn>
                <a:cxn ang="0">
                  <a:pos x="T6" y="T7"/>
                </a:cxn>
                <a:cxn ang="0">
                  <a:pos x="T8" y="T9"/>
                </a:cxn>
              </a:cxnLst>
              <a:rect l="0" t="0" r="r" b="b"/>
              <a:pathLst>
                <a:path w="385" h="385">
                  <a:moveTo>
                    <a:pt x="357" y="141"/>
                  </a:moveTo>
                  <a:cubicBezTo>
                    <a:pt x="385" y="232"/>
                    <a:pt x="335" y="328"/>
                    <a:pt x="244" y="356"/>
                  </a:cubicBezTo>
                  <a:cubicBezTo>
                    <a:pt x="153" y="385"/>
                    <a:pt x="57" y="334"/>
                    <a:pt x="29" y="243"/>
                  </a:cubicBezTo>
                  <a:cubicBezTo>
                    <a:pt x="0" y="153"/>
                    <a:pt x="51" y="56"/>
                    <a:pt x="142" y="28"/>
                  </a:cubicBezTo>
                  <a:cubicBezTo>
                    <a:pt x="232" y="0"/>
                    <a:pt x="329" y="50"/>
                    <a:pt x="357" y="141"/>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1" name="Freeform 116"/>
            <p:cNvSpPr/>
            <p:nvPr/>
          </p:nvSpPr>
          <p:spPr bwMode="auto">
            <a:xfrm>
              <a:off x="10601462" y="2916190"/>
              <a:ext cx="415925" cy="415925"/>
            </a:xfrm>
            <a:custGeom>
              <a:avLst/>
              <a:gdLst>
                <a:gd name="T0" fmla="*/ 357 w 385"/>
                <a:gd name="T1" fmla="*/ 142 h 385"/>
                <a:gd name="T2" fmla="*/ 244 w 385"/>
                <a:gd name="T3" fmla="*/ 357 h 385"/>
                <a:gd name="T4" fmla="*/ 28 w 385"/>
                <a:gd name="T5" fmla="*/ 244 h 385"/>
                <a:gd name="T6" fmla="*/ 142 w 385"/>
                <a:gd name="T7" fmla="*/ 29 h 385"/>
                <a:gd name="T8" fmla="*/ 357 w 385"/>
                <a:gd name="T9" fmla="*/ 142 h 385"/>
              </a:gdLst>
              <a:ahLst/>
              <a:cxnLst>
                <a:cxn ang="0">
                  <a:pos x="T0" y="T1"/>
                </a:cxn>
                <a:cxn ang="0">
                  <a:pos x="T2" y="T3"/>
                </a:cxn>
                <a:cxn ang="0">
                  <a:pos x="T4" y="T5"/>
                </a:cxn>
                <a:cxn ang="0">
                  <a:pos x="T6" y="T7"/>
                </a:cxn>
                <a:cxn ang="0">
                  <a:pos x="T8" y="T9"/>
                </a:cxn>
              </a:cxnLst>
              <a:rect l="0" t="0" r="r" b="b"/>
              <a:pathLst>
                <a:path w="385" h="385">
                  <a:moveTo>
                    <a:pt x="357" y="142"/>
                  </a:moveTo>
                  <a:cubicBezTo>
                    <a:pt x="385" y="232"/>
                    <a:pt x="335" y="329"/>
                    <a:pt x="244" y="357"/>
                  </a:cubicBezTo>
                  <a:cubicBezTo>
                    <a:pt x="153" y="385"/>
                    <a:pt x="57" y="335"/>
                    <a:pt x="28" y="244"/>
                  </a:cubicBezTo>
                  <a:cubicBezTo>
                    <a:pt x="0" y="153"/>
                    <a:pt x="51" y="57"/>
                    <a:pt x="142" y="29"/>
                  </a:cubicBezTo>
                  <a:cubicBezTo>
                    <a:pt x="232" y="0"/>
                    <a:pt x="329" y="51"/>
                    <a:pt x="357" y="142"/>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2" name="Freeform 117"/>
            <p:cNvSpPr/>
            <p:nvPr/>
          </p:nvSpPr>
          <p:spPr bwMode="auto">
            <a:xfrm>
              <a:off x="9775962" y="2879678"/>
              <a:ext cx="200025" cy="200025"/>
            </a:xfrm>
            <a:custGeom>
              <a:avLst/>
              <a:gdLst>
                <a:gd name="T0" fmla="*/ 172 w 185"/>
                <a:gd name="T1" fmla="*/ 68 h 185"/>
                <a:gd name="T2" fmla="*/ 117 w 185"/>
                <a:gd name="T3" fmla="*/ 171 h 185"/>
                <a:gd name="T4" fmla="*/ 14 w 185"/>
                <a:gd name="T5" fmla="*/ 117 h 185"/>
                <a:gd name="T6" fmla="*/ 68 w 185"/>
                <a:gd name="T7" fmla="*/ 13 h 185"/>
                <a:gd name="T8" fmla="*/ 172 w 185"/>
                <a:gd name="T9" fmla="*/ 68 h 185"/>
              </a:gdLst>
              <a:ahLst/>
              <a:cxnLst>
                <a:cxn ang="0">
                  <a:pos x="T0" y="T1"/>
                </a:cxn>
                <a:cxn ang="0">
                  <a:pos x="T2" y="T3"/>
                </a:cxn>
                <a:cxn ang="0">
                  <a:pos x="T4" y="T5"/>
                </a:cxn>
                <a:cxn ang="0">
                  <a:pos x="T6" y="T7"/>
                </a:cxn>
                <a:cxn ang="0">
                  <a:pos x="T8" y="T9"/>
                </a:cxn>
              </a:cxnLst>
              <a:rect l="0" t="0" r="r" b="b"/>
              <a:pathLst>
                <a:path w="185" h="185">
                  <a:moveTo>
                    <a:pt x="172" y="68"/>
                  </a:moveTo>
                  <a:cubicBezTo>
                    <a:pt x="185" y="111"/>
                    <a:pt x="161" y="158"/>
                    <a:pt x="117" y="171"/>
                  </a:cubicBezTo>
                  <a:cubicBezTo>
                    <a:pt x="74" y="185"/>
                    <a:pt x="28" y="160"/>
                    <a:pt x="14" y="117"/>
                  </a:cubicBezTo>
                  <a:cubicBezTo>
                    <a:pt x="0" y="73"/>
                    <a:pt x="25" y="27"/>
                    <a:pt x="68" y="13"/>
                  </a:cubicBezTo>
                  <a:cubicBezTo>
                    <a:pt x="112" y="0"/>
                    <a:pt x="158" y="24"/>
                    <a:pt x="172" y="68"/>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3" name="Freeform 118"/>
            <p:cNvSpPr/>
            <p:nvPr/>
          </p:nvSpPr>
          <p:spPr bwMode="auto">
            <a:xfrm>
              <a:off x="9804537" y="2665365"/>
              <a:ext cx="198438" cy="196850"/>
            </a:xfrm>
            <a:custGeom>
              <a:avLst/>
              <a:gdLst>
                <a:gd name="T0" fmla="*/ 170 w 183"/>
                <a:gd name="T1" fmla="*/ 67 h 183"/>
                <a:gd name="T2" fmla="*/ 116 w 183"/>
                <a:gd name="T3" fmla="*/ 170 h 183"/>
                <a:gd name="T4" fmla="*/ 13 w 183"/>
                <a:gd name="T5" fmla="*/ 116 h 183"/>
                <a:gd name="T6" fmla="*/ 67 w 183"/>
                <a:gd name="T7" fmla="*/ 13 h 183"/>
                <a:gd name="T8" fmla="*/ 170 w 183"/>
                <a:gd name="T9" fmla="*/ 67 h 183"/>
              </a:gdLst>
              <a:ahLst/>
              <a:cxnLst>
                <a:cxn ang="0">
                  <a:pos x="T0" y="T1"/>
                </a:cxn>
                <a:cxn ang="0">
                  <a:pos x="T2" y="T3"/>
                </a:cxn>
                <a:cxn ang="0">
                  <a:pos x="T4" y="T5"/>
                </a:cxn>
                <a:cxn ang="0">
                  <a:pos x="T6" y="T7"/>
                </a:cxn>
                <a:cxn ang="0">
                  <a:pos x="T8" y="T9"/>
                </a:cxn>
              </a:cxnLst>
              <a:rect l="0" t="0" r="r" b="b"/>
              <a:pathLst>
                <a:path w="183" h="183">
                  <a:moveTo>
                    <a:pt x="170" y="67"/>
                  </a:moveTo>
                  <a:cubicBezTo>
                    <a:pt x="183" y="110"/>
                    <a:pt x="159" y="156"/>
                    <a:pt x="116" y="170"/>
                  </a:cubicBezTo>
                  <a:cubicBezTo>
                    <a:pt x="73" y="183"/>
                    <a:pt x="27" y="159"/>
                    <a:pt x="13" y="116"/>
                  </a:cubicBezTo>
                  <a:cubicBezTo>
                    <a:pt x="0" y="72"/>
                    <a:pt x="24" y="26"/>
                    <a:pt x="67" y="13"/>
                  </a:cubicBezTo>
                  <a:cubicBezTo>
                    <a:pt x="110" y="0"/>
                    <a:pt x="156" y="24"/>
                    <a:pt x="170" y="67"/>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4" name="Freeform 119"/>
            <p:cNvSpPr/>
            <p:nvPr/>
          </p:nvSpPr>
          <p:spPr bwMode="auto">
            <a:xfrm>
              <a:off x="11006274" y="2870153"/>
              <a:ext cx="198438" cy="196850"/>
            </a:xfrm>
            <a:custGeom>
              <a:avLst/>
              <a:gdLst>
                <a:gd name="T0" fmla="*/ 170 w 183"/>
                <a:gd name="T1" fmla="*/ 67 h 183"/>
                <a:gd name="T2" fmla="*/ 116 w 183"/>
                <a:gd name="T3" fmla="*/ 170 h 183"/>
                <a:gd name="T4" fmla="*/ 13 w 183"/>
                <a:gd name="T5" fmla="*/ 116 h 183"/>
                <a:gd name="T6" fmla="*/ 67 w 183"/>
                <a:gd name="T7" fmla="*/ 13 h 183"/>
                <a:gd name="T8" fmla="*/ 170 w 183"/>
                <a:gd name="T9" fmla="*/ 67 h 183"/>
              </a:gdLst>
              <a:ahLst/>
              <a:cxnLst>
                <a:cxn ang="0">
                  <a:pos x="T0" y="T1"/>
                </a:cxn>
                <a:cxn ang="0">
                  <a:pos x="T2" y="T3"/>
                </a:cxn>
                <a:cxn ang="0">
                  <a:pos x="T4" y="T5"/>
                </a:cxn>
                <a:cxn ang="0">
                  <a:pos x="T6" y="T7"/>
                </a:cxn>
                <a:cxn ang="0">
                  <a:pos x="T8" y="T9"/>
                </a:cxn>
              </a:cxnLst>
              <a:rect l="0" t="0" r="r" b="b"/>
              <a:pathLst>
                <a:path w="183" h="183">
                  <a:moveTo>
                    <a:pt x="170" y="67"/>
                  </a:moveTo>
                  <a:cubicBezTo>
                    <a:pt x="183" y="110"/>
                    <a:pt x="159" y="156"/>
                    <a:pt x="116" y="170"/>
                  </a:cubicBezTo>
                  <a:cubicBezTo>
                    <a:pt x="73" y="183"/>
                    <a:pt x="27" y="159"/>
                    <a:pt x="13" y="116"/>
                  </a:cubicBezTo>
                  <a:cubicBezTo>
                    <a:pt x="0" y="72"/>
                    <a:pt x="24" y="27"/>
                    <a:pt x="67" y="13"/>
                  </a:cubicBezTo>
                  <a:cubicBezTo>
                    <a:pt x="110" y="0"/>
                    <a:pt x="156" y="24"/>
                    <a:pt x="170" y="67"/>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5" name="Freeform 120"/>
            <p:cNvSpPr/>
            <p:nvPr/>
          </p:nvSpPr>
          <p:spPr bwMode="auto">
            <a:xfrm>
              <a:off x="9879149" y="2212928"/>
              <a:ext cx="417513" cy="417513"/>
            </a:xfrm>
            <a:custGeom>
              <a:avLst/>
              <a:gdLst>
                <a:gd name="T0" fmla="*/ 359 w 387"/>
                <a:gd name="T1" fmla="*/ 142 h 386"/>
                <a:gd name="T2" fmla="*/ 245 w 387"/>
                <a:gd name="T3" fmla="*/ 358 h 386"/>
                <a:gd name="T4" fmla="*/ 29 w 387"/>
                <a:gd name="T5" fmla="*/ 245 h 386"/>
                <a:gd name="T6" fmla="*/ 142 w 387"/>
                <a:gd name="T7" fmla="*/ 28 h 386"/>
                <a:gd name="T8" fmla="*/ 359 w 387"/>
                <a:gd name="T9" fmla="*/ 142 h 386"/>
              </a:gdLst>
              <a:ahLst/>
              <a:cxnLst>
                <a:cxn ang="0">
                  <a:pos x="T0" y="T1"/>
                </a:cxn>
                <a:cxn ang="0">
                  <a:pos x="T2" y="T3"/>
                </a:cxn>
                <a:cxn ang="0">
                  <a:pos x="T4" y="T5"/>
                </a:cxn>
                <a:cxn ang="0">
                  <a:pos x="T6" y="T7"/>
                </a:cxn>
                <a:cxn ang="0">
                  <a:pos x="T8" y="T9"/>
                </a:cxn>
              </a:cxnLst>
              <a:rect l="0" t="0" r="r" b="b"/>
              <a:pathLst>
                <a:path w="387" h="386">
                  <a:moveTo>
                    <a:pt x="359" y="142"/>
                  </a:moveTo>
                  <a:cubicBezTo>
                    <a:pt x="387" y="233"/>
                    <a:pt x="336" y="330"/>
                    <a:pt x="245" y="358"/>
                  </a:cubicBezTo>
                  <a:cubicBezTo>
                    <a:pt x="154" y="386"/>
                    <a:pt x="57" y="336"/>
                    <a:pt x="29" y="245"/>
                  </a:cubicBezTo>
                  <a:cubicBezTo>
                    <a:pt x="0" y="153"/>
                    <a:pt x="51" y="57"/>
                    <a:pt x="142" y="28"/>
                  </a:cubicBezTo>
                  <a:cubicBezTo>
                    <a:pt x="233" y="0"/>
                    <a:pt x="330" y="51"/>
                    <a:pt x="359" y="14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6" name="Freeform 121"/>
            <p:cNvSpPr/>
            <p:nvPr/>
          </p:nvSpPr>
          <p:spPr bwMode="auto">
            <a:xfrm>
              <a:off x="11311074" y="1779540"/>
              <a:ext cx="327025" cy="328613"/>
            </a:xfrm>
            <a:custGeom>
              <a:avLst/>
              <a:gdLst>
                <a:gd name="T0" fmla="*/ 282 w 304"/>
                <a:gd name="T1" fmla="*/ 112 h 304"/>
                <a:gd name="T2" fmla="*/ 192 w 304"/>
                <a:gd name="T3" fmla="*/ 282 h 304"/>
                <a:gd name="T4" fmla="*/ 22 w 304"/>
                <a:gd name="T5" fmla="*/ 193 h 304"/>
                <a:gd name="T6" fmla="*/ 112 w 304"/>
                <a:gd name="T7" fmla="*/ 23 h 304"/>
                <a:gd name="T8" fmla="*/ 282 w 304"/>
                <a:gd name="T9" fmla="*/ 112 h 304"/>
              </a:gdLst>
              <a:ahLst/>
              <a:cxnLst>
                <a:cxn ang="0">
                  <a:pos x="T0" y="T1"/>
                </a:cxn>
                <a:cxn ang="0">
                  <a:pos x="T2" y="T3"/>
                </a:cxn>
                <a:cxn ang="0">
                  <a:pos x="T4" y="T5"/>
                </a:cxn>
                <a:cxn ang="0">
                  <a:pos x="T6" y="T7"/>
                </a:cxn>
                <a:cxn ang="0">
                  <a:pos x="T8" y="T9"/>
                </a:cxn>
              </a:cxnLst>
              <a:rect l="0" t="0" r="r" b="b"/>
              <a:pathLst>
                <a:path w="304" h="304">
                  <a:moveTo>
                    <a:pt x="282" y="112"/>
                  </a:moveTo>
                  <a:cubicBezTo>
                    <a:pt x="304" y="184"/>
                    <a:pt x="264" y="260"/>
                    <a:pt x="192" y="282"/>
                  </a:cubicBezTo>
                  <a:cubicBezTo>
                    <a:pt x="121" y="304"/>
                    <a:pt x="45" y="264"/>
                    <a:pt x="22" y="193"/>
                  </a:cubicBezTo>
                  <a:cubicBezTo>
                    <a:pt x="0" y="121"/>
                    <a:pt x="40" y="45"/>
                    <a:pt x="112" y="23"/>
                  </a:cubicBezTo>
                  <a:cubicBezTo>
                    <a:pt x="183" y="0"/>
                    <a:pt x="259" y="40"/>
                    <a:pt x="282" y="112"/>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7" name="Freeform 122"/>
            <p:cNvSpPr/>
            <p:nvPr/>
          </p:nvSpPr>
          <p:spPr bwMode="auto">
            <a:xfrm>
              <a:off x="8410712" y="2546303"/>
              <a:ext cx="328613" cy="328613"/>
            </a:xfrm>
            <a:custGeom>
              <a:avLst/>
              <a:gdLst>
                <a:gd name="T0" fmla="*/ 282 w 304"/>
                <a:gd name="T1" fmla="*/ 111 h 304"/>
                <a:gd name="T2" fmla="*/ 192 w 304"/>
                <a:gd name="T3" fmla="*/ 282 h 304"/>
                <a:gd name="T4" fmla="*/ 22 w 304"/>
                <a:gd name="T5" fmla="*/ 192 h 304"/>
                <a:gd name="T6" fmla="*/ 112 w 304"/>
                <a:gd name="T7" fmla="*/ 22 h 304"/>
                <a:gd name="T8" fmla="*/ 282 w 304"/>
                <a:gd name="T9" fmla="*/ 111 h 304"/>
              </a:gdLst>
              <a:ahLst/>
              <a:cxnLst>
                <a:cxn ang="0">
                  <a:pos x="T0" y="T1"/>
                </a:cxn>
                <a:cxn ang="0">
                  <a:pos x="T2" y="T3"/>
                </a:cxn>
                <a:cxn ang="0">
                  <a:pos x="T4" y="T5"/>
                </a:cxn>
                <a:cxn ang="0">
                  <a:pos x="T6" y="T7"/>
                </a:cxn>
                <a:cxn ang="0">
                  <a:pos x="T8" y="T9"/>
                </a:cxn>
              </a:cxnLst>
              <a:rect l="0" t="0" r="r" b="b"/>
              <a:pathLst>
                <a:path w="304" h="304">
                  <a:moveTo>
                    <a:pt x="282" y="111"/>
                  </a:moveTo>
                  <a:cubicBezTo>
                    <a:pt x="304" y="183"/>
                    <a:pt x="264" y="259"/>
                    <a:pt x="192" y="282"/>
                  </a:cubicBezTo>
                  <a:cubicBezTo>
                    <a:pt x="121" y="304"/>
                    <a:pt x="45" y="264"/>
                    <a:pt x="22" y="192"/>
                  </a:cubicBezTo>
                  <a:cubicBezTo>
                    <a:pt x="0" y="121"/>
                    <a:pt x="40" y="44"/>
                    <a:pt x="112" y="22"/>
                  </a:cubicBezTo>
                  <a:cubicBezTo>
                    <a:pt x="183" y="0"/>
                    <a:pt x="259" y="40"/>
                    <a:pt x="282" y="111"/>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8" name="Freeform 123"/>
            <p:cNvSpPr/>
            <p:nvPr/>
          </p:nvSpPr>
          <p:spPr bwMode="auto">
            <a:xfrm>
              <a:off x="5985012" y="5553028"/>
              <a:ext cx="285750" cy="360363"/>
            </a:xfrm>
            <a:custGeom>
              <a:avLst/>
              <a:gdLst>
                <a:gd name="T0" fmla="*/ 33 w 264"/>
                <a:gd name="T1" fmla="*/ 329 h 334"/>
                <a:gd name="T2" fmla="*/ 0 w 264"/>
                <a:gd name="T3" fmla="*/ 0 h 334"/>
                <a:gd name="T4" fmla="*/ 67 w 264"/>
                <a:gd name="T5" fmla="*/ 3 h 334"/>
                <a:gd name="T6" fmla="*/ 94 w 264"/>
                <a:gd name="T7" fmla="*/ 276 h 334"/>
                <a:gd name="T8" fmla="*/ 259 w 264"/>
                <a:gd name="T9" fmla="*/ 272 h 334"/>
                <a:gd name="T10" fmla="*/ 264 w 264"/>
                <a:gd name="T11" fmla="*/ 327 h 334"/>
                <a:gd name="T12" fmla="*/ 33 w 264"/>
                <a:gd name="T13" fmla="*/ 329 h 334"/>
              </a:gdLst>
              <a:ahLst/>
              <a:cxnLst>
                <a:cxn ang="0">
                  <a:pos x="T0" y="T1"/>
                </a:cxn>
                <a:cxn ang="0">
                  <a:pos x="T2" y="T3"/>
                </a:cxn>
                <a:cxn ang="0">
                  <a:pos x="T4" y="T5"/>
                </a:cxn>
                <a:cxn ang="0">
                  <a:pos x="T6" y="T7"/>
                </a:cxn>
                <a:cxn ang="0">
                  <a:pos x="T8" y="T9"/>
                </a:cxn>
                <a:cxn ang="0">
                  <a:pos x="T10" y="T11"/>
                </a:cxn>
                <a:cxn ang="0">
                  <a:pos x="T12" y="T13"/>
                </a:cxn>
              </a:cxnLst>
              <a:rect l="0" t="0" r="r" b="b"/>
              <a:pathLst>
                <a:path w="264" h="334">
                  <a:moveTo>
                    <a:pt x="33" y="329"/>
                  </a:moveTo>
                  <a:cubicBezTo>
                    <a:pt x="22" y="219"/>
                    <a:pt x="11" y="109"/>
                    <a:pt x="0" y="0"/>
                  </a:cubicBezTo>
                  <a:cubicBezTo>
                    <a:pt x="23" y="1"/>
                    <a:pt x="45" y="2"/>
                    <a:pt x="67" y="3"/>
                  </a:cubicBezTo>
                  <a:cubicBezTo>
                    <a:pt x="76" y="94"/>
                    <a:pt x="85" y="185"/>
                    <a:pt x="94" y="276"/>
                  </a:cubicBezTo>
                  <a:cubicBezTo>
                    <a:pt x="149" y="278"/>
                    <a:pt x="204" y="277"/>
                    <a:pt x="259" y="272"/>
                  </a:cubicBezTo>
                  <a:cubicBezTo>
                    <a:pt x="261" y="290"/>
                    <a:pt x="262" y="309"/>
                    <a:pt x="264" y="327"/>
                  </a:cubicBezTo>
                  <a:cubicBezTo>
                    <a:pt x="187" y="334"/>
                    <a:pt x="110" y="333"/>
                    <a:pt x="33" y="329"/>
                  </a:cubicBezTo>
                  <a:close/>
                </a:path>
              </a:pathLst>
            </a:custGeom>
            <a:solidFill>
              <a:srgbClr val="E74F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9" name="Freeform 124"/>
            <p:cNvSpPr>
              <a:spLocks noEditPoints="1"/>
            </p:cNvSpPr>
            <p:nvPr/>
          </p:nvSpPr>
          <p:spPr bwMode="auto">
            <a:xfrm>
              <a:off x="6286637" y="5503815"/>
              <a:ext cx="350838" cy="385763"/>
            </a:xfrm>
            <a:custGeom>
              <a:avLst/>
              <a:gdLst>
                <a:gd name="T0" fmla="*/ 3 w 325"/>
                <a:gd name="T1" fmla="*/ 208 h 358"/>
                <a:gd name="T2" fmla="*/ 9 w 325"/>
                <a:gd name="T3" fmla="*/ 122 h 358"/>
                <a:gd name="T4" fmla="*/ 36 w 325"/>
                <a:gd name="T5" fmla="*/ 74 h 358"/>
                <a:gd name="T6" fmla="*/ 75 w 325"/>
                <a:gd name="T7" fmla="*/ 38 h 358"/>
                <a:gd name="T8" fmla="*/ 144 w 325"/>
                <a:gd name="T9" fmla="*/ 11 h 358"/>
                <a:gd name="T10" fmla="*/ 264 w 325"/>
                <a:gd name="T11" fmla="*/ 27 h 358"/>
                <a:gd name="T12" fmla="*/ 320 w 325"/>
                <a:gd name="T13" fmla="*/ 139 h 358"/>
                <a:gd name="T14" fmla="*/ 289 w 325"/>
                <a:gd name="T15" fmla="*/ 273 h 358"/>
                <a:gd name="T16" fmla="*/ 179 w 325"/>
                <a:gd name="T17" fmla="*/ 346 h 358"/>
                <a:gd name="T18" fmla="*/ 58 w 325"/>
                <a:gd name="T19" fmla="*/ 325 h 358"/>
                <a:gd name="T20" fmla="*/ 3 w 325"/>
                <a:gd name="T21" fmla="*/ 208 h 358"/>
                <a:gd name="T22" fmla="*/ 71 w 325"/>
                <a:gd name="T23" fmla="*/ 196 h 358"/>
                <a:gd name="T24" fmla="*/ 105 w 325"/>
                <a:gd name="T25" fmla="*/ 276 h 358"/>
                <a:gd name="T26" fmla="*/ 173 w 325"/>
                <a:gd name="T27" fmla="*/ 290 h 358"/>
                <a:gd name="T28" fmla="*/ 235 w 325"/>
                <a:gd name="T29" fmla="*/ 246 h 358"/>
                <a:gd name="T30" fmla="*/ 252 w 325"/>
                <a:gd name="T31" fmla="*/ 155 h 358"/>
                <a:gd name="T32" fmla="*/ 219 w 325"/>
                <a:gd name="T33" fmla="*/ 78 h 358"/>
                <a:gd name="T34" fmla="*/ 150 w 325"/>
                <a:gd name="T35" fmla="*/ 67 h 358"/>
                <a:gd name="T36" fmla="*/ 87 w 325"/>
                <a:gd name="T37" fmla="*/ 108 h 358"/>
                <a:gd name="T38" fmla="*/ 71 w 325"/>
                <a:gd name="T39" fmla="*/ 19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5" h="358">
                  <a:moveTo>
                    <a:pt x="3" y="208"/>
                  </a:moveTo>
                  <a:cubicBezTo>
                    <a:pt x="0" y="175"/>
                    <a:pt x="2" y="146"/>
                    <a:pt x="9" y="122"/>
                  </a:cubicBezTo>
                  <a:cubicBezTo>
                    <a:pt x="15" y="105"/>
                    <a:pt x="24" y="89"/>
                    <a:pt x="36" y="74"/>
                  </a:cubicBezTo>
                  <a:cubicBezTo>
                    <a:pt x="47" y="58"/>
                    <a:pt x="60" y="47"/>
                    <a:pt x="75" y="38"/>
                  </a:cubicBezTo>
                  <a:cubicBezTo>
                    <a:pt x="94" y="25"/>
                    <a:pt x="118" y="17"/>
                    <a:pt x="144" y="11"/>
                  </a:cubicBezTo>
                  <a:cubicBezTo>
                    <a:pt x="192" y="0"/>
                    <a:pt x="232" y="5"/>
                    <a:pt x="264" y="27"/>
                  </a:cubicBezTo>
                  <a:cubicBezTo>
                    <a:pt x="296" y="49"/>
                    <a:pt x="315" y="86"/>
                    <a:pt x="320" y="139"/>
                  </a:cubicBezTo>
                  <a:cubicBezTo>
                    <a:pt x="325" y="191"/>
                    <a:pt x="315" y="235"/>
                    <a:pt x="289" y="273"/>
                  </a:cubicBezTo>
                  <a:cubicBezTo>
                    <a:pt x="264" y="310"/>
                    <a:pt x="227" y="335"/>
                    <a:pt x="179" y="346"/>
                  </a:cubicBezTo>
                  <a:cubicBezTo>
                    <a:pt x="130" y="358"/>
                    <a:pt x="90" y="350"/>
                    <a:pt x="58" y="325"/>
                  </a:cubicBezTo>
                  <a:cubicBezTo>
                    <a:pt x="26" y="300"/>
                    <a:pt x="8" y="260"/>
                    <a:pt x="3" y="208"/>
                  </a:cubicBezTo>
                  <a:close/>
                  <a:moveTo>
                    <a:pt x="71" y="196"/>
                  </a:moveTo>
                  <a:cubicBezTo>
                    <a:pt x="75" y="233"/>
                    <a:pt x="86" y="260"/>
                    <a:pt x="105" y="276"/>
                  </a:cubicBezTo>
                  <a:cubicBezTo>
                    <a:pt x="124" y="291"/>
                    <a:pt x="147" y="296"/>
                    <a:pt x="173" y="290"/>
                  </a:cubicBezTo>
                  <a:cubicBezTo>
                    <a:pt x="199" y="284"/>
                    <a:pt x="220" y="269"/>
                    <a:pt x="235" y="246"/>
                  </a:cubicBezTo>
                  <a:cubicBezTo>
                    <a:pt x="250" y="223"/>
                    <a:pt x="255" y="193"/>
                    <a:pt x="252" y="155"/>
                  </a:cubicBezTo>
                  <a:cubicBezTo>
                    <a:pt x="248" y="118"/>
                    <a:pt x="237" y="92"/>
                    <a:pt x="219" y="78"/>
                  </a:cubicBezTo>
                  <a:cubicBezTo>
                    <a:pt x="200" y="64"/>
                    <a:pt x="178" y="61"/>
                    <a:pt x="150" y="67"/>
                  </a:cubicBezTo>
                  <a:cubicBezTo>
                    <a:pt x="123" y="73"/>
                    <a:pt x="102" y="86"/>
                    <a:pt x="87" y="108"/>
                  </a:cubicBezTo>
                  <a:cubicBezTo>
                    <a:pt x="73" y="129"/>
                    <a:pt x="67" y="159"/>
                    <a:pt x="71" y="196"/>
                  </a:cubicBezTo>
                  <a:close/>
                </a:path>
              </a:pathLst>
            </a:custGeom>
            <a:solidFill>
              <a:srgbClr val="E74F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0" name="Freeform 125"/>
            <p:cNvSpPr/>
            <p:nvPr/>
          </p:nvSpPr>
          <p:spPr bwMode="auto">
            <a:xfrm>
              <a:off x="6634299" y="5411740"/>
              <a:ext cx="328613" cy="381000"/>
            </a:xfrm>
            <a:custGeom>
              <a:avLst/>
              <a:gdLst>
                <a:gd name="T0" fmla="*/ 149 w 304"/>
                <a:gd name="T1" fmla="*/ 353 h 353"/>
                <a:gd name="T2" fmla="*/ 0 w 304"/>
                <a:gd name="T3" fmla="*/ 56 h 353"/>
                <a:gd name="T4" fmla="*/ 71 w 304"/>
                <a:gd name="T5" fmla="*/ 38 h 353"/>
                <a:gd name="T6" fmla="*/ 178 w 304"/>
                <a:gd name="T7" fmla="*/ 261 h 353"/>
                <a:gd name="T8" fmla="*/ 234 w 304"/>
                <a:gd name="T9" fmla="*/ 7 h 353"/>
                <a:gd name="T10" fmla="*/ 304 w 304"/>
                <a:gd name="T11" fmla="*/ 0 h 353"/>
                <a:gd name="T12" fmla="*/ 220 w 304"/>
                <a:gd name="T13" fmla="*/ 340 h 353"/>
                <a:gd name="T14" fmla="*/ 149 w 304"/>
                <a:gd name="T15" fmla="*/ 353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4" h="353">
                  <a:moveTo>
                    <a:pt x="149" y="353"/>
                  </a:moveTo>
                  <a:cubicBezTo>
                    <a:pt x="99" y="253"/>
                    <a:pt x="49" y="154"/>
                    <a:pt x="0" y="56"/>
                  </a:cubicBezTo>
                  <a:cubicBezTo>
                    <a:pt x="23" y="50"/>
                    <a:pt x="47" y="44"/>
                    <a:pt x="71" y="38"/>
                  </a:cubicBezTo>
                  <a:cubicBezTo>
                    <a:pt x="107" y="112"/>
                    <a:pt x="142" y="186"/>
                    <a:pt x="178" y="261"/>
                  </a:cubicBezTo>
                  <a:cubicBezTo>
                    <a:pt x="197" y="176"/>
                    <a:pt x="215" y="91"/>
                    <a:pt x="234" y="7"/>
                  </a:cubicBezTo>
                  <a:cubicBezTo>
                    <a:pt x="257" y="4"/>
                    <a:pt x="281" y="1"/>
                    <a:pt x="304" y="0"/>
                  </a:cubicBezTo>
                  <a:cubicBezTo>
                    <a:pt x="276" y="112"/>
                    <a:pt x="248" y="226"/>
                    <a:pt x="220" y="340"/>
                  </a:cubicBezTo>
                  <a:cubicBezTo>
                    <a:pt x="196" y="344"/>
                    <a:pt x="172" y="348"/>
                    <a:pt x="149" y="353"/>
                  </a:cubicBezTo>
                  <a:close/>
                </a:path>
              </a:pathLst>
            </a:custGeom>
            <a:solidFill>
              <a:srgbClr val="E74F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1" name="Freeform 126"/>
            <p:cNvSpPr/>
            <p:nvPr/>
          </p:nvSpPr>
          <p:spPr bwMode="auto">
            <a:xfrm>
              <a:off x="6999424" y="5405390"/>
              <a:ext cx="304800" cy="369888"/>
            </a:xfrm>
            <a:custGeom>
              <a:avLst/>
              <a:gdLst>
                <a:gd name="T0" fmla="*/ 33 w 283"/>
                <a:gd name="T1" fmla="*/ 333 h 343"/>
                <a:gd name="T2" fmla="*/ 0 w 283"/>
                <a:gd name="T3" fmla="*/ 4 h 343"/>
                <a:gd name="T4" fmla="*/ 244 w 283"/>
                <a:gd name="T5" fmla="*/ 11 h 343"/>
                <a:gd name="T6" fmla="*/ 249 w 283"/>
                <a:gd name="T7" fmla="*/ 67 h 343"/>
                <a:gd name="T8" fmla="*/ 72 w 283"/>
                <a:gd name="T9" fmla="*/ 58 h 343"/>
                <a:gd name="T10" fmla="*/ 79 w 283"/>
                <a:gd name="T11" fmla="*/ 132 h 343"/>
                <a:gd name="T12" fmla="*/ 244 w 283"/>
                <a:gd name="T13" fmla="*/ 140 h 343"/>
                <a:gd name="T14" fmla="*/ 250 w 283"/>
                <a:gd name="T15" fmla="*/ 195 h 343"/>
                <a:gd name="T16" fmla="*/ 85 w 283"/>
                <a:gd name="T17" fmla="*/ 187 h 343"/>
                <a:gd name="T18" fmla="*/ 94 w 283"/>
                <a:gd name="T19" fmla="*/ 277 h 343"/>
                <a:gd name="T20" fmla="*/ 277 w 283"/>
                <a:gd name="T21" fmla="*/ 287 h 343"/>
                <a:gd name="T22" fmla="*/ 283 w 283"/>
                <a:gd name="T23" fmla="*/ 343 h 343"/>
                <a:gd name="T24" fmla="*/ 33 w 283"/>
                <a:gd name="T25" fmla="*/ 33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43">
                  <a:moveTo>
                    <a:pt x="33" y="333"/>
                  </a:moveTo>
                  <a:cubicBezTo>
                    <a:pt x="22" y="223"/>
                    <a:pt x="11" y="113"/>
                    <a:pt x="0" y="4"/>
                  </a:cubicBezTo>
                  <a:cubicBezTo>
                    <a:pt x="81" y="0"/>
                    <a:pt x="163" y="5"/>
                    <a:pt x="244" y="11"/>
                  </a:cubicBezTo>
                  <a:cubicBezTo>
                    <a:pt x="246" y="29"/>
                    <a:pt x="248" y="48"/>
                    <a:pt x="249" y="67"/>
                  </a:cubicBezTo>
                  <a:cubicBezTo>
                    <a:pt x="190" y="63"/>
                    <a:pt x="131" y="59"/>
                    <a:pt x="72" y="58"/>
                  </a:cubicBezTo>
                  <a:cubicBezTo>
                    <a:pt x="74" y="83"/>
                    <a:pt x="77" y="107"/>
                    <a:pt x="79" y="132"/>
                  </a:cubicBezTo>
                  <a:cubicBezTo>
                    <a:pt x="134" y="132"/>
                    <a:pt x="189" y="136"/>
                    <a:pt x="244" y="140"/>
                  </a:cubicBezTo>
                  <a:cubicBezTo>
                    <a:pt x="246" y="158"/>
                    <a:pt x="248" y="177"/>
                    <a:pt x="250" y="195"/>
                  </a:cubicBezTo>
                  <a:cubicBezTo>
                    <a:pt x="195" y="192"/>
                    <a:pt x="140" y="188"/>
                    <a:pt x="85" y="187"/>
                  </a:cubicBezTo>
                  <a:cubicBezTo>
                    <a:pt x="88" y="217"/>
                    <a:pt x="91" y="247"/>
                    <a:pt x="94" y="277"/>
                  </a:cubicBezTo>
                  <a:cubicBezTo>
                    <a:pt x="155" y="279"/>
                    <a:pt x="216" y="283"/>
                    <a:pt x="277" y="287"/>
                  </a:cubicBezTo>
                  <a:cubicBezTo>
                    <a:pt x="279" y="306"/>
                    <a:pt x="281" y="324"/>
                    <a:pt x="283" y="343"/>
                  </a:cubicBezTo>
                  <a:cubicBezTo>
                    <a:pt x="200" y="338"/>
                    <a:pt x="116" y="331"/>
                    <a:pt x="33" y="333"/>
                  </a:cubicBezTo>
                  <a:close/>
                </a:path>
              </a:pathLst>
            </a:custGeom>
            <a:solidFill>
              <a:srgbClr val="E74F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38" name="Freeform 144"/>
          <p:cNvSpPr/>
          <p:nvPr/>
        </p:nvSpPr>
        <p:spPr bwMode="auto">
          <a:xfrm>
            <a:off x="428411" y="703410"/>
            <a:ext cx="1000339" cy="815586"/>
          </a:xfrm>
          <a:custGeom>
            <a:avLst/>
            <a:gdLst>
              <a:gd name="T0" fmla="*/ 0 w 305"/>
              <a:gd name="T1" fmla="*/ 72 h 248"/>
              <a:gd name="T2" fmla="*/ 219 w 305"/>
              <a:gd name="T3" fmla="*/ 72 h 248"/>
              <a:gd name="T4" fmla="*/ 272 w 305"/>
              <a:gd name="T5" fmla="*/ 72 h 248"/>
              <a:gd name="T6" fmla="*/ 243 w 305"/>
              <a:gd name="T7" fmla="*/ 95 h 248"/>
              <a:gd name="T8" fmla="*/ 228 w 305"/>
              <a:gd name="T9" fmla="*/ 248 h 248"/>
              <a:gd name="T10" fmla="*/ 162 w 305"/>
              <a:gd name="T11" fmla="*/ 160 h 248"/>
              <a:gd name="T12" fmla="*/ 101 w 305"/>
              <a:gd name="T13" fmla="*/ 197 h 248"/>
              <a:gd name="T14" fmla="*/ 101 w 305"/>
              <a:gd name="T15" fmla="*/ 184 h 248"/>
              <a:gd name="T16" fmla="*/ 77 w 305"/>
              <a:gd name="T17" fmla="*/ 195 h 248"/>
              <a:gd name="T18" fmla="*/ 128 w 305"/>
              <a:gd name="T19" fmla="*/ 137 h 248"/>
              <a:gd name="T20" fmla="*/ 0 w 305"/>
              <a:gd name="T21" fmla="*/ 7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248">
                <a:moveTo>
                  <a:pt x="0" y="72"/>
                </a:moveTo>
                <a:cubicBezTo>
                  <a:pt x="0" y="72"/>
                  <a:pt x="158" y="0"/>
                  <a:pt x="219" y="72"/>
                </a:cubicBezTo>
                <a:cubicBezTo>
                  <a:pt x="219" y="72"/>
                  <a:pt x="258" y="57"/>
                  <a:pt x="272" y="72"/>
                </a:cubicBezTo>
                <a:cubicBezTo>
                  <a:pt x="272" y="72"/>
                  <a:pt x="243" y="81"/>
                  <a:pt x="243" y="95"/>
                </a:cubicBezTo>
                <a:cubicBezTo>
                  <a:pt x="243" y="95"/>
                  <a:pt x="305" y="191"/>
                  <a:pt x="228" y="248"/>
                </a:cubicBezTo>
                <a:cubicBezTo>
                  <a:pt x="228" y="248"/>
                  <a:pt x="232" y="137"/>
                  <a:pt x="162" y="160"/>
                </a:cubicBezTo>
                <a:cubicBezTo>
                  <a:pt x="149" y="164"/>
                  <a:pt x="101" y="197"/>
                  <a:pt x="101" y="197"/>
                </a:cubicBezTo>
                <a:cubicBezTo>
                  <a:pt x="101" y="184"/>
                  <a:pt x="101" y="184"/>
                  <a:pt x="101" y="184"/>
                </a:cubicBezTo>
                <a:cubicBezTo>
                  <a:pt x="77" y="195"/>
                  <a:pt x="77" y="195"/>
                  <a:pt x="77" y="195"/>
                </a:cubicBezTo>
                <a:cubicBezTo>
                  <a:pt x="77" y="195"/>
                  <a:pt x="117" y="147"/>
                  <a:pt x="128" y="137"/>
                </a:cubicBezTo>
                <a:cubicBezTo>
                  <a:pt x="138" y="127"/>
                  <a:pt x="186" y="70"/>
                  <a:pt x="0" y="72"/>
                </a:cubicBezTo>
                <a:close/>
              </a:path>
            </a:pathLst>
          </a:custGeom>
          <a:solidFill>
            <a:srgbClr val="221F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44"/>
          <p:cNvSpPr/>
          <p:nvPr/>
        </p:nvSpPr>
        <p:spPr bwMode="auto">
          <a:xfrm>
            <a:off x="7749242" y="3572171"/>
            <a:ext cx="655701" cy="534599"/>
          </a:xfrm>
          <a:custGeom>
            <a:avLst/>
            <a:gdLst>
              <a:gd name="T0" fmla="*/ 0 w 305"/>
              <a:gd name="T1" fmla="*/ 72 h 248"/>
              <a:gd name="T2" fmla="*/ 219 w 305"/>
              <a:gd name="T3" fmla="*/ 72 h 248"/>
              <a:gd name="T4" fmla="*/ 272 w 305"/>
              <a:gd name="T5" fmla="*/ 72 h 248"/>
              <a:gd name="T6" fmla="*/ 243 w 305"/>
              <a:gd name="T7" fmla="*/ 95 h 248"/>
              <a:gd name="T8" fmla="*/ 228 w 305"/>
              <a:gd name="T9" fmla="*/ 248 h 248"/>
              <a:gd name="T10" fmla="*/ 162 w 305"/>
              <a:gd name="T11" fmla="*/ 160 h 248"/>
              <a:gd name="T12" fmla="*/ 101 w 305"/>
              <a:gd name="T13" fmla="*/ 197 h 248"/>
              <a:gd name="T14" fmla="*/ 101 w 305"/>
              <a:gd name="T15" fmla="*/ 184 h 248"/>
              <a:gd name="T16" fmla="*/ 77 w 305"/>
              <a:gd name="T17" fmla="*/ 195 h 248"/>
              <a:gd name="T18" fmla="*/ 128 w 305"/>
              <a:gd name="T19" fmla="*/ 137 h 248"/>
              <a:gd name="T20" fmla="*/ 0 w 305"/>
              <a:gd name="T21" fmla="*/ 7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248">
                <a:moveTo>
                  <a:pt x="0" y="72"/>
                </a:moveTo>
                <a:cubicBezTo>
                  <a:pt x="0" y="72"/>
                  <a:pt x="158" y="0"/>
                  <a:pt x="219" y="72"/>
                </a:cubicBezTo>
                <a:cubicBezTo>
                  <a:pt x="219" y="72"/>
                  <a:pt x="258" y="57"/>
                  <a:pt x="272" y="72"/>
                </a:cubicBezTo>
                <a:cubicBezTo>
                  <a:pt x="272" y="72"/>
                  <a:pt x="243" y="81"/>
                  <a:pt x="243" y="95"/>
                </a:cubicBezTo>
                <a:cubicBezTo>
                  <a:pt x="243" y="95"/>
                  <a:pt x="305" y="191"/>
                  <a:pt x="228" y="248"/>
                </a:cubicBezTo>
                <a:cubicBezTo>
                  <a:pt x="228" y="248"/>
                  <a:pt x="232" y="137"/>
                  <a:pt x="162" y="160"/>
                </a:cubicBezTo>
                <a:cubicBezTo>
                  <a:pt x="149" y="164"/>
                  <a:pt x="101" y="197"/>
                  <a:pt x="101" y="197"/>
                </a:cubicBezTo>
                <a:cubicBezTo>
                  <a:pt x="101" y="184"/>
                  <a:pt x="101" y="184"/>
                  <a:pt x="101" y="184"/>
                </a:cubicBezTo>
                <a:cubicBezTo>
                  <a:pt x="77" y="195"/>
                  <a:pt x="77" y="195"/>
                  <a:pt x="77" y="195"/>
                </a:cubicBezTo>
                <a:cubicBezTo>
                  <a:pt x="77" y="195"/>
                  <a:pt x="117" y="147"/>
                  <a:pt x="128" y="137"/>
                </a:cubicBezTo>
                <a:cubicBezTo>
                  <a:pt x="138" y="127"/>
                  <a:pt x="186" y="70"/>
                  <a:pt x="0" y="72"/>
                </a:cubicBezTo>
                <a:close/>
              </a:path>
            </a:pathLst>
          </a:custGeom>
          <a:solidFill>
            <a:srgbClr val="221F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6" name="Freeform 158"/>
          <p:cNvSpPr/>
          <p:nvPr/>
        </p:nvSpPr>
        <p:spPr bwMode="auto">
          <a:xfrm>
            <a:off x="1476827" y="555212"/>
            <a:ext cx="2358322" cy="99266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68" name="Freeform 158"/>
          <p:cNvSpPr/>
          <p:nvPr/>
        </p:nvSpPr>
        <p:spPr bwMode="auto">
          <a:xfrm>
            <a:off x="1950380" y="4099915"/>
            <a:ext cx="1219822" cy="513448"/>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69" name="文本框 168"/>
          <p:cNvSpPr txBox="1"/>
          <p:nvPr/>
        </p:nvSpPr>
        <p:spPr>
          <a:xfrm>
            <a:off x="1002548" y="1801882"/>
            <a:ext cx="6955750" cy="1107996"/>
          </a:xfrm>
          <a:prstGeom prst="rect">
            <a:avLst/>
          </a:prstGeom>
          <a:noFill/>
        </p:spPr>
        <p:txBody>
          <a:bodyPr wrap="none" rtlCol="0">
            <a:spAutoFit/>
          </a:bodyPr>
          <a:lstStyle/>
          <a:p>
            <a:r>
              <a:rPr lang="zh-CN" alt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浪漫旅行婚礼策划</a:t>
            </a:r>
          </a:p>
        </p:txBody>
      </p:sp>
      <p:sp>
        <p:nvSpPr>
          <p:cNvPr id="170" name="文本框 169"/>
          <p:cNvSpPr txBox="1"/>
          <p:nvPr/>
        </p:nvSpPr>
        <p:spPr>
          <a:xfrm>
            <a:off x="1913065" y="2914898"/>
            <a:ext cx="5038815" cy="338554"/>
          </a:xfrm>
          <a:prstGeom prst="rect">
            <a:avLst/>
          </a:prstGeom>
          <a:noFill/>
        </p:spPr>
        <p:txBody>
          <a:bodyPr wrap="none">
            <a:spAutoFit/>
          </a:bodyPr>
          <a:lstStyle/>
          <a:p>
            <a:pPr algn="ctr">
              <a:defRPr/>
            </a:pPr>
            <a:r>
              <a:rPr lang="en-US" altLang="zh-CN" sz="1600" dirty="0">
                <a:solidFill>
                  <a:schemeClr val="bg1">
                    <a:lumMod val="95000"/>
                  </a:schemeClr>
                </a:solidFill>
                <a:latin typeface="微软雅黑" panose="020B0503020204020204" pitchFamily="34" charset="-122"/>
                <a:ea typeface="微软雅黑" panose="020B0503020204020204" pitchFamily="34" charset="-122"/>
              </a:rPr>
              <a:t>LOREM IPSUM DOLOR SIT AMET CONSECTETUER</a:t>
            </a:r>
          </a:p>
        </p:txBody>
      </p:sp>
      <p:cxnSp>
        <p:nvCxnSpPr>
          <p:cNvPr id="171" name="直接连接符 170"/>
          <p:cNvCxnSpPr/>
          <p:nvPr/>
        </p:nvCxnSpPr>
        <p:spPr>
          <a:xfrm>
            <a:off x="1299705" y="2902198"/>
            <a:ext cx="63180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2" name="圆角矩形 171"/>
          <p:cNvSpPr/>
          <p:nvPr/>
        </p:nvSpPr>
        <p:spPr>
          <a:xfrm>
            <a:off x="956359" y="1746306"/>
            <a:ext cx="6984434" cy="1714283"/>
          </a:xfrm>
          <a:prstGeom prst="roundRect">
            <a:avLst>
              <a:gd name="adj" fmla="val 12895"/>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圆角矩形 172"/>
          <p:cNvSpPr>
            <a:spLocks noChangeArrowheads="1"/>
          </p:cNvSpPr>
          <p:nvPr/>
        </p:nvSpPr>
        <p:spPr bwMode="auto">
          <a:xfrm>
            <a:off x="2222336" y="3240487"/>
            <a:ext cx="2258098" cy="461048"/>
          </a:xfrm>
          <a:prstGeom prst="roundRect">
            <a:avLst/>
          </a:prstGeom>
          <a:solidFill>
            <a:srgbClr val="FFC000"/>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项目人：</a:t>
            </a:r>
            <a:r>
              <a:rPr lang="en-US" altLang="zh-CN" sz="2000" dirty="0">
                <a:solidFill>
                  <a:schemeClr val="bg1"/>
                </a:solidFill>
                <a:latin typeface="微软雅黑" panose="020B0503020204020204" pitchFamily="34" charset="-122"/>
                <a:ea typeface="微软雅黑" panose="020B0503020204020204" pitchFamily="34" charset="-122"/>
              </a:rPr>
              <a:t>婚礼婚庆</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4" name="圆角矩形 173"/>
          <p:cNvSpPr>
            <a:spLocks noChangeArrowheads="1"/>
          </p:cNvSpPr>
          <p:nvPr/>
        </p:nvSpPr>
        <p:spPr bwMode="auto">
          <a:xfrm>
            <a:off x="4642163" y="3240487"/>
            <a:ext cx="1645775" cy="442674"/>
          </a:xfrm>
          <a:prstGeom prst="roundRect">
            <a:avLst/>
          </a:prstGeom>
          <a:solidFill>
            <a:srgbClr val="FFC000"/>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时间：</a:t>
            </a:r>
            <a:r>
              <a:rPr lang="en-US" altLang="zh-CN" sz="2000" dirty="0">
                <a:solidFill>
                  <a:schemeClr val="bg1"/>
                </a:solidFill>
                <a:latin typeface="微软雅黑" panose="020B0503020204020204" pitchFamily="34" charset="-122"/>
                <a:ea typeface="微软雅黑" panose="020B0503020204020204" pitchFamily="34" charset="-122"/>
              </a:rPr>
              <a:t>XXXX</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5" name="Freeform 158"/>
          <p:cNvSpPr/>
          <p:nvPr/>
        </p:nvSpPr>
        <p:spPr bwMode="auto">
          <a:xfrm>
            <a:off x="6301830" y="559274"/>
            <a:ext cx="1448378" cy="609651"/>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9"/>
                                        </p:tgtEl>
                                        <p:attrNameLst>
                                          <p:attrName>style.visibility</p:attrName>
                                        </p:attrNameLst>
                                      </p:cBhvr>
                                      <p:to>
                                        <p:strVal val="visible"/>
                                      </p:to>
                                    </p:set>
                                    <p:anim calcmode="lin" valueType="num">
                                      <p:cBhvr>
                                        <p:cTn id="7" dur="500" fill="hold"/>
                                        <p:tgtEl>
                                          <p:spTgt spid="169"/>
                                        </p:tgtEl>
                                        <p:attrNameLst>
                                          <p:attrName>ppt_w</p:attrName>
                                        </p:attrNameLst>
                                      </p:cBhvr>
                                      <p:tavLst>
                                        <p:tav tm="0">
                                          <p:val>
                                            <p:fltVal val="0"/>
                                          </p:val>
                                        </p:tav>
                                        <p:tav tm="100000">
                                          <p:val>
                                            <p:strVal val="#ppt_w"/>
                                          </p:val>
                                        </p:tav>
                                      </p:tavLst>
                                    </p:anim>
                                    <p:anim calcmode="lin" valueType="num">
                                      <p:cBhvr>
                                        <p:cTn id="8" dur="500" fill="hold"/>
                                        <p:tgtEl>
                                          <p:spTgt spid="169"/>
                                        </p:tgtEl>
                                        <p:attrNameLst>
                                          <p:attrName>ppt_h</p:attrName>
                                        </p:attrNameLst>
                                      </p:cBhvr>
                                      <p:tavLst>
                                        <p:tav tm="0">
                                          <p:val>
                                            <p:fltVal val="0"/>
                                          </p:val>
                                        </p:tav>
                                        <p:tav tm="100000">
                                          <p:val>
                                            <p:strVal val="#ppt_h"/>
                                          </p:val>
                                        </p:tav>
                                      </p:tavLst>
                                    </p:anim>
                                    <p:animEffect transition="in" filter="fade">
                                      <p:cBhvr>
                                        <p:cTn id="9" dur="500"/>
                                        <p:tgtEl>
                                          <p:spTgt spid="16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0"/>
                                        </p:tgtEl>
                                        <p:attrNameLst>
                                          <p:attrName>style.visibility</p:attrName>
                                        </p:attrNameLst>
                                      </p:cBhvr>
                                      <p:to>
                                        <p:strVal val="visible"/>
                                      </p:to>
                                    </p:set>
                                    <p:anim calcmode="lin" valueType="num">
                                      <p:cBhvr>
                                        <p:cTn id="12" dur="500" fill="hold"/>
                                        <p:tgtEl>
                                          <p:spTgt spid="170"/>
                                        </p:tgtEl>
                                        <p:attrNameLst>
                                          <p:attrName>ppt_w</p:attrName>
                                        </p:attrNameLst>
                                      </p:cBhvr>
                                      <p:tavLst>
                                        <p:tav tm="0">
                                          <p:val>
                                            <p:fltVal val="0"/>
                                          </p:val>
                                        </p:tav>
                                        <p:tav tm="100000">
                                          <p:val>
                                            <p:strVal val="#ppt_w"/>
                                          </p:val>
                                        </p:tav>
                                      </p:tavLst>
                                    </p:anim>
                                    <p:anim calcmode="lin" valueType="num">
                                      <p:cBhvr>
                                        <p:cTn id="13" dur="500" fill="hold"/>
                                        <p:tgtEl>
                                          <p:spTgt spid="170"/>
                                        </p:tgtEl>
                                        <p:attrNameLst>
                                          <p:attrName>ppt_h</p:attrName>
                                        </p:attrNameLst>
                                      </p:cBhvr>
                                      <p:tavLst>
                                        <p:tav tm="0">
                                          <p:val>
                                            <p:fltVal val="0"/>
                                          </p:val>
                                        </p:tav>
                                        <p:tav tm="100000">
                                          <p:val>
                                            <p:strVal val="#ppt_h"/>
                                          </p:val>
                                        </p:tav>
                                      </p:tavLst>
                                    </p:anim>
                                    <p:animEffect transition="in" filter="fade">
                                      <p:cBhvr>
                                        <p:cTn id="14" dur="500"/>
                                        <p:tgtEl>
                                          <p:spTgt spid="170"/>
                                        </p:tgtEl>
                                      </p:cBhvr>
                                    </p:animEffect>
                                  </p:childTnLst>
                                </p:cTn>
                              </p:par>
                              <p:par>
                                <p:cTn id="15" presetID="53" presetClass="entr" presetSubtype="16" fill="hold" nodeType="withEffect">
                                  <p:stCondLst>
                                    <p:cond delay="0"/>
                                  </p:stCondLst>
                                  <p:childTnLst>
                                    <p:set>
                                      <p:cBhvr>
                                        <p:cTn id="16" dur="1" fill="hold">
                                          <p:stCondLst>
                                            <p:cond delay="0"/>
                                          </p:stCondLst>
                                        </p:cTn>
                                        <p:tgtEl>
                                          <p:spTgt spid="171"/>
                                        </p:tgtEl>
                                        <p:attrNameLst>
                                          <p:attrName>style.visibility</p:attrName>
                                        </p:attrNameLst>
                                      </p:cBhvr>
                                      <p:to>
                                        <p:strVal val="visible"/>
                                      </p:to>
                                    </p:set>
                                    <p:anim calcmode="lin" valueType="num">
                                      <p:cBhvr>
                                        <p:cTn id="17" dur="500" fill="hold"/>
                                        <p:tgtEl>
                                          <p:spTgt spid="171"/>
                                        </p:tgtEl>
                                        <p:attrNameLst>
                                          <p:attrName>ppt_w</p:attrName>
                                        </p:attrNameLst>
                                      </p:cBhvr>
                                      <p:tavLst>
                                        <p:tav tm="0">
                                          <p:val>
                                            <p:fltVal val="0"/>
                                          </p:val>
                                        </p:tav>
                                        <p:tav tm="100000">
                                          <p:val>
                                            <p:strVal val="#ppt_w"/>
                                          </p:val>
                                        </p:tav>
                                      </p:tavLst>
                                    </p:anim>
                                    <p:anim calcmode="lin" valueType="num">
                                      <p:cBhvr>
                                        <p:cTn id="18" dur="500" fill="hold"/>
                                        <p:tgtEl>
                                          <p:spTgt spid="171"/>
                                        </p:tgtEl>
                                        <p:attrNameLst>
                                          <p:attrName>ppt_h</p:attrName>
                                        </p:attrNameLst>
                                      </p:cBhvr>
                                      <p:tavLst>
                                        <p:tav tm="0">
                                          <p:val>
                                            <p:fltVal val="0"/>
                                          </p:val>
                                        </p:tav>
                                        <p:tav tm="100000">
                                          <p:val>
                                            <p:strVal val="#ppt_h"/>
                                          </p:val>
                                        </p:tav>
                                      </p:tavLst>
                                    </p:anim>
                                    <p:animEffect transition="in" filter="fade">
                                      <p:cBhvr>
                                        <p:cTn id="19" dur="500"/>
                                        <p:tgtEl>
                                          <p:spTgt spid="17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2"/>
                                        </p:tgtEl>
                                        <p:attrNameLst>
                                          <p:attrName>style.visibility</p:attrName>
                                        </p:attrNameLst>
                                      </p:cBhvr>
                                      <p:to>
                                        <p:strVal val="visible"/>
                                      </p:to>
                                    </p:set>
                                    <p:anim calcmode="lin" valueType="num">
                                      <p:cBhvr>
                                        <p:cTn id="22" dur="500" fill="hold"/>
                                        <p:tgtEl>
                                          <p:spTgt spid="172"/>
                                        </p:tgtEl>
                                        <p:attrNameLst>
                                          <p:attrName>ppt_w</p:attrName>
                                        </p:attrNameLst>
                                      </p:cBhvr>
                                      <p:tavLst>
                                        <p:tav tm="0">
                                          <p:val>
                                            <p:fltVal val="0"/>
                                          </p:val>
                                        </p:tav>
                                        <p:tav tm="100000">
                                          <p:val>
                                            <p:strVal val="#ppt_w"/>
                                          </p:val>
                                        </p:tav>
                                      </p:tavLst>
                                    </p:anim>
                                    <p:anim calcmode="lin" valueType="num">
                                      <p:cBhvr>
                                        <p:cTn id="23" dur="500" fill="hold"/>
                                        <p:tgtEl>
                                          <p:spTgt spid="172"/>
                                        </p:tgtEl>
                                        <p:attrNameLst>
                                          <p:attrName>ppt_h</p:attrName>
                                        </p:attrNameLst>
                                      </p:cBhvr>
                                      <p:tavLst>
                                        <p:tav tm="0">
                                          <p:val>
                                            <p:fltVal val="0"/>
                                          </p:val>
                                        </p:tav>
                                        <p:tav tm="100000">
                                          <p:val>
                                            <p:strVal val="#ppt_h"/>
                                          </p:val>
                                        </p:tav>
                                      </p:tavLst>
                                    </p:anim>
                                    <p:animEffect transition="in" filter="fade">
                                      <p:cBhvr>
                                        <p:cTn id="24" dur="500"/>
                                        <p:tgtEl>
                                          <p:spTgt spid="17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anim calcmode="lin" valueType="num">
                                      <p:cBhvr>
                                        <p:cTn id="27" dur="500" fill="hold"/>
                                        <p:tgtEl>
                                          <p:spTgt spid="173"/>
                                        </p:tgtEl>
                                        <p:attrNameLst>
                                          <p:attrName>ppt_w</p:attrName>
                                        </p:attrNameLst>
                                      </p:cBhvr>
                                      <p:tavLst>
                                        <p:tav tm="0">
                                          <p:val>
                                            <p:fltVal val="0"/>
                                          </p:val>
                                        </p:tav>
                                        <p:tav tm="100000">
                                          <p:val>
                                            <p:strVal val="#ppt_w"/>
                                          </p:val>
                                        </p:tav>
                                      </p:tavLst>
                                    </p:anim>
                                    <p:anim calcmode="lin" valueType="num">
                                      <p:cBhvr>
                                        <p:cTn id="28" dur="500" fill="hold"/>
                                        <p:tgtEl>
                                          <p:spTgt spid="173"/>
                                        </p:tgtEl>
                                        <p:attrNameLst>
                                          <p:attrName>ppt_h</p:attrName>
                                        </p:attrNameLst>
                                      </p:cBhvr>
                                      <p:tavLst>
                                        <p:tav tm="0">
                                          <p:val>
                                            <p:fltVal val="0"/>
                                          </p:val>
                                        </p:tav>
                                        <p:tav tm="100000">
                                          <p:val>
                                            <p:strVal val="#ppt_h"/>
                                          </p:val>
                                        </p:tav>
                                      </p:tavLst>
                                    </p:anim>
                                    <p:animEffect transition="in" filter="fade">
                                      <p:cBhvr>
                                        <p:cTn id="29" dur="500"/>
                                        <p:tgtEl>
                                          <p:spTgt spid="17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74"/>
                                        </p:tgtEl>
                                        <p:attrNameLst>
                                          <p:attrName>style.visibility</p:attrName>
                                        </p:attrNameLst>
                                      </p:cBhvr>
                                      <p:to>
                                        <p:strVal val="visible"/>
                                      </p:to>
                                    </p:set>
                                    <p:anim calcmode="lin" valueType="num">
                                      <p:cBhvr>
                                        <p:cTn id="32" dur="500" fill="hold"/>
                                        <p:tgtEl>
                                          <p:spTgt spid="174"/>
                                        </p:tgtEl>
                                        <p:attrNameLst>
                                          <p:attrName>ppt_w</p:attrName>
                                        </p:attrNameLst>
                                      </p:cBhvr>
                                      <p:tavLst>
                                        <p:tav tm="0">
                                          <p:val>
                                            <p:fltVal val="0"/>
                                          </p:val>
                                        </p:tav>
                                        <p:tav tm="100000">
                                          <p:val>
                                            <p:strVal val="#ppt_w"/>
                                          </p:val>
                                        </p:tav>
                                      </p:tavLst>
                                    </p:anim>
                                    <p:anim calcmode="lin" valueType="num">
                                      <p:cBhvr>
                                        <p:cTn id="33" dur="500" fill="hold"/>
                                        <p:tgtEl>
                                          <p:spTgt spid="174"/>
                                        </p:tgtEl>
                                        <p:attrNameLst>
                                          <p:attrName>ppt_h</p:attrName>
                                        </p:attrNameLst>
                                      </p:cBhvr>
                                      <p:tavLst>
                                        <p:tav tm="0">
                                          <p:val>
                                            <p:fltVal val="0"/>
                                          </p:val>
                                        </p:tav>
                                        <p:tav tm="100000">
                                          <p:val>
                                            <p:strVal val="#ppt_h"/>
                                          </p:val>
                                        </p:tav>
                                      </p:tavLst>
                                    </p:anim>
                                    <p:animEffect transition="in" filter="fade">
                                      <p:cBhvr>
                                        <p:cTn id="34"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2" grpId="0" animBg="1"/>
      <p:bldP spid="173" grpId="0" bldLvl="0" animBg="1"/>
      <p:bldP spid="17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s_1"/>
          <p:cNvSpPr/>
          <p:nvPr>
            <p:custDataLst>
              <p:tags r:id="rId1"/>
            </p:custDataLst>
          </p:nvPr>
        </p:nvSpPr>
        <p:spPr>
          <a:xfrm rot="16200000">
            <a:off x="401471" y="2922582"/>
            <a:ext cx="2996333" cy="1012835"/>
          </a:xfrm>
          <a:prstGeom prst="rect">
            <a:avLst/>
          </a:prstGeom>
        </p:spPr>
        <p:txBody>
          <a:bodyPr wrap="none" anchor="ctr" anchorCtr="0">
            <a:noAutofit/>
          </a:bodyPr>
          <a:lstStyle/>
          <a:p>
            <a:pPr algn="ctr">
              <a:defRPr/>
            </a:pPr>
            <a:endParaRPr lang="en-US" altLang="zh-CN" sz="3600" b="1" spc="500" dirty="0">
              <a:solidFill>
                <a:srgbClr val="051F30"/>
              </a:solidFill>
              <a:latin typeface="微软雅黑" panose="020B0503020204020204" pitchFamily="34" charset="-122"/>
              <a:ea typeface="微软雅黑" panose="020B0503020204020204" pitchFamily="34" charset="-122"/>
            </a:endParaRPr>
          </a:p>
          <a:p>
            <a:pPr algn="ctr">
              <a:defRPr/>
            </a:pPr>
            <a:r>
              <a:rPr lang="en-US" altLang="zh-CN" sz="3600" b="1" spc="500" dirty="0">
                <a:solidFill>
                  <a:sysClr val="windowText" lastClr="000000"/>
                </a:solidFill>
                <a:latin typeface="微软雅黑" panose="020B0503020204020204" pitchFamily="34" charset="-122"/>
                <a:ea typeface="微软雅黑" panose="020B0503020204020204" pitchFamily="34" charset="-122"/>
              </a:rPr>
              <a:t>CONTENTS</a:t>
            </a:r>
            <a:endParaRPr lang="zh-CN" altLang="en-US" sz="3600" b="1" spc="500" dirty="0">
              <a:solidFill>
                <a:sysClr val="windowText" lastClr="000000"/>
              </a:solidFill>
              <a:latin typeface="微软雅黑" panose="020B0503020204020204" pitchFamily="34" charset="-122"/>
              <a:ea typeface="微软雅黑" panose="020B0503020204020204" pitchFamily="34" charset="-122"/>
            </a:endParaRPr>
          </a:p>
        </p:txBody>
      </p:sp>
      <p:sp>
        <p:nvSpPr>
          <p:cNvPr id="3" name="MH_Others_2"/>
          <p:cNvSpPr txBox="1">
            <a:spLocks noChangeArrowheads="1"/>
          </p:cNvSpPr>
          <p:nvPr>
            <p:custDataLst>
              <p:tags r:id="rId2"/>
            </p:custDataLst>
          </p:nvPr>
        </p:nvSpPr>
        <p:spPr bwMode="auto">
          <a:xfrm>
            <a:off x="2356197" y="1819811"/>
            <a:ext cx="1625960" cy="3218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500" b="1"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p>
        </p:txBody>
      </p:sp>
      <p:sp>
        <p:nvSpPr>
          <p:cNvPr id="4" name="MH_Number_1"/>
          <p:cNvSpPr/>
          <p:nvPr>
            <p:custDataLst>
              <p:tags r:id="rId3"/>
            </p:custDataLst>
          </p:nvPr>
        </p:nvSpPr>
        <p:spPr>
          <a:xfrm>
            <a:off x="5871938" y="1923479"/>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1"/>
          <p:cNvSpPr/>
          <p:nvPr>
            <p:custDataLst>
              <p:tags r:id="rId4"/>
            </p:custDataLst>
          </p:nvPr>
        </p:nvSpPr>
        <p:spPr>
          <a:xfrm>
            <a:off x="6542488" y="1923479"/>
            <a:ext cx="4027591"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6" name="MH_Entry_2"/>
          <p:cNvSpPr/>
          <p:nvPr>
            <p:custDataLst>
              <p:tags r:id="rId5"/>
            </p:custDataLst>
          </p:nvPr>
        </p:nvSpPr>
        <p:spPr>
          <a:xfrm>
            <a:off x="6542488" y="2753080"/>
            <a:ext cx="4027591"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MH_Number_2"/>
          <p:cNvSpPr/>
          <p:nvPr>
            <p:custDataLst>
              <p:tags r:id="rId6"/>
            </p:custDataLst>
          </p:nvPr>
        </p:nvSpPr>
        <p:spPr>
          <a:xfrm>
            <a:off x="5871938" y="2753080"/>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MH_Number_1"/>
          <p:cNvSpPr/>
          <p:nvPr>
            <p:custDataLst>
              <p:tags r:id="rId7"/>
            </p:custDataLst>
          </p:nvPr>
        </p:nvSpPr>
        <p:spPr>
          <a:xfrm>
            <a:off x="5871938" y="3582681"/>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MH_Entry_1"/>
          <p:cNvSpPr/>
          <p:nvPr>
            <p:custDataLst>
              <p:tags r:id="rId8"/>
            </p:custDataLst>
          </p:nvPr>
        </p:nvSpPr>
        <p:spPr>
          <a:xfrm>
            <a:off x="6542488" y="3582681"/>
            <a:ext cx="4027591"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a:solidFill>
                  <a:schemeClr val="tx1"/>
                </a:solidFill>
                <a:latin typeface="微软雅黑" panose="020B0503020204020204" pitchFamily="34" charset="-122"/>
                <a:ea typeface="微软雅黑" panose="020B0503020204020204" pitchFamily="34" charset="-122"/>
              </a:rPr>
              <a:t>请在此处输入您的标题</a:t>
            </a:r>
          </a:p>
        </p:txBody>
      </p:sp>
      <p:sp>
        <p:nvSpPr>
          <p:cNvPr id="10" name="MH_Entry_2"/>
          <p:cNvSpPr/>
          <p:nvPr>
            <p:custDataLst>
              <p:tags r:id="rId9"/>
            </p:custDataLst>
          </p:nvPr>
        </p:nvSpPr>
        <p:spPr>
          <a:xfrm>
            <a:off x="6542488" y="4412282"/>
            <a:ext cx="4027591"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11" name="MH_Number_2"/>
          <p:cNvSpPr/>
          <p:nvPr>
            <p:custDataLst>
              <p:tags r:id="rId10"/>
            </p:custDataLst>
          </p:nvPr>
        </p:nvSpPr>
        <p:spPr>
          <a:xfrm>
            <a:off x="5871938" y="441228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5" name="Freeform 144"/>
          <p:cNvSpPr/>
          <p:nvPr/>
        </p:nvSpPr>
        <p:spPr bwMode="auto">
          <a:xfrm>
            <a:off x="743372" y="622130"/>
            <a:ext cx="800872" cy="652959"/>
          </a:xfrm>
          <a:custGeom>
            <a:avLst/>
            <a:gdLst>
              <a:gd name="T0" fmla="*/ 0 w 305"/>
              <a:gd name="T1" fmla="*/ 72 h 248"/>
              <a:gd name="T2" fmla="*/ 219 w 305"/>
              <a:gd name="T3" fmla="*/ 72 h 248"/>
              <a:gd name="T4" fmla="*/ 272 w 305"/>
              <a:gd name="T5" fmla="*/ 72 h 248"/>
              <a:gd name="T6" fmla="*/ 243 w 305"/>
              <a:gd name="T7" fmla="*/ 95 h 248"/>
              <a:gd name="T8" fmla="*/ 228 w 305"/>
              <a:gd name="T9" fmla="*/ 248 h 248"/>
              <a:gd name="T10" fmla="*/ 162 w 305"/>
              <a:gd name="T11" fmla="*/ 160 h 248"/>
              <a:gd name="T12" fmla="*/ 101 w 305"/>
              <a:gd name="T13" fmla="*/ 197 h 248"/>
              <a:gd name="T14" fmla="*/ 101 w 305"/>
              <a:gd name="T15" fmla="*/ 184 h 248"/>
              <a:gd name="T16" fmla="*/ 77 w 305"/>
              <a:gd name="T17" fmla="*/ 195 h 248"/>
              <a:gd name="T18" fmla="*/ 128 w 305"/>
              <a:gd name="T19" fmla="*/ 137 h 248"/>
              <a:gd name="T20" fmla="*/ 0 w 305"/>
              <a:gd name="T21" fmla="*/ 7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248">
                <a:moveTo>
                  <a:pt x="0" y="72"/>
                </a:moveTo>
                <a:cubicBezTo>
                  <a:pt x="0" y="72"/>
                  <a:pt x="158" y="0"/>
                  <a:pt x="219" y="72"/>
                </a:cubicBezTo>
                <a:cubicBezTo>
                  <a:pt x="219" y="72"/>
                  <a:pt x="258" y="57"/>
                  <a:pt x="272" y="72"/>
                </a:cubicBezTo>
                <a:cubicBezTo>
                  <a:pt x="272" y="72"/>
                  <a:pt x="243" y="81"/>
                  <a:pt x="243" y="95"/>
                </a:cubicBezTo>
                <a:cubicBezTo>
                  <a:pt x="243" y="95"/>
                  <a:pt x="305" y="191"/>
                  <a:pt x="228" y="248"/>
                </a:cubicBezTo>
                <a:cubicBezTo>
                  <a:pt x="228" y="248"/>
                  <a:pt x="232" y="137"/>
                  <a:pt x="162" y="160"/>
                </a:cubicBezTo>
                <a:cubicBezTo>
                  <a:pt x="149" y="164"/>
                  <a:pt x="101" y="197"/>
                  <a:pt x="101" y="197"/>
                </a:cubicBezTo>
                <a:cubicBezTo>
                  <a:pt x="101" y="184"/>
                  <a:pt x="101" y="184"/>
                  <a:pt x="101" y="184"/>
                </a:cubicBezTo>
                <a:cubicBezTo>
                  <a:pt x="77" y="195"/>
                  <a:pt x="77" y="195"/>
                  <a:pt x="77" y="195"/>
                </a:cubicBezTo>
                <a:cubicBezTo>
                  <a:pt x="77" y="195"/>
                  <a:pt x="117" y="147"/>
                  <a:pt x="128" y="137"/>
                </a:cubicBezTo>
                <a:cubicBezTo>
                  <a:pt x="138" y="127"/>
                  <a:pt x="186" y="70"/>
                  <a:pt x="0" y="72"/>
                </a:cubicBezTo>
                <a:close/>
              </a:path>
            </a:pathLst>
          </a:custGeom>
          <a:solidFill>
            <a:srgbClr val="221F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58"/>
          <p:cNvSpPr/>
          <p:nvPr/>
        </p:nvSpPr>
        <p:spPr bwMode="auto">
          <a:xfrm>
            <a:off x="3835149" y="776884"/>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37" name="Freeform 158"/>
          <p:cNvSpPr/>
          <p:nvPr/>
        </p:nvSpPr>
        <p:spPr bwMode="auto">
          <a:xfrm>
            <a:off x="5322114" y="6101435"/>
            <a:ext cx="1219822" cy="513448"/>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38" name="Freeform 158"/>
          <p:cNvSpPr/>
          <p:nvPr/>
        </p:nvSpPr>
        <p:spPr bwMode="auto">
          <a:xfrm>
            <a:off x="10365830" y="746718"/>
            <a:ext cx="1448378" cy="609651"/>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39" name="Freeform 158"/>
          <p:cNvSpPr/>
          <p:nvPr/>
        </p:nvSpPr>
        <p:spPr bwMode="auto">
          <a:xfrm>
            <a:off x="350269" y="5293167"/>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40" name="圆角矩形 139"/>
          <p:cNvSpPr/>
          <p:nvPr/>
        </p:nvSpPr>
        <p:spPr>
          <a:xfrm>
            <a:off x="1676180" y="1686560"/>
            <a:ext cx="2513110" cy="3596447"/>
          </a:xfrm>
          <a:prstGeom prst="roundRect">
            <a:avLst>
              <a:gd name="adj" fmla="val 12895"/>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1000"/>
                            </p:stCondLst>
                            <p:childTnLst>
                              <p:par>
                                <p:cTn id="12" presetID="2" presetClass="entr" presetSubtype="2"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1+#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1+#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1+#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1+#ppt_w/2"/>
                                          </p:val>
                                        </p:tav>
                                        <p:tav tm="100000">
                                          <p:val>
                                            <p:strVal val="#ppt_x"/>
                                          </p:val>
                                        </p:tav>
                                      </p:tavLst>
                                    </p:anim>
                                    <p:anim calcmode="lin" valueType="num">
                                      <p:cBhvr additive="base">
                                        <p:cTn id="43" dur="500" fill="hold"/>
                                        <p:tgtEl>
                                          <p:spTgt spid="11"/>
                                        </p:tgtEl>
                                        <p:attrNameLst>
                                          <p:attrName>ppt_y</p:attrName>
                                        </p:attrNameLst>
                                      </p:cBhvr>
                                      <p:tavLst>
                                        <p:tav tm="0">
                                          <p:val>
                                            <p:strVal val="#ppt_y"/>
                                          </p:val>
                                        </p:tav>
                                        <p:tav tm="100000">
                                          <p:val>
                                            <p:strVal val="#ppt_y"/>
                                          </p:val>
                                        </p:tav>
                                      </p:tavLst>
                                    </p:anim>
                                  </p:childTnLst>
                                </p:cTn>
                              </p:par>
                              <p:par>
                                <p:cTn id="44" presetID="53" presetClass="entr" presetSubtype="16" fill="hold" grpId="0" nodeType="withEffect">
                                  <p:stCondLst>
                                    <p:cond delay="0"/>
                                  </p:stCondLst>
                                  <p:childTnLst>
                                    <p:set>
                                      <p:cBhvr>
                                        <p:cTn id="45" dur="1" fill="hold">
                                          <p:stCondLst>
                                            <p:cond delay="0"/>
                                          </p:stCondLst>
                                        </p:cTn>
                                        <p:tgtEl>
                                          <p:spTgt spid="140"/>
                                        </p:tgtEl>
                                        <p:attrNameLst>
                                          <p:attrName>style.visibility</p:attrName>
                                        </p:attrNameLst>
                                      </p:cBhvr>
                                      <p:to>
                                        <p:strVal val="visible"/>
                                      </p:to>
                                    </p:set>
                                    <p:anim calcmode="lin" valueType="num">
                                      <p:cBhvr>
                                        <p:cTn id="46" dur="500" fill="hold"/>
                                        <p:tgtEl>
                                          <p:spTgt spid="140"/>
                                        </p:tgtEl>
                                        <p:attrNameLst>
                                          <p:attrName>ppt_w</p:attrName>
                                        </p:attrNameLst>
                                      </p:cBhvr>
                                      <p:tavLst>
                                        <p:tav tm="0">
                                          <p:val>
                                            <p:fltVal val="0"/>
                                          </p:val>
                                        </p:tav>
                                        <p:tav tm="100000">
                                          <p:val>
                                            <p:strVal val="#ppt_w"/>
                                          </p:val>
                                        </p:tav>
                                      </p:tavLst>
                                    </p:anim>
                                    <p:anim calcmode="lin" valueType="num">
                                      <p:cBhvr>
                                        <p:cTn id="47" dur="500" fill="hold"/>
                                        <p:tgtEl>
                                          <p:spTgt spid="140"/>
                                        </p:tgtEl>
                                        <p:attrNameLst>
                                          <p:attrName>ppt_h</p:attrName>
                                        </p:attrNameLst>
                                      </p:cBhvr>
                                      <p:tavLst>
                                        <p:tav tm="0">
                                          <p:val>
                                            <p:fltVal val="0"/>
                                          </p:val>
                                        </p:tav>
                                        <p:tav tm="100000">
                                          <p:val>
                                            <p:strVal val="#ppt_h"/>
                                          </p:val>
                                        </p:tav>
                                      </p:tavLst>
                                    </p:anim>
                                    <p:animEffect transition="in" filter="fade">
                                      <p:cBhvr>
                                        <p:cTn id="48"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bwMode="auto">
          <a:xfrm>
            <a:off x="-22357" y="2605186"/>
            <a:ext cx="12236540" cy="4252814"/>
          </a:xfrm>
          <a:custGeom>
            <a:avLst/>
            <a:gdLst>
              <a:gd name="connsiteX0" fmla="*/ 9802101 w 12236540"/>
              <a:gd name="connsiteY0" fmla="*/ 0 h 4252814"/>
              <a:gd name="connsiteX1" fmla="*/ 10254313 w 12236540"/>
              <a:gd name="connsiteY1" fmla="*/ 0 h 4252814"/>
              <a:gd name="connsiteX2" fmla="*/ 10254313 w 12236540"/>
              <a:gd name="connsiteY2" fmla="*/ 2209227 h 4252814"/>
              <a:gd name="connsiteX3" fmla="*/ 10547447 w 12236540"/>
              <a:gd name="connsiteY3" fmla="*/ 2209227 h 4252814"/>
              <a:gd name="connsiteX4" fmla="*/ 10547447 w 12236540"/>
              <a:gd name="connsiteY4" fmla="*/ 911574 h 4252814"/>
              <a:gd name="connsiteX5" fmla="*/ 11087242 w 12236540"/>
              <a:gd name="connsiteY5" fmla="*/ 911574 h 4252814"/>
              <a:gd name="connsiteX6" fmla="*/ 11087242 w 12236540"/>
              <a:gd name="connsiteY6" fmla="*/ 1524652 h 4252814"/>
              <a:gd name="connsiteX7" fmla="*/ 12236540 w 12236540"/>
              <a:gd name="connsiteY7" fmla="*/ 1524652 h 4252814"/>
              <a:gd name="connsiteX8" fmla="*/ 12236540 w 12236540"/>
              <a:gd name="connsiteY8" fmla="*/ 4252814 h 4252814"/>
              <a:gd name="connsiteX9" fmla="*/ 0 w 12236540"/>
              <a:gd name="connsiteY9" fmla="*/ 4252814 h 4252814"/>
              <a:gd name="connsiteX10" fmla="*/ 0 w 12236540"/>
              <a:gd name="connsiteY10" fmla="*/ 1303015 h 4252814"/>
              <a:gd name="connsiteX11" fmla="*/ 1090314 w 12236540"/>
              <a:gd name="connsiteY11" fmla="*/ 1303015 h 4252814"/>
              <a:gd name="connsiteX12" fmla="*/ 1090314 w 12236540"/>
              <a:gd name="connsiteY12" fmla="*/ 2087683 h 4252814"/>
              <a:gd name="connsiteX13" fmla="*/ 1640833 w 12236540"/>
              <a:gd name="connsiteY13" fmla="*/ 2087683 h 4252814"/>
              <a:gd name="connsiteX14" fmla="*/ 1640833 w 12236540"/>
              <a:gd name="connsiteY14" fmla="*/ 1009881 h 4252814"/>
              <a:gd name="connsiteX15" fmla="*/ 1860684 w 12236540"/>
              <a:gd name="connsiteY15" fmla="*/ 1009881 h 4252814"/>
              <a:gd name="connsiteX16" fmla="*/ 1860684 w 12236540"/>
              <a:gd name="connsiteY16" fmla="*/ 2625691 h 4252814"/>
              <a:gd name="connsiteX17" fmla="*/ 2282510 w 12236540"/>
              <a:gd name="connsiteY17" fmla="*/ 2625691 h 4252814"/>
              <a:gd name="connsiteX18" fmla="*/ 2282510 w 12236540"/>
              <a:gd name="connsiteY18" fmla="*/ 2918824 h 4252814"/>
              <a:gd name="connsiteX19" fmla="*/ 2754384 w 12236540"/>
              <a:gd name="connsiteY19" fmla="*/ 2918824 h 4252814"/>
              <a:gd name="connsiteX20" fmla="*/ 2754384 w 12236540"/>
              <a:gd name="connsiteY20" fmla="*/ 1524652 h 4252814"/>
              <a:gd name="connsiteX21" fmla="*/ 3782139 w 12236540"/>
              <a:gd name="connsiteY21" fmla="*/ 1524652 h 4252814"/>
              <a:gd name="connsiteX22" fmla="*/ 3782139 w 12236540"/>
              <a:gd name="connsiteY22" fmla="*/ 2723998 h 4252814"/>
              <a:gd name="connsiteX23" fmla="*/ 4075272 w 12236540"/>
              <a:gd name="connsiteY23" fmla="*/ 2723998 h 4252814"/>
              <a:gd name="connsiteX24" fmla="*/ 4075272 w 12236540"/>
              <a:gd name="connsiteY24" fmla="*/ 1964353 h 4252814"/>
              <a:gd name="connsiteX25" fmla="*/ 5213846 w 12236540"/>
              <a:gd name="connsiteY25" fmla="*/ 1964353 h 4252814"/>
              <a:gd name="connsiteX26" fmla="*/ 5213846 w 12236540"/>
              <a:gd name="connsiteY26" fmla="*/ 913362 h 4252814"/>
              <a:gd name="connsiteX27" fmla="*/ 5478382 w 12236540"/>
              <a:gd name="connsiteY27" fmla="*/ 366417 h 4252814"/>
              <a:gd name="connsiteX28" fmla="*/ 5726830 w 12236540"/>
              <a:gd name="connsiteY28" fmla="*/ 899062 h 4252814"/>
              <a:gd name="connsiteX29" fmla="*/ 5726830 w 12236540"/>
              <a:gd name="connsiteY29" fmla="*/ 2918824 h 4252814"/>
              <a:gd name="connsiteX30" fmla="*/ 6633041 w 12236540"/>
              <a:gd name="connsiteY30" fmla="*/ 2918824 h 4252814"/>
              <a:gd name="connsiteX31" fmla="*/ 6633041 w 12236540"/>
              <a:gd name="connsiteY31" fmla="*/ 1524652 h 4252814"/>
              <a:gd name="connsiteX32" fmla="*/ 7146025 w 12236540"/>
              <a:gd name="connsiteY32" fmla="*/ 1524652 h 4252814"/>
              <a:gd name="connsiteX33" fmla="*/ 7146025 w 12236540"/>
              <a:gd name="connsiteY33" fmla="*/ 2282510 h 4252814"/>
              <a:gd name="connsiteX34" fmla="*/ 8279237 w 12236540"/>
              <a:gd name="connsiteY34" fmla="*/ 2282510 h 4252814"/>
              <a:gd name="connsiteX35" fmla="*/ 8279237 w 12236540"/>
              <a:gd name="connsiteY35" fmla="*/ 1817786 h 4252814"/>
              <a:gd name="connsiteX36" fmla="*/ 8963811 w 12236540"/>
              <a:gd name="connsiteY36" fmla="*/ 1817786 h 4252814"/>
              <a:gd name="connsiteX37" fmla="*/ 8963811 w 12236540"/>
              <a:gd name="connsiteY37" fmla="*/ 1426346 h 4252814"/>
              <a:gd name="connsiteX38" fmla="*/ 9453558 w 12236540"/>
              <a:gd name="connsiteY38" fmla="*/ 1426346 h 4252814"/>
              <a:gd name="connsiteX39" fmla="*/ 9453558 w 12236540"/>
              <a:gd name="connsiteY39" fmla="*/ 1817786 h 4252814"/>
              <a:gd name="connsiteX40" fmla="*/ 9594763 w 12236540"/>
              <a:gd name="connsiteY40" fmla="*/ 1817786 h 4252814"/>
              <a:gd name="connsiteX41" fmla="*/ 9594763 w 12236540"/>
              <a:gd name="connsiteY41" fmla="*/ 2723998 h 4252814"/>
              <a:gd name="connsiteX42" fmla="*/ 9802101 w 12236540"/>
              <a:gd name="connsiteY42" fmla="*/ 2723998 h 425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236540" h="4252814">
                <a:moveTo>
                  <a:pt x="9802101" y="0"/>
                </a:moveTo>
                <a:lnTo>
                  <a:pt x="10254313" y="0"/>
                </a:lnTo>
                <a:lnTo>
                  <a:pt x="10254313" y="2209227"/>
                </a:lnTo>
                <a:lnTo>
                  <a:pt x="10547447" y="2209227"/>
                </a:lnTo>
                <a:lnTo>
                  <a:pt x="10547447" y="911574"/>
                </a:lnTo>
                <a:lnTo>
                  <a:pt x="11087242" y="911574"/>
                </a:lnTo>
                <a:lnTo>
                  <a:pt x="11087242" y="1524652"/>
                </a:lnTo>
                <a:lnTo>
                  <a:pt x="12236540" y="1524652"/>
                </a:lnTo>
                <a:lnTo>
                  <a:pt x="12236540" y="4252814"/>
                </a:lnTo>
                <a:lnTo>
                  <a:pt x="0" y="4252814"/>
                </a:lnTo>
                <a:lnTo>
                  <a:pt x="0" y="1303015"/>
                </a:lnTo>
                <a:lnTo>
                  <a:pt x="1090314" y="1303015"/>
                </a:lnTo>
                <a:lnTo>
                  <a:pt x="1090314" y="2087683"/>
                </a:lnTo>
                <a:lnTo>
                  <a:pt x="1640833" y="2087683"/>
                </a:lnTo>
                <a:lnTo>
                  <a:pt x="1640833" y="1009881"/>
                </a:lnTo>
                <a:lnTo>
                  <a:pt x="1860684" y="1009881"/>
                </a:lnTo>
                <a:lnTo>
                  <a:pt x="1860684" y="2625691"/>
                </a:lnTo>
                <a:lnTo>
                  <a:pt x="2282510" y="2625691"/>
                </a:lnTo>
                <a:lnTo>
                  <a:pt x="2282510" y="2918824"/>
                </a:lnTo>
                <a:lnTo>
                  <a:pt x="2754384" y="2918824"/>
                </a:lnTo>
                <a:lnTo>
                  <a:pt x="2754384" y="1524652"/>
                </a:lnTo>
                <a:lnTo>
                  <a:pt x="3782139" y="1524652"/>
                </a:lnTo>
                <a:lnTo>
                  <a:pt x="3782139" y="2723998"/>
                </a:lnTo>
                <a:lnTo>
                  <a:pt x="4075272" y="2723998"/>
                </a:lnTo>
                <a:lnTo>
                  <a:pt x="4075272" y="1964353"/>
                </a:lnTo>
                <a:lnTo>
                  <a:pt x="5213846" y="1964353"/>
                </a:lnTo>
                <a:lnTo>
                  <a:pt x="5213846" y="913362"/>
                </a:lnTo>
                <a:lnTo>
                  <a:pt x="5478382" y="366417"/>
                </a:lnTo>
                <a:lnTo>
                  <a:pt x="5726830" y="899062"/>
                </a:lnTo>
                <a:lnTo>
                  <a:pt x="5726830" y="2918824"/>
                </a:lnTo>
                <a:lnTo>
                  <a:pt x="6633041" y="2918824"/>
                </a:lnTo>
                <a:lnTo>
                  <a:pt x="6633041" y="1524652"/>
                </a:lnTo>
                <a:lnTo>
                  <a:pt x="7146025" y="1524652"/>
                </a:lnTo>
                <a:lnTo>
                  <a:pt x="7146025" y="2282510"/>
                </a:lnTo>
                <a:lnTo>
                  <a:pt x="8279237" y="2282510"/>
                </a:lnTo>
                <a:lnTo>
                  <a:pt x="8279237" y="1817786"/>
                </a:lnTo>
                <a:lnTo>
                  <a:pt x="8963811" y="1817786"/>
                </a:lnTo>
                <a:lnTo>
                  <a:pt x="8963811" y="1426346"/>
                </a:lnTo>
                <a:lnTo>
                  <a:pt x="9453558" y="1426346"/>
                </a:lnTo>
                <a:lnTo>
                  <a:pt x="9453558" y="1817786"/>
                </a:lnTo>
                <a:lnTo>
                  <a:pt x="9594763" y="1817786"/>
                </a:lnTo>
                <a:lnTo>
                  <a:pt x="9594763" y="2723998"/>
                </a:lnTo>
                <a:lnTo>
                  <a:pt x="9802101" y="2723998"/>
                </a:lnTo>
                <a:close/>
              </a:path>
            </a:pathLst>
          </a:custGeom>
          <a:solidFill>
            <a:srgbClr val="1B75BB">
              <a:alpha val="25000"/>
            </a:srgbClr>
          </a:solidFill>
          <a:ln>
            <a:noFill/>
          </a:ln>
        </p:spPr>
        <p:txBody>
          <a:bodyPr vert="horz" wrap="square" lIns="91440" tIns="45720" rIns="91440" bIns="45720" numCol="1" anchor="t" anchorCtr="0" compatLnSpc="1">
            <a:noAutofit/>
          </a:bodyPr>
          <a:lstStyle/>
          <a:p>
            <a:endParaRPr lang="zh-CN" altLang="en-US"/>
          </a:p>
        </p:txBody>
      </p:sp>
      <p:sp>
        <p:nvSpPr>
          <p:cNvPr id="7" name="任意多边形 6"/>
          <p:cNvSpPr/>
          <p:nvPr/>
        </p:nvSpPr>
        <p:spPr bwMode="auto">
          <a:xfrm>
            <a:off x="-6829" y="4597172"/>
            <a:ext cx="12211139" cy="2269535"/>
          </a:xfrm>
          <a:custGeom>
            <a:avLst/>
            <a:gdLst>
              <a:gd name="connsiteX0" fmla="*/ 7619922 w 12211139"/>
              <a:gd name="connsiteY0" fmla="*/ 0 h 2269535"/>
              <a:gd name="connsiteX1" fmla="*/ 8010550 w 12211139"/>
              <a:gd name="connsiteY1" fmla="*/ 0 h 2269535"/>
              <a:gd name="connsiteX2" fmla="*/ 8010550 w 12211139"/>
              <a:gd name="connsiteY2" fmla="*/ 317497 h 2269535"/>
              <a:gd name="connsiteX3" fmla="*/ 8426150 w 12211139"/>
              <a:gd name="connsiteY3" fmla="*/ 317497 h 2269535"/>
              <a:gd name="connsiteX4" fmla="*/ 8426150 w 12211139"/>
              <a:gd name="connsiteY4" fmla="*/ 1000650 h 2269535"/>
              <a:gd name="connsiteX5" fmla="*/ 8499281 w 12211139"/>
              <a:gd name="connsiteY5" fmla="*/ 1000650 h 2269535"/>
              <a:gd name="connsiteX6" fmla="*/ 8499281 w 12211139"/>
              <a:gd name="connsiteY6" fmla="*/ 438788 h 2269535"/>
              <a:gd name="connsiteX7" fmla="*/ 8945203 w 12211139"/>
              <a:gd name="connsiteY7" fmla="*/ 438788 h 2269535"/>
              <a:gd name="connsiteX8" fmla="*/ 8945203 w 12211139"/>
              <a:gd name="connsiteY8" fmla="*/ 196206 h 2269535"/>
              <a:gd name="connsiteX9" fmla="*/ 9457122 w 12211139"/>
              <a:gd name="connsiteY9" fmla="*/ 196206 h 2269535"/>
              <a:gd name="connsiteX10" fmla="*/ 9457122 w 12211139"/>
              <a:gd name="connsiteY10" fmla="*/ 831200 h 2269535"/>
              <a:gd name="connsiteX11" fmla="*/ 9696137 w 12211139"/>
              <a:gd name="connsiteY11" fmla="*/ 831200 h 2269535"/>
              <a:gd name="connsiteX12" fmla="*/ 9696137 w 12211139"/>
              <a:gd name="connsiteY12" fmla="*/ 0 h 2269535"/>
              <a:gd name="connsiteX13" fmla="*/ 10086765 w 12211139"/>
              <a:gd name="connsiteY13" fmla="*/ 0 h 2269535"/>
              <a:gd name="connsiteX14" fmla="*/ 10086765 w 12211139"/>
              <a:gd name="connsiteY14" fmla="*/ 1086267 h 2269535"/>
              <a:gd name="connsiteX15" fmla="*/ 10941152 w 12211139"/>
              <a:gd name="connsiteY15" fmla="*/ 1086267 h 2269535"/>
              <a:gd name="connsiteX16" fmla="*/ 10941152 w 12211139"/>
              <a:gd name="connsiteY16" fmla="*/ 1660616 h 2269535"/>
              <a:gd name="connsiteX17" fmla="*/ 11283620 w 12211139"/>
              <a:gd name="connsiteY17" fmla="*/ 1660616 h 2269535"/>
              <a:gd name="connsiteX18" fmla="*/ 11283620 w 12211139"/>
              <a:gd name="connsiteY18" fmla="*/ 0 h 2269535"/>
              <a:gd name="connsiteX19" fmla="*/ 11674248 w 12211139"/>
              <a:gd name="connsiteY19" fmla="*/ 0 h 2269535"/>
              <a:gd name="connsiteX20" fmla="*/ 11674248 w 12211139"/>
              <a:gd name="connsiteY20" fmla="*/ 756285 h 2269535"/>
              <a:gd name="connsiteX21" fmla="*/ 12211139 w 12211139"/>
              <a:gd name="connsiteY21" fmla="*/ 756285 h 2269535"/>
              <a:gd name="connsiteX22" fmla="*/ 12211139 w 12211139"/>
              <a:gd name="connsiteY22" fmla="*/ 2269535 h 2269535"/>
              <a:gd name="connsiteX23" fmla="*/ 0 w 12211139"/>
              <a:gd name="connsiteY23" fmla="*/ 2269535 h 2269535"/>
              <a:gd name="connsiteX24" fmla="*/ 0 w 12211139"/>
              <a:gd name="connsiteY24" fmla="*/ 317497 h 2269535"/>
              <a:gd name="connsiteX25" fmla="*/ 793742 w 12211139"/>
              <a:gd name="connsiteY25" fmla="*/ 317497 h 2269535"/>
              <a:gd name="connsiteX26" fmla="*/ 793742 w 12211139"/>
              <a:gd name="connsiteY26" fmla="*/ 1587484 h 2269535"/>
              <a:gd name="connsiteX27" fmla="*/ 1269987 w 12211139"/>
              <a:gd name="connsiteY27" fmla="*/ 1587484 h 2269535"/>
              <a:gd name="connsiteX28" fmla="*/ 1269987 w 12211139"/>
              <a:gd name="connsiteY28" fmla="*/ 708125 h 2269535"/>
              <a:gd name="connsiteX29" fmla="*/ 2051243 w 12211139"/>
              <a:gd name="connsiteY29" fmla="*/ 708125 h 2269535"/>
              <a:gd name="connsiteX30" fmla="*/ 2051243 w 12211139"/>
              <a:gd name="connsiteY30" fmla="*/ 1098753 h 2269535"/>
              <a:gd name="connsiteX31" fmla="*/ 2698723 w 12211139"/>
              <a:gd name="connsiteY31" fmla="*/ 1098753 h 2269535"/>
              <a:gd name="connsiteX32" fmla="*/ 2698723 w 12211139"/>
              <a:gd name="connsiteY32" fmla="*/ 1514353 h 2269535"/>
              <a:gd name="connsiteX33" fmla="*/ 3235613 w 12211139"/>
              <a:gd name="connsiteY33" fmla="*/ 1514353 h 2269535"/>
              <a:gd name="connsiteX34" fmla="*/ 3235613 w 12211139"/>
              <a:gd name="connsiteY34" fmla="*/ 513703 h 2269535"/>
              <a:gd name="connsiteX35" fmla="*/ 3651213 w 12211139"/>
              <a:gd name="connsiteY35" fmla="*/ 513703 h 2269535"/>
              <a:gd name="connsiteX36" fmla="*/ 3651213 w 12211139"/>
              <a:gd name="connsiteY36" fmla="*/ 1514353 h 2269535"/>
              <a:gd name="connsiteX37" fmla="*/ 3895578 w 12211139"/>
              <a:gd name="connsiteY37" fmla="*/ 1514353 h 2269535"/>
              <a:gd name="connsiteX38" fmla="*/ 3895578 w 12211139"/>
              <a:gd name="connsiteY38" fmla="*/ 317497 h 2269535"/>
              <a:gd name="connsiteX39" fmla="*/ 4724994 w 12211139"/>
              <a:gd name="connsiteY39" fmla="*/ 317497 h 2269535"/>
              <a:gd name="connsiteX40" fmla="*/ 4724994 w 12211139"/>
              <a:gd name="connsiteY40" fmla="*/ 1660616 h 2269535"/>
              <a:gd name="connsiteX41" fmla="*/ 5092434 w 12211139"/>
              <a:gd name="connsiteY41" fmla="*/ 1660616 h 2269535"/>
              <a:gd name="connsiteX42" fmla="*/ 5092434 w 12211139"/>
              <a:gd name="connsiteY42" fmla="*/ 121291 h 2269535"/>
              <a:gd name="connsiteX43" fmla="*/ 5276154 w 12211139"/>
              <a:gd name="connsiteY43" fmla="*/ 121291 h 2269535"/>
              <a:gd name="connsiteX44" fmla="*/ 5276154 w 12211139"/>
              <a:gd name="connsiteY44" fmla="*/ 1232530 h 2269535"/>
              <a:gd name="connsiteX45" fmla="*/ 5714942 w 12211139"/>
              <a:gd name="connsiteY45" fmla="*/ 1232530 h 2269535"/>
              <a:gd name="connsiteX46" fmla="*/ 5714942 w 12211139"/>
              <a:gd name="connsiteY46" fmla="*/ 2101187 h 2269535"/>
              <a:gd name="connsiteX47" fmla="*/ 5994981 w 12211139"/>
              <a:gd name="connsiteY47" fmla="*/ 2101187 h 2269535"/>
              <a:gd name="connsiteX48" fmla="*/ 5994981 w 12211139"/>
              <a:gd name="connsiteY48" fmla="*/ 1708775 h 2269535"/>
              <a:gd name="connsiteX49" fmla="*/ 6374907 w 12211139"/>
              <a:gd name="connsiteY49" fmla="*/ 1708775 h 2269535"/>
              <a:gd name="connsiteX50" fmla="*/ 6374907 w 12211139"/>
              <a:gd name="connsiteY50" fmla="*/ 1517920 h 2269535"/>
              <a:gd name="connsiteX51" fmla="*/ 6642460 w 12211139"/>
              <a:gd name="connsiteY51" fmla="*/ 1004218 h 2269535"/>
              <a:gd name="connsiteX52" fmla="*/ 6886826 w 12211139"/>
              <a:gd name="connsiteY52" fmla="*/ 1517920 h 2269535"/>
              <a:gd name="connsiteX53" fmla="*/ 6886826 w 12211139"/>
              <a:gd name="connsiteY53" fmla="*/ 1904981 h 2269535"/>
              <a:gd name="connsiteX54" fmla="*/ 7204323 w 12211139"/>
              <a:gd name="connsiteY54" fmla="*/ 1904981 h 2269535"/>
              <a:gd name="connsiteX55" fmla="*/ 7204323 w 12211139"/>
              <a:gd name="connsiteY55" fmla="*/ 879359 h 2269535"/>
              <a:gd name="connsiteX56" fmla="*/ 7619922 w 12211139"/>
              <a:gd name="connsiteY56" fmla="*/ 879359 h 226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211139" h="2269535">
                <a:moveTo>
                  <a:pt x="7619922" y="0"/>
                </a:moveTo>
                <a:lnTo>
                  <a:pt x="8010550" y="0"/>
                </a:lnTo>
                <a:lnTo>
                  <a:pt x="8010550" y="317497"/>
                </a:lnTo>
                <a:lnTo>
                  <a:pt x="8426150" y="317497"/>
                </a:lnTo>
                <a:lnTo>
                  <a:pt x="8426150" y="1000650"/>
                </a:lnTo>
                <a:lnTo>
                  <a:pt x="8499281" y="1000650"/>
                </a:lnTo>
                <a:lnTo>
                  <a:pt x="8499281" y="438788"/>
                </a:lnTo>
                <a:lnTo>
                  <a:pt x="8945203" y="438788"/>
                </a:lnTo>
                <a:lnTo>
                  <a:pt x="8945203" y="196206"/>
                </a:lnTo>
                <a:lnTo>
                  <a:pt x="9457122" y="196206"/>
                </a:lnTo>
                <a:lnTo>
                  <a:pt x="9457122" y="831200"/>
                </a:lnTo>
                <a:lnTo>
                  <a:pt x="9696137" y="831200"/>
                </a:lnTo>
                <a:lnTo>
                  <a:pt x="9696137" y="0"/>
                </a:lnTo>
                <a:lnTo>
                  <a:pt x="10086765" y="0"/>
                </a:lnTo>
                <a:lnTo>
                  <a:pt x="10086765" y="1086267"/>
                </a:lnTo>
                <a:lnTo>
                  <a:pt x="10941152" y="1086267"/>
                </a:lnTo>
                <a:lnTo>
                  <a:pt x="10941152" y="1660616"/>
                </a:lnTo>
                <a:lnTo>
                  <a:pt x="11283620" y="1660616"/>
                </a:lnTo>
                <a:lnTo>
                  <a:pt x="11283620" y="0"/>
                </a:lnTo>
                <a:lnTo>
                  <a:pt x="11674248" y="0"/>
                </a:lnTo>
                <a:lnTo>
                  <a:pt x="11674248" y="756285"/>
                </a:lnTo>
                <a:lnTo>
                  <a:pt x="12211139" y="756285"/>
                </a:lnTo>
                <a:lnTo>
                  <a:pt x="12211139" y="2269535"/>
                </a:lnTo>
                <a:lnTo>
                  <a:pt x="0" y="2269535"/>
                </a:lnTo>
                <a:lnTo>
                  <a:pt x="0" y="317497"/>
                </a:lnTo>
                <a:lnTo>
                  <a:pt x="793742" y="317497"/>
                </a:lnTo>
                <a:lnTo>
                  <a:pt x="793742" y="1587484"/>
                </a:lnTo>
                <a:lnTo>
                  <a:pt x="1269987" y="1587484"/>
                </a:lnTo>
                <a:lnTo>
                  <a:pt x="1269987" y="708125"/>
                </a:lnTo>
                <a:lnTo>
                  <a:pt x="2051243" y="708125"/>
                </a:lnTo>
                <a:lnTo>
                  <a:pt x="2051243" y="1098753"/>
                </a:lnTo>
                <a:lnTo>
                  <a:pt x="2698723" y="1098753"/>
                </a:lnTo>
                <a:lnTo>
                  <a:pt x="2698723" y="1514353"/>
                </a:lnTo>
                <a:lnTo>
                  <a:pt x="3235613" y="1514353"/>
                </a:lnTo>
                <a:lnTo>
                  <a:pt x="3235613" y="513703"/>
                </a:lnTo>
                <a:lnTo>
                  <a:pt x="3651213" y="513703"/>
                </a:lnTo>
                <a:lnTo>
                  <a:pt x="3651213" y="1514353"/>
                </a:lnTo>
                <a:lnTo>
                  <a:pt x="3895578" y="1514353"/>
                </a:lnTo>
                <a:lnTo>
                  <a:pt x="3895578" y="317497"/>
                </a:lnTo>
                <a:lnTo>
                  <a:pt x="4724994" y="317497"/>
                </a:lnTo>
                <a:lnTo>
                  <a:pt x="4724994" y="1660616"/>
                </a:lnTo>
                <a:lnTo>
                  <a:pt x="5092434" y="1660616"/>
                </a:lnTo>
                <a:lnTo>
                  <a:pt x="5092434" y="121291"/>
                </a:lnTo>
                <a:lnTo>
                  <a:pt x="5276154" y="121291"/>
                </a:lnTo>
                <a:lnTo>
                  <a:pt x="5276154" y="1232530"/>
                </a:lnTo>
                <a:lnTo>
                  <a:pt x="5714942" y="1232530"/>
                </a:lnTo>
                <a:lnTo>
                  <a:pt x="5714942" y="2101187"/>
                </a:lnTo>
                <a:lnTo>
                  <a:pt x="5994981" y="2101187"/>
                </a:lnTo>
                <a:lnTo>
                  <a:pt x="5994981" y="1708775"/>
                </a:lnTo>
                <a:lnTo>
                  <a:pt x="6374907" y="1708775"/>
                </a:lnTo>
                <a:lnTo>
                  <a:pt x="6374907" y="1517920"/>
                </a:lnTo>
                <a:lnTo>
                  <a:pt x="6642460" y="1004218"/>
                </a:lnTo>
                <a:lnTo>
                  <a:pt x="6886826" y="1517920"/>
                </a:lnTo>
                <a:lnTo>
                  <a:pt x="6886826" y="1904981"/>
                </a:lnTo>
                <a:lnTo>
                  <a:pt x="7204323" y="1904981"/>
                </a:lnTo>
                <a:lnTo>
                  <a:pt x="7204323" y="879359"/>
                </a:lnTo>
                <a:lnTo>
                  <a:pt x="7619922" y="879359"/>
                </a:lnTo>
                <a:close/>
              </a:path>
            </a:pathLst>
          </a:custGeom>
          <a:solidFill>
            <a:srgbClr val="00ADEE">
              <a:alpha val="56000"/>
            </a:srgbClr>
          </a:solidFill>
          <a:ln>
            <a:noFill/>
          </a:ln>
        </p:spPr>
        <p:txBody>
          <a:bodyPr vert="horz" wrap="square" lIns="91440" tIns="45720" rIns="91440" bIns="45720" numCol="1" anchor="t" anchorCtr="0" compatLnSpc="1">
            <a:noAutofit/>
          </a:bodyPr>
          <a:lstStyle/>
          <a:p>
            <a:endParaRPr lang="zh-CN" altLang="en-US"/>
          </a:p>
        </p:txBody>
      </p:sp>
      <p:sp>
        <p:nvSpPr>
          <p:cNvPr id="4" name="MH_Number_1"/>
          <p:cNvSpPr/>
          <p:nvPr>
            <p:custDataLst>
              <p:tags r:id="rId1"/>
            </p:custDataLst>
          </p:nvPr>
        </p:nvSpPr>
        <p:spPr>
          <a:xfrm>
            <a:off x="1898173" y="2022263"/>
            <a:ext cx="2226787" cy="2010513"/>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1500" b="1" dirty="0">
                <a:ln w="28575">
                  <a:noFill/>
                  <a:prstDash val="sysDash"/>
                </a:ln>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11500" b="1" dirty="0">
              <a:ln w="28575">
                <a:noFill/>
                <a:prstDash val="sysDash"/>
              </a:ln>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2"/>
          <p:cNvSpPr/>
          <p:nvPr>
            <p:custDataLst>
              <p:tags r:id="rId2"/>
            </p:custDataLst>
          </p:nvPr>
        </p:nvSpPr>
        <p:spPr>
          <a:xfrm>
            <a:off x="4475953" y="2554203"/>
            <a:ext cx="5962973" cy="946631"/>
          </a:xfrm>
          <a:prstGeom prst="roundRect">
            <a:avLst>
              <a:gd name="adj" fmla="val 9124"/>
            </a:avLst>
          </a:prstGeom>
          <a:noFill/>
          <a:ln w="3810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4000" b="1" spc="200">
                <a:solidFill>
                  <a:schemeClr val="tx1">
                    <a:lumMod val="95000"/>
                    <a:lumOff val="5000"/>
                  </a:schemeClr>
                </a:solidFill>
                <a:latin typeface="微软雅黑" panose="020B0503020204020204" pitchFamily="34" charset="-122"/>
                <a:ea typeface="微软雅黑" panose="020B0503020204020204" pitchFamily="34" charset="-122"/>
              </a:rPr>
              <a:t>请在此处输入您的标题</a:t>
            </a:r>
          </a:p>
        </p:txBody>
      </p:sp>
      <p:sp>
        <p:nvSpPr>
          <p:cNvPr id="8" name="Freeform 158"/>
          <p:cNvSpPr/>
          <p:nvPr/>
        </p:nvSpPr>
        <p:spPr bwMode="auto">
          <a:xfrm>
            <a:off x="7457439" y="688983"/>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9" name="Freeform 158"/>
          <p:cNvSpPr/>
          <p:nvPr/>
        </p:nvSpPr>
        <p:spPr bwMode="auto">
          <a:xfrm>
            <a:off x="10564674" y="1467330"/>
            <a:ext cx="1219822" cy="513448"/>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0" name="Freeform 158"/>
          <p:cNvSpPr/>
          <p:nvPr/>
        </p:nvSpPr>
        <p:spPr bwMode="auto">
          <a:xfrm>
            <a:off x="521463" y="840832"/>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grpSp>
        <p:nvGrpSpPr>
          <p:cNvPr id="7" name="组合 23"/>
          <p:cNvGrpSpPr/>
          <p:nvPr/>
        </p:nvGrpSpPr>
        <p:grpSpPr bwMode="auto">
          <a:xfrm>
            <a:off x="1250950" y="1636713"/>
            <a:ext cx="1350963" cy="1360487"/>
            <a:chOff x="58056" y="2076450"/>
            <a:chExt cx="1350963" cy="1360487"/>
          </a:xfrm>
        </p:grpSpPr>
        <p:sp>
          <p:nvSpPr>
            <p:cNvPr id="8" name="Oval 5"/>
            <p:cNvSpPr>
              <a:spLocks noChangeArrowheads="1"/>
            </p:cNvSpPr>
            <p:nvPr/>
          </p:nvSpPr>
          <p:spPr bwMode="auto">
            <a:xfrm>
              <a:off x="58056" y="2076450"/>
              <a:ext cx="1350963" cy="136048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dirty="0"/>
            </a:p>
          </p:txBody>
        </p:sp>
        <p:sp>
          <p:nvSpPr>
            <p:cNvPr id="9" name="Rectangle 6"/>
            <p:cNvSpPr>
              <a:spLocks noChangeArrowheads="1"/>
            </p:cNvSpPr>
            <p:nvPr/>
          </p:nvSpPr>
          <p:spPr bwMode="auto">
            <a:xfrm>
              <a:off x="710519" y="2755900"/>
              <a:ext cx="30163" cy="3063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0" name="Freeform 7"/>
            <p:cNvSpPr>
              <a:spLocks noEditPoints="1"/>
            </p:cNvSpPr>
            <p:nvPr/>
          </p:nvSpPr>
          <p:spPr bwMode="auto">
            <a:xfrm>
              <a:off x="696231" y="2741613"/>
              <a:ext cx="63500" cy="63500"/>
            </a:xfrm>
            <a:custGeom>
              <a:avLst/>
              <a:gdLst>
                <a:gd name="T0" fmla="*/ 2147483646 w 17"/>
                <a:gd name="T1" fmla="*/ 2147483646 h 17"/>
                <a:gd name="T2" fmla="*/ 2147483646 w 17"/>
                <a:gd name="T3" fmla="*/ 2147483646 h 17"/>
                <a:gd name="T4" fmla="*/ 2147483646 w 17"/>
                <a:gd name="T5" fmla="*/ 2147483646 h 17"/>
                <a:gd name="T6" fmla="*/ 2147483646 w 17"/>
                <a:gd name="T7" fmla="*/ 2147483646 h 17"/>
                <a:gd name="T8" fmla="*/ 2147483646 w 17"/>
                <a:gd name="T9" fmla="*/ 2147483646 h 17"/>
                <a:gd name="T10" fmla="*/ 2147483646 w 17"/>
                <a:gd name="T11" fmla="*/ 0 h 17"/>
                <a:gd name="T12" fmla="*/ 0 w 17"/>
                <a:gd name="T13" fmla="*/ 2147483646 h 17"/>
                <a:gd name="T14" fmla="*/ 2147483646 w 17"/>
                <a:gd name="T15" fmla="*/ 2147483646 h 17"/>
                <a:gd name="T16" fmla="*/ 2147483646 w 17"/>
                <a:gd name="T17" fmla="*/ 2147483646 h 17"/>
                <a:gd name="T18" fmla="*/ 2147483646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17">
                  <a:moveTo>
                    <a:pt x="8" y="8"/>
                  </a:moveTo>
                  <a:cubicBezTo>
                    <a:pt x="9" y="8"/>
                    <a:pt x="9" y="8"/>
                    <a:pt x="9" y="8"/>
                  </a:cubicBezTo>
                  <a:cubicBezTo>
                    <a:pt x="9" y="9"/>
                    <a:pt x="9" y="9"/>
                    <a:pt x="8" y="9"/>
                  </a:cubicBezTo>
                  <a:cubicBezTo>
                    <a:pt x="8" y="9"/>
                    <a:pt x="8" y="9"/>
                    <a:pt x="8" y="8"/>
                  </a:cubicBezTo>
                  <a:cubicBezTo>
                    <a:pt x="8" y="8"/>
                    <a:pt x="8" y="8"/>
                    <a:pt x="8" y="8"/>
                  </a:cubicBezTo>
                  <a:moveTo>
                    <a:pt x="8" y="0"/>
                  </a:moveTo>
                  <a:cubicBezTo>
                    <a:pt x="4" y="0"/>
                    <a:pt x="0" y="3"/>
                    <a:pt x="0" y="8"/>
                  </a:cubicBezTo>
                  <a:cubicBezTo>
                    <a:pt x="0" y="13"/>
                    <a:pt x="4" y="17"/>
                    <a:pt x="8" y="17"/>
                  </a:cubicBezTo>
                  <a:cubicBezTo>
                    <a:pt x="13" y="17"/>
                    <a:pt x="17" y="13"/>
                    <a:pt x="17" y="8"/>
                  </a:cubicBezTo>
                  <a:cubicBezTo>
                    <a:pt x="17" y="3"/>
                    <a:pt x="13"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Rectangle 8"/>
            <p:cNvSpPr>
              <a:spLocks noChangeArrowheads="1"/>
            </p:cNvSpPr>
            <p:nvPr/>
          </p:nvSpPr>
          <p:spPr bwMode="auto">
            <a:xfrm>
              <a:off x="534306" y="2416175"/>
              <a:ext cx="385763" cy="30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2" name="Freeform 9"/>
            <p:cNvSpPr>
              <a:spLocks noEditPoints="1"/>
            </p:cNvSpPr>
            <p:nvPr/>
          </p:nvSpPr>
          <p:spPr bwMode="auto">
            <a:xfrm>
              <a:off x="481919" y="2495550"/>
              <a:ext cx="492125" cy="600075"/>
            </a:xfrm>
            <a:custGeom>
              <a:avLst/>
              <a:gdLst>
                <a:gd name="T0" fmla="*/ 2147483646 w 310"/>
                <a:gd name="T1" fmla="*/ 2147483646 h 378"/>
                <a:gd name="T2" fmla="*/ 2147483646 w 310"/>
                <a:gd name="T3" fmla="*/ 2147483646 h 378"/>
                <a:gd name="T4" fmla="*/ 0 w 310"/>
                <a:gd name="T5" fmla="*/ 2147483646 h 378"/>
                <a:gd name="T6" fmla="*/ 2147483646 w 310"/>
                <a:gd name="T7" fmla="*/ 2147483646 h 378"/>
                <a:gd name="T8" fmla="*/ 2147483646 w 310"/>
                <a:gd name="T9" fmla="*/ 0 h 378"/>
                <a:gd name="T10" fmla="*/ 2147483646 w 310"/>
                <a:gd name="T11" fmla="*/ 0 h 378"/>
                <a:gd name="T12" fmla="*/ 2147483646 w 310"/>
                <a:gd name="T13" fmla="*/ 2147483646 h 378"/>
                <a:gd name="T14" fmla="*/ 2147483646 w 310"/>
                <a:gd name="T15" fmla="*/ 2147483646 h 378"/>
                <a:gd name="T16" fmla="*/ 2147483646 w 310"/>
                <a:gd name="T17" fmla="*/ 2147483646 h 378"/>
                <a:gd name="T18" fmla="*/ 2147483646 w 310"/>
                <a:gd name="T19" fmla="*/ 2147483646 h 378"/>
                <a:gd name="T20" fmla="*/ 2147483646 w 310"/>
                <a:gd name="T21" fmla="*/ 2147483646 h 378"/>
                <a:gd name="T22" fmla="*/ 2147483646 w 310"/>
                <a:gd name="T23" fmla="*/ 2147483646 h 378"/>
                <a:gd name="T24" fmla="*/ 2147483646 w 310"/>
                <a:gd name="T25" fmla="*/ 2147483646 h 378"/>
                <a:gd name="T26" fmla="*/ 2147483646 w 310"/>
                <a:gd name="T27" fmla="*/ 2147483646 h 378"/>
                <a:gd name="T28" fmla="*/ 2147483646 w 310"/>
                <a:gd name="T29" fmla="*/ 2147483646 h 378"/>
                <a:gd name="T30" fmla="*/ 2147483646 w 310"/>
                <a:gd name="T31" fmla="*/ 2147483646 h 378"/>
                <a:gd name="T32" fmla="*/ 2147483646 w 310"/>
                <a:gd name="T33" fmla="*/ 2147483646 h 378"/>
                <a:gd name="T34" fmla="*/ 2147483646 w 310"/>
                <a:gd name="T35" fmla="*/ 2147483646 h 3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10" h="378">
                  <a:moveTo>
                    <a:pt x="165" y="378"/>
                  </a:moveTo>
                  <a:lnTo>
                    <a:pt x="144" y="378"/>
                  </a:lnTo>
                  <a:lnTo>
                    <a:pt x="0" y="193"/>
                  </a:lnTo>
                  <a:lnTo>
                    <a:pt x="64" y="62"/>
                  </a:lnTo>
                  <a:lnTo>
                    <a:pt x="64" y="0"/>
                  </a:lnTo>
                  <a:lnTo>
                    <a:pt x="246" y="0"/>
                  </a:lnTo>
                  <a:lnTo>
                    <a:pt x="246" y="62"/>
                  </a:lnTo>
                  <a:lnTo>
                    <a:pt x="310" y="193"/>
                  </a:lnTo>
                  <a:lnTo>
                    <a:pt x="165" y="378"/>
                  </a:lnTo>
                  <a:close/>
                  <a:moveTo>
                    <a:pt x="154" y="359"/>
                  </a:moveTo>
                  <a:lnTo>
                    <a:pt x="156" y="359"/>
                  </a:lnTo>
                  <a:lnTo>
                    <a:pt x="286" y="190"/>
                  </a:lnTo>
                  <a:lnTo>
                    <a:pt x="227" y="66"/>
                  </a:lnTo>
                  <a:lnTo>
                    <a:pt x="227" y="19"/>
                  </a:lnTo>
                  <a:lnTo>
                    <a:pt x="83" y="19"/>
                  </a:lnTo>
                  <a:lnTo>
                    <a:pt x="83" y="66"/>
                  </a:lnTo>
                  <a:lnTo>
                    <a:pt x="21" y="190"/>
                  </a:lnTo>
                  <a:lnTo>
                    <a:pt x="154" y="35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组合 24"/>
          <p:cNvGrpSpPr/>
          <p:nvPr/>
        </p:nvGrpSpPr>
        <p:grpSpPr bwMode="auto">
          <a:xfrm>
            <a:off x="4035425" y="1636713"/>
            <a:ext cx="1339850" cy="1349375"/>
            <a:chOff x="3706131" y="2082800"/>
            <a:chExt cx="1339850" cy="1349375"/>
          </a:xfrm>
        </p:grpSpPr>
        <p:sp>
          <p:nvSpPr>
            <p:cNvPr id="14" name="Oval 10"/>
            <p:cNvSpPr>
              <a:spLocks noChangeArrowheads="1"/>
            </p:cNvSpPr>
            <p:nvPr/>
          </p:nvSpPr>
          <p:spPr bwMode="auto">
            <a:xfrm>
              <a:off x="3706131" y="2082800"/>
              <a:ext cx="1339850" cy="13493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5" name="Freeform 11"/>
            <p:cNvSpPr>
              <a:spLocks noEditPoints="1"/>
            </p:cNvSpPr>
            <p:nvPr/>
          </p:nvSpPr>
          <p:spPr bwMode="auto">
            <a:xfrm>
              <a:off x="4006169" y="2479675"/>
              <a:ext cx="709613" cy="465137"/>
            </a:xfrm>
            <a:custGeom>
              <a:avLst/>
              <a:gdLst>
                <a:gd name="T0" fmla="*/ 2147483646 w 189"/>
                <a:gd name="T1" fmla="*/ 2147483646 h 123"/>
                <a:gd name="T2" fmla="*/ 2147483646 w 189"/>
                <a:gd name="T3" fmla="*/ 2147483646 h 123"/>
                <a:gd name="T4" fmla="*/ 0 w 189"/>
                <a:gd name="T5" fmla="*/ 2147483646 h 123"/>
                <a:gd name="T6" fmla="*/ 0 w 189"/>
                <a:gd name="T7" fmla="*/ 2147483646 h 123"/>
                <a:gd name="T8" fmla="*/ 2147483646 w 189"/>
                <a:gd name="T9" fmla="*/ 0 h 123"/>
                <a:gd name="T10" fmla="*/ 2147483646 w 189"/>
                <a:gd name="T11" fmla="*/ 0 h 123"/>
                <a:gd name="T12" fmla="*/ 2147483646 w 189"/>
                <a:gd name="T13" fmla="*/ 2147483646 h 123"/>
                <a:gd name="T14" fmla="*/ 2147483646 w 189"/>
                <a:gd name="T15" fmla="*/ 2147483646 h 123"/>
                <a:gd name="T16" fmla="*/ 2147483646 w 189"/>
                <a:gd name="T17" fmla="*/ 2147483646 h 123"/>
                <a:gd name="T18" fmla="*/ 2147483646 w 189"/>
                <a:gd name="T19" fmla="*/ 2147483646 h 123"/>
                <a:gd name="T20" fmla="*/ 2147483646 w 189"/>
                <a:gd name="T21" fmla="*/ 2147483646 h 123"/>
                <a:gd name="T22" fmla="*/ 2147483646 w 189"/>
                <a:gd name="T23" fmla="*/ 2147483646 h 123"/>
                <a:gd name="T24" fmla="*/ 2147483646 w 189"/>
                <a:gd name="T25" fmla="*/ 2147483646 h 123"/>
                <a:gd name="T26" fmla="*/ 2147483646 w 189"/>
                <a:gd name="T27" fmla="*/ 2147483646 h 1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9" h="123">
                  <a:moveTo>
                    <a:pt x="185" y="123"/>
                  </a:moveTo>
                  <a:cubicBezTo>
                    <a:pt x="4" y="123"/>
                    <a:pt x="4" y="123"/>
                    <a:pt x="4" y="123"/>
                  </a:cubicBezTo>
                  <a:cubicBezTo>
                    <a:pt x="2" y="123"/>
                    <a:pt x="0" y="121"/>
                    <a:pt x="0" y="119"/>
                  </a:cubicBezTo>
                  <a:cubicBezTo>
                    <a:pt x="0" y="4"/>
                    <a:pt x="0" y="4"/>
                    <a:pt x="0" y="4"/>
                  </a:cubicBezTo>
                  <a:cubicBezTo>
                    <a:pt x="0" y="2"/>
                    <a:pt x="2" y="0"/>
                    <a:pt x="4" y="0"/>
                  </a:cubicBezTo>
                  <a:cubicBezTo>
                    <a:pt x="185" y="0"/>
                    <a:pt x="185" y="0"/>
                    <a:pt x="185" y="0"/>
                  </a:cubicBezTo>
                  <a:cubicBezTo>
                    <a:pt x="187" y="0"/>
                    <a:pt x="189" y="2"/>
                    <a:pt x="189" y="4"/>
                  </a:cubicBezTo>
                  <a:cubicBezTo>
                    <a:pt x="189" y="119"/>
                    <a:pt x="189" y="119"/>
                    <a:pt x="189" y="119"/>
                  </a:cubicBezTo>
                  <a:cubicBezTo>
                    <a:pt x="189" y="121"/>
                    <a:pt x="187" y="123"/>
                    <a:pt x="185" y="123"/>
                  </a:cubicBezTo>
                  <a:close/>
                  <a:moveTo>
                    <a:pt x="8" y="115"/>
                  </a:moveTo>
                  <a:cubicBezTo>
                    <a:pt x="181" y="115"/>
                    <a:pt x="181" y="115"/>
                    <a:pt x="181" y="115"/>
                  </a:cubicBezTo>
                  <a:cubicBezTo>
                    <a:pt x="181" y="8"/>
                    <a:pt x="181" y="8"/>
                    <a:pt x="181" y="8"/>
                  </a:cubicBezTo>
                  <a:cubicBezTo>
                    <a:pt x="8" y="8"/>
                    <a:pt x="8" y="8"/>
                    <a:pt x="8" y="8"/>
                  </a:cubicBezTo>
                  <a:lnTo>
                    <a:pt x="8" y="1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2"/>
            <p:cNvSpPr>
              <a:spLocks noEditPoints="1"/>
            </p:cNvSpPr>
            <p:nvPr/>
          </p:nvSpPr>
          <p:spPr bwMode="auto">
            <a:xfrm>
              <a:off x="4066494" y="2540000"/>
              <a:ext cx="585788" cy="341312"/>
            </a:xfrm>
            <a:custGeom>
              <a:avLst/>
              <a:gdLst>
                <a:gd name="T0" fmla="*/ 2147483646 w 156"/>
                <a:gd name="T1" fmla="*/ 2147483646 h 90"/>
                <a:gd name="T2" fmla="*/ 2147483646 w 156"/>
                <a:gd name="T3" fmla="*/ 2147483646 h 90"/>
                <a:gd name="T4" fmla="*/ 0 w 156"/>
                <a:gd name="T5" fmla="*/ 2147483646 h 90"/>
                <a:gd name="T6" fmla="*/ 0 w 156"/>
                <a:gd name="T7" fmla="*/ 2147483646 h 90"/>
                <a:gd name="T8" fmla="*/ 2147483646 w 156"/>
                <a:gd name="T9" fmla="*/ 0 h 90"/>
                <a:gd name="T10" fmla="*/ 2147483646 w 156"/>
                <a:gd name="T11" fmla="*/ 0 h 90"/>
                <a:gd name="T12" fmla="*/ 2147483646 w 156"/>
                <a:gd name="T13" fmla="*/ 2147483646 h 90"/>
                <a:gd name="T14" fmla="*/ 2147483646 w 156"/>
                <a:gd name="T15" fmla="*/ 2147483646 h 90"/>
                <a:gd name="T16" fmla="*/ 2147483646 w 156"/>
                <a:gd name="T17" fmla="*/ 2147483646 h 90"/>
                <a:gd name="T18" fmla="*/ 2147483646 w 156"/>
                <a:gd name="T19" fmla="*/ 2147483646 h 90"/>
                <a:gd name="T20" fmla="*/ 2147483646 w 156"/>
                <a:gd name="T21" fmla="*/ 2147483646 h 90"/>
                <a:gd name="T22" fmla="*/ 2147483646 w 156"/>
                <a:gd name="T23" fmla="*/ 2147483646 h 90"/>
                <a:gd name="T24" fmla="*/ 2147483646 w 156"/>
                <a:gd name="T25" fmla="*/ 2147483646 h 90"/>
                <a:gd name="T26" fmla="*/ 2147483646 w 156"/>
                <a:gd name="T27" fmla="*/ 2147483646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6" h="90">
                  <a:moveTo>
                    <a:pt x="152" y="90"/>
                  </a:moveTo>
                  <a:cubicBezTo>
                    <a:pt x="4" y="90"/>
                    <a:pt x="4" y="90"/>
                    <a:pt x="4" y="90"/>
                  </a:cubicBezTo>
                  <a:cubicBezTo>
                    <a:pt x="2" y="90"/>
                    <a:pt x="0" y="89"/>
                    <a:pt x="0" y="86"/>
                  </a:cubicBezTo>
                  <a:cubicBezTo>
                    <a:pt x="0" y="4"/>
                    <a:pt x="0" y="4"/>
                    <a:pt x="0" y="4"/>
                  </a:cubicBezTo>
                  <a:cubicBezTo>
                    <a:pt x="0" y="2"/>
                    <a:pt x="2" y="0"/>
                    <a:pt x="4" y="0"/>
                  </a:cubicBezTo>
                  <a:cubicBezTo>
                    <a:pt x="152" y="0"/>
                    <a:pt x="152" y="0"/>
                    <a:pt x="152" y="0"/>
                  </a:cubicBezTo>
                  <a:cubicBezTo>
                    <a:pt x="154" y="0"/>
                    <a:pt x="156" y="2"/>
                    <a:pt x="156" y="4"/>
                  </a:cubicBezTo>
                  <a:cubicBezTo>
                    <a:pt x="156" y="86"/>
                    <a:pt x="156" y="86"/>
                    <a:pt x="156" y="86"/>
                  </a:cubicBezTo>
                  <a:cubicBezTo>
                    <a:pt x="156" y="89"/>
                    <a:pt x="154" y="90"/>
                    <a:pt x="152" y="90"/>
                  </a:cubicBezTo>
                  <a:close/>
                  <a:moveTo>
                    <a:pt x="8" y="82"/>
                  </a:moveTo>
                  <a:cubicBezTo>
                    <a:pt x="148" y="82"/>
                    <a:pt x="148" y="82"/>
                    <a:pt x="148" y="82"/>
                  </a:cubicBezTo>
                  <a:cubicBezTo>
                    <a:pt x="148" y="8"/>
                    <a:pt x="148" y="8"/>
                    <a:pt x="148" y="8"/>
                  </a:cubicBezTo>
                  <a:cubicBezTo>
                    <a:pt x="8" y="8"/>
                    <a:pt x="8" y="8"/>
                    <a:pt x="8" y="8"/>
                  </a:cubicBezTo>
                  <a:lnTo>
                    <a:pt x="8" y="8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3"/>
            <p:cNvSpPr/>
            <p:nvPr/>
          </p:nvSpPr>
          <p:spPr bwMode="auto">
            <a:xfrm>
              <a:off x="3920444" y="3005138"/>
              <a:ext cx="889000" cy="30162"/>
            </a:xfrm>
            <a:custGeom>
              <a:avLst/>
              <a:gdLst>
                <a:gd name="T0" fmla="*/ 2147483646 w 237"/>
                <a:gd name="T1" fmla="*/ 2147483646 h 8"/>
                <a:gd name="T2" fmla="*/ 2147483646 w 237"/>
                <a:gd name="T3" fmla="*/ 2147483646 h 8"/>
                <a:gd name="T4" fmla="*/ 0 w 237"/>
                <a:gd name="T5" fmla="*/ 2147483646 h 8"/>
                <a:gd name="T6" fmla="*/ 2147483646 w 237"/>
                <a:gd name="T7" fmla="*/ 0 h 8"/>
                <a:gd name="T8" fmla="*/ 2147483646 w 237"/>
                <a:gd name="T9" fmla="*/ 0 h 8"/>
                <a:gd name="T10" fmla="*/ 2147483646 w 237"/>
                <a:gd name="T11" fmla="*/ 2147483646 h 8"/>
                <a:gd name="T12" fmla="*/ 2147483646 w 237"/>
                <a:gd name="T13" fmla="*/ 2147483646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7" h="8">
                  <a:moveTo>
                    <a:pt x="233" y="8"/>
                  </a:moveTo>
                  <a:cubicBezTo>
                    <a:pt x="4" y="8"/>
                    <a:pt x="4" y="8"/>
                    <a:pt x="4" y="8"/>
                  </a:cubicBezTo>
                  <a:cubicBezTo>
                    <a:pt x="2" y="8"/>
                    <a:pt x="0" y="6"/>
                    <a:pt x="0" y="4"/>
                  </a:cubicBezTo>
                  <a:cubicBezTo>
                    <a:pt x="0" y="2"/>
                    <a:pt x="2" y="0"/>
                    <a:pt x="4" y="0"/>
                  </a:cubicBezTo>
                  <a:cubicBezTo>
                    <a:pt x="233" y="0"/>
                    <a:pt x="233" y="0"/>
                    <a:pt x="233" y="0"/>
                  </a:cubicBezTo>
                  <a:cubicBezTo>
                    <a:pt x="235" y="0"/>
                    <a:pt x="237" y="2"/>
                    <a:pt x="237" y="4"/>
                  </a:cubicBezTo>
                  <a:cubicBezTo>
                    <a:pt x="237" y="6"/>
                    <a:pt x="235" y="8"/>
                    <a:pt x="233"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8" name="组合 25"/>
          <p:cNvGrpSpPr/>
          <p:nvPr/>
        </p:nvGrpSpPr>
        <p:grpSpPr bwMode="auto">
          <a:xfrm>
            <a:off x="6808788" y="1636713"/>
            <a:ext cx="1336675" cy="1346200"/>
            <a:chOff x="7249431" y="2082800"/>
            <a:chExt cx="1336675" cy="1346200"/>
          </a:xfrm>
        </p:grpSpPr>
        <p:sp>
          <p:nvSpPr>
            <p:cNvPr id="19" name="Oval 14"/>
            <p:cNvSpPr>
              <a:spLocks noChangeArrowheads="1"/>
            </p:cNvSpPr>
            <p:nvPr/>
          </p:nvSpPr>
          <p:spPr bwMode="auto">
            <a:xfrm>
              <a:off x="7249431" y="2082800"/>
              <a:ext cx="1336675" cy="13462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0" name="Freeform 15"/>
            <p:cNvSpPr>
              <a:spLocks noEditPoints="1"/>
            </p:cNvSpPr>
            <p:nvPr/>
          </p:nvSpPr>
          <p:spPr bwMode="auto">
            <a:xfrm>
              <a:off x="7576456" y="2389188"/>
              <a:ext cx="682625" cy="687387"/>
            </a:xfrm>
            <a:custGeom>
              <a:avLst/>
              <a:gdLst>
                <a:gd name="T0" fmla="*/ 2147483646 w 182"/>
                <a:gd name="T1" fmla="*/ 2147483646 h 182"/>
                <a:gd name="T2" fmla="*/ 2147483646 w 182"/>
                <a:gd name="T3" fmla="*/ 2147483646 h 182"/>
                <a:gd name="T4" fmla="*/ 2147483646 w 182"/>
                <a:gd name="T5" fmla="*/ 2147483646 h 182"/>
                <a:gd name="T6" fmla="*/ 2147483646 w 182"/>
                <a:gd name="T7" fmla="*/ 2147483646 h 182"/>
                <a:gd name="T8" fmla="*/ 2147483646 w 182"/>
                <a:gd name="T9" fmla="*/ 2147483646 h 182"/>
                <a:gd name="T10" fmla="*/ 0 w 182"/>
                <a:gd name="T11" fmla="*/ 2147483646 h 182"/>
                <a:gd name="T12" fmla="*/ 2147483646 w 182"/>
                <a:gd name="T13" fmla="*/ 2147483646 h 182"/>
                <a:gd name="T14" fmla="*/ 2147483646 w 182"/>
                <a:gd name="T15" fmla="*/ 2147483646 h 182"/>
                <a:gd name="T16" fmla="*/ 2147483646 w 182"/>
                <a:gd name="T17" fmla="*/ 2147483646 h 182"/>
                <a:gd name="T18" fmla="*/ 2147483646 w 182"/>
                <a:gd name="T19" fmla="*/ 2147483646 h 182"/>
                <a:gd name="T20" fmla="*/ 2147483646 w 182"/>
                <a:gd name="T21" fmla="*/ 2147483646 h 182"/>
                <a:gd name="T22" fmla="*/ 2147483646 w 182"/>
                <a:gd name="T23" fmla="*/ 0 h 182"/>
                <a:gd name="T24" fmla="*/ 2147483646 w 182"/>
                <a:gd name="T25" fmla="*/ 2147483646 h 182"/>
                <a:gd name="T26" fmla="*/ 2147483646 w 182"/>
                <a:gd name="T27" fmla="*/ 2147483646 h 182"/>
                <a:gd name="T28" fmla="*/ 2147483646 w 182"/>
                <a:gd name="T29" fmla="*/ 2147483646 h 182"/>
                <a:gd name="T30" fmla="*/ 2147483646 w 182"/>
                <a:gd name="T31" fmla="*/ 2147483646 h 182"/>
                <a:gd name="T32" fmla="*/ 2147483646 w 182"/>
                <a:gd name="T33" fmla="*/ 2147483646 h 182"/>
                <a:gd name="T34" fmla="*/ 2147483646 w 182"/>
                <a:gd name="T35" fmla="*/ 2147483646 h 182"/>
                <a:gd name="T36" fmla="*/ 2147483646 w 182"/>
                <a:gd name="T37" fmla="*/ 2147483646 h 182"/>
                <a:gd name="T38" fmla="*/ 2147483646 w 182"/>
                <a:gd name="T39" fmla="*/ 2147483646 h 182"/>
                <a:gd name="T40" fmla="*/ 2147483646 w 182"/>
                <a:gd name="T41" fmla="*/ 2147483646 h 182"/>
                <a:gd name="T42" fmla="*/ 2147483646 w 182"/>
                <a:gd name="T43" fmla="*/ 2147483646 h 182"/>
                <a:gd name="T44" fmla="*/ 2147483646 w 182"/>
                <a:gd name="T45" fmla="*/ 2147483646 h 182"/>
                <a:gd name="T46" fmla="*/ 2147483646 w 182"/>
                <a:gd name="T47" fmla="*/ 2147483646 h 182"/>
                <a:gd name="T48" fmla="*/ 2147483646 w 182"/>
                <a:gd name="T49" fmla="*/ 2147483646 h 182"/>
                <a:gd name="T50" fmla="*/ 2147483646 w 182"/>
                <a:gd name="T51" fmla="*/ 2147483646 h 182"/>
                <a:gd name="T52" fmla="*/ 2147483646 w 182"/>
                <a:gd name="T53" fmla="*/ 2147483646 h 182"/>
                <a:gd name="T54" fmla="*/ 2147483646 w 182"/>
                <a:gd name="T55" fmla="*/ 2147483646 h 182"/>
                <a:gd name="T56" fmla="*/ 2147483646 w 182"/>
                <a:gd name="T57" fmla="*/ 2147483646 h 182"/>
                <a:gd name="T58" fmla="*/ 2147483646 w 182"/>
                <a:gd name="T59" fmla="*/ 2147483646 h 182"/>
                <a:gd name="T60" fmla="*/ 2147483646 w 182"/>
                <a:gd name="T61" fmla="*/ 2147483646 h 182"/>
                <a:gd name="T62" fmla="*/ 2147483646 w 182"/>
                <a:gd name="T63" fmla="*/ 2147483646 h 182"/>
                <a:gd name="T64" fmla="*/ 2147483646 w 182"/>
                <a:gd name="T65" fmla="*/ 2147483646 h 182"/>
                <a:gd name="T66" fmla="*/ 2147483646 w 182"/>
                <a:gd name="T67" fmla="*/ 2147483646 h 182"/>
                <a:gd name="T68" fmla="*/ 2147483646 w 182"/>
                <a:gd name="T69" fmla="*/ 2147483646 h 182"/>
                <a:gd name="T70" fmla="*/ 2147483646 w 182"/>
                <a:gd name="T71" fmla="*/ 2147483646 h 182"/>
                <a:gd name="T72" fmla="*/ 2147483646 w 182"/>
                <a:gd name="T73" fmla="*/ 2147483646 h 182"/>
                <a:gd name="T74" fmla="*/ 2147483646 w 182"/>
                <a:gd name="T75" fmla="*/ 2147483646 h 182"/>
                <a:gd name="T76" fmla="*/ 2147483646 w 182"/>
                <a:gd name="T77" fmla="*/ 2147483646 h 182"/>
                <a:gd name="T78" fmla="*/ 2147483646 w 182"/>
                <a:gd name="T79" fmla="*/ 2147483646 h 182"/>
                <a:gd name="T80" fmla="*/ 2147483646 w 182"/>
                <a:gd name="T81" fmla="*/ 2147483646 h 182"/>
                <a:gd name="T82" fmla="*/ 2147483646 w 182"/>
                <a:gd name="T83" fmla="*/ 2147483646 h 182"/>
                <a:gd name="T84" fmla="*/ 2147483646 w 182"/>
                <a:gd name="T85" fmla="*/ 2147483646 h 182"/>
                <a:gd name="T86" fmla="*/ 2147483646 w 182"/>
                <a:gd name="T87" fmla="*/ 2147483646 h 182"/>
                <a:gd name="T88" fmla="*/ 2147483646 w 182"/>
                <a:gd name="T89" fmla="*/ 2147483646 h 182"/>
                <a:gd name="T90" fmla="*/ 2147483646 w 182"/>
                <a:gd name="T91" fmla="*/ 2147483646 h 182"/>
                <a:gd name="T92" fmla="*/ 2147483646 w 182"/>
                <a:gd name="T93" fmla="*/ 2147483646 h 182"/>
                <a:gd name="T94" fmla="*/ 2147483646 w 182"/>
                <a:gd name="T95" fmla="*/ 2147483646 h 182"/>
                <a:gd name="T96" fmla="*/ 2147483646 w 182"/>
                <a:gd name="T97" fmla="*/ 2147483646 h 182"/>
                <a:gd name="T98" fmla="*/ 2147483646 w 182"/>
                <a:gd name="T99" fmla="*/ 2147483646 h 1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2" h="182">
                  <a:moveTo>
                    <a:pt x="102" y="182"/>
                  </a:moveTo>
                  <a:cubicBezTo>
                    <a:pt x="81" y="182"/>
                    <a:pt x="81" y="182"/>
                    <a:pt x="81" y="182"/>
                  </a:cubicBezTo>
                  <a:cubicBezTo>
                    <a:pt x="76" y="182"/>
                    <a:pt x="71" y="178"/>
                    <a:pt x="71" y="172"/>
                  </a:cubicBezTo>
                  <a:cubicBezTo>
                    <a:pt x="71" y="159"/>
                    <a:pt x="71" y="159"/>
                    <a:pt x="71" y="159"/>
                  </a:cubicBezTo>
                  <a:cubicBezTo>
                    <a:pt x="71" y="158"/>
                    <a:pt x="70" y="156"/>
                    <a:pt x="69" y="155"/>
                  </a:cubicBezTo>
                  <a:cubicBezTo>
                    <a:pt x="62" y="153"/>
                    <a:pt x="62" y="153"/>
                    <a:pt x="62" y="153"/>
                  </a:cubicBezTo>
                  <a:cubicBezTo>
                    <a:pt x="60" y="152"/>
                    <a:pt x="59" y="152"/>
                    <a:pt x="58" y="153"/>
                  </a:cubicBezTo>
                  <a:cubicBezTo>
                    <a:pt x="48" y="163"/>
                    <a:pt x="48" y="163"/>
                    <a:pt x="48" y="163"/>
                  </a:cubicBezTo>
                  <a:cubicBezTo>
                    <a:pt x="44" y="166"/>
                    <a:pt x="38" y="166"/>
                    <a:pt x="34" y="163"/>
                  </a:cubicBezTo>
                  <a:cubicBezTo>
                    <a:pt x="20" y="148"/>
                    <a:pt x="20" y="148"/>
                    <a:pt x="20" y="148"/>
                  </a:cubicBezTo>
                  <a:cubicBezTo>
                    <a:pt x="18" y="146"/>
                    <a:pt x="17" y="144"/>
                    <a:pt x="17" y="141"/>
                  </a:cubicBezTo>
                  <a:cubicBezTo>
                    <a:pt x="17" y="139"/>
                    <a:pt x="18" y="136"/>
                    <a:pt x="20" y="134"/>
                  </a:cubicBezTo>
                  <a:cubicBezTo>
                    <a:pt x="29" y="125"/>
                    <a:pt x="29" y="125"/>
                    <a:pt x="29" y="125"/>
                  </a:cubicBezTo>
                  <a:cubicBezTo>
                    <a:pt x="30" y="124"/>
                    <a:pt x="31" y="122"/>
                    <a:pt x="30" y="120"/>
                  </a:cubicBezTo>
                  <a:cubicBezTo>
                    <a:pt x="27" y="114"/>
                    <a:pt x="27" y="114"/>
                    <a:pt x="27" y="114"/>
                  </a:cubicBezTo>
                  <a:cubicBezTo>
                    <a:pt x="27" y="113"/>
                    <a:pt x="25" y="111"/>
                    <a:pt x="24" y="111"/>
                  </a:cubicBezTo>
                  <a:cubicBezTo>
                    <a:pt x="10" y="111"/>
                    <a:pt x="10" y="111"/>
                    <a:pt x="10" y="111"/>
                  </a:cubicBezTo>
                  <a:cubicBezTo>
                    <a:pt x="5" y="111"/>
                    <a:pt x="0" y="107"/>
                    <a:pt x="0" y="101"/>
                  </a:cubicBezTo>
                  <a:cubicBezTo>
                    <a:pt x="0" y="81"/>
                    <a:pt x="0" y="81"/>
                    <a:pt x="0" y="81"/>
                  </a:cubicBezTo>
                  <a:cubicBezTo>
                    <a:pt x="0" y="75"/>
                    <a:pt x="5" y="71"/>
                    <a:pt x="10" y="71"/>
                  </a:cubicBezTo>
                  <a:cubicBezTo>
                    <a:pt x="24" y="71"/>
                    <a:pt x="24" y="71"/>
                    <a:pt x="24" y="71"/>
                  </a:cubicBezTo>
                  <a:cubicBezTo>
                    <a:pt x="25" y="71"/>
                    <a:pt x="27" y="70"/>
                    <a:pt x="27" y="68"/>
                  </a:cubicBezTo>
                  <a:cubicBezTo>
                    <a:pt x="30" y="62"/>
                    <a:pt x="30" y="62"/>
                    <a:pt x="30" y="62"/>
                  </a:cubicBezTo>
                  <a:cubicBezTo>
                    <a:pt x="31" y="60"/>
                    <a:pt x="30" y="58"/>
                    <a:pt x="29" y="57"/>
                  </a:cubicBezTo>
                  <a:cubicBezTo>
                    <a:pt x="20" y="48"/>
                    <a:pt x="20" y="48"/>
                    <a:pt x="20" y="48"/>
                  </a:cubicBezTo>
                  <a:cubicBezTo>
                    <a:pt x="18" y="46"/>
                    <a:pt x="17" y="44"/>
                    <a:pt x="17" y="41"/>
                  </a:cubicBezTo>
                  <a:cubicBezTo>
                    <a:pt x="17" y="38"/>
                    <a:pt x="18" y="36"/>
                    <a:pt x="20" y="34"/>
                  </a:cubicBezTo>
                  <a:cubicBezTo>
                    <a:pt x="34" y="19"/>
                    <a:pt x="34" y="19"/>
                    <a:pt x="34" y="19"/>
                  </a:cubicBezTo>
                  <a:cubicBezTo>
                    <a:pt x="38" y="16"/>
                    <a:pt x="44" y="16"/>
                    <a:pt x="48" y="19"/>
                  </a:cubicBezTo>
                  <a:cubicBezTo>
                    <a:pt x="58" y="29"/>
                    <a:pt x="58" y="29"/>
                    <a:pt x="58" y="29"/>
                  </a:cubicBezTo>
                  <a:cubicBezTo>
                    <a:pt x="59" y="30"/>
                    <a:pt x="61" y="30"/>
                    <a:pt x="62" y="30"/>
                  </a:cubicBezTo>
                  <a:cubicBezTo>
                    <a:pt x="68" y="27"/>
                    <a:pt x="68" y="27"/>
                    <a:pt x="68" y="27"/>
                  </a:cubicBezTo>
                  <a:cubicBezTo>
                    <a:pt x="70" y="26"/>
                    <a:pt x="71" y="25"/>
                    <a:pt x="71" y="23"/>
                  </a:cubicBezTo>
                  <a:cubicBezTo>
                    <a:pt x="71" y="10"/>
                    <a:pt x="71" y="10"/>
                    <a:pt x="71" y="10"/>
                  </a:cubicBezTo>
                  <a:cubicBezTo>
                    <a:pt x="71" y="4"/>
                    <a:pt x="76" y="0"/>
                    <a:pt x="81" y="0"/>
                  </a:cubicBezTo>
                  <a:cubicBezTo>
                    <a:pt x="102" y="0"/>
                    <a:pt x="102" y="0"/>
                    <a:pt x="102" y="0"/>
                  </a:cubicBezTo>
                  <a:cubicBezTo>
                    <a:pt x="107" y="0"/>
                    <a:pt x="112" y="4"/>
                    <a:pt x="112" y="10"/>
                  </a:cubicBezTo>
                  <a:cubicBezTo>
                    <a:pt x="112" y="23"/>
                    <a:pt x="112" y="23"/>
                    <a:pt x="112" y="23"/>
                  </a:cubicBezTo>
                  <a:cubicBezTo>
                    <a:pt x="112" y="25"/>
                    <a:pt x="113" y="26"/>
                    <a:pt x="114" y="27"/>
                  </a:cubicBezTo>
                  <a:cubicBezTo>
                    <a:pt x="120" y="29"/>
                    <a:pt x="120" y="29"/>
                    <a:pt x="120" y="29"/>
                  </a:cubicBezTo>
                  <a:cubicBezTo>
                    <a:pt x="122" y="30"/>
                    <a:pt x="124" y="30"/>
                    <a:pt x="125" y="29"/>
                  </a:cubicBezTo>
                  <a:cubicBezTo>
                    <a:pt x="135" y="19"/>
                    <a:pt x="135" y="19"/>
                    <a:pt x="135" y="19"/>
                  </a:cubicBezTo>
                  <a:cubicBezTo>
                    <a:pt x="138" y="16"/>
                    <a:pt x="145" y="16"/>
                    <a:pt x="148" y="19"/>
                  </a:cubicBezTo>
                  <a:cubicBezTo>
                    <a:pt x="163" y="34"/>
                    <a:pt x="163" y="34"/>
                    <a:pt x="163" y="34"/>
                  </a:cubicBezTo>
                  <a:cubicBezTo>
                    <a:pt x="165" y="36"/>
                    <a:pt x="166" y="38"/>
                    <a:pt x="166" y="41"/>
                  </a:cubicBezTo>
                  <a:cubicBezTo>
                    <a:pt x="166" y="44"/>
                    <a:pt x="165" y="46"/>
                    <a:pt x="163" y="48"/>
                  </a:cubicBezTo>
                  <a:cubicBezTo>
                    <a:pt x="154" y="57"/>
                    <a:pt x="154" y="57"/>
                    <a:pt x="154" y="57"/>
                  </a:cubicBezTo>
                  <a:cubicBezTo>
                    <a:pt x="153" y="58"/>
                    <a:pt x="152" y="60"/>
                    <a:pt x="153" y="62"/>
                  </a:cubicBezTo>
                  <a:cubicBezTo>
                    <a:pt x="156" y="68"/>
                    <a:pt x="156" y="68"/>
                    <a:pt x="156" y="68"/>
                  </a:cubicBezTo>
                  <a:cubicBezTo>
                    <a:pt x="156" y="70"/>
                    <a:pt x="158" y="71"/>
                    <a:pt x="159" y="71"/>
                  </a:cubicBezTo>
                  <a:cubicBezTo>
                    <a:pt x="173" y="71"/>
                    <a:pt x="173" y="71"/>
                    <a:pt x="173" y="71"/>
                  </a:cubicBezTo>
                  <a:cubicBezTo>
                    <a:pt x="178" y="71"/>
                    <a:pt x="182" y="75"/>
                    <a:pt x="182" y="81"/>
                  </a:cubicBezTo>
                  <a:cubicBezTo>
                    <a:pt x="182" y="101"/>
                    <a:pt x="182" y="101"/>
                    <a:pt x="182" y="101"/>
                  </a:cubicBezTo>
                  <a:cubicBezTo>
                    <a:pt x="182" y="107"/>
                    <a:pt x="178" y="111"/>
                    <a:pt x="173" y="111"/>
                  </a:cubicBezTo>
                  <a:cubicBezTo>
                    <a:pt x="159" y="111"/>
                    <a:pt x="159" y="111"/>
                    <a:pt x="159" y="111"/>
                  </a:cubicBezTo>
                  <a:cubicBezTo>
                    <a:pt x="158" y="111"/>
                    <a:pt x="156" y="112"/>
                    <a:pt x="156" y="114"/>
                  </a:cubicBezTo>
                  <a:cubicBezTo>
                    <a:pt x="153" y="120"/>
                    <a:pt x="153" y="120"/>
                    <a:pt x="153" y="120"/>
                  </a:cubicBezTo>
                  <a:cubicBezTo>
                    <a:pt x="152" y="122"/>
                    <a:pt x="153" y="124"/>
                    <a:pt x="154" y="125"/>
                  </a:cubicBezTo>
                  <a:cubicBezTo>
                    <a:pt x="163" y="134"/>
                    <a:pt x="163" y="134"/>
                    <a:pt x="163" y="134"/>
                  </a:cubicBezTo>
                  <a:cubicBezTo>
                    <a:pt x="165" y="136"/>
                    <a:pt x="166" y="139"/>
                    <a:pt x="166" y="141"/>
                  </a:cubicBezTo>
                  <a:cubicBezTo>
                    <a:pt x="166" y="144"/>
                    <a:pt x="165" y="146"/>
                    <a:pt x="163" y="148"/>
                  </a:cubicBezTo>
                  <a:cubicBezTo>
                    <a:pt x="148" y="163"/>
                    <a:pt x="148" y="163"/>
                    <a:pt x="148" y="163"/>
                  </a:cubicBezTo>
                  <a:cubicBezTo>
                    <a:pt x="145" y="166"/>
                    <a:pt x="138" y="166"/>
                    <a:pt x="135" y="163"/>
                  </a:cubicBezTo>
                  <a:cubicBezTo>
                    <a:pt x="125" y="153"/>
                    <a:pt x="125" y="153"/>
                    <a:pt x="125" y="153"/>
                  </a:cubicBezTo>
                  <a:cubicBezTo>
                    <a:pt x="124" y="152"/>
                    <a:pt x="122" y="152"/>
                    <a:pt x="121" y="153"/>
                  </a:cubicBezTo>
                  <a:cubicBezTo>
                    <a:pt x="114" y="155"/>
                    <a:pt x="114" y="155"/>
                    <a:pt x="114" y="155"/>
                  </a:cubicBezTo>
                  <a:cubicBezTo>
                    <a:pt x="113" y="156"/>
                    <a:pt x="112" y="158"/>
                    <a:pt x="112" y="159"/>
                  </a:cubicBezTo>
                  <a:cubicBezTo>
                    <a:pt x="112" y="172"/>
                    <a:pt x="112" y="172"/>
                    <a:pt x="112" y="172"/>
                  </a:cubicBezTo>
                  <a:cubicBezTo>
                    <a:pt x="112" y="178"/>
                    <a:pt x="107" y="182"/>
                    <a:pt x="102" y="182"/>
                  </a:cubicBezTo>
                  <a:close/>
                  <a:moveTo>
                    <a:pt x="61" y="144"/>
                  </a:moveTo>
                  <a:cubicBezTo>
                    <a:pt x="62" y="144"/>
                    <a:pt x="64" y="145"/>
                    <a:pt x="66" y="145"/>
                  </a:cubicBezTo>
                  <a:cubicBezTo>
                    <a:pt x="71" y="148"/>
                    <a:pt x="71" y="148"/>
                    <a:pt x="71" y="148"/>
                  </a:cubicBezTo>
                  <a:cubicBezTo>
                    <a:pt x="76" y="149"/>
                    <a:pt x="79" y="154"/>
                    <a:pt x="79" y="159"/>
                  </a:cubicBezTo>
                  <a:cubicBezTo>
                    <a:pt x="79" y="172"/>
                    <a:pt x="79" y="172"/>
                    <a:pt x="79" y="172"/>
                  </a:cubicBezTo>
                  <a:cubicBezTo>
                    <a:pt x="79" y="173"/>
                    <a:pt x="80" y="174"/>
                    <a:pt x="81" y="174"/>
                  </a:cubicBezTo>
                  <a:cubicBezTo>
                    <a:pt x="102" y="174"/>
                    <a:pt x="102" y="174"/>
                    <a:pt x="102" y="174"/>
                  </a:cubicBezTo>
                  <a:cubicBezTo>
                    <a:pt x="103" y="174"/>
                    <a:pt x="103" y="173"/>
                    <a:pt x="103" y="172"/>
                  </a:cubicBezTo>
                  <a:cubicBezTo>
                    <a:pt x="103" y="159"/>
                    <a:pt x="103" y="159"/>
                    <a:pt x="103" y="159"/>
                  </a:cubicBezTo>
                  <a:cubicBezTo>
                    <a:pt x="103" y="154"/>
                    <a:pt x="107" y="149"/>
                    <a:pt x="112" y="148"/>
                  </a:cubicBezTo>
                  <a:cubicBezTo>
                    <a:pt x="117" y="145"/>
                    <a:pt x="117" y="145"/>
                    <a:pt x="117" y="145"/>
                  </a:cubicBezTo>
                  <a:cubicBezTo>
                    <a:pt x="119" y="145"/>
                    <a:pt x="120" y="144"/>
                    <a:pt x="122" y="144"/>
                  </a:cubicBezTo>
                  <a:cubicBezTo>
                    <a:pt x="126" y="144"/>
                    <a:pt x="129" y="145"/>
                    <a:pt x="131" y="148"/>
                  </a:cubicBezTo>
                  <a:cubicBezTo>
                    <a:pt x="140" y="157"/>
                    <a:pt x="140" y="157"/>
                    <a:pt x="140" y="157"/>
                  </a:cubicBezTo>
                  <a:cubicBezTo>
                    <a:pt x="141" y="158"/>
                    <a:pt x="142" y="158"/>
                    <a:pt x="143" y="157"/>
                  </a:cubicBezTo>
                  <a:cubicBezTo>
                    <a:pt x="157" y="142"/>
                    <a:pt x="157" y="142"/>
                    <a:pt x="157" y="142"/>
                  </a:cubicBezTo>
                  <a:cubicBezTo>
                    <a:pt x="158" y="142"/>
                    <a:pt x="158" y="141"/>
                    <a:pt x="158" y="141"/>
                  </a:cubicBezTo>
                  <a:cubicBezTo>
                    <a:pt x="158" y="141"/>
                    <a:pt x="158" y="140"/>
                    <a:pt x="157" y="140"/>
                  </a:cubicBezTo>
                  <a:cubicBezTo>
                    <a:pt x="148" y="131"/>
                    <a:pt x="148" y="131"/>
                    <a:pt x="148" y="131"/>
                  </a:cubicBezTo>
                  <a:cubicBezTo>
                    <a:pt x="144" y="127"/>
                    <a:pt x="143" y="121"/>
                    <a:pt x="146" y="117"/>
                  </a:cubicBezTo>
                  <a:cubicBezTo>
                    <a:pt x="148" y="111"/>
                    <a:pt x="148" y="111"/>
                    <a:pt x="148" y="111"/>
                  </a:cubicBezTo>
                  <a:cubicBezTo>
                    <a:pt x="149" y="107"/>
                    <a:pt x="154" y="103"/>
                    <a:pt x="159" y="103"/>
                  </a:cubicBezTo>
                  <a:cubicBezTo>
                    <a:pt x="173" y="103"/>
                    <a:pt x="173" y="103"/>
                    <a:pt x="173" y="103"/>
                  </a:cubicBezTo>
                  <a:cubicBezTo>
                    <a:pt x="174" y="103"/>
                    <a:pt x="174" y="102"/>
                    <a:pt x="174" y="101"/>
                  </a:cubicBezTo>
                  <a:cubicBezTo>
                    <a:pt x="174" y="81"/>
                    <a:pt x="174" y="81"/>
                    <a:pt x="174" y="81"/>
                  </a:cubicBezTo>
                  <a:cubicBezTo>
                    <a:pt x="174" y="80"/>
                    <a:pt x="174" y="79"/>
                    <a:pt x="173" y="79"/>
                  </a:cubicBezTo>
                  <a:cubicBezTo>
                    <a:pt x="159" y="79"/>
                    <a:pt x="159" y="79"/>
                    <a:pt x="159" y="79"/>
                  </a:cubicBezTo>
                  <a:cubicBezTo>
                    <a:pt x="154" y="79"/>
                    <a:pt x="149" y="76"/>
                    <a:pt x="148" y="71"/>
                  </a:cubicBezTo>
                  <a:cubicBezTo>
                    <a:pt x="146" y="65"/>
                    <a:pt x="146" y="65"/>
                    <a:pt x="146" y="65"/>
                  </a:cubicBezTo>
                  <a:cubicBezTo>
                    <a:pt x="143" y="61"/>
                    <a:pt x="144" y="55"/>
                    <a:pt x="148" y="52"/>
                  </a:cubicBezTo>
                  <a:cubicBezTo>
                    <a:pt x="157" y="42"/>
                    <a:pt x="157" y="42"/>
                    <a:pt x="157" y="42"/>
                  </a:cubicBezTo>
                  <a:cubicBezTo>
                    <a:pt x="158" y="42"/>
                    <a:pt x="158" y="41"/>
                    <a:pt x="158" y="41"/>
                  </a:cubicBezTo>
                  <a:cubicBezTo>
                    <a:pt x="158" y="41"/>
                    <a:pt x="158" y="40"/>
                    <a:pt x="157" y="40"/>
                  </a:cubicBezTo>
                  <a:cubicBezTo>
                    <a:pt x="143" y="25"/>
                    <a:pt x="143" y="25"/>
                    <a:pt x="143" y="25"/>
                  </a:cubicBezTo>
                  <a:cubicBezTo>
                    <a:pt x="142" y="24"/>
                    <a:pt x="141" y="24"/>
                    <a:pt x="140" y="25"/>
                  </a:cubicBezTo>
                  <a:cubicBezTo>
                    <a:pt x="131" y="35"/>
                    <a:pt x="131" y="35"/>
                    <a:pt x="131" y="35"/>
                  </a:cubicBezTo>
                  <a:cubicBezTo>
                    <a:pt x="128" y="38"/>
                    <a:pt x="121" y="39"/>
                    <a:pt x="117" y="37"/>
                  </a:cubicBezTo>
                  <a:cubicBezTo>
                    <a:pt x="111" y="34"/>
                    <a:pt x="111" y="34"/>
                    <a:pt x="111" y="34"/>
                  </a:cubicBezTo>
                  <a:cubicBezTo>
                    <a:pt x="107" y="33"/>
                    <a:pt x="103" y="28"/>
                    <a:pt x="103" y="23"/>
                  </a:cubicBezTo>
                  <a:cubicBezTo>
                    <a:pt x="103" y="10"/>
                    <a:pt x="103" y="10"/>
                    <a:pt x="103" y="10"/>
                  </a:cubicBezTo>
                  <a:cubicBezTo>
                    <a:pt x="103" y="9"/>
                    <a:pt x="103" y="8"/>
                    <a:pt x="102" y="8"/>
                  </a:cubicBezTo>
                  <a:cubicBezTo>
                    <a:pt x="81" y="8"/>
                    <a:pt x="81" y="8"/>
                    <a:pt x="81" y="8"/>
                  </a:cubicBezTo>
                  <a:cubicBezTo>
                    <a:pt x="80" y="8"/>
                    <a:pt x="79" y="9"/>
                    <a:pt x="79" y="10"/>
                  </a:cubicBezTo>
                  <a:cubicBezTo>
                    <a:pt x="79" y="23"/>
                    <a:pt x="79" y="23"/>
                    <a:pt x="79" y="23"/>
                  </a:cubicBezTo>
                  <a:cubicBezTo>
                    <a:pt x="79" y="28"/>
                    <a:pt x="76" y="33"/>
                    <a:pt x="71" y="35"/>
                  </a:cubicBezTo>
                  <a:cubicBezTo>
                    <a:pt x="65" y="37"/>
                    <a:pt x="65" y="37"/>
                    <a:pt x="65" y="37"/>
                  </a:cubicBezTo>
                  <a:cubicBezTo>
                    <a:pt x="64" y="38"/>
                    <a:pt x="62" y="38"/>
                    <a:pt x="61" y="38"/>
                  </a:cubicBezTo>
                  <a:cubicBezTo>
                    <a:pt x="57" y="38"/>
                    <a:pt x="54" y="37"/>
                    <a:pt x="52" y="35"/>
                  </a:cubicBezTo>
                  <a:cubicBezTo>
                    <a:pt x="42" y="25"/>
                    <a:pt x="42" y="25"/>
                    <a:pt x="42" y="25"/>
                  </a:cubicBezTo>
                  <a:cubicBezTo>
                    <a:pt x="42" y="24"/>
                    <a:pt x="41" y="24"/>
                    <a:pt x="40" y="25"/>
                  </a:cubicBezTo>
                  <a:cubicBezTo>
                    <a:pt x="25" y="40"/>
                    <a:pt x="25" y="40"/>
                    <a:pt x="25" y="40"/>
                  </a:cubicBezTo>
                  <a:cubicBezTo>
                    <a:pt x="25" y="40"/>
                    <a:pt x="25" y="41"/>
                    <a:pt x="25" y="41"/>
                  </a:cubicBezTo>
                  <a:cubicBezTo>
                    <a:pt x="25" y="41"/>
                    <a:pt x="25" y="42"/>
                    <a:pt x="25" y="42"/>
                  </a:cubicBezTo>
                  <a:cubicBezTo>
                    <a:pt x="35" y="52"/>
                    <a:pt x="35" y="52"/>
                    <a:pt x="35" y="52"/>
                  </a:cubicBezTo>
                  <a:cubicBezTo>
                    <a:pt x="38" y="55"/>
                    <a:pt x="39" y="61"/>
                    <a:pt x="37" y="65"/>
                  </a:cubicBezTo>
                  <a:cubicBezTo>
                    <a:pt x="35" y="71"/>
                    <a:pt x="35" y="71"/>
                    <a:pt x="35" y="71"/>
                  </a:cubicBezTo>
                  <a:cubicBezTo>
                    <a:pt x="33" y="76"/>
                    <a:pt x="28" y="79"/>
                    <a:pt x="24" y="79"/>
                  </a:cubicBezTo>
                  <a:cubicBezTo>
                    <a:pt x="10" y="79"/>
                    <a:pt x="10" y="79"/>
                    <a:pt x="10" y="79"/>
                  </a:cubicBezTo>
                  <a:cubicBezTo>
                    <a:pt x="9" y="79"/>
                    <a:pt x="8" y="80"/>
                    <a:pt x="8" y="81"/>
                  </a:cubicBezTo>
                  <a:cubicBezTo>
                    <a:pt x="8" y="101"/>
                    <a:pt x="8" y="101"/>
                    <a:pt x="8" y="101"/>
                  </a:cubicBezTo>
                  <a:cubicBezTo>
                    <a:pt x="8" y="102"/>
                    <a:pt x="9" y="103"/>
                    <a:pt x="10" y="103"/>
                  </a:cubicBezTo>
                  <a:cubicBezTo>
                    <a:pt x="24" y="103"/>
                    <a:pt x="24" y="103"/>
                    <a:pt x="24" y="103"/>
                  </a:cubicBezTo>
                  <a:cubicBezTo>
                    <a:pt x="28" y="103"/>
                    <a:pt x="33" y="107"/>
                    <a:pt x="35" y="111"/>
                  </a:cubicBezTo>
                  <a:cubicBezTo>
                    <a:pt x="37" y="117"/>
                    <a:pt x="37" y="117"/>
                    <a:pt x="37" y="117"/>
                  </a:cubicBezTo>
                  <a:cubicBezTo>
                    <a:pt x="39" y="121"/>
                    <a:pt x="38" y="127"/>
                    <a:pt x="35" y="131"/>
                  </a:cubicBezTo>
                  <a:cubicBezTo>
                    <a:pt x="25" y="140"/>
                    <a:pt x="25" y="140"/>
                    <a:pt x="25" y="140"/>
                  </a:cubicBezTo>
                  <a:cubicBezTo>
                    <a:pt x="25" y="140"/>
                    <a:pt x="25" y="141"/>
                    <a:pt x="25" y="141"/>
                  </a:cubicBezTo>
                  <a:cubicBezTo>
                    <a:pt x="25" y="141"/>
                    <a:pt x="25" y="142"/>
                    <a:pt x="25" y="142"/>
                  </a:cubicBezTo>
                  <a:cubicBezTo>
                    <a:pt x="40" y="157"/>
                    <a:pt x="40" y="157"/>
                    <a:pt x="40" y="157"/>
                  </a:cubicBezTo>
                  <a:cubicBezTo>
                    <a:pt x="41" y="158"/>
                    <a:pt x="42" y="158"/>
                    <a:pt x="42" y="157"/>
                  </a:cubicBezTo>
                  <a:cubicBezTo>
                    <a:pt x="52" y="148"/>
                    <a:pt x="52" y="148"/>
                    <a:pt x="52" y="148"/>
                  </a:cubicBezTo>
                  <a:cubicBezTo>
                    <a:pt x="54" y="145"/>
                    <a:pt x="57" y="144"/>
                    <a:pt x="61" y="144"/>
                  </a:cubicBezTo>
                  <a:close/>
                  <a:moveTo>
                    <a:pt x="91" y="123"/>
                  </a:moveTo>
                  <a:cubicBezTo>
                    <a:pt x="74" y="123"/>
                    <a:pt x="60" y="108"/>
                    <a:pt x="60" y="91"/>
                  </a:cubicBezTo>
                  <a:cubicBezTo>
                    <a:pt x="60" y="74"/>
                    <a:pt x="74" y="60"/>
                    <a:pt x="91" y="60"/>
                  </a:cubicBezTo>
                  <a:cubicBezTo>
                    <a:pt x="109" y="60"/>
                    <a:pt x="123" y="74"/>
                    <a:pt x="123" y="91"/>
                  </a:cubicBezTo>
                  <a:cubicBezTo>
                    <a:pt x="123" y="108"/>
                    <a:pt x="109" y="123"/>
                    <a:pt x="91" y="123"/>
                  </a:cubicBezTo>
                  <a:close/>
                  <a:moveTo>
                    <a:pt x="91" y="68"/>
                  </a:moveTo>
                  <a:cubicBezTo>
                    <a:pt x="79" y="68"/>
                    <a:pt x="68" y="78"/>
                    <a:pt x="68" y="91"/>
                  </a:cubicBezTo>
                  <a:cubicBezTo>
                    <a:pt x="68" y="104"/>
                    <a:pt x="79" y="114"/>
                    <a:pt x="91" y="114"/>
                  </a:cubicBezTo>
                  <a:cubicBezTo>
                    <a:pt x="104" y="114"/>
                    <a:pt x="115" y="104"/>
                    <a:pt x="115" y="91"/>
                  </a:cubicBezTo>
                  <a:cubicBezTo>
                    <a:pt x="115" y="78"/>
                    <a:pt x="104" y="68"/>
                    <a:pt x="91"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1" name="组合 26"/>
          <p:cNvGrpSpPr/>
          <p:nvPr/>
        </p:nvGrpSpPr>
        <p:grpSpPr bwMode="auto">
          <a:xfrm>
            <a:off x="9578975" y="1636713"/>
            <a:ext cx="1335088" cy="1346200"/>
            <a:chOff x="10767331" y="2082800"/>
            <a:chExt cx="1335088" cy="1346200"/>
          </a:xfrm>
        </p:grpSpPr>
        <p:sp>
          <p:nvSpPr>
            <p:cNvPr id="22" name="Oval 16"/>
            <p:cNvSpPr>
              <a:spLocks noChangeArrowheads="1"/>
            </p:cNvSpPr>
            <p:nvPr/>
          </p:nvSpPr>
          <p:spPr bwMode="auto">
            <a:xfrm>
              <a:off x="10767331" y="2082800"/>
              <a:ext cx="1335088" cy="13462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dirty="0"/>
            </a:p>
          </p:txBody>
        </p:sp>
        <p:sp>
          <p:nvSpPr>
            <p:cNvPr id="23" name="Freeform 17"/>
            <p:cNvSpPr>
              <a:spLocks noEditPoints="1"/>
            </p:cNvSpPr>
            <p:nvPr/>
          </p:nvSpPr>
          <p:spPr bwMode="auto">
            <a:xfrm>
              <a:off x="11081656" y="2416175"/>
              <a:ext cx="593725" cy="539750"/>
            </a:xfrm>
            <a:custGeom>
              <a:avLst/>
              <a:gdLst>
                <a:gd name="T0" fmla="*/ 2147483646 w 158"/>
                <a:gd name="T1" fmla="*/ 2147483646 h 143"/>
                <a:gd name="T2" fmla="*/ 2147483646 w 158"/>
                <a:gd name="T3" fmla="*/ 2147483646 h 143"/>
                <a:gd name="T4" fmla="*/ 2147483646 w 158"/>
                <a:gd name="T5" fmla="*/ 2147483646 h 143"/>
                <a:gd name="T6" fmla="*/ 2147483646 w 158"/>
                <a:gd name="T7" fmla="*/ 2147483646 h 143"/>
                <a:gd name="T8" fmla="*/ 2147483646 w 158"/>
                <a:gd name="T9" fmla="*/ 2147483646 h 143"/>
                <a:gd name="T10" fmla="*/ 0 w 158"/>
                <a:gd name="T11" fmla="*/ 2147483646 h 143"/>
                <a:gd name="T12" fmla="*/ 2147483646 w 158"/>
                <a:gd name="T13" fmla="*/ 0 h 143"/>
                <a:gd name="T14" fmla="*/ 2147483646 w 158"/>
                <a:gd name="T15" fmla="*/ 2147483646 h 143"/>
                <a:gd name="T16" fmla="*/ 2147483646 w 158"/>
                <a:gd name="T17" fmla="*/ 2147483646 h 143"/>
                <a:gd name="T18" fmla="*/ 2147483646 w 158"/>
                <a:gd name="T19" fmla="*/ 2147483646 h 143"/>
                <a:gd name="T20" fmla="*/ 2147483646 w 158"/>
                <a:gd name="T21" fmla="*/ 2147483646 h 143"/>
                <a:gd name="T22" fmla="*/ 2147483646 w 158"/>
                <a:gd name="T23" fmla="*/ 2147483646 h 143"/>
                <a:gd name="T24" fmla="*/ 2147483646 w 158"/>
                <a:gd name="T25" fmla="*/ 2147483646 h 143"/>
                <a:gd name="T26" fmla="*/ 2147483646 w 158"/>
                <a:gd name="T27" fmla="*/ 2147483646 h 143"/>
                <a:gd name="T28" fmla="*/ 2147483646 w 158"/>
                <a:gd name="T29" fmla="*/ 2147483646 h 143"/>
                <a:gd name="T30" fmla="*/ 2147483646 w 158"/>
                <a:gd name="T31" fmla="*/ 2147483646 h 143"/>
                <a:gd name="T32" fmla="*/ 2147483646 w 158"/>
                <a:gd name="T33" fmla="*/ 2147483646 h 143"/>
                <a:gd name="T34" fmla="*/ 2147483646 w 158"/>
                <a:gd name="T35" fmla="*/ 2147483646 h 143"/>
                <a:gd name="T36" fmla="*/ 2147483646 w 158"/>
                <a:gd name="T37" fmla="*/ 2147483646 h 143"/>
                <a:gd name="T38" fmla="*/ 2147483646 w 158"/>
                <a:gd name="T39" fmla="*/ 2147483646 h 143"/>
                <a:gd name="T40" fmla="*/ 2147483646 w 158"/>
                <a:gd name="T41" fmla="*/ 2147483646 h 143"/>
                <a:gd name="T42" fmla="*/ 2147483646 w 158"/>
                <a:gd name="T43" fmla="*/ 2147483646 h 143"/>
                <a:gd name="T44" fmla="*/ 2147483646 w 158"/>
                <a:gd name="T45" fmla="*/ 2147483646 h 1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8" h="143">
                  <a:moveTo>
                    <a:pt x="30" y="143"/>
                  </a:moveTo>
                  <a:cubicBezTo>
                    <a:pt x="28" y="143"/>
                    <a:pt x="26" y="143"/>
                    <a:pt x="24" y="143"/>
                  </a:cubicBezTo>
                  <a:cubicBezTo>
                    <a:pt x="23" y="143"/>
                    <a:pt x="21" y="142"/>
                    <a:pt x="21" y="140"/>
                  </a:cubicBezTo>
                  <a:cubicBezTo>
                    <a:pt x="20" y="138"/>
                    <a:pt x="21" y="136"/>
                    <a:pt x="23" y="135"/>
                  </a:cubicBezTo>
                  <a:cubicBezTo>
                    <a:pt x="31" y="132"/>
                    <a:pt x="37" y="126"/>
                    <a:pt x="41" y="119"/>
                  </a:cubicBezTo>
                  <a:cubicBezTo>
                    <a:pt x="16" y="108"/>
                    <a:pt x="0" y="87"/>
                    <a:pt x="0" y="64"/>
                  </a:cubicBezTo>
                  <a:cubicBezTo>
                    <a:pt x="0" y="29"/>
                    <a:pt x="36" y="0"/>
                    <a:pt x="79" y="0"/>
                  </a:cubicBezTo>
                  <a:cubicBezTo>
                    <a:pt x="123" y="0"/>
                    <a:pt x="158" y="29"/>
                    <a:pt x="158" y="64"/>
                  </a:cubicBezTo>
                  <a:cubicBezTo>
                    <a:pt x="158" y="98"/>
                    <a:pt x="123" y="127"/>
                    <a:pt x="79" y="127"/>
                  </a:cubicBezTo>
                  <a:cubicBezTo>
                    <a:pt x="78" y="127"/>
                    <a:pt x="76" y="127"/>
                    <a:pt x="75" y="127"/>
                  </a:cubicBezTo>
                  <a:cubicBezTo>
                    <a:pt x="64" y="137"/>
                    <a:pt x="48" y="143"/>
                    <a:pt x="30" y="143"/>
                  </a:cubicBezTo>
                  <a:close/>
                  <a:moveTo>
                    <a:pt x="79" y="8"/>
                  </a:moveTo>
                  <a:cubicBezTo>
                    <a:pt x="40" y="8"/>
                    <a:pt x="8" y="33"/>
                    <a:pt x="8" y="64"/>
                  </a:cubicBezTo>
                  <a:cubicBezTo>
                    <a:pt x="8" y="85"/>
                    <a:pt x="24" y="104"/>
                    <a:pt x="49" y="113"/>
                  </a:cubicBezTo>
                  <a:cubicBezTo>
                    <a:pt x="50" y="114"/>
                    <a:pt x="50" y="115"/>
                    <a:pt x="51" y="116"/>
                  </a:cubicBezTo>
                  <a:cubicBezTo>
                    <a:pt x="51" y="117"/>
                    <a:pt x="51" y="118"/>
                    <a:pt x="51" y="119"/>
                  </a:cubicBezTo>
                  <a:cubicBezTo>
                    <a:pt x="50" y="120"/>
                    <a:pt x="50" y="120"/>
                    <a:pt x="50" y="120"/>
                  </a:cubicBezTo>
                  <a:cubicBezTo>
                    <a:pt x="50" y="121"/>
                    <a:pt x="50" y="121"/>
                    <a:pt x="49" y="122"/>
                  </a:cubicBezTo>
                  <a:cubicBezTo>
                    <a:pt x="46" y="127"/>
                    <a:pt x="43" y="131"/>
                    <a:pt x="39" y="135"/>
                  </a:cubicBezTo>
                  <a:cubicBezTo>
                    <a:pt x="51" y="133"/>
                    <a:pt x="62" y="128"/>
                    <a:pt x="70" y="120"/>
                  </a:cubicBezTo>
                  <a:cubicBezTo>
                    <a:pt x="71" y="119"/>
                    <a:pt x="72" y="119"/>
                    <a:pt x="74" y="119"/>
                  </a:cubicBezTo>
                  <a:cubicBezTo>
                    <a:pt x="115" y="121"/>
                    <a:pt x="150" y="95"/>
                    <a:pt x="150" y="64"/>
                  </a:cubicBezTo>
                  <a:cubicBezTo>
                    <a:pt x="150" y="33"/>
                    <a:pt x="118" y="8"/>
                    <a:pt x="79"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8"/>
            <p:cNvSpPr/>
            <p:nvPr/>
          </p:nvSpPr>
          <p:spPr bwMode="auto">
            <a:xfrm>
              <a:off x="11351531" y="2619375"/>
              <a:ext cx="481013" cy="431800"/>
            </a:xfrm>
            <a:custGeom>
              <a:avLst/>
              <a:gdLst>
                <a:gd name="T0" fmla="*/ 2147483646 w 128"/>
                <a:gd name="T1" fmla="*/ 2147483646 h 114"/>
                <a:gd name="T2" fmla="*/ 2147483646 w 128"/>
                <a:gd name="T3" fmla="*/ 2147483646 h 114"/>
                <a:gd name="T4" fmla="*/ 2147483646 w 128"/>
                <a:gd name="T5" fmla="*/ 2147483646 h 114"/>
                <a:gd name="T6" fmla="*/ 2147483646 w 128"/>
                <a:gd name="T7" fmla="*/ 2147483646 h 114"/>
                <a:gd name="T8" fmla="*/ 2147483646 w 128"/>
                <a:gd name="T9" fmla="*/ 2147483646 h 114"/>
                <a:gd name="T10" fmla="*/ 2147483646 w 128"/>
                <a:gd name="T11" fmla="*/ 2147483646 h 114"/>
                <a:gd name="T12" fmla="*/ 2147483646 w 128"/>
                <a:gd name="T13" fmla="*/ 2147483646 h 114"/>
                <a:gd name="T14" fmla="*/ 2147483646 w 128"/>
                <a:gd name="T15" fmla="*/ 2147483646 h 114"/>
                <a:gd name="T16" fmla="*/ 2147483646 w 128"/>
                <a:gd name="T17" fmla="*/ 2147483646 h 114"/>
                <a:gd name="T18" fmla="*/ 2147483646 w 128"/>
                <a:gd name="T19" fmla="*/ 2147483646 h 114"/>
                <a:gd name="T20" fmla="*/ 2147483646 w 128"/>
                <a:gd name="T21" fmla="*/ 2147483646 h 114"/>
                <a:gd name="T22" fmla="*/ 2147483646 w 128"/>
                <a:gd name="T23" fmla="*/ 2147483646 h 114"/>
                <a:gd name="T24" fmla="*/ 2147483646 w 128"/>
                <a:gd name="T25" fmla="*/ 2147483646 h 114"/>
                <a:gd name="T26" fmla="*/ 2147483646 w 128"/>
                <a:gd name="T27" fmla="*/ 2147483646 h 114"/>
                <a:gd name="T28" fmla="*/ 2147483646 w 128"/>
                <a:gd name="T29" fmla="*/ 2147483646 h 114"/>
                <a:gd name="T30" fmla="*/ 2147483646 w 128"/>
                <a:gd name="T31" fmla="*/ 2147483646 h 114"/>
                <a:gd name="T32" fmla="*/ 2147483646 w 128"/>
                <a:gd name="T33" fmla="*/ 2147483646 h 114"/>
                <a:gd name="T34" fmla="*/ 2147483646 w 128"/>
                <a:gd name="T35" fmla="*/ 2147483646 h 114"/>
                <a:gd name="T36" fmla="*/ 2147483646 w 128"/>
                <a:gd name="T37" fmla="*/ 2147483646 h 114"/>
                <a:gd name="T38" fmla="*/ 2147483646 w 128"/>
                <a:gd name="T39" fmla="*/ 2147483646 h 114"/>
                <a:gd name="T40" fmla="*/ 2147483646 w 128"/>
                <a:gd name="T41" fmla="*/ 2147483646 h 114"/>
                <a:gd name="T42" fmla="*/ 2147483646 w 128"/>
                <a:gd name="T43" fmla="*/ 2147483646 h 114"/>
                <a:gd name="T44" fmla="*/ 2147483646 w 128"/>
                <a:gd name="T45" fmla="*/ 2147483646 h 114"/>
                <a:gd name="T46" fmla="*/ 2147483646 w 128"/>
                <a:gd name="T47" fmla="*/ 2147483646 h 114"/>
                <a:gd name="T48" fmla="*/ 2147483646 w 128"/>
                <a:gd name="T49" fmla="*/ 2147483646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114">
                  <a:moveTo>
                    <a:pt x="101" y="114"/>
                  </a:moveTo>
                  <a:cubicBezTo>
                    <a:pt x="90" y="114"/>
                    <a:pt x="81" y="111"/>
                    <a:pt x="73" y="105"/>
                  </a:cubicBezTo>
                  <a:cubicBezTo>
                    <a:pt x="72" y="105"/>
                    <a:pt x="71" y="106"/>
                    <a:pt x="70" y="106"/>
                  </a:cubicBezTo>
                  <a:cubicBezTo>
                    <a:pt x="40" y="111"/>
                    <a:pt x="11" y="98"/>
                    <a:pt x="1" y="74"/>
                  </a:cubicBezTo>
                  <a:cubicBezTo>
                    <a:pt x="0" y="72"/>
                    <a:pt x="1" y="70"/>
                    <a:pt x="3" y="69"/>
                  </a:cubicBezTo>
                  <a:cubicBezTo>
                    <a:pt x="5" y="68"/>
                    <a:pt x="8" y="69"/>
                    <a:pt x="9" y="71"/>
                  </a:cubicBezTo>
                  <a:cubicBezTo>
                    <a:pt x="17" y="91"/>
                    <a:pt x="42" y="103"/>
                    <a:pt x="69" y="98"/>
                  </a:cubicBezTo>
                  <a:cubicBezTo>
                    <a:pt x="70" y="98"/>
                    <a:pt x="71" y="97"/>
                    <a:pt x="73" y="97"/>
                  </a:cubicBezTo>
                  <a:cubicBezTo>
                    <a:pt x="74" y="97"/>
                    <a:pt x="75" y="97"/>
                    <a:pt x="76" y="98"/>
                  </a:cubicBezTo>
                  <a:cubicBezTo>
                    <a:pt x="83" y="103"/>
                    <a:pt x="92" y="106"/>
                    <a:pt x="101" y="106"/>
                  </a:cubicBezTo>
                  <a:cubicBezTo>
                    <a:pt x="98" y="103"/>
                    <a:pt x="95" y="101"/>
                    <a:pt x="92" y="97"/>
                  </a:cubicBezTo>
                  <a:cubicBezTo>
                    <a:pt x="92" y="97"/>
                    <a:pt x="91" y="96"/>
                    <a:pt x="91" y="95"/>
                  </a:cubicBezTo>
                  <a:cubicBezTo>
                    <a:pt x="91" y="95"/>
                    <a:pt x="91" y="95"/>
                    <a:pt x="91" y="95"/>
                  </a:cubicBezTo>
                  <a:cubicBezTo>
                    <a:pt x="90" y="94"/>
                    <a:pt x="90" y="93"/>
                    <a:pt x="90" y="92"/>
                  </a:cubicBezTo>
                  <a:cubicBezTo>
                    <a:pt x="90" y="91"/>
                    <a:pt x="91" y="90"/>
                    <a:pt x="92" y="89"/>
                  </a:cubicBezTo>
                  <a:cubicBezTo>
                    <a:pt x="110" y="78"/>
                    <a:pt x="120" y="59"/>
                    <a:pt x="117" y="41"/>
                  </a:cubicBezTo>
                  <a:cubicBezTo>
                    <a:pt x="115" y="27"/>
                    <a:pt x="104" y="15"/>
                    <a:pt x="89" y="9"/>
                  </a:cubicBezTo>
                  <a:cubicBezTo>
                    <a:pt x="87" y="8"/>
                    <a:pt x="86" y="5"/>
                    <a:pt x="87" y="3"/>
                  </a:cubicBezTo>
                  <a:cubicBezTo>
                    <a:pt x="88" y="1"/>
                    <a:pt x="90" y="0"/>
                    <a:pt x="92" y="1"/>
                  </a:cubicBezTo>
                  <a:cubicBezTo>
                    <a:pt x="110" y="8"/>
                    <a:pt x="122" y="23"/>
                    <a:pt x="125" y="40"/>
                  </a:cubicBezTo>
                  <a:cubicBezTo>
                    <a:pt x="128" y="60"/>
                    <a:pt x="118" y="80"/>
                    <a:pt x="100" y="93"/>
                  </a:cubicBezTo>
                  <a:cubicBezTo>
                    <a:pt x="104" y="98"/>
                    <a:pt x="109" y="102"/>
                    <a:pt x="116" y="104"/>
                  </a:cubicBezTo>
                  <a:cubicBezTo>
                    <a:pt x="118" y="105"/>
                    <a:pt x="119" y="106"/>
                    <a:pt x="119" y="108"/>
                  </a:cubicBezTo>
                  <a:cubicBezTo>
                    <a:pt x="119" y="110"/>
                    <a:pt x="117" y="111"/>
                    <a:pt x="116" y="112"/>
                  </a:cubicBezTo>
                  <a:cubicBezTo>
                    <a:pt x="111" y="113"/>
                    <a:pt x="106" y="114"/>
                    <a:pt x="101" y="1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9"/>
            <p:cNvSpPr>
              <a:spLocks noEditPoints="1"/>
            </p:cNvSpPr>
            <p:nvPr/>
          </p:nvSpPr>
          <p:spPr bwMode="auto">
            <a:xfrm>
              <a:off x="11221356" y="2619375"/>
              <a:ext cx="77788" cy="79375"/>
            </a:xfrm>
            <a:custGeom>
              <a:avLst/>
              <a:gdLst>
                <a:gd name="T0" fmla="*/ 2147483646 w 21"/>
                <a:gd name="T1" fmla="*/ 2147483646 h 21"/>
                <a:gd name="T2" fmla="*/ 2147483646 w 21"/>
                <a:gd name="T3" fmla="*/ 2147483646 h 21"/>
                <a:gd name="T4" fmla="*/ 2147483646 w 21"/>
                <a:gd name="T5" fmla="*/ 2147483646 h 21"/>
                <a:gd name="T6" fmla="*/ 2147483646 w 21"/>
                <a:gd name="T7" fmla="*/ 2147483646 h 21"/>
                <a:gd name="T8" fmla="*/ 2147483646 w 21"/>
                <a:gd name="T9" fmla="*/ 2147483646 h 21"/>
                <a:gd name="T10" fmla="*/ 2147483646 w 21"/>
                <a:gd name="T11" fmla="*/ 0 h 21"/>
                <a:gd name="T12" fmla="*/ 0 w 21"/>
                <a:gd name="T13" fmla="*/ 2147483646 h 21"/>
                <a:gd name="T14" fmla="*/ 2147483646 w 21"/>
                <a:gd name="T15" fmla="*/ 2147483646 h 21"/>
                <a:gd name="T16" fmla="*/ 2147483646 w 21"/>
                <a:gd name="T17" fmla="*/ 2147483646 h 21"/>
                <a:gd name="T18" fmla="*/ 2147483646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1">
                  <a:moveTo>
                    <a:pt x="10" y="8"/>
                  </a:moveTo>
                  <a:cubicBezTo>
                    <a:pt x="11" y="8"/>
                    <a:pt x="13" y="9"/>
                    <a:pt x="13" y="11"/>
                  </a:cubicBezTo>
                  <a:cubicBezTo>
                    <a:pt x="13" y="12"/>
                    <a:pt x="11" y="13"/>
                    <a:pt x="10" y="13"/>
                  </a:cubicBezTo>
                  <a:cubicBezTo>
                    <a:pt x="9" y="13"/>
                    <a:pt x="8" y="12"/>
                    <a:pt x="8" y="11"/>
                  </a:cubicBezTo>
                  <a:cubicBezTo>
                    <a:pt x="8" y="9"/>
                    <a:pt x="9" y="8"/>
                    <a:pt x="10" y="8"/>
                  </a:cubicBezTo>
                  <a:moveTo>
                    <a:pt x="10" y="0"/>
                  </a:moveTo>
                  <a:cubicBezTo>
                    <a:pt x="4" y="0"/>
                    <a:pt x="0" y="5"/>
                    <a:pt x="0" y="11"/>
                  </a:cubicBezTo>
                  <a:cubicBezTo>
                    <a:pt x="0" y="16"/>
                    <a:pt x="4" y="21"/>
                    <a:pt x="10" y="21"/>
                  </a:cubicBezTo>
                  <a:cubicBezTo>
                    <a:pt x="16" y="21"/>
                    <a:pt x="21" y="16"/>
                    <a:pt x="21" y="11"/>
                  </a:cubicBezTo>
                  <a:cubicBezTo>
                    <a:pt x="21" y="5"/>
                    <a:pt x="16" y="0"/>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20"/>
            <p:cNvSpPr>
              <a:spLocks noEditPoints="1"/>
            </p:cNvSpPr>
            <p:nvPr/>
          </p:nvSpPr>
          <p:spPr bwMode="auto">
            <a:xfrm>
              <a:off x="11340419" y="2619375"/>
              <a:ext cx="79375" cy="79375"/>
            </a:xfrm>
            <a:custGeom>
              <a:avLst/>
              <a:gdLst>
                <a:gd name="T0" fmla="*/ 2147483646 w 21"/>
                <a:gd name="T1" fmla="*/ 2147483646 h 21"/>
                <a:gd name="T2" fmla="*/ 2147483646 w 21"/>
                <a:gd name="T3" fmla="*/ 2147483646 h 21"/>
                <a:gd name="T4" fmla="*/ 2147483646 w 21"/>
                <a:gd name="T5" fmla="*/ 2147483646 h 21"/>
                <a:gd name="T6" fmla="*/ 2147483646 w 21"/>
                <a:gd name="T7" fmla="*/ 2147483646 h 21"/>
                <a:gd name="T8" fmla="*/ 2147483646 w 21"/>
                <a:gd name="T9" fmla="*/ 2147483646 h 21"/>
                <a:gd name="T10" fmla="*/ 2147483646 w 21"/>
                <a:gd name="T11" fmla="*/ 0 h 21"/>
                <a:gd name="T12" fmla="*/ 0 w 21"/>
                <a:gd name="T13" fmla="*/ 2147483646 h 21"/>
                <a:gd name="T14" fmla="*/ 2147483646 w 21"/>
                <a:gd name="T15" fmla="*/ 2147483646 h 21"/>
                <a:gd name="T16" fmla="*/ 2147483646 w 21"/>
                <a:gd name="T17" fmla="*/ 2147483646 h 21"/>
                <a:gd name="T18" fmla="*/ 2147483646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1">
                  <a:moveTo>
                    <a:pt x="10" y="8"/>
                  </a:moveTo>
                  <a:cubicBezTo>
                    <a:pt x="12" y="8"/>
                    <a:pt x="13" y="9"/>
                    <a:pt x="13" y="11"/>
                  </a:cubicBezTo>
                  <a:cubicBezTo>
                    <a:pt x="13" y="12"/>
                    <a:pt x="12" y="13"/>
                    <a:pt x="10" y="13"/>
                  </a:cubicBezTo>
                  <a:cubicBezTo>
                    <a:pt x="9" y="13"/>
                    <a:pt x="8" y="12"/>
                    <a:pt x="8" y="11"/>
                  </a:cubicBezTo>
                  <a:cubicBezTo>
                    <a:pt x="8" y="9"/>
                    <a:pt x="9" y="8"/>
                    <a:pt x="10" y="8"/>
                  </a:cubicBezTo>
                  <a:moveTo>
                    <a:pt x="10" y="0"/>
                  </a:moveTo>
                  <a:cubicBezTo>
                    <a:pt x="5" y="0"/>
                    <a:pt x="0" y="5"/>
                    <a:pt x="0" y="11"/>
                  </a:cubicBezTo>
                  <a:cubicBezTo>
                    <a:pt x="0" y="16"/>
                    <a:pt x="5" y="21"/>
                    <a:pt x="10" y="21"/>
                  </a:cubicBezTo>
                  <a:cubicBezTo>
                    <a:pt x="16" y="21"/>
                    <a:pt x="21" y="16"/>
                    <a:pt x="21" y="11"/>
                  </a:cubicBezTo>
                  <a:cubicBezTo>
                    <a:pt x="21" y="5"/>
                    <a:pt x="16" y="0"/>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21"/>
            <p:cNvSpPr>
              <a:spLocks noEditPoints="1"/>
            </p:cNvSpPr>
            <p:nvPr/>
          </p:nvSpPr>
          <p:spPr bwMode="auto">
            <a:xfrm>
              <a:off x="11461069" y="2619375"/>
              <a:ext cx="79375" cy="79375"/>
            </a:xfrm>
            <a:custGeom>
              <a:avLst/>
              <a:gdLst>
                <a:gd name="T0" fmla="*/ 2147483646 w 21"/>
                <a:gd name="T1" fmla="*/ 2147483646 h 21"/>
                <a:gd name="T2" fmla="*/ 2147483646 w 21"/>
                <a:gd name="T3" fmla="*/ 2147483646 h 21"/>
                <a:gd name="T4" fmla="*/ 2147483646 w 21"/>
                <a:gd name="T5" fmla="*/ 2147483646 h 21"/>
                <a:gd name="T6" fmla="*/ 2147483646 w 21"/>
                <a:gd name="T7" fmla="*/ 2147483646 h 21"/>
                <a:gd name="T8" fmla="*/ 2147483646 w 21"/>
                <a:gd name="T9" fmla="*/ 2147483646 h 21"/>
                <a:gd name="T10" fmla="*/ 2147483646 w 21"/>
                <a:gd name="T11" fmla="*/ 0 h 21"/>
                <a:gd name="T12" fmla="*/ 0 w 21"/>
                <a:gd name="T13" fmla="*/ 2147483646 h 21"/>
                <a:gd name="T14" fmla="*/ 2147483646 w 21"/>
                <a:gd name="T15" fmla="*/ 2147483646 h 21"/>
                <a:gd name="T16" fmla="*/ 2147483646 w 21"/>
                <a:gd name="T17" fmla="*/ 2147483646 h 21"/>
                <a:gd name="T18" fmla="*/ 2147483646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1">
                  <a:moveTo>
                    <a:pt x="11" y="8"/>
                  </a:moveTo>
                  <a:cubicBezTo>
                    <a:pt x="12" y="8"/>
                    <a:pt x="13" y="9"/>
                    <a:pt x="13" y="11"/>
                  </a:cubicBezTo>
                  <a:cubicBezTo>
                    <a:pt x="13" y="12"/>
                    <a:pt x="12" y="13"/>
                    <a:pt x="11" y="13"/>
                  </a:cubicBezTo>
                  <a:cubicBezTo>
                    <a:pt x="9" y="13"/>
                    <a:pt x="8" y="12"/>
                    <a:pt x="8" y="11"/>
                  </a:cubicBezTo>
                  <a:cubicBezTo>
                    <a:pt x="8" y="9"/>
                    <a:pt x="9" y="8"/>
                    <a:pt x="11" y="8"/>
                  </a:cubicBezTo>
                  <a:moveTo>
                    <a:pt x="11" y="0"/>
                  </a:moveTo>
                  <a:cubicBezTo>
                    <a:pt x="5" y="0"/>
                    <a:pt x="0" y="5"/>
                    <a:pt x="0" y="11"/>
                  </a:cubicBezTo>
                  <a:cubicBezTo>
                    <a:pt x="0" y="16"/>
                    <a:pt x="5" y="21"/>
                    <a:pt x="11" y="21"/>
                  </a:cubicBezTo>
                  <a:cubicBezTo>
                    <a:pt x="17" y="21"/>
                    <a:pt x="21" y="16"/>
                    <a:pt x="21" y="11"/>
                  </a:cubicBezTo>
                  <a:cubicBezTo>
                    <a:pt x="21" y="5"/>
                    <a:pt x="17" y="0"/>
                    <a:pt x="1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8" name="文本框 30"/>
          <p:cNvSpPr txBox="1">
            <a:spLocks noChangeArrowheads="1"/>
          </p:cNvSpPr>
          <p:nvPr/>
        </p:nvSpPr>
        <p:spPr bwMode="auto">
          <a:xfrm>
            <a:off x="1098550" y="3146425"/>
            <a:ext cx="16208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29" name="矩形 31"/>
          <p:cNvSpPr>
            <a:spLocks noChangeArrowheads="1"/>
          </p:cNvSpPr>
          <p:nvPr/>
        </p:nvSpPr>
        <p:spPr bwMode="auto">
          <a:xfrm>
            <a:off x="720725" y="4013200"/>
            <a:ext cx="23764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0" name="文本框 32"/>
          <p:cNvSpPr txBox="1">
            <a:spLocks noChangeArrowheads="1"/>
          </p:cNvSpPr>
          <p:nvPr/>
        </p:nvSpPr>
        <p:spPr bwMode="auto">
          <a:xfrm>
            <a:off x="3884613" y="3146425"/>
            <a:ext cx="1620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31" name="矩形 33"/>
          <p:cNvSpPr>
            <a:spLocks noChangeArrowheads="1"/>
          </p:cNvSpPr>
          <p:nvPr/>
        </p:nvSpPr>
        <p:spPr bwMode="auto">
          <a:xfrm>
            <a:off x="3508375" y="4013200"/>
            <a:ext cx="2374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2" name="文本框 34"/>
          <p:cNvSpPr txBox="1">
            <a:spLocks noChangeArrowheads="1"/>
          </p:cNvSpPr>
          <p:nvPr/>
        </p:nvSpPr>
        <p:spPr bwMode="auto">
          <a:xfrm>
            <a:off x="6686550" y="3146425"/>
            <a:ext cx="16208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33" name="矩形 35"/>
          <p:cNvSpPr>
            <a:spLocks noChangeArrowheads="1"/>
          </p:cNvSpPr>
          <p:nvPr/>
        </p:nvSpPr>
        <p:spPr bwMode="auto">
          <a:xfrm>
            <a:off x="6308725" y="4013200"/>
            <a:ext cx="23764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4" name="文本框 36"/>
          <p:cNvSpPr txBox="1">
            <a:spLocks noChangeArrowheads="1"/>
          </p:cNvSpPr>
          <p:nvPr/>
        </p:nvSpPr>
        <p:spPr bwMode="auto">
          <a:xfrm>
            <a:off x="9444038" y="3146425"/>
            <a:ext cx="1620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35" name="矩形 37"/>
          <p:cNvSpPr>
            <a:spLocks noChangeArrowheads="1"/>
          </p:cNvSpPr>
          <p:nvPr/>
        </p:nvSpPr>
        <p:spPr bwMode="auto">
          <a:xfrm>
            <a:off x="9066213" y="4013200"/>
            <a:ext cx="23764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圆角矩形 6"/>
          <p:cNvSpPr/>
          <p:nvPr/>
        </p:nvSpPr>
        <p:spPr>
          <a:xfrm>
            <a:off x="6789738" y="3743960"/>
            <a:ext cx="3894137" cy="21590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8" name="圆角矩形 7"/>
          <p:cNvSpPr/>
          <p:nvPr/>
        </p:nvSpPr>
        <p:spPr>
          <a:xfrm>
            <a:off x="6789738" y="3215323"/>
            <a:ext cx="3894137" cy="21590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9" name="圆角矩形 8"/>
          <p:cNvSpPr/>
          <p:nvPr/>
        </p:nvSpPr>
        <p:spPr>
          <a:xfrm>
            <a:off x="6789738" y="2666048"/>
            <a:ext cx="3894137" cy="217487"/>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10" name="圆角矩形 9"/>
          <p:cNvSpPr/>
          <p:nvPr/>
        </p:nvSpPr>
        <p:spPr>
          <a:xfrm>
            <a:off x="6789738" y="2134235"/>
            <a:ext cx="3894137" cy="21590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11" name="文本框 8"/>
          <p:cNvSpPr txBox="1">
            <a:spLocks noChangeArrowheads="1"/>
          </p:cNvSpPr>
          <p:nvPr/>
        </p:nvSpPr>
        <p:spPr bwMode="auto">
          <a:xfrm>
            <a:off x="5734050" y="2016760"/>
            <a:ext cx="91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标题</a:t>
            </a:r>
          </a:p>
        </p:txBody>
      </p:sp>
      <p:sp>
        <p:nvSpPr>
          <p:cNvPr id="12" name="文本框 9"/>
          <p:cNvSpPr txBox="1">
            <a:spLocks noChangeArrowheads="1"/>
          </p:cNvSpPr>
          <p:nvPr/>
        </p:nvSpPr>
        <p:spPr bwMode="auto">
          <a:xfrm>
            <a:off x="11101388" y="2043748"/>
            <a:ext cx="71913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400">
                <a:ea typeface="微软雅黑" panose="020B0503020204020204" pitchFamily="34" charset="-122"/>
              </a:rPr>
              <a:t>40</a:t>
            </a:r>
            <a:r>
              <a:rPr lang="en-US" altLang="zh-CN" sz="1600">
                <a:ea typeface="微软雅黑" panose="020B0503020204020204" pitchFamily="34" charset="-122"/>
              </a:rPr>
              <a:t>%</a:t>
            </a:r>
            <a:endParaRPr lang="zh-CN" altLang="en-US" sz="1600">
              <a:ea typeface="微软雅黑" panose="020B0503020204020204" pitchFamily="34" charset="-122"/>
            </a:endParaRPr>
          </a:p>
        </p:txBody>
      </p:sp>
      <p:sp>
        <p:nvSpPr>
          <p:cNvPr id="13" name="圆角矩形 12"/>
          <p:cNvSpPr/>
          <p:nvPr/>
        </p:nvSpPr>
        <p:spPr>
          <a:xfrm>
            <a:off x="6789738" y="2666048"/>
            <a:ext cx="1912937" cy="217487"/>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14" name="文本框 23"/>
          <p:cNvSpPr txBox="1">
            <a:spLocks noChangeArrowheads="1"/>
          </p:cNvSpPr>
          <p:nvPr/>
        </p:nvSpPr>
        <p:spPr bwMode="auto">
          <a:xfrm>
            <a:off x="5734050" y="2553335"/>
            <a:ext cx="91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标题</a:t>
            </a:r>
          </a:p>
        </p:txBody>
      </p:sp>
      <p:sp>
        <p:nvSpPr>
          <p:cNvPr id="15" name="文本框 24"/>
          <p:cNvSpPr txBox="1">
            <a:spLocks noChangeArrowheads="1"/>
          </p:cNvSpPr>
          <p:nvPr/>
        </p:nvSpPr>
        <p:spPr bwMode="auto">
          <a:xfrm>
            <a:off x="11101388" y="2580323"/>
            <a:ext cx="719137"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400">
                <a:ea typeface="微软雅黑" panose="020B0503020204020204" pitchFamily="34" charset="-122"/>
              </a:rPr>
              <a:t>50</a:t>
            </a:r>
            <a:r>
              <a:rPr lang="en-US" altLang="zh-CN" sz="1600">
                <a:ea typeface="微软雅黑" panose="020B0503020204020204" pitchFamily="34" charset="-122"/>
              </a:rPr>
              <a:t>%</a:t>
            </a:r>
            <a:endParaRPr lang="zh-CN" altLang="en-US" sz="1600">
              <a:ea typeface="微软雅黑" panose="020B0503020204020204" pitchFamily="34" charset="-122"/>
            </a:endParaRPr>
          </a:p>
        </p:txBody>
      </p:sp>
      <p:sp>
        <p:nvSpPr>
          <p:cNvPr id="16" name="圆角矩形 15"/>
          <p:cNvSpPr/>
          <p:nvPr/>
        </p:nvSpPr>
        <p:spPr>
          <a:xfrm>
            <a:off x="6789738" y="3215323"/>
            <a:ext cx="3346450" cy="2159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17" name="文本框 27"/>
          <p:cNvSpPr txBox="1">
            <a:spLocks noChangeArrowheads="1"/>
          </p:cNvSpPr>
          <p:nvPr/>
        </p:nvSpPr>
        <p:spPr bwMode="auto">
          <a:xfrm>
            <a:off x="5734050" y="3089910"/>
            <a:ext cx="91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标题</a:t>
            </a:r>
          </a:p>
        </p:txBody>
      </p:sp>
      <p:sp>
        <p:nvSpPr>
          <p:cNvPr id="18" name="文本框 28"/>
          <p:cNvSpPr txBox="1">
            <a:spLocks noChangeArrowheads="1"/>
          </p:cNvSpPr>
          <p:nvPr/>
        </p:nvSpPr>
        <p:spPr bwMode="auto">
          <a:xfrm>
            <a:off x="11101388" y="3118485"/>
            <a:ext cx="71913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400">
                <a:ea typeface="微软雅黑" panose="020B0503020204020204" pitchFamily="34" charset="-122"/>
              </a:rPr>
              <a:t>80</a:t>
            </a:r>
            <a:r>
              <a:rPr lang="en-US" altLang="zh-CN" sz="1600">
                <a:ea typeface="微软雅黑" panose="020B0503020204020204" pitchFamily="34" charset="-122"/>
              </a:rPr>
              <a:t>%</a:t>
            </a:r>
            <a:endParaRPr lang="zh-CN" altLang="en-US" sz="1600">
              <a:ea typeface="微软雅黑" panose="020B0503020204020204" pitchFamily="34" charset="-122"/>
            </a:endParaRPr>
          </a:p>
        </p:txBody>
      </p:sp>
      <p:sp>
        <p:nvSpPr>
          <p:cNvPr id="19" name="圆角矩形 18"/>
          <p:cNvSpPr/>
          <p:nvPr/>
        </p:nvSpPr>
        <p:spPr>
          <a:xfrm>
            <a:off x="6789738" y="3743960"/>
            <a:ext cx="955675" cy="2159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
        <p:nvSpPr>
          <p:cNvPr id="20" name="文本框 31"/>
          <p:cNvSpPr txBox="1">
            <a:spLocks noChangeArrowheads="1"/>
          </p:cNvSpPr>
          <p:nvPr/>
        </p:nvSpPr>
        <p:spPr bwMode="auto">
          <a:xfrm>
            <a:off x="5734050" y="3626485"/>
            <a:ext cx="91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标题</a:t>
            </a:r>
          </a:p>
        </p:txBody>
      </p:sp>
      <p:sp>
        <p:nvSpPr>
          <p:cNvPr id="21" name="文本框 32"/>
          <p:cNvSpPr txBox="1">
            <a:spLocks noChangeArrowheads="1"/>
          </p:cNvSpPr>
          <p:nvPr/>
        </p:nvSpPr>
        <p:spPr bwMode="auto">
          <a:xfrm>
            <a:off x="11101388" y="3655060"/>
            <a:ext cx="71913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400">
                <a:ea typeface="微软雅黑" panose="020B0503020204020204" pitchFamily="34" charset="-122"/>
              </a:rPr>
              <a:t>20</a:t>
            </a:r>
            <a:r>
              <a:rPr lang="en-US" altLang="zh-CN" sz="1600">
                <a:ea typeface="微软雅黑" panose="020B0503020204020204" pitchFamily="34" charset="-122"/>
              </a:rPr>
              <a:t>%</a:t>
            </a:r>
            <a:endParaRPr lang="zh-CN" altLang="en-US" sz="1600">
              <a:ea typeface="微软雅黑" panose="020B0503020204020204" pitchFamily="34" charset="-122"/>
            </a:endParaRPr>
          </a:p>
        </p:txBody>
      </p:sp>
      <p:sp>
        <p:nvSpPr>
          <p:cNvPr id="22" name="矩形 21"/>
          <p:cNvSpPr>
            <a:spLocks noChangeArrowheads="1"/>
          </p:cNvSpPr>
          <p:nvPr/>
        </p:nvSpPr>
        <p:spPr bwMode="auto">
          <a:xfrm>
            <a:off x="5829300" y="4429760"/>
            <a:ext cx="599122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ts val="600"/>
              </a:spcBef>
              <a:spcAft>
                <a:spcPts val="600"/>
              </a:spcAft>
              <a:buClr>
                <a:srgbClr val="00B050"/>
              </a:buClr>
              <a:buSzPct val="80000"/>
              <a:buFontTx/>
              <a:buNone/>
            </a:pPr>
            <a:r>
              <a:rPr lang="zh-CN" altLang="en-US" sz="1600" dirty="0" smtClean="0">
                <a:solidFill>
                  <a:srgbClr val="4E4E4E"/>
                </a:solidFill>
                <a:latin typeface="宋体" panose="02010600030101010101" pitchFamily="2" charset="-122"/>
              </a:rPr>
              <a:t>请在此处输入您的内容请在此处输入您的内容请在此处输入您的内容</a:t>
            </a:r>
            <a:r>
              <a:rPr lang="en-US" altLang="zh-CN" sz="1600" dirty="0" smtClean="0">
                <a:solidFill>
                  <a:srgbClr val="4E4E4E"/>
                </a:solidFill>
                <a:latin typeface="宋体" panose="02010600030101010101" pitchFamily="2" charset="-122"/>
              </a:rPr>
              <a:t> </a:t>
            </a:r>
            <a:r>
              <a:rPr lang="zh-CN" altLang="en-US" sz="1600" dirty="0" smtClean="0">
                <a:solidFill>
                  <a:srgbClr val="4E4E4E"/>
                </a:solidFill>
                <a:latin typeface="宋体" panose="02010600030101010101" pitchFamily="2" charset="-122"/>
              </a:rPr>
              <a:t>请在此处输入您的内容请在此处输入您的内容请在此处输入您的内容</a:t>
            </a:r>
            <a:endParaRPr lang="zh-CN" altLang="en-US" sz="1600" dirty="0">
              <a:solidFill>
                <a:srgbClr val="4E4E4E"/>
              </a:solidFill>
              <a:latin typeface="宋体" panose="02010600030101010101" pitchFamily="2" charset="-122"/>
            </a:endParaRPr>
          </a:p>
        </p:txBody>
      </p:sp>
      <p:sp>
        <p:nvSpPr>
          <p:cNvPr id="23" name="圆角矩形 22"/>
          <p:cNvSpPr/>
          <p:nvPr/>
        </p:nvSpPr>
        <p:spPr>
          <a:xfrm>
            <a:off x="6789738" y="2134235"/>
            <a:ext cx="1433512" cy="215900"/>
          </a:xfrm>
          <a:prstGeom prst="roundRect">
            <a:avLst>
              <a:gd name="adj"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pic>
        <p:nvPicPr>
          <p:cNvPr id="24" name="图片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5175" y="1727835"/>
            <a:ext cx="4213225"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组合 37"/>
          <p:cNvGrpSpPr/>
          <p:nvPr/>
        </p:nvGrpSpPr>
        <p:grpSpPr bwMode="auto">
          <a:xfrm>
            <a:off x="4175125" y="4261485"/>
            <a:ext cx="265113" cy="417513"/>
            <a:chOff x="3935413" y="4148138"/>
            <a:chExt cx="265112" cy="417512"/>
          </a:xfrm>
        </p:grpSpPr>
        <p:sp>
          <p:nvSpPr>
            <p:cNvPr id="26" name="Freeform 7"/>
            <p:cNvSpPr/>
            <p:nvPr/>
          </p:nvSpPr>
          <p:spPr bwMode="auto">
            <a:xfrm>
              <a:off x="3994150" y="4148138"/>
              <a:ext cx="206375" cy="403225"/>
            </a:xfrm>
            <a:custGeom>
              <a:avLst/>
              <a:gdLst>
                <a:gd name="T0" fmla="*/ 2147483646 w 363"/>
                <a:gd name="T1" fmla="*/ 0 h 708"/>
                <a:gd name="T2" fmla="*/ 0 w 363"/>
                <a:gd name="T3" fmla="*/ 2147483646 h 708"/>
                <a:gd name="T4" fmla="*/ 0 60000 65536"/>
                <a:gd name="T5" fmla="*/ 0 60000 65536"/>
              </a:gdLst>
              <a:ahLst/>
              <a:cxnLst>
                <a:cxn ang="T4">
                  <a:pos x="T0" y="T1"/>
                </a:cxn>
                <a:cxn ang="T5">
                  <a:pos x="T2" y="T3"/>
                </a:cxn>
              </a:cxnLst>
              <a:rect l="0" t="0" r="r" b="b"/>
              <a:pathLst>
                <a:path w="363" h="708">
                  <a:moveTo>
                    <a:pt x="363" y="0"/>
                  </a:moveTo>
                  <a:cubicBezTo>
                    <a:pt x="273" y="253"/>
                    <a:pt x="150" y="491"/>
                    <a:pt x="0" y="708"/>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7" name="Freeform 10"/>
            <p:cNvSpPr/>
            <p:nvPr/>
          </p:nvSpPr>
          <p:spPr bwMode="auto">
            <a:xfrm>
              <a:off x="3935413" y="4367213"/>
              <a:ext cx="246062" cy="198437"/>
            </a:xfrm>
            <a:custGeom>
              <a:avLst/>
              <a:gdLst>
                <a:gd name="T0" fmla="*/ 2147483646 w 155"/>
                <a:gd name="T1" fmla="*/ 2147483646 h 125"/>
                <a:gd name="T2" fmla="*/ 2147483646 w 155"/>
                <a:gd name="T3" fmla="*/ 2147483646 h 125"/>
                <a:gd name="T4" fmla="*/ 0 w 155"/>
                <a:gd name="T5" fmla="*/ 0 h 125"/>
                <a:gd name="T6" fmla="*/ 0 60000 65536"/>
                <a:gd name="T7" fmla="*/ 0 60000 65536"/>
                <a:gd name="T8" fmla="*/ 0 60000 65536"/>
              </a:gdLst>
              <a:ahLst/>
              <a:cxnLst>
                <a:cxn ang="T6">
                  <a:pos x="T0" y="T1"/>
                </a:cxn>
                <a:cxn ang="T7">
                  <a:pos x="T2" y="T3"/>
                </a:cxn>
                <a:cxn ang="T8">
                  <a:pos x="T4" y="T5"/>
                </a:cxn>
              </a:cxnLst>
              <a:rect l="0" t="0" r="r" b="b"/>
              <a:pathLst>
                <a:path w="155" h="125">
                  <a:moveTo>
                    <a:pt x="155" y="95"/>
                  </a:moveTo>
                  <a:lnTo>
                    <a:pt x="30" y="125"/>
                  </a:lnTo>
                  <a:lnTo>
                    <a:pt x="0" y="0"/>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28" name="组合 40"/>
          <p:cNvGrpSpPr/>
          <p:nvPr/>
        </p:nvGrpSpPr>
        <p:grpSpPr bwMode="auto">
          <a:xfrm>
            <a:off x="2324100" y="5231448"/>
            <a:ext cx="463550" cy="282575"/>
            <a:chOff x="2084388" y="5118100"/>
            <a:chExt cx="463549" cy="282575"/>
          </a:xfrm>
        </p:grpSpPr>
        <p:sp>
          <p:nvSpPr>
            <p:cNvPr id="29" name="Freeform 6"/>
            <p:cNvSpPr/>
            <p:nvPr/>
          </p:nvSpPr>
          <p:spPr bwMode="auto">
            <a:xfrm>
              <a:off x="2085975" y="5224463"/>
              <a:ext cx="461962" cy="71437"/>
            </a:xfrm>
            <a:custGeom>
              <a:avLst/>
              <a:gdLst>
                <a:gd name="T0" fmla="*/ 2147483646 w 812"/>
                <a:gd name="T1" fmla="*/ 2147483646 h 124"/>
                <a:gd name="T2" fmla="*/ 0 w 812"/>
                <a:gd name="T3" fmla="*/ 0 h 124"/>
                <a:gd name="T4" fmla="*/ 0 60000 65536"/>
                <a:gd name="T5" fmla="*/ 0 60000 65536"/>
              </a:gdLst>
              <a:ahLst/>
              <a:cxnLst>
                <a:cxn ang="T4">
                  <a:pos x="T0" y="T1"/>
                </a:cxn>
                <a:cxn ang="T5">
                  <a:pos x="T2" y="T3"/>
                </a:cxn>
              </a:cxnLst>
              <a:rect l="0" t="0" r="r" b="b"/>
              <a:pathLst>
                <a:path w="812" h="124">
                  <a:moveTo>
                    <a:pt x="812" y="124"/>
                  </a:moveTo>
                  <a:cubicBezTo>
                    <a:pt x="531" y="120"/>
                    <a:pt x="259" y="77"/>
                    <a:pt x="0" y="0"/>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0" name="Freeform 11"/>
            <p:cNvSpPr/>
            <p:nvPr/>
          </p:nvSpPr>
          <p:spPr bwMode="auto">
            <a:xfrm>
              <a:off x="2084388" y="5118100"/>
              <a:ext cx="173037" cy="282575"/>
            </a:xfrm>
            <a:custGeom>
              <a:avLst/>
              <a:gdLst>
                <a:gd name="T0" fmla="*/ 2147483646 w 109"/>
                <a:gd name="T1" fmla="*/ 2147483646 h 178"/>
                <a:gd name="T2" fmla="*/ 0 w 109"/>
                <a:gd name="T3" fmla="*/ 2147483646 h 178"/>
                <a:gd name="T4" fmla="*/ 2147483646 w 109"/>
                <a:gd name="T5" fmla="*/ 0 h 178"/>
                <a:gd name="T6" fmla="*/ 0 60000 65536"/>
                <a:gd name="T7" fmla="*/ 0 60000 65536"/>
                <a:gd name="T8" fmla="*/ 0 60000 65536"/>
              </a:gdLst>
              <a:ahLst/>
              <a:cxnLst>
                <a:cxn ang="T6">
                  <a:pos x="T0" y="T1"/>
                </a:cxn>
                <a:cxn ang="T7">
                  <a:pos x="T2" y="T3"/>
                </a:cxn>
                <a:cxn ang="T8">
                  <a:pos x="T4" y="T5"/>
                </a:cxn>
              </a:cxnLst>
              <a:rect l="0" t="0" r="r" b="b"/>
              <a:pathLst>
                <a:path w="109" h="178">
                  <a:moveTo>
                    <a:pt x="70" y="178"/>
                  </a:moveTo>
                  <a:lnTo>
                    <a:pt x="0" y="69"/>
                  </a:lnTo>
                  <a:lnTo>
                    <a:pt x="109" y="0"/>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31" name="组合 39"/>
          <p:cNvGrpSpPr/>
          <p:nvPr/>
        </p:nvGrpSpPr>
        <p:grpSpPr bwMode="auto">
          <a:xfrm>
            <a:off x="965200" y="3721735"/>
            <a:ext cx="288925" cy="455613"/>
            <a:chOff x="725488" y="3608388"/>
            <a:chExt cx="288925" cy="455612"/>
          </a:xfrm>
        </p:grpSpPr>
        <p:sp>
          <p:nvSpPr>
            <p:cNvPr id="32" name="Freeform 5"/>
            <p:cNvSpPr/>
            <p:nvPr/>
          </p:nvSpPr>
          <p:spPr bwMode="auto">
            <a:xfrm>
              <a:off x="852488" y="3608388"/>
              <a:ext cx="71437" cy="455612"/>
            </a:xfrm>
            <a:custGeom>
              <a:avLst/>
              <a:gdLst>
                <a:gd name="T0" fmla="*/ 2147483646 w 124"/>
                <a:gd name="T1" fmla="*/ 2147483646 h 802"/>
                <a:gd name="T2" fmla="*/ 2147483646 w 124"/>
                <a:gd name="T3" fmla="*/ 2147483646 h 802"/>
                <a:gd name="T4" fmla="*/ 0 w 124"/>
                <a:gd name="T5" fmla="*/ 0 h 802"/>
                <a:gd name="T6" fmla="*/ 0 60000 65536"/>
                <a:gd name="T7" fmla="*/ 0 60000 65536"/>
                <a:gd name="T8" fmla="*/ 0 60000 65536"/>
              </a:gdLst>
              <a:ahLst/>
              <a:cxnLst>
                <a:cxn ang="T6">
                  <a:pos x="T0" y="T1"/>
                </a:cxn>
                <a:cxn ang="T7">
                  <a:pos x="T2" y="T3"/>
                </a:cxn>
                <a:cxn ang="T8">
                  <a:pos x="T4" y="T5"/>
                </a:cxn>
              </a:cxnLst>
              <a:rect l="0" t="0" r="r" b="b"/>
              <a:pathLst>
                <a:path w="124" h="802">
                  <a:moveTo>
                    <a:pt x="124" y="802"/>
                  </a:moveTo>
                  <a:cubicBezTo>
                    <a:pt x="55" y="567"/>
                    <a:pt x="12" y="320"/>
                    <a:pt x="2" y="64"/>
                  </a:cubicBezTo>
                  <a:cubicBezTo>
                    <a:pt x="1" y="43"/>
                    <a:pt x="0" y="22"/>
                    <a:pt x="0" y="0"/>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3" name="Freeform 12"/>
            <p:cNvSpPr/>
            <p:nvPr/>
          </p:nvSpPr>
          <p:spPr bwMode="auto">
            <a:xfrm>
              <a:off x="725488" y="3608388"/>
              <a:ext cx="288925" cy="158750"/>
            </a:xfrm>
            <a:custGeom>
              <a:avLst/>
              <a:gdLst>
                <a:gd name="T0" fmla="*/ 0 w 182"/>
                <a:gd name="T1" fmla="*/ 2147483646 h 100"/>
                <a:gd name="T2" fmla="*/ 2147483646 w 182"/>
                <a:gd name="T3" fmla="*/ 0 h 100"/>
                <a:gd name="T4" fmla="*/ 2147483646 w 182"/>
                <a:gd name="T5" fmla="*/ 2147483646 h 100"/>
                <a:gd name="T6" fmla="*/ 0 60000 65536"/>
                <a:gd name="T7" fmla="*/ 0 60000 65536"/>
                <a:gd name="T8" fmla="*/ 0 60000 65536"/>
              </a:gdLst>
              <a:ahLst/>
              <a:cxnLst>
                <a:cxn ang="T6">
                  <a:pos x="T0" y="T1"/>
                </a:cxn>
                <a:cxn ang="T7">
                  <a:pos x="T2" y="T3"/>
                </a:cxn>
                <a:cxn ang="T8">
                  <a:pos x="T4" y="T5"/>
                </a:cxn>
              </a:cxnLst>
              <a:rect l="0" t="0" r="r" b="b"/>
              <a:pathLst>
                <a:path w="182" h="100">
                  <a:moveTo>
                    <a:pt x="0" y="100"/>
                  </a:moveTo>
                  <a:lnTo>
                    <a:pt x="81" y="0"/>
                  </a:lnTo>
                  <a:lnTo>
                    <a:pt x="182" y="80"/>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34" name="组合 38"/>
          <p:cNvGrpSpPr/>
          <p:nvPr/>
        </p:nvGrpSpPr>
        <p:grpSpPr bwMode="auto">
          <a:xfrm>
            <a:off x="1855788" y="1981835"/>
            <a:ext cx="400050" cy="271463"/>
            <a:chOff x="1616075" y="1868488"/>
            <a:chExt cx="400050" cy="271462"/>
          </a:xfrm>
        </p:grpSpPr>
        <p:sp>
          <p:nvSpPr>
            <p:cNvPr id="35" name="Freeform 9"/>
            <p:cNvSpPr/>
            <p:nvPr/>
          </p:nvSpPr>
          <p:spPr bwMode="auto">
            <a:xfrm>
              <a:off x="1616075" y="1941513"/>
              <a:ext cx="400050" cy="198437"/>
            </a:xfrm>
            <a:custGeom>
              <a:avLst/>
              <a:gdLst>
                <a:gd name="T0" fmla="*/ 0 w 703"/>
                <a:gd name="T1" fmla="*/ 2147483646 h 349"/>
                <a:gd name="T2" fmla="*/ 2147483646 w 703"/>
                <a:gd name="T3" fmla="*/ 0 h 349"/>
                <a:gd name="T4" fmla="*/ 0 60000 65536"/>
                <a:gd name="T5" fmla="*/ 0 60000 65536"/>
              </a:gdLst>
              <a:ahLst/>
              <a:cxnLst>
                <a:cxn ang="T4">
                  <a:pos x="T0" y="T1"/>
                </a:cxn>
                <a:cxn ang="T5">
                  <a:pos x="T2" y="T3"/>
                </a:cxn>
              </a:cxnLst>
              <a:rect l="0" t="0" r="r" b="b"/>
              <a:pathLst>
                <a:path w="703" h="349">
                  <a:moveTo>
                    <a:pt x="0" y="349"/>
                  </a:moveTo>
                  <a:cubicBezTo>
                    <a:pt x="216" y="204"/>
                    <a:pt x="452" y="86"/>
                    <a:pt x="703" y="0"/>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 name="Freeform 13"/>
            <p:cNvSpPr/>
            <p:nvPr/>
          </p:nvSpPr>
          <p:spPr bwMode="auto">
            <a:xfrm>
              <a:off x="1798638" y="1868488"/>
              <a:ext cx="217487" cy="260350"/>
            </a:xfrm>
            <a:custGeom>
              <a:avLst/>
              <a:gdLst>
                <a:gd name="T0" fmla="*/ 0 w 137"/>
                <a:gd name="T1" fmla="*/ 0 h 164"/>
                <a:gd name="T2" fmla="*/ 2147483646 w 137"/>
                <a:gd name="T3" fmla="*/ 2147483646 h 164"/>
                <a:gd name="T4" fmla="*/ 2147483646 w 137"/>
                <a:gd name="T5" fmla="*/ 2147483646 h 164"/>
                <a:gd name="T6" fmla="*/ 0 60000 65536"/>
                <a:gd name="T7" fmla="*/ 0 60000 65536"/>
                <a:gd name="T8" fmla="*/ 0 60000 65536"/>
              </a:gdLst>
              <a:ahLst/>
              <a:cxnLst>
                <a:cxn ang="T6">
                  <a:pos x="T0" y="T1"/>
                </a:cxn>
                <a:cxn ang="T7">
                  <a:pos x="T2" y="T3"/>
                </a:cxn>
                <a:cxn ang="T8">
                  <a:pos x="T4" y="T5"/>
                </a:cxn>
              </a:cxnLst>
              <a:rect l="0" t="0" r="r" b="b"/>
              <a:pathLst>
                <a:path w="137" h="164">
                  <a:moveTo>
                    <a:pt x="0" y="0"/>
                  </a:moveTo>
                  <a:lnTo>
                    <a:pt x="137" y="45"/>
                  </a:lnTo>
                  <a:lnTo>
                    <a:pt x="89" y="164"/>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37" name="组合 36"/>
          <p:cNvGrpSpPr/>
          <p:nvPr/>
        </p:nvGrpSpPr>
        <p:grpSpPr bwMode="auto">
          <a:xfrm>
            <a:off x="3894138" y="2340610"/>
            <a:ext cx="317500" cy="309563"/>
            <a:chOff x="3654425" y="2227263"/>
            <a:chExt cx="317500" cy="309562"/>
          </a:xfrm>
        </p:grpSpPr>
        <p:sp>
          <p:nvSpPr>
            <p:cNvPr id="38" name="Freeform 8"/>
            <p:cNvSpPr/>
            <p:nvPr/>
          </p:nvSpPr>
          <p:spPr bwMode="auto">
            <a:xfrm>
              <a:off x="3654425" y="2227263"/>
              <a:ext cx="298450" cy="309562"/>
            </a:xfrm>
            <a:custGeom>
              <a:avLst/>
              <a:gdLst>
                <a:gd name="T0" fmla="*/ 0 w 524"/>
                <a:gd name="T1" fmla="*/ 0 h 541"/>
                <a:gd name="T2" fmla="*/ 2147483646 w 524"/>
                <a:gd name="T3" fmla="*/ 2147483646 h 541"/>
                <a:gd name="T4" fmla="*/ 0 60000 65536"/>
                <a:gd name="T5" fmla="*/ 0 60000 65536"/>
              </a:gdLst>
              <a:ahLst/>
              <a:cxnLst>
                <a:cxn ang="T4">
                  <a:pos x="T0" y="T1"/>
                </a:cxn>
                <a:cxn ang="T5">
                  <a:pos x="T2" y="T3"/>
                </a:cxn>
              </a:cxnLst>
              <a:rect l="0" t="0" r="r" b="b"/>
              <a:pathLst>
                <a:path w="524" h="541">
                  <a:moveTo>
                    <a:pt x="0" y="0"/>
                  </a:moveTo>
                  <a:cubicBezTo>
                    <a:pt x="196" y="158"/>
                    <a:pt x="372" y="340"/>
                    <a:pt x="524" y="541"/>
                  </a:cubicBez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9" name="Freeform 14"/>
            <p:cNvSpPr/>
            <p:nvPr/>
          </p:nvSpPr>
          <p:spPr bwMode="auto">
            <a:xfrm>
              <a:off x="3751263" y="2330450"/>
              <a:ext cx="220662" cy="203200"/>
            </a:xfrm>
            <a:custGeom>
              <a:avLst/>
              <a:gdLst>
                <a:gd name="T0" fmla="*/ 2147483646 w 139"/>
                <a:gd name="T1" fmla="*/ 0 h 128"/>
                <a:gd name="T2" fmla="*/ 2147483646 w 139"/>
                <a:gd name="T3" fmla="*/ 2147483646 h 128"/>
                <a:gd name="T4" fmla="*/ 0 w 139"/>
                <a:gd name="T5" fmla="*/ 2147483646 h 128"/>
                <a:gd name="T6" fmla="*/ 0 60000 65536"/>
                <a:gd name="T7" fmla="*/ 0 60000 65536"/>
                <a:gd name="T8" fmla="*/ 0 60000 65536"/>
              </a:gdLst>
              <a:ahLst/>
              <a:cxnLst>
                <a:cxn ang="T6">
                  <a:pos x="T0" y="T1"/>
                </a:cxn>
                <a:cxn ang="T7">
                  <a:pos x="T2" y="T3"/>
                </a:cxn>
                <a:cxn ang="T8">
                  <a:pos x="T4" y="T5"/>
                </a:cxn>
              </a:cxnLst>
              <a:rect l="0" t="0" r="r" b="b"/>
              <a:pathLst>
                <a:path w="139" h="128">
                  <a:moveTo>
                    <a:pt x="139" y="0"/>
                  </a:moveTo>
                  <a:lnTo>
                    <a:pt x="129" y="128"/>
                  </a:lnTo>
                  <a:lnTo>
                    <a:pt x="0" y="119"/>
                  </a:lnTo>
                </a:path>
              </a:pathLst>
            </a:custGeom>
            <a:noFill/>
            <a:ln w="14288" cap="flat">
              <a:solidFill>
                <a:srgbClr val="2C3F4B"/>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40" name="Oval 15"/>
          <p:cNvSpPr>
            <a:spLocks noChangeArrowheads="1"/>
          </p:cNvSpPr>
          <p:nvPr/>
        </p:nvSpPr>
        <p:spPr bwMode="auto">
          <a:xfrm>
            <a:off x="2849563" y="4480560"/>
            <a:ext cx="1493837" cy="1493838"/>
          </a:xfrm>
          <a:prstGeom prst="ellipse">
            <a:avLst/>
          </a:prstGeom>
          <a:solidFill>
            <a:schemeClr val="accent3">
              <a:lumMod val="75000"/>
            </a:schemeClr>
          </a:solidFill>
          <a:ln>
            <a:noFill/>
          </a:ln>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nvGrpSpPr>
          <p:cNvPr id="41" name="组合 43"/>
          <p:cNvGrpSpPr/>
          <p:nvPr/>
        </p:nvGrpSpPr>
        <p:grpSpPr bwMode="auto">
          <a:xfrm>
            <a:off x="3365500" y="4769485"/>
            <a:ext cx="490538" cy="509588"/>
            <a:chOff x="3290651" y="4579238"/>
            <a:chExt cx="490537" cy="509587"/>
          </a:xfrm>
        </p:grpSpPr>
        <p:sp>
          <p:nvSpPr>
            <p:cNvPr id="42" name="Freeform 16"/>
            <p:cNvSpPr/>
            <p:nvPr/>
          </p:nvSpPr>
          <p:spPr bwMode="auto">
            <a:xfrm>
              <a:off x="3290651" y="4585588"/>
              <a:ext cx="400050" cy="306387"/>
            </a:xfrm>
            <a:custGeom>
              <a:avLst/>
              <a:gdLst>
                <a:gd name="T0" fmla="*/ 2147483646 w 702"/>
                <a:gd name="T1" fmla="*/ 2147483646 h 537"/>
                <a:gd name="T2" fmla="*/ 2147483646 w 702"/>
                <a:gd name="T3" fmla="*/ 2147483646 h 537"/>
                <a:gd name="T4" fmla="*/ 2147483646 w 702"/>
                <a:gd name="T5" fmla="*/ 2147483646 h 537"/>
                <a:gd name="T6" fmla="*/ 0 60000 65536"/>
                <a:gd name="T7" fmla="*/ 0 60000 65536"/>
                <a:gd name="T8" fmla="*/ 0 60000 65536"/>
              </a:gdLst>
              <a:ahLst/>
              <a:cxnLst>
                <a:cxn ang="T6">
                  <a:pos x="T0" y="T1"/>
                </a:cxn>
                <a:cxn ang="T7">
                  <a:pos x="T2" y="T3"/>
                </a:cxn>
                <a:cxn ang="T8">
                  <a:pos x="T4" y="T5"/>
                </a:cxn>
              </a:cxnLst>
              <a:rect l="0" t="0" r="r" b="b"/>
              <a:pathLst>
                <a:path w="702" h="537">
                  <a:moveTo>
                    <a:pt x="702" y="138"/>
                  </a:moveTo>
                  <a:cubicBezTo>
                    <a:pt x="575" y="23"/>
                    <a:pt x="382" y="0"/>
                    <a:pt x="226" y="94"/>
                  </a:cubicBezTo>
                  <a:cubicBezTo>
                    <a:pt x="71" y="188"/>
                    <a:pt x="0" y="370"/>
                    <a:pt x="42" y="537"/>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3" name="Freeform 17"/>
            <p:cNvSpPr/>
            <p:nvPr/>
          </p:nvSpPr>
          <p:spPr bwMode="auto">
            <a:xfrm>
              <a:off x="3381138" y="4777675"/>
              <a:ext cx="400050" cy="307975"/>
            </a:xfrm>
            <a:custGeom>
              <a:avLst/>
              <a:gdLst>
                <a:gd name="T0" fmla="*/ 0 w 702"/>
                <a:gd name="T1" fmla="*/ 2147483646 h 538"/>
                <a:gd name="T2" fmla="*/ 2147483646 w 702"/>
                <a:gd name="T3" fmla="*/ 2147483646 h 538"/>
                <a:gd name="T4" fmla="*/ 2147483646 w 702"/>
                <a:gd name="T5" fmla="*/ 0 h 538"/>
                <a:gd name="T6" fmla="*/ 0 60000 65536"/>
                <a:gd name="T7" fmla="*/ 0 60000 65536"/>
                <a:gd name="T8" fmla="*/ 0 60000 65536"/>
              </a:gdLst>
              <a:ahLst/>
              <a:cxnLst>
                <a:cxn ang="T6">
                  <a:pos x="T0" y="T1"/>
                </a:cxn>
                <a:cxn ang="T7">
                  <a:pos x="T2" y="T3"/>
                </a:cxn>
                <a:cxn ang="T8">
                  <a:pos x="T4" y="T5"/>
                </a:cxn>
              </a:cxnLst>
              <a:rect l="0" t="0" r="r" b="b"/>
              <a:pathLst>
                <a:path w="702" h="538">
                  <a:moveTo>
                    <a:pt x="0" y="400"/>
                  </a:moveTo>
                  <a:cubicBezTo>
                    <a:pt x="127" y="515"/>
                    <a:pt x="320" y="538"/>
                    <a:pt x="476" y="444"/>
                  </a:cubicBezTo>
                  <a:cubicBezTo>
                    <a:pt x="632" y="349"/>
                    <a:pt x="702" y="167"/>
                    <a:pt x="661" y="0"/>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4" name="Freeform 18"/>
            <p:cNvSpPr/>
            <p:nvPr/>
          </p:nvSpPr>
          <p:spPr bwMode="auto">
            <a:xfrm>
              <a:off x="3604976" y="4579238"/>
              <a:ext cx="87312" cy="100012"/>
            </a:xfrm>
            <a:custGeom>
              <a:avLst/>
              <a:gdLst>
                <a:gd name="T0" fmla="*/ 2147483646 w 55"/>
                <a:gd name="T1" fmla="*/ 0 h 63"/>
                <a:gd name="T2" fmla="*/ 2147483646 w 55"/>
                <a:gd name="T3" fmla="*/ 2147483646 h 63"/>
                <a:gd name="T4" fmla="*/ 0 w 55"/>
                <a:gd name="T5" fmla="*/ 2147483646 h 63"/>
                <a:gd name="T6" fmla="*/ 0 60000 65536"/>
                <a:gd name="T7" fmla="*/ 0 60000 65536"/>
                <a:gd name="T8" fmla="*/ 0 60000 65536"/>
              </a:gdLst>
              <a:ahLst/>
              <a:cxnLst>
                <a:cxn ang="T6">
                  <a:pos x="T0" y="T1"/>
                </a:cxn>
                <a:cxn ang="T7">
                  <a:pos x="T2" y="T3"/>
                </a:cxn>
                <a:cxn ang="T8">
                  <a:pos x="T4" y="T5"/>
                </a:cxn>
              </a:cxnLst>
              <a:rect l="0" t="0" r="r" b="b"/>
              <a:pathLst>
                <a:path w="55" h="63">
                  <a:moveTo>
                    <a:pt x="46" y="0"/>
                  </a:moveTo>
                  <a:lnTo>
                    <a:pt x="55" y="55"/>
                  </a:lnTo>
                  <a:lnTo>
                    <a:pt x="0" y="63"/>
                  </a:ln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5" name="Freeform 19"/>
            <p:cNvSpPr/>
            <p:nvPr/>
          </p:nvSpPr>
          <p:spPr bwMode="auto">
            <a:xfrm>
              <a:off x="3377963" y="4987225"/>
              <a:ext cx="87312" cy="101600"/>
            </a:xfrm>
            <a:custGeom>
              <a:avLst/>
              <a:gdLst>
                <a:gd name="T0" fmla="*/ 2147483646 w 55"/>
                <a:gd name="T1" fmla="*/ 2147483646 h 64"/>
                <a:gd name="T2" fmla="*/ 0 w 55"/>
                <a:gd name="T3" fmla="*/ 2147483646 h 64"/>
                <a:gd name="T4" fmla="*/ 2147483646 w 55"/>
                <a:gd name="T5" fmla="*/ 0 h 64"/>
                <a:gd name="T6" fmla="*/ 0 60000 65536"/>
                <a:gd name="T7" fmla="*/ 0 60000 65536"/>
                <a:gd name="T8" fmla="*/ 0 60000 65536"/>
              </a:gdLst>
              <a:ahLst/>
              <a:cxnLst>
                <a:cxn ang="T6">
                  <a:pos x="T0" y="T1"/>
                </a:cxn>
                <a:cxn ang="T7">
                  <a:pos x="T2" y="T3"/>
                </a:cxn>
                <a:cxn ang="T8">
                  <a:pos x="T4" y="T5"/>
                </a:cxn>
              </a:cxnLst>
              <a:rect l="0" t="0" r="r" b="b"/>
              <a:pathLst>
                <a:path w="55" h="64">
                  <a:moveTo>
                    <a:pt x="9" y="64"/>
                  </a:moveTo>
                  <a:lnTo>
                    <a:pt x="0" y="9"/>
                  </a:lnTo>
                  <a:lnTo>
                    <a:pt x="55" y="0"/>
                  </a:ln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46" name="Oval 20"/>
          <p:cNvSpPr>
            <a:spLocks noChangeArrowheads="1"/>
          </p:cNvSpPr>
          <p:nvPr/>
        </p:nvSpPr>
        <p:spPr bwMode="auto">
          <a:xfrm>
            <a:off x="2401888" y="1242060"/>
            <a:ext cx="1493837" cy="1493838"/>
          </a:xfrm>
          <a:prstGeom prst="ellipse">
            <a:avLst/>
          </a:prstGeom>
          <a:solidFill>
            <a:schemeClr val="accent1"/>
          </a:solidFill>
          <a:ln w="0">
            <a:no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dirty="0"/>
          </a:p>
        </p:txBody>
      </p:sp>
      <p:grpSp>
        <p:nvGrpSpPr>
          <p:cNvPr id="47" name="组合 41"/>
          <p:cNvGrpSpPr/>
          <p:nvPr/>
        </p:nvGrpSpPr>
        <p:grpSpPr bwMode="auto">
          <a:xfrm>
            <a:off x="2813050" y="1573848"/>
            <a:ext cx="673100" cy="539750"/>
            <a:chOff x="2738201" y="1383600"/>
            <a:chExt cx="673099" cy="539750"/>
          </a:xfrm>
        </p:grpSpPr>
        <p:sp>
          <p:nvSpPr>
            <p:cNvPr id="48" name="Oval 21"/>
            <p:cNvSpPr>
              <a:spLocks noChangeArrowheads="1"/>
            </p:cNvSpPr>
            <p:nvPr/>
          </p:nvSpPr>
          <p:spPr bwMode="auto">
            <a:xfrm>
              <a:off x="3038238" y="1383600"/>
              <a:ext cx="76200" cy="77787"/>
            </a:xfrm>
            <a:prstGeom prst="ellipse">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49" name="Freeform 22"/>
            <p:cNvSpPr/>
            <p:nvPr/>
          </p:nvSpPr>
          <p:spPr bwMode="auto">
            <a:xfrm>
              <a:off x="2976326" y="1489963"/>
              <a:ext cx="200025" cy="433387"/>
            </a:xfrm>
            <a:custGeom>
              <a:avLst/>
              <a:gdLst>
                <a:gd name="T0" fmla="*/ 2147483646 w 353"/>
                <a:gd name="T1" fmla="*/ 0 h 759"/>
                <a:gd name="T2" fmla="*/ 2147483646 w 353"/>
                <a:gd name="T3" fmla="*/ 0 h 759"/>
                <a:gd name="T4" fmla="*/ 0 w 353"/>
                <a:gd name="T5" fmla="*/ 2147483646 h 759"/>
                <a:gd name="T6" fmla="*/ 0 w 353"/>
                <a:gd name="T7" fmla="*/ 2147483646 h 759"/>
                <a:gd name="T8" fmla="*/ 2147483646 w 353"/>
                <a:gd name="T9" fmla="*/ 2147483646 h 759"/>
                <a:gd name="T10" fmla="*/ 2147483646 w 353"/>
                <a:gd name="T11" fmla="*/ 2147483646 h 759"/>
                <a:gd name="T12" fmla="*/ 2147483646 w 353"/>
                <a:gd name="T13" fmla="*/ 2147483646 h 759"/>
                <a:gd name="T14" fmla="*/ 2147483646 w 353"/>
                <a:gd name="T15" fmla="*/ 2147483646 h 759"/>
                <a:gd name="T16" fmla="*/ 2147483646 w 353"/>
                <a:gd name="T17" fmla="*/ 2147483646 h 759"/>
                <a:gd name="T18" fmla="*/ 2147483646 w 353"/>
                <a:gd name="T19" fmla="*/ 2147483646 h 759"/>
                <a:gd name="T20" fmla="*/ 2147483646 w 353"/>
                <a:gd name="T21" fmla="*/ 2147483646 h 759"/>
                <a:gd name="T22" fmla="*/ 2147483646 w 353"/>
                <a:gd name="T23" fmla="*/ 2147483646 h 759"/>
                <a:gd name="T24" fmla="*/ 2147483646 w 353"/>
                <a:gd name="T25" fmla="*/ 2147483646 h 759"/>
                <a:gd name="T26" fmla="*/ 2147483646 w 353"/>
                <a:gd name="T27" fmla="*/ 2147483646 h 759"/>
                <a:gd name="T28" fmla="*/ 2147483646 w 353"/>
                <a:gd name="T29" fmla="*/ 0 h 7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3" h="759">
                  <a:moveTo>
                    <a:pt x="205" y="0"/>
                  </a:moveTo>
                  <a:cubicBezTo>
                    <a:pt x="147" y="0"/>
                    <a:pt x="147" y="0"/>
                    <a:pt x="147" y="0"/>
                  </a:cubicBezTo>
                  <a:cubicBezTo>
                    <a:pt x="66" y="0"/>
                    <a:pt x="0" y="66"/>
                    <a:pt x="0" y="147"/>
                  </a:cubicBezTo>
                  <a:cubicBezTo>
                    <a:pt x="0" y="345"/>
                    <a:pt x="0" y="345"/>
                    <a:pt x="0" y="345"/>
                  </a:cubicBezTo>
                  <a:cubicBezTo>
                    <a:pt x="0" y="370"/>
                    <a:pt x="19" y="390"/>
                    <a:pt x="44" y="390"/>
                  </a:cubicBezTo>
                  <a:cubicBezTo>
                    <a:pt x="68" y="390"/>
                    <a:pt x="88" y="409"/>
                    <a:pt x="88" y="434"/>
                  </a:cubicBezTo>
                  <a:cubicBezTo>
                    <a:pt x="88" y="715"/>
                    <a:pt x="88" y="715"/>
                    <a:pt x="88" y="715"/>
                  </a:cubicBezTo>
                  <a:cubicBezTo>
                    <a:pt x="88" y="739"/>
                    <a:pt x="107" y="759"/>
                    <a:pt x="132" y="759"/>
                  </a:cubicBezTo>
                  <a:cubicBezTo>
                    <a:pt x="221" y="759"/>
                    <a:pt x="221" y="759"/>
                    <a:pt x="221" y="759"/>
                  </a:cubicBezTo>
                  <a:cubicBezTo>
                    <a:pt x="245" y="759"/>
                    <a:pt x="265" y="739"/>
                    <a:pt x="265" y="715"/>
                  </a:cubicBezTo>
                  <a:cubicBezTo>
                    <a:pt x="265" y="434"/>
                    <a:pt x="265" y="434"/>
                    <a:pt x="265" y="434"/>
                  </a:cubicBezTo>
                  <a:cubicBezTo>
                    <a:pt x="265" y="409"/>
                    <a:pt x="284" y="390"/>
                    <a:pt x="309" y="390"/>
                  </a:cubicBezTo>
                  <a:cubicBezTo>
                    <a:pt x="333" y="390"/>
                    <a:pt x="353" y="370"/>
                    <a:pt x="353" y="345"/>
                  </a:cubicBezTo>
                  <a:cubicBezTo>
                    <a:pt x="353" y="147"/>
                    <a:pt x="353" y="147"/>
                    <a:pt x="353" y="147"/>
                  </a:cubicBezTo>
                  <a:cubicBezTo>
                    <a:pt x="353" y="66"/>
                    <a:pt x="287" y="0"/>
                    <a:pt x="205" y="0"/>
                  </a:cubicBezTo>
                  <a:close/>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0" name="Oval 23"/>
            <p:cNvSpPr>
              <a:spLocks noChangeArrowheads="1"/>
            </p:cNvSpPr>
            <p:nvPr/>
          </p:nvSpPr>
          <p:spPr bwMode="auto">
            <a:xfrm>
              <a:off x="2800113" y="1383600"/>
              <a:ext cx="76200" cy="77787"/>
            </a:xfrm>
            <a:prstGeom prst="ellipse">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1" name="Freeform 24"/>
            <p:cNvSpPr/>
            <p:nvPr/>
          </p:nvSpPr>
          <p:spPr bwMode="auto">
            <a:xfrm>
              <a:off x="2738201" y="1489963"/>
              <a:ext cx="200025" cy="433387"/>
            </a:xfrm>
            <a:custGeom>
              <a:avLst/>
              <a:gdLst>
                <a:gd name="T0" fmla="*/ 2147483646 w 352"/>
                <a:gd name="T1" fmla="*/ 0 h 759"/>
                <a:gd name="T2" fmla="*/ 2147483646 w 352"/>
                <a:gd name="T3" fmla="*/ 0 h 759"/>
                <a:gd name="T4" fmla="*/ 0 w 352"/>
                <a:gd name="T5" fmla="*/ 2147483646 h 759"/>
                <a:gd name="T6" fmla="*/ 0 w 352"/>
                <a:gd name="T7" fmla="*/ 2147483646 h 759"/>
                <a:gd name="T8" fmla="*/ 2147483646 w 352"/>
                <a:gd name="T9" fmla="*/ 2147483646 h 759"/>
                <a:gd name="T10" fmla="*/ 2147483646 w 352"/>
                <a:gd name="T11" fmla="*/ 2147483646 h 759"/>
                <a:gd name="T12" fmla="*/ 2147483646 w 352"/>
                <a:gd name="T13" fmla="*/ 2147483646 h 759"/>
                <a:gd name="T14" fmla="*/ 2147483646 w 352"/>
                <a:gd name="T15" fmla="*/ 2147483646 h 759"/>
                <a:gd name="T16" fmla="*/ 2147483646 w 352"/>
                <a:gd name="T17" fmla="*/ 2147483646 h 759"/>
                <a:gd name="T18" fmla="*/ 2147483646 w 352"/>
                <a:gd name="T19" fmla="*/ 2147483646 h 759"/>
                <a:gd name="T20" fmla="*/ 2147483646 w 352"/>
                <a:gd name="T21" fmla="*/ 2147483646 h 759"/>
                <a:gd name="T22" fmla="*/ 2147483646 w 352"/>
                <a:gd name="T23" fmla="*/ 2147483646 h 759"/>
                <a:gd name="T24" fmla="*/ 2147483646 w 352"/>
                <a:gd name="T25" fmla="*/ 2147483646 h 759"/>
                <a:gd name="T26" fmla="*/ 2147483646 w 352"/>
                <a:gd name="T27" fmla="*/ 2147483646 h 759"/>
                <a:gd name="T28" fmla="*/ 2147483646 w 352"/>
                <a:gd name="T29" fmla="*/ 0 h 7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2" h="759">
                  <a:moveTo>
                    <a:pt x="205" y="0"/>
                  </a:moveTo>
                  <a:cubicBezTo>
                    <a:pt x="147" y="0"/>
                    <a:pt x="147" y="0"/>
                    <a:pt x="147" y="0"/>
                  </a:cubicBezTo>
                  <a:cubicBezTo>
                    <a:pt x="65" y="0"/>
                    <a:pt x="0" y="66"/>
                    <a:pt x="0" y="147"/>
                  </a:cubicBezTo>
                  <a:cubicBezTo>
                    <a:pt x="0" y="345"/>
                    <a:pt x="0" y="345"/>
                    <a:pt x="0" y="345"/>
                  </a:cubicBezTo>
                  <a:cubicBezTo>
                    <a:pt x="0" y="370"/>
                    <a:pt x="19" y="390"/>
                    <a:pt x="43" y="390"/>
                  </a:cubicBezTo>
                  <a:cubicBezTo>
                    <a:pt x="68" y="390"/>
                    <a:pt x="87" y="409"/>
                    <a:pt x="87" y="434"/>
                  </a:cubicBezTo>
                  <a:cubicBezTo>
                    <a:pt x="87" y="715"/>
                    <a:pt x="87" y="715"/>
                    <a:pt x="87" y="715"/>
                  </a:cubicBezTo>
                  <a:cubicBezTo>
                    <a:pt x="87" y="739"/>
                    <a:pt x="107" y="759"/>
                    <a:pt x="132" y="759"/>
                  </a:cubicBezTo>
                  <a:cubicBezTo>
                    <a:pt x="220" y="759"/>
                    <a:pt x="220" y="759"/>
                    <a:pt x="220" y="759"/>
                  </a:cubicBezTo>
                  <a:cubicBezTo>
                    <a:pt x="245" y="759"/>
                    <a:pt x="265" y="739"/>
                    <a:pt x="265" y="715"/>
                  </a:cubicBezTo>
                  <a:cubicBezTo>
                    <a:pt x="265" y="434"/>
                    <a:pt x="265" y="434"/>
                    <a:pt x="265" y="434"/>
                  </a:cubicBezTo>
                  <a:cubicBezTo>
                    <a:pt x="265" y="409"/>
                    <a:pt x="284" y="390"/>
                    <a:pt x="308" y="390"/>
                  </a:cubicBezTo>
                  <a:cubicBezTo>
                    <a:pt x="333" y="390"/>
                    <a:pt x="352" y="370"/>
                    <a:pt x="352" y="345"/>
                  </a:cubicBezTo>
                  <a:cubicBezTo>
                    <a:pt x="352" y="147"/>
                    <a:pt x="352" y="147"/>
                    <a:pt x="352" y="147"/>
                  </a:cubicBezTo>
                  <a:cubicBezTo>
                    <a:pt x="352" y="66"/>
                    <a:pt x="287" y="0"/>
                    <a:pt x="205" y="0"/>
                  </a:cubicBezTo>
                  <a:close/>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2" name="Oval 25"/>
            <p:cNvSpPr>
              <a:spLocks noChangeArrowheads="1"/>
            </p:cNvSpPr>
            <p:nvPr/>
          </p:nvSpPr>
          <p:spPr bwMode="auto">
            <a:xfrm>
              <a:off x="3249376" y="1385188"/>
              <a:ext cx="77787" cy="79375"/>
            </a:xfrm>
            <a:prstGeom prst="ellipse">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3" name="Freeform 26"/>
            <p:cNvSpPr/>
            <p:nvPr/>
          </p:nvSpPr>
          <p:spPr bwMode="auto">
            <a:xfrm>
              <a:off x="3165238" y="1491550"/>
              <a:ext cx="246062" cy="431800"/>
            </a:xfrm>
            <a:custGeom>
              <a:avLst/>
              <a:gdLst>
                <a:gd name="T0" fmla="*/ 2147483646 w 433"/>
                <a:gd name="T1" fmla="*/ 2147483646 h 756"/>
                <a:gd name="T2" fmla="*/ 2147483646 w 433"/>
                <a:gd name="T3" fmla="*/ 2147483646 h 756"/>
                <a:gd name="T4" fmla="*/ 2147483646 w 433"/>
                <a:gd name="T5" fmla="*/ 2147483646 h 756"/>
                <a:gd name="T6" fmla="*/ 2147483646 w 433"/>
                <a:gd name="T7" fmla="*/ 2147483646 h 756"/>
                <a:gd name="T8" fmla="*/ 2147483646 w 433"/>
                <a:gd name="T9" fmla="*/ 2147483646 h 756"/>
                <a:gd name="T10" fmla="*/ 2147483646 w 433"/>
                <a:gd name="T11" fmla="*/ 2147483646 h 756"/>
                <a:gd name="T12" fmla="*/ 2147483646 w 433"/>
                <a:gd name="T13" fmla="*/ 2147483646 h 756"/>
                <a:gd name="T14" fmla="*/ 2147483646 w 433"/>
                <a:gd name="T15" fmla="*/ 2147483646 h 756"/>
                <a:gd name="T16" fmla="*/ 2147483646 w 433"/>
                <a:gd name="T17" fmla="*/ 2147483646 h 756"/>
                <a:gd name="T18" fmla="*/ 2147483646 w 433"/>
                <a:gd name="T19" fmla="*/ 2147483646 h 756"/>
                <a:gd name="T20" fmla="*/ 2147483646 w 433"/>
                <a:gd name="T21" fmla="*/ 2147483646 h 756"/>
                <a:gd name="T22" fmla="*/ 2147483646 w 433"/>
                <a:gd name="T23" fmla="*/ 2147483646 h 756"/>
                <a:gd name="T24" fmla="*/ 2147483646 w 433"/>
                <a:gd name="T25" fmla="*/ 2147483646 h 756"/>
                <a:gd name="T26" fmla="*/ 2147483646 w 433"/>
                <a:gd name="T27" fmla="*/ 2147483646 h 756"/>
                <a:gd name="T28" fmla="*/ 2147483646 w 433"/>
                <a:gd name="T29" fmla="*/ 2147483646 h 756"/>
                <a:gd name="T30" fmla="*/ 2147483646 w 433"/>
                <a:gd name="T31" fmla="*/ 2147483646 h 756"/>
                <a:gd name="T32" fmla="*/ 2147483646 w 433"/>
                <a:gd name="T33" fmla="*/ 2147483646 h 756"/>
                <a:gd name="T34" fmla="*/ 2147483646 w 433"/>
                <a:gd name="T35" fmla="*/ 2147483646 h 756"/>
                <a:gd name="T36" fmla="*/ 2147483646 w 433"/>
                <a:gd name="T37" fmla="*/ 2147483646 h 756"/>
                <a:gd name="T38" fmla="*/ 2147483646 w 433"/>
                <a:gd name="T39" fmla="*/ 2147483646 h 756"/>
                <a:gd name="T40" fmla="*/ 2147483646 w 433"/>
                <a:gd name="T41" fmla="*/ 2147483646 h 756"/>
                <a:gd name="T42" fmla="*/ 2147483646 w 433"/>
                <a:gd name="T43" fmla="*/ 2147483646 h 756"/>
                <a:gd name="T44" fmla="*/ 2147483646 w 433"/>
                <a:gd name="T45" fmla="*/ 2147483646 h 756"/>
                <a:gd name="T46" fmla="*/ 2147483646 w 433"/>
                <a:gd name="T47" fmla="*/ 2147483646 h 7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33" h="756">
                  <a:moveTo>
                    <a:pt x="182" y="756"/>
                  </a:moveTo>
                  <a:cubicBezTo>
                    <a:pt x="163" y="756"/>
                    <a:pt x="147" y="736"/>
                    <a:pt x="147" y="712"/>
                  </a:cubicBezTo>
                  <a:cubicBezTo>
                    <a:pt x="147" y="646"/>
                    <a:pt x="147" y="646"/>
                    <a:pt x="147" y="646"/>
                  </a:cubicBezTo>
                  <a:cubicBezTo>
                    <a:pt x="147" y="621"/>
                    <a:pt x="127" y="601"/>
                    <a:pt x="103" y="601"/>
                  </a:cubicBezTo>
                  <a:cubicBezTo>
                    <a:pt x="37" y="601"/>
                    <a:pt x="37" y="601"/>
                    <a:pt x="37" y="601"/>
                  </a:cubicBezTo>
                  <a:cubicBezTo>
                    <a:pt x="12" y="601"/>
                    <a:pt x="0" y="583"/>
                    <a:pt x="10" y="561"/>
                  </a:cubicBezTo>
                  <a:cubicBezTo>
                    <a:pt x="111" y="296"/>
                    <a:pt x="111" y="296"/>
                    <a:pt x="111" y="296"/>
                  </a:cubicBezTo>
                  <a:cubicBezTo>
                    <a:pt x="121" y="273"/>
                    <a:pt x="122" y="237"/>
                    <a:pt x="114" y="214"/>
                  </a:cubicBezTo>
                  <a:cubicBezTo>
                    <a:pt x="81" y="83"/>
                    <a:pt x="81" y="83"/>
                    <a:pt x="81" y="83"/>
                  </a:cubicBezTo>
                  <a:cubicBezTo>
                    <a:pt x="73" y="60"/>
                    <a:pt x="85" y="36"/>
                    <a:pt x="108" y="28"/>
                  </a:cubicBezTo>
                  <a:cubicBezTo>
                    <a:pt x="175" y="7"/>
                    <a:pt x="175" y="7"/>
                    <a:pt x="175" y="7"/>
                  </a:cubicBezTo>
                  <a:cubicBezTo>
                    <a:pt x="198" y="0"/>
                    <a:pt x="236" y="0"/>
                    <a:pt x="259" y="7"/>
                  </a:cubicBezTo>
                  <a:cubicBezTo>
                    <a:pt x="326" y="28"/>
                    <a:pt x="326" y="28"/>
                    <a:pt x="326" y="28"/>
                  </a:cubicBezTo>
                  <a:cubicBezTo>
                    <a:pt x="349" y="36"/>
                    <a:pt x="361" y="60"/>
                    <a:pt x="353" y="83"/>
                  </a:cubicBezTo>
                  <a:cubicBezTo>
                    <a:pt x="320" y="214"/>
                    <a:pt x="320" y="214"/>
                    <a:pt x="320" y="214"/>
                  </a:cubicBezTo>
                  <a:cubicBezTo>
                    <a:pt x="312" y="237"/>
                    <a:pt x="313" y="273"/>
                    <a:pt x="323" y="296"/>
                  </a:cubicBezTo>
                  <a:cubicBezTo>
                    <a:pt x="423" y="561"/>
                    <a:pt x="423" y="561"/>
                    <a:pt x="423" y="561"/>
                  </a:cubicBezTo>
                  <a:cubicBezTo>
                    <a:pt x="433" y="583"/>
                    <a:pt x="421" y="601"/>
                    <a:pt x="397" y="601"/>
                  </a:cubicBezTo>
                  <a:cubicBezTo>
                    <a:pt x="331" y="601"/>
                    <a:pt x="331" y="601"/>
                    <a:pt x="331" y="601"/>
                  </a:cubicBezTo>
                  <a:cubicBezTo>
                    <a:pt x="306" y="601"/>
                    <a:pt x="287" y="621"/>
                    <a:pt x="287" y="646"/>
                  </a:cubicBezTo>
                  <a:cubicBezTo>
                    <a:pt x="287" y="712"/>
                    <a:pt x="287" y="712"/>
                    <a:pt x="287" y="712"/>
                  </a:cubicBezTo>
                  <a:cubicBezTo>
                    <a:pt x="287" y="736"/>
                    <a:pt x="271" y="756"/>
                    <a:pt x="252" y="756"/>
                  </a:cubicBezTo>
                  <a:cubicBezTo>
                    <a:pt x="217" y="756"/>
                    <a:pt x="217" y="756"/>
                    <a:pt x="217" y="756"/>
                  </a:cubicBezTo>
                  <a:cubicBezTo>
                    <a:pt x="217" y="756"/>
                    <a:pt x="201" y="756"/>
                    <a:pt x="182" y="756"/>
                  </a:cubicBezTo>
                  <a:close/>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54" name="Oval 27"/>
          <p:cNvSpPr>
            <a:spLocks noChangeArrowheads="1"/>
          </p:cNvSpPr>
          <p:nvPr/>
        </p:nvSpPr>
        <p:spPr bwMode="auto">
          <a:xfrm>
            <a:off x="3768725" y="2693035"/>
            <a:ext cx="1493838" cy="1495425"/>
          </a:xfrm>
          <a:prstGeom prst="ellipse">
            <a:avLst/>
          </a:prstGeom>
          <a:solidFill>
            <a:schemeClr val="accent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nvGrpSpPr>
          <p:cNvPr id="55" name="组合 42"/>
          <p:cNvGrpSpPr/>
          <p:nvPr/>
        </p:nvGrpSpPr>
        <p:grpSpPr bwMode="auto">
          <a:xfrm>
            <a:off x="4262438" y="2897823"/>
            <a:ext cx="506412" cy="523875"/>
            <a:chOff x="4187588" y="2707575"/>
            <a:chExt cx="506412" cy="523875"/>
          </a:xfrm>
        </p:grpSpPr>
        <p:sp>
          <p:nvSpPr>
            <p:cNvPr id="56" name="Freeform 28"/>
            <p:cNvSpPr/>
            <p:nvPr/>
          </p:nvSpPr>
          <p:spPr bwMode="auto">
            <a:xfrm>
              <a:off x="4405076" y="3161600"/>
              <a:ext cx="74612" cy="15875"/>
            </a:xfrm>
            <a:custGeom>
              <a:avLst/>
              <a:gdLst>
                <a:gd name="T0" fmla="*/ 0 w 131"/>
                <a:gd name="T1" fmla="*/ 2147483646 h 28"/>
                <a:gd name="T2" fmla="*/ 2147483646 w 131"/>
                <a:gd name="T3" fmla="*/ 0 h 28"/>
                <a:gd name="T4" fmla="*/ 0 60000 65536"/>
                <a:gd name="T5" fmla="*/ 0 60000 65536"/>
              </a:gdLst>
              <a:ahLst/>
              <a:cxnLst>
                <a:cxn ang="T4">
                  <a:pos x="T0" y="T1"/>
                </a:cxn>
                <a:cxn ang="T5">
                  <a:pos x="T2" y="T3"/>
                </a:cxn>
              </a:cxnLst>
              <a:rect l="0" t="0" r="r" b="b"/>
              <a:pathLst>
                <a:path w="131" h="28">
                  <a:moveTo>
                    <a:pt x="0" y="27"/>
                  </a:moveTo>
                  <a:cubicBezTo>
                    <a:pt x="41" y="28"/>
                    <a:pt x="94" y="18"/>
                    <a:pt x="131" y="0"/>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7" name="Freeform 29"/>
            <p:cNvSpPr/>
            <p:nvPr/>
          </p:nvSpPr>
          <p:spPr bwMode="auto">
            <a:xfrm>
              <a:off x="4405076" y="3187000"/>
              <a:ext cx="74612" cy="15875"/>
            </a:xfrm>
            <a:custGeom>
              <a:avLst/>
              <a:gdLst>
                <a:gd name="T0" fmla="*/ 0 w 131"/>
                <a:gd name="T1" fmla="*/ 2147483646 h 28"/>
                <a:gd name="T2" fmla="*/ 2147483646 w 131"/>
                <a:gd name="T3" fmla="*/ 0 h 28"/>
                <a:gd name="T4" fmla="*/ 0 60000 65536"/>
                <a:gd name="T5" fmla="*/ 0 60000 65536"/>
              </a:gdLst>
              <a:ahLst/>
              <a:cxnLst>
                <a:cxn ang="T4">
                  <a:pos x="T0" y="T1"/>
                </a:cxn>
                <a:cxn ang="T5">
                  <a:pos x="T2" y="T3"/>
                </a:cxn>
              </a:cxnLst>
              <a:rect l="0" t="0" r="r" b="b"/>
              <a:pathLst>
                <a:path w="131" h="28">
                  <a:moveTo>
                    <a:pt x="0" y="27"/>
                  </a:moveTo>
                  <a:cubicBezTo>
                    <a:pt x="41" y="28"/>
                    <a:pt x="94" y="18"/>
                    <a:pt x="131" y="0"/>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8" name="Freeform 30"/>
            <p:cNvSpPr/>
            <p:nvPr/>
          </p:nvSpPr>
          <p:spPr bwMode="auto">
            <a:xfrm>
              <a:off x="4425713" y="3215575"/>
              <a:ext cx="36512" cy="15875"/>
            </a:xfrm>
            <a:custGeom>
              <a:avLst/>
              <a:gdLst>
                <a:gd name="T0" fmla="*/ 0 w 65"/>
                <a:gd name="T1" fmla="*/ 2147483646 h 27"/>
                <a:gd name="T2" fmla="*/ 2147483646 w 65"/>
                <a:gd name="T3" fmla="*/ 2147483646 h 27"/>
                <a:gd name="T4" fmla="*/ 2147483646 w 65"/>
                <a:gd name="T5" fmla="*/ 0 h 27"/>
                <a:gd name="T6" fmla="*/ 0 60000 65536"/>
                <a:gd name="T7" fmla="*/ 0 60000 65536"/>
                <a:gd name="T8" fmla="*/ 0 60000 65536"/>
              </a:gdLst>
              <a:ahLst/>
              <a:cxnLst>
                <a:cxn ang="T6">
                  <a:pos x="T0" y="T1"/>
                </a:cxn>
                <a:cxn ang="T7">
                  <a:pos x="T2" y="T3"/>
                </a:cxn>
                <a:cxn ang="T8">
                  <a:pos x="T4" y="T5"/>
                </a:cxn>
              </a:cxnLst>
              <a:rect l="0" t="0" r="r" b="b"/>
              <a:pathLst>
                <a:path w="65" h="27">
                  <a:moveTo>
                    <a:pt x="0" y="14"/>
                  </a:moveTo>
                  <a:cubicBezTo>
                    <a:pt x="7" y="22"/>
                    <a:pt x="17" y="27"/>
                    <a:pt x="28" y="27"/>
                  </a:cubicBezTo>
                  <a:cubicBezTo>
                    <a:pt x="46" y="27"/>
                    <a:pt x="60" y="15"/>
                    <a:pt x="65" y="0"/>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9" name="Freeform 31"/>
            <p:cNvSpPr/>
            <p:nvPr/>
          </p:nvSpPr>
          <p:spPr bwMode="auto">
            <a:xfrm>
              <a:off x="4330463" y="2853625"/>
              <a:ext cx="223837" cy="300037"/>
            </a:xfrm>
            <a:custGeom>
              <a:avLst/>
              <a:gdLst>
                <a:gd name="T0" fmla="*/ 2147483646 w 393"/>
                <a:gd name="T1" fmla="*/ 2147483646 h 524"/>
                <a:gd name="T2" fmla="*/ 2147483646 w 393"/>
                <a:gd name="T3" fmla="*/ 2147483646 h 524"/>
                <a:gd name="T4" fmla="*/ 2147483646 w 393"/>
                <a:gd name="T5" fmla="*/ 2147483646 h 524"/>
                <a:gd name="T6" fmla="*/ 2147483646 w 393"/>
                <a:gd name="T7" fmla="*/ 2147483646 h 524"/>
                <a:gd name="T8" fmla="*/ 2147483646 w 393"/>
                <a:gd name="T9" fmla="*/ 2147483646 h 524"/>
                <a:gd name="T10" fmla="*/ 2147483646 w 393"/>
                <a:gd name="T11" fmla="*/ 2147483646 h 524"/>
                <a:gd name="T12" fmla="*/ 2147483646 w 393"/>
                <a:gd name="T13" fmla="*/ 2147483646 h 524"/>
                <a:gd name="T14" fmla="*/ 2147483646 w 393"/>
                <a:gd name="T15" fmla="*/ 0 h 524"/>
                <a:gd name="T16" fmla="*/ 0 w 393"/>
                <a:gd name="T17" fmla="*/ 2147483646 h 524"/>
                <a:gd name="T18" fmla="*/ 2147483646 w 393"/>
                <a:gd name="T19" fmla="*/ 2147483646 h 524"/>
                <a:gd name="T20" fmla="*/ 2147483646 w 393"/>
                <a:gd name="T21" fmla="*/ 2147483646 h 5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3" h="524">
                  <a:moveTo>
                    <a:pt x="132" y="524"/>
                  </a:moveTo>
                  <a:cubicBezTo>
                    <a:pt x="135" y="524"/>
                    <a:pt x="138" y="524"/>
                    <a:pt x="141" y="524"/>
                  </a:cubicBezTo>
                  <a:cubicBezTo>
                    <a:pt x="174" y="524"/>
                    <a:pt x="205" y="518"/>
                    <a:pt x="234" y="507"/>
                  </a:cubicBezTo>
                  <a:cubicBezTo>
                    <a:pt x="238" y="506"/>
                    <a:pt x="242" y="504"/>
                    <a:pt x="246" y="503"/>
                  </a:cubicBezTo>
                  <a:cubicBezTo>
                    <a:pt x="251" y="500"/>
                    <a:pt x="266" y="492"/>
                    <a:pt x="267" y="489"/>
                  </a:cubicBezTo>
                  <a:cubicBezTo>
                    <a:pt x="293" y="469"/>
                    <a:pt x="309" y="438"/>
                    <a:pt x="309" y="401"/>
                  </a:cubicBezTo>
                  <a:cubicBezTo>
                    <a:pt x="309" y="336"/>
                    <a:pt x="393" y="297"/>
                    <a:pt x="393" y="197"/>
                  </a:cubicBezTo>
                  <a:cubicBezTo>
                    <a:pt x="393" y="88"/>
                    <a:pt x="305" y="0"/>
                    <a:pt x="196" y="0"/>
                  </a:cubicBezTo>
                  <a:cubicBezTo>
                    <a:pt x="88" y="0"/>
                    <a:pt x="0" y="88"/>
                    <a:pt x="0" y="197"/>
                  </a:cubicBezTo>
                  <a:cubicBezTo>
                    <a:pt x="0" y="298"/>
                    <a:pt x="84" y="342"/>
                    <a:pt x="84" y="401"/>
                  </a:cubicBezTo>
                  <a:cubicBezTo>
                    <a:pt x="84" y="434"/>
                    <a:pt x="100" y="465"/>
                    <a:pt x="125" y="487"/>
                  </a:cubicBez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0" name="Line 32"/>
            <p:cNvSpPr>
              <a:spLocks noChangeShapeType="1"/>
            </p:cNvSpPr>
            <p:nvPr/>
          </p:nvSpPr>
          <p:spPr bwMode="auto">
            <a:xfrm flipV="1">
              <a:off x="4441588" y="2707575"/>
              <a:ext cx="0" cy="77787"/>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61" name="Line 33"/>
            <p:cNvSpPr>
              <a:spLocks noChangeShapeType="1"/>
            </p:cNvSpPr>
            <p:nvPr/>
          </p:nvSpPr>
          <p:spPr bwMode="auto">
            <a:xfrm flipV="1">
              <a:off x="4565413" y="2782188"/>
              <a:ext cx="53975" cy="53975"/>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62" name="Line 34"/>
            <p:cNvSpPr>
              <a:spLocks noChangeShapeType="1"/>
            </p:cNvSpPr>
            <p:nvPr/>
          </p:nvSpPr>
          <p:spPr bwMode="auto">
            <a:xfrm>
              <a:off x="4616213" y="2959988"/>
              <a:ext cx="77787" cy="0"/>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63" name="Line 35"/>
            <p:cNvSpPr>
              <a:spLocks noChangeShapeType="1"/>
            </p:cNvSpPr>
            <p:nvPr/>
          </p:nvSpPr>
          <p:spPr bwMode="auto">
            <a:xfrm>
              <a:off x="4565413" y="3083813"/>
              <a:ext cx="53975" cy="55562"/>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64" name="Line 36"/>
            <p:cNvSpPr>
              <a:spLocks noChangeShapeType="1"/>
            </p:cNvSpPr>
            <p:nvPr/>
          </p:nvSpPr>
          <p:spPr bwMode="auto">
            <a:xfrm flipH="1">
              <a:off x="4262201" y="3083813"/>
              <a:ext cx="53975" cy="55562"/>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65" name="Line 37"/>
            <p:cNvSpPr>
              <a:spLocks noChangeShapeType="1"/>
            </p:cNvSpPr>
            <p:nvPr/>
          </p:nvSpPr>
          <p:spPr bwMode="auto">
            <a:xfrm flipH="1">
              <a:off x="4187588" y="2959988"/>
              <a:ext cx="79375" cy="0"/>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66" name="Line 38"/>
            <p:cNvSpPr>
              <a:spLocks noChangeShapeType="1"/>
            </p:cNvSpPr>
            <p:nvPr/>
          </p:nvSpPr>
          <p:spPr bwMode="auto">
            <a:xfrm flipH="1" flipV="1">
              <a:off x="4262201" y="2780600"/>
              <a:ext cx="55562" cy="55562"/>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67" name="Oval 39"/>
          <p:cNvSpPr>
            <a:spLocks noChangeArrowheads="1"/>
          </p:cNvSpPr>
          <p:nvPr/>
        </p:nvSpPr>
        <p:spPr bwMode="auto">
          <a:xfrm>
            <a:off x="552450" y="2105660"/>
            <a:ext cx="1493838" cy="1493838"/>
          </a:xfrm>
          <a:prstGeom prst="ellipse">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dirty="0"/>
          </a:p>
        </p:txBody>
      </p:sp>
      <p:grpSp>
        <p:nvGrpSpPr>
          <p:cNvPr id="68" name="组合 45"/>
          <p:cNvGrpSpPr/>
          <p:nvPr/>
        </p:nvGrpSpPr>
        <p:grpSpPr bwMode="auto">
          <a:xfrm>
            <a:off x="969963" y="2337435"/>
            <a:ext cx="582612" cy="639763"/>
            <a:chOff x="895113" y="2147188"/>
            <a:chExt cx="582612" cy="639762"/>
          </a:xfrm>
        </p:grpSpPr>
        <p:sp>
          <p:nvSpPr>
            <p:cNvPr id="69" name="Rectangle 40"/>
            <p:cNvSpPr>
              <a:spLocks noChangeArrowheads="1"/>
            </p:cNvSpPr>
            <p:nvPr/>
          </p:nvSpPr>
          <p:spPr bwMode="auto">
            <a:xfrm>
              <a:off x="895113" y="2453575"/>
              <a:ext cx="122237" cy="269875"/>
            </a:xfrm>
            <a:prstGeom prst="rect">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70" name="Freeform 41"/>
            <p:cNvSpPr/>
            <p:nvPr/>
          </p:nvSpPr>
          <p:spPr bwMode="auto">
            <a:xfrm>
              <a:off x="1060213" y="2147188"/>
              <a:ext cx="417512" cy="639762"/>
            </a:xfrm>
            <a:custGeom>
              <a:avLst/>
              <a:gdLst>
                <a:gd name="T0" fmla="*/ 2147483646 w 735"/>
                <a:gd name="T1" fmla="*/ 2147483646 h 1123"/>
                <a:gd name="T2" fmla="*/ 0 w 735"/>
                <a:gd name="T3" fmla="*/ 2147483646 h 1123"/>
                <a:gd name="T4" fmla="*/ 2147483646 w 735"/>
                <a:gd name="T5" fmla="*/ 0 h 1123"/>
                <a:gd name="T6" fmla="*/ 2147483646 w 735"/>
                <a:gd name="T7" fmla="*/ 2147483646 h 1123"/>
                <a:gd name="T8" fmla="*/ 2147483646 w 735"/>
                <a:gd name="T9" fmla="*/ 2147483646 h 1123"/>
                <a:gd name="T10" fmla="*/ 2147483646 w 735"/>
                <a:gd name="T11" fmla="*/ 2147483646 h 1123"/>
                <a:gd name="T12" fmla="*/ 2147483646 w 735"/>
                <a:gd name="T13" fmla="*/ 2147483646 h 1123"/>
                <a:gd name="T14" fmla="*/ 2147483646 w 735"/>
                <a:gd name="T15" fmla="*/ 2147483646 h 1123"/>
                <a:gd name="T16" fmla="*/ 2147483646 w 735"/>
                <a:gd name="T17" fmla="*/ 2147483646 h 1123"/>
                <a:gd name="T18" fmla="*/ 2147483646 w 735"/>
                <a:gd name="T19" fmla="*/ 2147483646 h 1123"/>
                <a:gd name="T20" fmla="*/ 2147483646 w 735"/>
                <a:gd name="T21" fmla="*/ 2147483646 h 1123"/>
                <a:gd name="T22" fmla="*/ 2147483646 w 735"/>
                <a:gd name="T23" fmla="*/ 2147483646 h 1123"/>
                <a:gd name="T24" fmla="*/ 2147483646 w 735"/>
                <a:gd name="T25" fmla="*/ 2147483646 h 1123"/>
                <a:gd name="T26" fmla="*/ 2147483646 w 735"/>
                <a:gd name="T27" fmla="*/ 2147483646 h 1123"/>
                <a:gd name="T28" fmla="*/ 2147483646 w 735"/>
                <a:gd name="T29" fmla="*/ 2147483646 h 1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35" h="1123">
                  <a:moveTo>
                    <a:pt x="2" y="961"/>
                  </a:moveTo>
                  <a:cubicBezTo>
                    <a:pt x="0" y="568"/>
                    <a:pt x="0" y="568"/>
                    <a:pt x="0" y="568"/>
                  </a:cubicBezTo>
                  <a:cubicBezTo>
                    <a:pt x="0" y="568"/>
                    <a:pt x="315" y="365"/>
                    <a:pt x="310" y="0"/>
                  </a:cubicBezTo>
                  <a:cubicBezTo>
                    <a:pt x="372" y="0"/>
                    <a:pt x="463" y="14"/>
                    <a:pt x="456" y="148"/>
                  </a:cubicBezTo>
                  <a:cubicBezTo>
                    <a:pt x="449" y="283"/>
                    <a:pt x="358" y="329"/>
                    <a:pt x="360" y="427"/>
                  </a:cubicBezTo>
                  <a:cubicBezTo>
                    <a:pt x="433" y="427"/>
                    <a:pt x="641" y="420"/>
                    <a:pt x="641" y="420"/>
                  </a:cubicBezTo>
                  <a:cubicBezTo>
                    <a:pt x="641" y="420"/>
                    <a:pt x="735" y="409"/>
                    <a:pt x="734" y="512"/>
                  </a:cubicBezTo>
                  <a:cubicBezTo>
                    <a:pt x="733" y="585"/>
                    <a:pt x="671" y="591"/>
                    <a:pt x="671" y="591"/>
                  </a:cubicBezTo>
                  <a:cubicBezTo>
                    <a:pt x="671" y="591"/>
                    <a:pt x="724" y="613"/>
                    <a:pt x="720" y="679"/>
                  </a:cubicBezTo>
                  <a:cubicBezTo>
                    <a:pt x="715" y="745"/>
                    <a:pt x="645" y="748"/>
                    <a:pt x="645" y="748"/>
                  </a:cubicBezTo>
                  <a:cubicBezTo>
                    <a:pt x="645" y="748"/>
                    <a:pt x="709" y="766"/>
                    <a:pt x="700" y="834"/>
                  </a:cubicBezTo>
                  <a:cubicBezTo>
                    <a:pt x="691" y="903"/>
                    <a:pt x="625" y="899"/>
                    <a:pt x="625" y="899"/>
                  </a:cubicBezTo>
                  <a:cubicBezTo>
                    <a:pt x="625" y="899"/>
                    <a:pt x="671" y="933"/>
                    <a:pt x="659" y="971"/>
                  </a:cubicBezTo>
                  <a:cubicBezTo>
                    <a:pt x="640" y="1024"/>
                    <a:pt x="545" y="1034"/>
                    <a:pt x="545" y="1034"/>
                  </a:cubicBezTo>
                  <a:cubicBezTo>
                    <a:pt x="545" y="1034"/>
                    <a:pt x="274" y="1123"/>
                    <a:pt x="2" y="961"/>
                  </a:cubicBezTo>
                  <a:close/>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1" name="Oval 42"/>
            <p:cNvSpPr>
              <a:spLocks noChangeArrowheads="1"/>
            </p:cNvSpPr>
            <p:nvPr/>
          </p:nvSpPr>
          <p:spPr bwMode="auto">
            <a:xfrm>
              <a:off x="926863" y="2634550"/>
              <a:ext cx="57150" cy="57150"/>
            </a:xfrm>
            <a:prstGeom prst="ellipse">
              <a:avLst/>
            </a:prstGeom>
            <a:noFill/>
            <a:ln w="20638" cap="rnd">
              <a:solidFill>
                <a:srgbClr val="FFFFFF"/>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sp>
        <p:nvSpPr>
          <p:cNvPr id="72" name="Oval 43"/>
          <p:cNvSpPr>
            <a:spLocks noChangeArrowheads="1"/>
          </p:cNvSpPr>
          <p:nvPr/>
        </p:nvSpPr>
        <p:spPr bwMode="auto">
          <a:xfrm>
            <a:off x="839788" y="4150360"/>
            <a:ext cx="1482725" cy="1482725"/>
          </a:xfrm>
          <a:prstGeom prst="ellipse">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nvGrpSpPr>
          <p:cNvPr id="73" name="组合 44"/>
          <p:cNvGrpSpPr/>
          <p:nvPr/>
        </p:nvGrpSpPr>
        <p:grpSpPr bwMode="auto">
          <a:xfrm>
            <a:off x="1354138" y="4453573"/>
            <a:ext cx="509587" cy="511175"/>
            <a:chOff x="1279288" y="4263325"/>
            <a:chExt cx="509587" cy="511175"/>
          </a:xfrm>
        </p:grpSpPr>
        <p:sp>
          <p:nvSpPr>
            <p:cNvPr id="74" name="Line 44"/>
            <p:cNvSpPr>
              <a:spLocks noChangeShapeType="1"/>
            </p:cNvSpPr>
            <p:nvPr/>
          </p:nvSpPr>
          <p:spPr bwMode="auto">
            <a:xfrm>
              <a:off x="1344376" y="4263325"/>
              <a:ext cx="0" cy="511175"/>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75" name="Line 45"/>
            <p:cNvSpPr>
              <a:spLocks noChangeShapeType="1"/>
            </p:cNvSpPr>
            <p:nvPr/>
          </p:nvSpPr>
          <p:spPr bwMode="auto">
            <a:xfrm flipH="1">
              <a:off x="1279288" y="4706238"/>
              <a:ext cx="509587" cy="0"/>
            </a:xfrm>
            <a:prstGeom prst="line">
              <a:avLst/>
            </a:prstGeom>
            <a:noFill/>
            <a:ln w="20638" cap="rnd">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76" name="Freeform 46"/>
            <p:cNvSpPr/>
            <p:nvPr/>
          </p:nvSpPr>
          <p:spPr bwMode="auto">
            <a:xfrm>
              <a:off x="1398351" y="4390325"/>
              <a:ext cx="314325" cy="228600"/>
            </a:xfrm>
            <a:custGeom>
              <a:avLst/>
              <a:gdLst>
                <a:gd name="T0" fmla="*/ 0 w 198"/>
                <a:gd name="T1" fmla="*/ 2147483646 h 144"/>
                <a:gd name="T2" fmla="*/ 2147483646 w 198"/>
                <a:gd name="T3" fmla="*/ 2147483646 h 144"/>
                <a:gd name="T4" fmla="*/ 2147483646 w 198"/>
                <a:gd name="T5" fmla="*/ 2147483646 h 144"/>
                <a:gd name="T6" fmla="*/ 2147483646 w 198"/>
                <a:gd name="T7" fmla="*/ 0 h 144"/>
                <a:gd name="T8" fmla="*/ 2147483646 w 198"/>
                <a:gd name="T9" fmla="*/ 2147483646 h 144"/>
                <a:gd name="T10" fmla="*/ 2147483646 w 198"/>
                <a:gd name="T11" fmla="*/ 0 h 144"/>
                <a:gd name="T12" fmla="*/ 2147483646 w 198"/>
                <a:gd name="T13" fmla="*/ 0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8" h="144">
                  <a:moveTo>
                    <a:pt x="0" y="144"/>
                  </a:moveTo>
                  <a:lnTo>
                    <a:pt x="65" y="79"/>
                  </a:lnTo>
                  <a:lnTo>
                    <a:pt x="92" y="106"/>
                  </a:lnTo>
                  <a:lnTo>
                    <a:pt x="198" y="0"/>
                  </a:lnTo>
                  <a:lnTo>
                    <a:pt x="198" y="41"/>
                  </a:lnTo>
                  <a:lnTo>
                    <a:pt x="198" y="0"/>
                  </a:lnTo>
                  <a:lnTo>
                    <a:pt x="158" y="0"/>
                  </a:lnTo>
                </a:path>
              </a:pathLst>
            </a:custGeom>
            <a:noFill/>
            <a:ln w="20638"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77" name="文本框 8"/>
          <p:cNvSpPr txBox="1">
            <a:spLocks noChangeArrowheads="1"/>
          </p:cNvSpPr>
          <p:nvPr/>
        </p:nvSpPr>
        <p:spPr bwMode="auto">
          <a:xfrm>
            <a:off x="2849563" y="2178685"/>
            <a:ext cx="617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sp>
        <p:nvSpPr>
          <p:cNvPr id="78" name="文本框 8"/>
          <p:cNvSpPr txBox="1">
            <a:spLocks noChangeArrowheads="1"/>
          </p:cNvSpPr>
          <p:nvPr/>
        </p:nvSpPr>
        <p:spPr bwMode="auto">
          <a:xfrm>
            <a:off x="4233863" y="3602673"/>
            <a:ext cx="619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sp>
        <p:nvSpPr>
          <p:cNvPr id="79" name="文本框 8"/>
          <p:cNvSpPr txBox="1">
            <a:spLocks noChangeArrowheads="1"/>
          </p:cNvSpPr>
          <p:nvPr/>
        </p:nvSpPr>
        <p:spPr bwMode="auto">
          <a:xfrm>
            <a:off x="3308350" y="5409248"/>
            <a:ext cx="619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sp>
        <p:nvSpPr>
          <p:cNvPr id="80" name="文本框 8"/>
          <p:cNvSpPr txBox="1">
            <a:spLocks noChangeArrowheads="1"/>
          </p:cNvSpPr>
          <p:nvPr/>
        </p:nvSpPr>
        <p:spPr bwMode="auto">
          <a:xfrm>
            <a:off x="1254125" y="5079048"/>
            <a:ext cx="619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sp>
        <p:nvSpPr>
          <p:cNvPr id="81" name="文本框 8"/>
          <p:cNvSpPr txBox="1">
            <a:spLocks noChangeArrowheads="1"/>
          </p:cNvSpPr>
          <p:nvPr/>
        </p:nvSpPr>
        <p:spPr bwMode="auto">
          <a:xfrm>
            <a:off x="957263" y="3045460"/>
            <a:ext cx="617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22" presetClass="entr" presetSubtype="8" fill="hold" grpId="0" nodeType="withEffect">
                                  <p:stCondLst>
                                    <p:cond delay="150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16"/>
                                        </p:tgtEl>
                                        <p:attrNameLst>
                                          <p:attrName>style.visibility</p:attrName>
                                        </p:attrNameLst>
                                      </p:cBhvr>
                                      <p:to>
                                        <p:strVal val="visible"/>
                                      </p:to>
                                    </p:set>
                                    <p:animEffect transition="in" filter="wipe(left)">
                                      <p:cBhvr>
                                        <p:cTn id="46" dur="500"/>
                                        <p:tgtEl>
                                          <p:spTgt spid="16"/>
                                        </p:tgtEl>
                                      </p:cBhvr>
                                    </p:animEffect>
                                  </p:childTnLst>
                                </p:cTn>
                              </p:par>
                              <p:par>
                                <p:cTn id="47" presetID="22" presetClass="entr" presetSubtype="8" fill="hold" grpId="0" nodeType="withEffect">
                                  <p:stCondLst>
                                    <p:cond delay="150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grpId="0" nodeType="withEffect">
                                  <p:stCondLst>
                                    <p:cond delay="150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10" presetClass="entr" presetSubtype="0" fill="hold" grpId="0" nodeType="withEffect">
                                  <p:stCondLst>
                                    <p:cond delay="2000"/>
                                  </p:stCondLst>
                                  <p:iterate type="wd">
                                    <p:tmPct val="10000"/>
                                  </p:iterate>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10" presetClass="entr" presetSubtype="0" fill="hold" grpId="0" nodeType="withEffect">
                                  <p:stCondLst>
                                    <p:cond delay="100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par>
                                <p:cTn id="59" presetID="10" presetClass="entr" presetSubtype="0" fill="hold" grpId="0" nodeType="withEffect">
                                  <p:stCondLst>
                                    <p:cond delay="1000"/>
                                  </p:stCondLst>
                                  <p:childTnLst>
                                    <p:set>
                                      <p:cBhvr>
                                        <p:cTn id="60" dur="1" fill="hold">
                                          <p:stCondLst>
                                            <p:cond delay="0"/>
                                          </p:stCondLst>
                                        </p:cTn>
                                        <p:tgtEl>
                                          <p:spTgt spid="78"/>
                                        </p:tgtEl>
                                        <p:attrNameLst>
                                          <p:attrName>style.visibility</p:attrName>
                                        </p:attrNameLst>
                                      </p:cBhvr>
                                      <p:to>
                                        <p:strVal val="visible"/>
                                      </p:to>
                                    </p:set>
                                    <p:animEffect transition="in" filter="fade">
                                      <p:cBhvr>
                                        <p:cTn id="61" dur="500"/>
                                        <p:tgtEl>
                                          <p:spTgt spid="78"/>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79"/>
                                        </p:tgtEl>
                                        <p:attrNameLst>
                                          <p:attrName>style.visibility</p:attrName>
                                        </p:attrNameLst>
                                      </p:cBhvr>
                                      <p:to>
                                        <p:strVal val="visible"/>
                                      </p:to>
                                    </p:set>
                                    <p:animEffect transition="in" filter="fade">
                                      <p:cBhvr>
                                        <p:cTn id="64" dur="500"/>
                                        <p:tgtEl>
                                          <p:spTgt spid="79"/>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childTnLst>
                                </p:cTn>
                              </p:par>
                              <p:par>
                                <p:cTn id="68" presetID="10" presetClass="entr" presetSubtype="0" fill="hold" grpId="0" nodeType="withEffect">
                                  <p:stCondLst>
                                    <p:cond delay="1000"/>
                                  </p:stCondLst>
                                  <p:childTnLst>
                                    <p:set>
                                      <p:cBhvr>
                                        <p:cTn id="69" dur="1" fill="hold">
                                          <p:stCondLst>
                                            <p:cond delay="0"/>
                                          </p:stCondLst>
                                        </p:cTn>
                                        <p:tgtEl>
                                          <p:spTgt spid="81"/>
                                        </p:tgtEl>
                                        <p:attrNameLst>
                                          <p:attrName>style.visibility</p:attrName>
                                        </p:attrNameLst>
                                      </p:cBhvr>
                                      <p:to>
                                        <p:strVal val="visible"/>
                                      </p:to>
                                    </p:set>
                                    <p:animEffect transition="in" filter="fade">
                                      <p:cBhvr>
                                        <p:cTn id="7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p:bldP spid="23" grpId="0" animBg="1"/>
      <p:bldP spid="77" grpId="0"/>
      <p:bldP spid="78" grpId="0"/>
      <p:bldP spid="79" grpId="0"/>
      <p:bldP spid="80"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MH_Other_1"/>
          <p:cNvSpPr>
            <a:spLocks noChangeArrowheads="1"/>
          </p:cNvSpPr>
          <p:nvPr/>
        </p:nvSpPr>
        <p:spPr bwMode="auto">
          <a:xfrm>
            <a:off x="4775200" y="2572385"/>
            <a:ext cx="2644775" cy="2660650"/>
          </a:xfrm>
          <a:prstGeom prst="ellipse">
            <a:avLst/>
          </a:prstGeom>
          <a:noFill/>
          <a:ln w="53975" cmpd="dbl">
            <a:solidFill>
              <a:schemeClr val="accent3">
                <a:lumMod val="60000"/>
                <a:lumOff val="40000"/>
              </a:schemeClr>
            </a:solidFill>
            <a:bevel/>
          </a:ln>
        </p:spPr>
        <p:txBody>
          <a:bodyPr anchor="ctr">
            <a:normAutofit/>
          </a:bodyPr>
          <a:lstStyle/>
          <a:p>
            <a:pPr algn="ctr" eaLnBrk="1" fontAlgn="auto" hangingPunct="1">
              <a:spcBef>
                <a:spcPts val="0"/>
              </a:spcBef>
              <a:spcAft>
                <a:spcPts val="0"/>
              </a:spcAft>
              <a:defRPr/>
            </a:pPr>
            <a:endParaRPr lang="zh-CN" altLang="zh-CN" sz="8000" dirty="0">
              <a:latin typeface="+mn-lt"/>
              <a:ea typeface="宋体" panose="02010600030101010101" pitchFamily="2" charset="-122"/>
              <a:sym typeface="Calibri" panose="020F0502020204030204" pitchFamily="34" charset="0"/>
            </a:endParaRPr>
          </a:p>
        </p:txBody>
      </p:sp>
      <p:sp>
        <p:nvSpPr>
          <p:cNvPr id="8" name="MH_Other_2"/>
          <p:cNvSpPr>
            <a:spLocks noChangeArrowheads="1"/>
          </p:cNvSpPr>
          <p:nvPr/>
        </p:nvSpPr>
        <p:spPr bwMode="auto">
          <a:xfrm>
            <a:off x="4692650" y="2535873"/>
            <a:ext cx="830263" cy="835025"/>
          </a:xfrm>
          <a:prstGeom prst="ellipse">
            <a:avLst/>
          </a:prstGeom>
          <a:solidFill>
            <a:schemeClr val="accent2"/>
          </a:solidFill>
          <a:ln w="28575">
            <a:noFill/>
            <a:bevel/>
          </a:ln>
        </p:spPr>
        <p:txBody>
          <a:bodyPr anchor="ctr">
            <a:normAutofit fontScale="47500" lnSpcReduction="20000"/>
          </a:bodyPr>
          <a:lstStyle/>
          <a:p>
            <a:pPr algn="ctr" eaLnBrk="1" fontAlgn="auto" hangingPunct="1">
              <a:spcBef>
                <a:spcPts val="0"/>
              </a:spcBef>
              <a:spcAft>
                <a:spcPts val="0"/>
              </a:spcAft>
              <a:defRPr/>
            </a:pPr>
            <a:endParaRPr lang="zh-CN" altLang="zh-CN" sz="8000" dirty="0">
              <a:latin typeface="+mn-lt"/>
              <a:ea typeface="宋体" panose="02010600030101010101" pitchFamily="2" charset="-122"/>
              <a:sym typeface="Calibri" panose="020F0502020204030204" pitchFamily="34" charset="0"/>
            </a:endParaRPr>
          </a:p>
        </p:txBody>
      </p:sp>
      <p:sp>
        <p:nvSpPr>
          <p:cNvPr id="9" name="MH_Other_3"/>
          <p:cNvSpPr>
            <a:spLocks noChangeArrowheads="1"/>
          </p:cNvSpPr>
          <p:nvPr/>
        </p:nvSpPr>
        <p:spPr bwMode="auto">
          <a:xfrm>
            <a:off x="4310063" y="3485198"/>
            <a:ext cx="830262" cy="835025"/>
          </a:xfrm>
          <a:prstGeom prst="ellipse">
            <a:avLst/>
          </a:prstGeom>
          <a:solidFill>
            <a:schemeClr val="accent3"/>
          </a:solidFill>
          <a:ln w="28575">
            <a:noFill/>
            <a:bevel/>
          </a:ln>
        </p:spPr>
        <p:txBody>
          <a:bodyPr anchor="ctr">
            <a:normAutofit fontScale="47500" lnSpcReduction="20000"/>
          </a:bodyPr>
          <a:lstStyle/>
          <a:p>
            <a:pPr algn="ctr" eaLnBrk="1" fontAlgn="auto" hangingPunct="1">
              <a:spcBef>
                <a:spcPts val="0"/>
              </a:spcBef>
              <a:spcAft>
                <a:spcPts val="0"/>
              </a:spcAft>
              <a:defRPr/>
            </a:pPr>
            <a:endParaRPr lang="zh-CN" altLang="zh-CN" sz="8000" dirty="0">
              <a:latin typeface="+mn-lt"/>
              <a:ea typeface="宋体" panose="02010600030101010101" pitchFamily="2" charset="-122"/>
              <a:sym typeface="Calibri" panose="020F0502020204030204" pitchFamily="34" charset="0"/>
            </a:endParaRPr>
          </a:p>
        </p:txBody>
      </p:sp>
      <p:sp>
        <p:nvSpPr>
          <p:cNvPr id="10" name="MH_Other_4"/>
          <p:cNvSpPr>
            <a:spLocks noChangeArrowheads="1"/>
          </p:cNvSpPr>
          <p:nvPr/>
        </p:nvSpPr>
        <p:spPr bwMode="auto">
          <a:xfrm>
            <a:off x="4692650" y="4482148"/>
            <a:ext cx="830263" cy="836612"/>
          </a:xfrm>
          <a:prstGeom prst="ellipse">
            <a:avLst/>
          </a:prstGeom>
          <a:solidFill>
            <a:schemeClr val="accent1"/>
          </a:solidFill>
          <a:ln w="28575">
            <a:noFill/>
            <a:bevel/>
          </a:ln>
        </p:spPr>
        <p:txBody>
          <a:bodyPr anchor="ctr">
            <a:normAutofit fontScale="47500" lnSpcReduction="20000"/>
          </a:bodyPr>
          <a:lstStyle/>
          <a:p>
            <a:pPr algn="ctr" eaLnBrk="1" fontAlgn="auto" hangingPunct="1">
              <a:spcBef>
                <a:spcPts val="0"/>
              </a:spcBef>
              <a:spcAft>
                <a:spcPts val="0"/>
              </a:spcAft>
              <a:defRPr/>
            </a:pPr>
            <a:endParaRPr lang="zh-CN" altLang="zh-CN" sz="8000" dirty="0">
              <a:latin typeface="+mn-lt"/>
              <a:ea typeface="宋体" panose="02010600030101010101" pitchFamily="2" charset="-122"/>
              <a:sym typeface="Calibri" panose="020F0502020204030204" pitchFamily="34" charset="0"/>
            </a:endParaRPr>
          </a:p>
        </p:txBody>
      </p:sp>
      <p:sp>
        <p:nvSpPr>
          <p:cNvPr id="11" name="MH_Other_5"/>
          <p:cNvSpPr>
            <a:spLocks noChangeArrowheads="1"/>
          </p:cNvSpPr>
          <p:nvPr/>
        </p:nvSpPr>
        <p:spPr bwMode="auto">
          <a:xfrm>
            <a:off x="6684963" y="2535873"/>
            <a:ext cx="830262" cy="835025"/>
          </a:xfrm>
          <a:prstGeom prst="ellipse">
            <a:avLst/>
          </a:prstGeom>
          <a:solidFill>
            <a:schemeClr val="accent1"/>
          </a:solidFill>
          <a:ln w="28575">
            <a:noFill/>
            <a:bevel/>
          </a:ln>
        </p:spPr>
        <p:txBody>
          <a:bodyPr anchor="ctr">
            <a:normAutofit fontScale="47500" lnSpcReduction="20000"/>
          </a:bodyPr>
          <a:lstStyle/>
          <a:p>
            <a:pPr algn="ctr" eaLnBrk="1" fontAlgn="auto" hangingPunct="1">
              <a:spcBef>
                <a:spcPts val="0"/>
              </a:spcBef>
              <a:spcAft>
                <a:spcPts val="0"/>
              </a:spcAft>
              <a:defRPr/>
            </a:pPr>
            <a:endParaRPr lang="zh-CN" altLang="zh-CN" sz="8000" dirty="0">
              <a:latin typeface="+mn-lt"/>
              <a:ea typeface="宋体" panose="02010600030101010101" pitchFamily="2" charset="-122"/>
              <a:sym typeface="Calibri" panose="020F0502020204030204" pitchFamily="34" charset="0"/>
            </a:endParaRPr>
          </a:p>
        </p:txBody>
      </p:sp>
      <p:sp>
        <p:nvSpPr>
          <p:cNvPr id="12" name="MH_Other_6"/>
          <p:cNvSpPr>
            <a:spLocks noChangeArrowheads="1"/>
          </p:cNvSpPr>
          <p:nvPr/>
        </p:nvSpPr>
        <p:spPr bwMode="auto">
          <a:xfrm>
            <a:off x="7016750" y="3485198"/>
            <a:ext cx="831850" cy="835025"/>
          </a:xfrm>
          <a:prstGeom prst="ellipse">
            <a:avLst/>
          </a:prstGeom>
          <a:solidFill>
            <a:schemeClr val="accent3"/>
          </a:solidFill>
          <a:ln w="28575">
            <a:noFill/>
            <a:bevel/>
          </a:ln>
        </p:spPr>
        <p:txBody>
          <a:bodyPr anchor="ctr">
            <a:normAutofit fontScale="47500" lnSpcReduction="20000"/>
          </a:bodyPr>
          <a:lstStyle/>
          <a:p>
            <a:pPr algn="ctr" eaLnBrk="1" fontAlgn="auto" hangingPunct="1">
              <a:spcBef>
                <a:spcPts val="0"/>
              </a:spcBef>
              <a:spcAft>
                <a:spcPts val="0"/>
              </a:spcAft>
              <a:defRPr/>
            </a:pPr>
            <a:endParaRPr lang="zh-CN" altLang="zh-CN" sz="8000" dirty="0">
              <a:latin typeface="+mn-lt"/>
              <a:ea typeface="宋体" panose="02010600030101010101" pitchFamily="2" charset="-122"/>
              <a:sym typeface="Calibri" panose="020F0502020204030204" pitchFamily="34" charset="0"/>
            </a:endParaRPr>
          </a:p>
        </p:txBody>
      </p:sp>
      <p:sp>
        <p:nvSpPr>
          <p:cNvPr id="13" name="MH_Other_7"/>
          <p:cNvSpPr>
            <a:spLocks noChangeArrowheads="1"/>
          </p:cNvSpPr>
          <p:nvPr/>
        </p:nvSpPr>
        <p:spPr bwMode="auto">
          <a:xfrm>
            <a:off x="6684963" y="4482148"/>
            <a:ext cx="830262" cy="836612"/>
          </a:xfrm>
          <a:prstGeom prst="ellipse">
            <a:avLst/>
          </a:prstGeom>
          <a:solidFill>
            <a:schemeClr val="accent2"/>
          </a:solidFill>
          <a:ln w="28575">
            <a:noFill/>
            <a:bevel/>
          </a:ln>
        </p:spPr>
        <p:txBody>
          <a:bodyPr anchor="ctr">
            <a:normAutofit fontScale="47500" lnSpcReduction="20000"/>
          </a:bodyPr>
          <a:lstStyle/>
          <a:p>
            <a:pPr algn="ctr" eaLnBrk="1" fontAlgn="auto" hangingPunct="1">
              <a:spcBef>
                <a:spcPts val="0"/>
              </a:spcBef>
              <a:spcAft>
                <a:spcPts val="0"/>
              </a:spcAft>
              <a:defRPr/>
            </a:pPr>
            <a:endParaRPr lang="zh-CN" altLang="zh-CN" sz="8000" dirty="0">
              <a:latin typeface="+mn-lt"/>
              <a:ea typeface="宋体" panose="02010600030101010101" pitchFamily="2" charset="-122"/>
              <a:sym typeface="Calibri" panose="020F0502020204030204" pitchFamily="34" charset="0"/>
            </a:endParaRPr>
          </a:p>
        </p:txBody>
      </p:sp>
      <p:sp>
        <p:nvSpPr>
          <p:cNvPr id="14" name="MH_Other_8"/>
          <p:cNvSpPr>
            <a:spLocks noChangeArrowheads="1"/>
          </p:cNvSpPr>
          <p:nvPr/>
        </p:nvSpPr>
        <p:spPr bwMode="auto">
          <a:xfrm>
            <a:off x="5053013" y="2969260"/>
            <a:ext cx="82550" cy="82550"/>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rgbClr val="FEFFFF"/>
          </a:solidFill>
          <a:ln w="9525" cmpd="sng">
            <a:noFill/>
            <a:bevel/>
          </a:ln>
        </p:spPr>
        <p:txBody>
          <a:bodyPr>
            <a:normAutofit fontScale="25000" lnSpcReduction="20000"/>
          </a:bodyPr>
          <a:lstStyle/>
          <a:p>
            <a:pPr eaLnBrk="1" fontAlgn="auto" hangingPunct="1">
              <a:spcBef>
                <a:spcPts val="0"/>
              </a:spcBef>
              <a:spcAft>
                <a:spcPts val="0"/>
              </a:spcAft>
              <a:defRPr/>
            </a:pPr>
            <a:endParaRPr lang="zh-CN" altLang="en-US" sz="1600" dirty="0">
              <a:latin typeface="+mn-lt"/>
              <a:ea typeface="宋体" panose="02010600030101010101" pitchFamily="2" charset="-122"/>
            </a:endParaRPr>
          </a:p>
        </p:txBody>
      </p:sp>
      <p:sp>
        <p:nvSpPr>
          <p:cNvPr id="15" name="MH_Other_9"/>
          <p:cNvSpPr>
            <a:spLocks noChangeArrowheads="1"/>
          </p:cNvSpPr>
          <p:nvPr/>
        </p:nvSpPr>
        <p:spPr bwMode="auto">
          <a:xfrm>
            <a:off x="5135563" y="3015298"/>
            <a:ext cx="1587" cy="1587"/>
          </a:xfrm>
          <a:prstGeom prst="rect">
            <a:avLst/>
          </a:prstGeom>
          <a:solidFill>
            <a:srgbClr val="FEFFFF"/>
          </a:solidFill>
          <a:ln w="9525">
            <a:noFill/>
            <a:bevel/>
          </a:ln>
        </p:spPr>
        <p:txBody>
          <a:bodyPr>
            <a:normAutofit fontScale="25000" lnSpcReduction="20000"/>
          </a:bodyPr>
          <a:lstStyle/>
          <a:p>
            <a:pPr eaLnBrk="1" fontAlgn="auto" hangingPunct="1">
              <a:spcBef>
                <a:spcPts val="0"/>
              </a:spcBef>
              <a:spcAft>
                <a:spcPts val="0"/>
              </a:spcAft>
              <a:defRPr/>
            </a:pPr>
            <a:endParaRPr lang="zh-CN" altLang="zh-CN" sz="1600" dirty="0">
              <a:latin typeface="+mn-lt"/>
              <a:ea typeface="宋体" panose="02010600030101010101" pitchFamily="2" charset="-122"/>
              <a:sym typeface="Calibri" panose="020F0502020204030204" pitchFamily="34" charset="0"/>
            </a:endParaRPr>
          </a:p>
        </p:txBody>
      </p:sp>
      <p:sp>
        <p:nvSpPr>
          <p:cNvPr id="16" name="MH_Other_10"/>
          <p:cNvSpPr>
            <a:spLocks noChangeArrowheads="1"/>
          </p:cNvSpPr>
          <p:nvPr/>
        </p:nvSpPr>
        <p:spPr bwMode="auto">
          <a:xfrm>
            <a:off x="5100638" y="2770823"/>
            <a:ext cx="209550" cy="204787"/>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rgbClr val="FEFFFF"/>
          </a:solidFill>
          <a:ln w="9525" cmpd="sng">
            <a:noFill/>
            <a:bevel/>
          </a:ln>
        </p:spPr>
        <p:txBody>
          <a:bodyPr>
            <a:normAutofit fontScale="55000" lnSpcReduction="20000"/>
          </a:bodyPr>
          <a:lstStyle/>
          <a:p>
            <a:pPr eaLnBrk="1" fontAlgn="auto" hangingPunct="1">
              <a:spcBef>
                <a:spcPts val="0"/>
              </a:spcBef>
              <a:spcAft>
                <a:spcPts val="0"/>
              </a:spcAft>
              <a:defRPr/>
            </a:pPr>
            <a:endParaRPr lang="zh-CN" altLang="en-US" sz="1600" dirty="0">
              <a:latin typeface="+mn-lt"/>
              <a:ea typeface="宋体" panose="02010600030101010101" pitchFamily="2" charset="-122"/>
            </a:endParaRPr>
          </a:p>
        </p:txBody>
      </p:sp>
      <p:sp>
        <p:nvSpPr>
          <p:cNvPr id="17" name="MH_Other_11"/>
          <p:cNvSpPr>
            <a:spLocks noChangeArrowheads="1"/>
          </p:cNvSpPr>
          <p:nvPr/>
        </p:nvSpPr>
        <p:spPr bwMode="auto">
          <a:xfrm>
            <a:off x="5129213" y="2799398"/>
            <a:ext cx="207962" cy="206375"/>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rgbClr val="FEFFFF"/>
          </a:solidFill>
          <a:ln w="9525" cmpd="sng">
            <a:noFill/>
            <a:bevel/>
          </a:ln>
        </p:spPr>
        <p:txBody>
          <a:bodyPr>
            <a:normAutofit fontScale="55000" lnSpcReduction="20000"/>
          </a:bodyPr>
          <a:lstStyle/>
          <a:p>
            <a:pPr eaLnBrk="1" fontAlgn="auto" hangingPunct="1">
              <a:spcBef>
                <a:spcPts val="0"/>
              </a:spcBef>
              <a:spcAft>
                <a:spcPts val="0"/>
              </a:spcAft>
              <a:defRPr/>
            </a:pPr>
            <a:endParaRPr lang="zh-CN" altLang="en-US" sz="1600" dirty="0">
              <a:latin typeface="+mn-lt"/>
              <a:ea typeface="宋体" panose="02010600030101010101" pitchFamily="2" charset="-122"/>
            </a:endParaRPr>
          </a:p>
        </p:txBody>
      </p:sp>
      <p:sp>
        <p:nvSpPr>
          <p:cNvPr id="18" name="MH_Other_12"/>
          <p:cNvSpPr>
            <a:spLocks noChangeArrowheads="1"/>
          </p:cNvSpPr>
          <p:nvPr/>
        </p:nvSpPr>
        <p:spPr bwMode="auto">
          <a:xfrm>
            <a:off x="5300663" y="2743835"/>
            <a:ext cx="65087" cy="60325"/>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rgbClr val="FEFFFF"/>
          </a:solidFill>
          <a:ln w="9525" cmpd="sng">
            <a:noFill/>
            <a:bevel/>
          </a:ln>
        </p:spPr>
        <p:txBody>
          <a:bodyPr>
            <a:normAutofit fontScale="25000" lnSpcReduction="20000"/>
          </a:bodyPr>
          <a:lstStyle/>
          <a:p>
            <a:pPr eaLnBrk="1" fontAlgn="auto" hangingPunct="1">
              <a:spcBef>
                <a:spcPts val="0"/>
              </a:spcBef>
              <a:spcAft>
                <a:spcPts val="0"/>
              </a:spcAft>
              <a:defRPr/>
            </a:pPr>
            <a:endParaRPr lang="zh-CN" altLang="en-US" sz="1600" dirty="0">
              <a:latin typeface="+mn-lt"/>
              <a:ea typeface="宋体" panose="02010600030101010101" pitchFamily="2" charset="-122"/>
            </a:endParaRPr>
          </a:p>
        </p:txBody>
      </p:sp>
      <p:sp>
        <p:nvSpPr>
          <p:cNvPr id="19" name="MH_Other_13"/>
          <p:cNvSpPr>
            <a:spLocks noChangeArrowheads="1"/>
          </p:cNvSpPr>
          <p:nvPr/>
        </p:nvSpPr>
        <p:spPr bwMode="auto">
          <a:xfrm>
            <a:off x="4906963" y="2753360"/>
            <a:ext cx="384175" cy="379413"/>
          </a:xfrm>
          <a:custGeom>
            <a:avLst/>
            <a:gdLst>
              <a:gd name="T0" fmla="*/ 2147483646 w 167"/>
              <a:gd name="T1" fmla="*/ 2147483646 h 165"/>
              <a:gd name="T2" fmla="*/ 2147483646 w 167"/>
              <a:gd name="T3" fmla="*/ 2147483646 h 165"/>
              <a:gd name="T4" fmla="*/ 2147483646 w 167"/>
              <a:gd name="T5" fmla="*/ 2147483646 h 165"/>
              <a:gd name="T6" fmla="*/ 2147483646 w 167"/>
              <a:gd name="T7" fmla="*/ 2147483646 h 165"/>
              <a:gd name="T8" fmla="*/ 2147483646 w 167"/>
              <a:gd name="T9" fmla="*/ 0 h 165"/>
              <a:gd name="T10" fmla="*/ 0 w 167"/>
              <a:gd name="T11" fmla="*/ 0 h 165"/>
              <a:gd name="T12" fmla="*/ 0 w 167"/>
              <a:gd name="T13" fmla="*/ 2147483646 h 165"/>
              <a:gd name="T14" fmla="*/ 2147483646 w 167"/>
              <a:gd name="T15" fmla="*/ 2147483646 h 165"/>
              <a:gd name="T16" fmla="*/ 2147483646 w 167"/>
              <a:gd name="T17" fmla="*/ 2147483646 h 165"/>
              <a:gd name="T18" fmla="*/ 2147483646 w 167"/>
              <a:gd name="T19" fmla="*/ 2147483646 h 165"/>
              <a:gd name="T20" fmla="*/ 2147483646 w 167"/>
              <a:gd name="T21" fmla="*/ 2147483646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 name="MH_Other_14"/>
          <p:cNvSpPr>
            <a:spLocks noEditPoints="1" noChangeArrowheads="1"/>
          </p:cNvSpPr>
          <p:nvPr/>
        </p:nvSpPr>
        <p:spPr bwMode="auto">
          <a:xfrm>
            <a:off x="4500563" y="3699510"/>
            <a:ext cx="430212" cy="425450"/>
          </a:xfrm>
          <a:custGeom>
            <a:avLst/>
            <a:gdLst>
              <a:gd name="T0" fmla="*/ 2147483646 w 95"/>
              <a:gd name="T1" fmla="*/ 2147483646 h 93"/>
              <a:gd name="T2" fmla="*/ 2147483646 w 95"/>
              <a:gd name="T3" fmla="*/ 2147483646 h 93"/>
              <a:gd name="T4" fmla="*/ 2147483646 w 95"/>
              <a:gd name="T5" fmla="*/ 2147483646 h 93"/>
              <a:gd name="T6" fmla="*/ 2147483646 w 95"/>
              <a:gd name="T7" fmla="*/ 2147483646 h 93"/>
              <a:gd name="T8" fmla="*/ 2147483646 w 95"/>
              <a:gd name="T9" fmla="*/ 2147483646 h 93"/>
              <a:gd name="T10" fmla="*/ 2147483646 w 95"/>
              <a:gd name="T11" fmla="*/ 2147483646 h 93"/>
              <a:gd name="T12" fmla="*/ 2147483646 w 95"/>
              <a:gd name="T13" fmla="*/ 2147483646 h 93"/>
              <a:gd name="T14" fmla="*/ 2147483646 w 95"/>
              <a:gd name="T15" fmla="*/ 2147483646 h 93"/>
              <a:gd name="T16" fmla="*/ 2147483646 w 95"/>
              <a:gd name="T17" fmla="*/ 2147483646 h 93"/>
              <a:gd name="T18" fmla="*/ 2147483646 w 95"/>
              <a:gd name="T19" fmla="*/ 0 h 93"/>
              <a:gd name="T20" fmla="*/ 2147483646 w 95"/>
              <a:gd name="T21" fmla="*/ 0 h 93"/>
              <a:gd name="T22" fmla="*/ 2147483646 w 95"/>
              <a:gd name="T23" fmla="*/ 2147483646 h 93"/>
              <a:gd name="T24" fmla="*/ 2147483646 w 95"/>
              <a:gd name="T25" fmla="*/ 2147483646 h 93"/>
              <a:gd name="T26" fmla="*/ 2147483646 w 95"/>
              <a:gd name="T27" fmla="*/ 2147483646 h 93"/>
              <a:gd name="T28" fmla="*/ 2147483646 w 95"/>
              <a:gd name="T29" fmla="*/ 2147483646 h 93"/>
              <a:gd name="T30" fmla="*/ 2147483646 w 95"/>
              <a:gd name="T31" fmla="*/ 2147483646 h 93"/>
              <a:gd name="T32" fmla="*/ 2147483646 w 95"/>
              <a:gd name="T33" fmla="*/ 2147483646 h 93"/>
              <a:gd name="T34" fmla="*/ 0 w 95"/>
              <a:gd name="T35" fmla="*/ 2147483646 h 93"/>
              <a:gd name="T36" fmla="*/ 0 w 95"/>
              <a:gd name="T37" fmla="*/ 2147483646 h 93"/>
              <a:gd name="T38" fmla="*/ 2147483646 w 95"/>
              <a:gd name="T39" fmla="*/ 2147483646 h 93"/>
              <a:gd name="T40" fmla="*/ 2147483646 w 95"/>
              <a:gd name="T41" fmla="*/ 2147483646 h 93"/>
              <a:gd name="T42" fmla="*/ 2147483646 w 95"/>
              <a:gd name="T43" fmla="*/ 2147483646 h 93"/>
              <a:gd name="T44" fmla="*/ 2147483646 w 95"/>
              <a:gd name="T45" fmla="*/ 2147483646 h 93"/>
              <a:gd name="T46" fmla="*/ 2147483646 w 95"/>
              <a:gd name="T47" fmla="*/ 2147483646 h 93"/>
              <a:gd name="T48" fmla="*/ 2147483646 w 95"/>
              <a:gd name="T49" fmla="*/ 2147483646 h 93"/>
              <a:gd name="T50" fmla="*/ 2147483646 w 95"/>
              <a:gd name="T51" fmla="*/ 2147483646 h 93"/>
              <a:gd name="T52" fmla="*/ 2147483646 w 95"/>
              <a:gd name="T53" fmla="*/ 2147483646 h 93"/>
              <a:gd name="T54" fmla="*/ 2147483646 w 95"/>
              <a:gd name="T55" fmla="*/ 2147483646 h 93"/>
              <a:gd name="T56" fmla="*/ 2147483646 w 95"/>
              <a:gd name="T57" fmla="*/ 2147483646 h 93"/>
              <a:gd name="T58" fmla="*/ 2147483646 w 95"/>
              <a:gd name="T59" fmla="*/ 2147483646 h 93"/>
              <a:gd name="T60" fmla="*/ 2147483646 w 95"/>
              <a:gd name="T61" fmla="*/ 2147483646 h 93"/>
              <a:gd name="T62" fmla="*/ 2147483646 w 95"/>
              <a:gd name="T63" fmla="*/ 2147483646 h 93"/>
              <a:gd name="T64" fmla="*/ 2147483646 w 95"/>
              <a:gd name="T65" fmla="*/ 2147483646 h 93"/>
              <a:gd name="T66" fmla="*/ 2147483646 w 95"/>
              <a:gd name="T67" fmla="*/ 2147483646 h 93"/>
              <a:gd name="T68" fmla="*/ 2147483646 w 95"/>
              <a:gd name="T69" fmla="*/ 2147483646 h 93"/>
              <a:gd name="T70" fmla="*/ 2147483646 w 95"/>
              <a:gd name="T71" fmla="*/ 2147483646 h 93"/>
              <a:gd name="T72" fmla="*/ 2147483646 w 95"/>
              <a:gd name="T73" fmla="*/ 2147483646 h 93"/>
              <a:gd name="T74" fmla="*/ 2147483646 w 95"/>
              <a:gd name="T75" fmla="*/ 2147483646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MH_Other_15"/>
          <p:cNvSpPr>
            <a:spLocks noChangeArrowheads="1"/>
          </p:cNvSpPr>
          <p:nvPr/>
        </p:nvSpPr>
        <p:spPr bwMode="auto">
          <a:xfrm>
            <a:off x="4670425" y="3867785"/>
            <a:ext cx="88900" cy="85725"/>
          </a:xfrm>
          <a:prstGeom prst="ellipse">
            <a:avLst/>
          </a:prstGeom>
          <a:solidFill>
            <a:srgbClr val="FEFFFF"/>
          </a:solidFill>
          <a:ln w="9525">
            <a:noFill/>
            <a:bevel/>
          </a:ln>
        </p:spPr>
        <p:txBody>
          <a:bodyPr>
            <a:normAutofit fontScale="25000" lnSpcReduction="20000"/>
          </a:bodyPr>
          <a:lstStyle/>
          <a:p>
            <a:pPr eaLnBrk="1" fontAlgn="auto" hangingPunct="1">
              <a:spcBef>
                <a:spcPts val="0"/>
              </a:spcBef>
              <a:spcAft>
                <a:spcPts val="0"/>
              </a:spcAft>
              <a:defRPr/>
            </a:pPr>
            <a:endParaRPr lang="zh-CN" altLang="zh-CN" sz="1600" dirty="0">
              <a:latin typeface="+mn-lt"/>
              <a:ea typeface="宋体" panose="02010600030101010101" pitchFamily="2" charset="-122"/>
              <a:sym typeface="Calibri" panose="020F0502020204030204" pitchFamily="34" charset="0"/>
            </a:endParaRPr>
          </a:p>
        </p:txBody>
      </p:sp>
      <p:sp>
        <p:nvSpPr>
          <p:cNvPr id="22" name="MH_Other_16"/>
          <p:cNvSpPr>
            <a:spLocks noChangeArrowheads="1"/>
          </p:cNvSpPr>
          <p:nvPr/>
        </p:nvSpPr>
        <p:spPr bwMode="auto">
          <a:xfrm>
            <a:off x="7256463" y="3659823"/>
            <a:ext cx="352425" cy="442912"/>
          </a:xfrm>
          <a:custGeom>
            <a:avLst/>
            <a:gdLst>
              <a:gd name="T0" fmla="*/ 7193 w 352425"/>
              <a:gd name="T1" fmla="*/ 298444 h 442913"/>
              <a:gd name="T2" fmla="*/ 176213 w 352425"/>
              <a:gd name="T3" fmla="*/ 352618 h 442913"/>
              <a:gd name="T4" fmla="*/ 345233 w 352425"/>
              <a:gd name="T5" fmla="*/ 298444 h 442913"/>
              <a:gd name="T6" fmla="*/ 352425 w 352425"/>
              <a:gd name="T7" fmla="*/ 312890 h 442913"/>
              <a:gd name="T8" fmla="*/ 352425 w 352425"/>
              <a:gd name="T9" fmla="*/ 367064 h 442913"/>
              <a:gd name="T10" fmla="*/ 176213 w 352425"/>
              <a:gd name="T11" fmla="*/ 442907 h 442913"/>
              <a:gd name="T12" fmla="*/ 0 w 352425"/>
              <a:gd name="T13" fmla="*/ 367064 h 442913"/>
              <a:gd name="T14" fmla="*/ 0 w 352425"/>
              <a:gd name="T15" fmla="*/ 312890 h 442913"/>
              <a:gd name="T16" fmla="*/ 7193 w 352425"/>
              <a:gd name="T17" fmla="*/ 298444 h 442913"/>
              <a:gd name="T18" fmla="*/ 7193 w 352425"/>
              <a:gd name="T19" fmla="*/ 184150 h 442913"/>
              <a:gd name="T20" fmla="*/ 176213 w 352425"/>
              <a:gd name="T21" fmla="*/ 243199 h 442913"/>
              <a:gd name="T22" fmla="*/ 345233 w 352425"/>
              <a:gd name="T23" fmla="*/ 184150 h 442913"/>
              <a:gd name="T24" fmla="*/ 352425 w 352425"/>
              <a:gd name="T25" fmla="*/ 202605 h 442913"/>
              <a:gd name="T26" fmla="*/ 352425 w 352425"/>
              <a:gd name="T27" fmla="*/ 257963 h 442913"/>
              <a:gd name="T28" fmla="*/ 176213 w 352425"/>
              <a:gd name="T29" fmla="*/ 331782 h 442913"/>
              <a:gd name="T30" fmla="*/ 0 w 352425"/>
              <a:gd name="T31" fmla="*/ 257963 h 442913"/>
              <a:gd name="T32" fmla="*/ 0 w 352425"/>
              <a:gd name="T33" fmla="*/ 202605 h 442913"/>
              <a:gd name="T34" fmla="*/ 7193 w 352425"/>
              <a:gd name="T35" fmla="*/ 184150 h 442913"/>
              <a:gd name="T36" fmla="*/ 7193 w 352425"/>
              <a:gd name="T37" fmla="*/ 76200 h 442913"/>
              <a:gd name="T38" fmla="*/ 176213 w 352425"/>
              <a:gd name="T39" fmla="*/ 130795 h 442913"/>
              <a:gd name="T40" fmla="*/ 345233 w 352425"/>
              <a:gd name="T41" fmla="*/ 76200 h 442913"/>
              <a:gd name="T42" fmla="*/ 352425 w 352425"/>
              <a:gd name="T43" fmla="*/ 94398 h 442913"/>
              <a:gd name="T44" fmla="*/ 352425 w 352425"/>
              <a:gd name="T45" fmla="*/ 148993 h 442913"/>
              <a:gd name="T46" fmla="*/ 176213 w 352425"/>
              <a:gd name="T47" fmla="*/ 225419 h 442913"/>
              <a:gd name="T48" fmla="*/ 0 w 352425"/>
              <a:gd name="T49" fmla="*/ 148993 h 442913"/>
              <a:gd name="T50" fmla="*/ 0 w 352425"/>
              <a:gd name="T51" fmla="*/ 94398 h 442913"/>
              <a:gd name="T52" fmla="*/ 7193 w 352425"/>
              <a:gd name="T53" fmla="*/ 76200 h 442913"/>
              <a:gd name="T54" fmla="*/ 177006 w 352425"/>
              <a:gd name="T55" fmla="*/ 0 h 442913"/>
              <a:gd name="T56" fmla="*/ 349250 w 352425"/>
              <a:gd name="T57" fmla="*/ 57944 h 442913"/>
              <a:gd name="T58" fmla="*/ 177006 w 352425"/>
              <a:gd name="T59" fmla="*/ 115888 h 442913"/>
              <a:gd name="T60" fmla="*/ 4762 w 352425"/>
              <a:gd name="T61" fmla="*/ 57944 h 442913"/>
              <a:gd name="T62" fmla="*/ 177006 w 352425"/>
              <a:gd name="T63" fmla="*/ 0 h 4429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2425" h="442913">
                <a:moveTo>
                  <a:pt x="7193" y="298450"/>
                </a:moveTo>
                <a:cubicBezTo>
                  <a:pt x="25173" y="330954"/>
                  <a:pt x="93501" y="352624"/>
                  <a:pt x="176213" y="352624"/>
                </a:cubicBezTo>
                <a:cubicBezTo>
                  <a:pt x="258925" y="352624"/>
                  <a:pt x="327252" y="330954"/>
                  <a:pt x="345233" y="298450"/>
                </a:cubicBezTo>
                <a:cubicBezTo>
                  <a:pt x="348829" y="302062"/>
                  <a:pt x="352425" y="309285"/>
                  <a:pt x="352425" y="312896"/>
                </a:cubicBezTo>
                <a:cubicBezTo>
                  <a:pt x="352425" y="312896"/>
                  <a:pt x="352425" y="312896"/>
                  <a:pt x="352425" y="367070"/>
                </a:cubicBezTo>
                <a:cubicBezTo>
                  <a:pt x="352425" y="410409"/>
                  <a:pt x="273309" y="442913"/>
                  <a:pt x="176213" y="442913"/>
                </a:cubicBezTo>
                <a:cubicBezTo>
                  <a:pt x="79116" y="442913"/>
                  <a:pt x="0" y="410409"/>
                  <a:pt x="0" y="367070"/>
                </a:cubicBezTo>
                <a:cubicBezTo>
                  <a:pt x="0" y="367070"/>
                  <a:pt x="0" y="367070"/>
                  <a:pt x="0" y="312896"/>
                </a:cubicBezTo>
                <a:cubicBezTo>
                  <a:pt x="0" y="309285"/>
                  <a:pt x="3596" y="302062"/>
                  <a:pt x="7193" y="298450"/>
                </a:cubicBezTo>
                <a:close/>
                <a:moveTo>
                  <a:pt x="7193" y="184150"/>
                </a:moveTo>
                <a:cubicBezTo>
                  <a:pt x="25173" y="217369"/>
                  <a:pt x="93501" y="243205"/>
                  <a:pt x="176213" y="243205"/>
                </a:cubicBezTo>
                <a:cubicBezTo>
                  <a:pt x="258925" y="243205"/>
                  <a:pt x="327252" y="217369"/>
                  <a:pt x="345233" y="184150"/>
                </a:cubicBezTo>
                <a:cubicBezTo>
                  <a:pt x="348829" y="191532"/>
                  <a:pt x="352425" y="195223"/>
                  <a:pt x="352425" y="202605"/>
                </a:cubicBezTo>
                <a:cubicBezTo>
                  <a:pt x="352425" y="202605"/>
                  <a:pt x="352425" y="202605"/>
                  <a:pt x="352425" y="257969"/>
                </a:cubicBezTo>
                <a:cubicBezTo>
                  <a:pt x="352425" y="298570"/>
                  <a:pt x="273309" y="331788"/>
                  <a:pt x="176213" y="331788"/>
                </a:cubicBezTo>
                <a:cubicBezTo>
                  <a:pt x="79116" y="331788"/>
                  <a:pt x="0" y="298570"/>
                  <a:pt x="0" y="257969"/>
                </a:cubicBezTo>
                <a:cubicBezTo>
                  <a:pt x="0" y="257969"/>
                  <a:pt x="0" y="257969"/>
                  <a:pt x="0" y="202605"/>
                </a:cubicBezTo>
                <a:cubicBezTo>
                  <a:pt x="0" y="195223"/>
                  <a:pt x="3596" y="191532"/>
                  <a:pt x="7193" y="184150"/>
                </a:cubicBezTo>
                <a:close/>
                <a:moveTo>
                  <a:pt x="7193" y="76200"/>
                </a:moveTo>
                <a:cubicBezTo>
                  <a:pt x="10789" y="108957"/>
                  <a:pt x="86308" y="130795"/>
                  <a:pt x="176213" y="130795"/>
                </a:cubicBezTo>
                <a:cubicBezTo>
                  <a:pt x="269713" y="130795"/>
                  <a:pt x="341637" y="108957"/>
                  <a:pt x="345233" y="76200"/>
                </a:cubicBezTo>
                <a:cubicBezTo>
                  <a:pt x="348829" y="83479"/>
                  <a:pt x="352425" y="87119"/>
                  <a:pt x="352425" y="94398"/>
                </a:cubicBezTo>
                <a:cubicBezTo>
                  <a:pt x="352425" y="94398"/>
                  <a:pt x="352425" y="94398"/>
                  <a:pt x="352425" y="148993"/>
                </a:cubicBezTo>
                <a:cubicBezTo>
                  <a:pt x="352425" y="189029"/>
                  <a:pt x="273309" y="225425"/>
                  <a:pt x="176213" y="225425"/>
                </a:cubicBezTo>
                <a:cubicBezTo>
                  <a:pt x="79116" y="225425"/>
                  <a:pt x="0" y="189029"/>
                  <a:pt x="0" y="148993"/>
                </a:cubicBezTo>
                <a:cubicBezTo>
                  <a:pt x="0" y="148993"/>
                  <a:pt x="0" y="148993"/>
                  <a:pt x="0" y="94398"/>
                </a:cubicBezTo>
                <a:cubicBezTo>
                  <a:pt x="0" y="87119"/>
                  <a:pt x="3596" y="83479"/>
                  <a:pt x="7193" y="76200"/>
                </a:cubicBezTo>
                <a:close/>
                <a:moveTo>
                  <a:pt x="177006" y="0"/>
                </a:moveTo>
                <a:cubicBezTo>
                  <a:pt x="272134" y="0"/>
                  <a:pt x="349250" y="25942"/>
                  <a:pt x="349250" y="57944"/>
                </a:cubicBezTo>
                <a:cubicBezTo>
                  <a:pt x="349250" y="89946"/>
                  <a:pt x="272134" y="115888"/>
                  <a:pt x="177006" y="115888"/>
                </a:cubicBezTo>
                <a:cubicBezTo>
                  <a:pt x="81878" y="115888"/>
                  <a:pt x="4762" y="89946"/>
                  <a:pt x="4762" y="57944"/>
                </a:cubicBezTo>
                <a:cubicBezTo>
                  <a:pt x="4762" y="25942"/>
                  <a:pt x="81878" y="0"/>
                  <a:pt x="177006" y="0"/>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 name="MH_Other_17"/>
          <p:cNvSpPr>
            <a:spLocks noEditPoints="1" noChangeArrowheads="1"/>
          </p:cNvSpPr>
          <p:nvPr/>
        </p:nvSpPr>
        <p:spPr bwMode="auto">
          <a:xfrm>
            <a:off x="4868863" y="4698048"/>
            <a:ext cx="412750" cy="404812"/>
          </a:xfrm>
          <a:custGeom>
            <a:avLst/>
            <a:gdLst>
              <a:gd name="T0" fmla="*/ 2147483646 w 113"/>
              <a:gd name="T1" fmla="*/ 2147483646 h 112"/>
              <a:gd name="T2" fmla="*/ 2147483646 w 113"/>
              <a:gd name="T3" fmla="*/ 2147483646 h 112"/>
              <a:gd name="T4" fmla="*/ 2147483646 w 113"/>
              <a:gd name="T5" fmla="*/ 2147483646 h 112"/>
              <a:gd name="T6" fmla="*/ 2147483646 w 113"/>
              <a:gd name="T7" fmla="*/ 2147483646 h 112"/>
              <a:gd name="T8" fmla="*/ 2147483646 w 113"/>
              <a:gd name="T9" fmla="*/ 2147483646 h 112"/>
              <a:gd name="T10" fmla="*/ 2147483646 w 113"/>
              <a:gd name="T11" fmla="*/ 2147483646 h 112"/>
              <a:gd name="T12" fmla="*/ 2147483646 w 113"/>
              <a:gd name="T13" fmla="*/ 2147483646 h 112"/>
              <a:gd name="T14" fmla="*/ 2147483646 w 113"/>
              <a:gd name="T15" fmla="*/ 2147483646 h 112"/>
              <a:gd name="T16" fmla="*/ 2147483646 w 113"/>
              <a:gd name="T17" fmla="*/ 2147483646 h 112"/>
              <a:gd name="T18" fmla="*/ 2147483646 w 113"/>
              <a:gd name="T19" fmla="*/ 2147483646 h 112"/>
              <a:gd name="T20" fmla="*/ 2147483646 w 113"/>
              <a:gd name="T21" fmla="*/ 2147483646 h 112"/>
              <a:gd name="T22" fmla="*/ 2147483646 w 113"/>
              <a:gd name="T23" fmla="*/ 2147483646 h 112"/>
              <a:gd name="T24" fmla="*/ 2147483646 w 113"/>
              <a:gd name="T25" fmla="*/ 2147483646 h 112"/>
              <a:gd name="T26" fmla="*/ 2147483646 w 113"/>
              <a:gd name="T27" fmla="*/ 2147483646 h 112"/>
              <a:gd name="T28" fmla="*/ 2147483646 w 113"/>
              <a:gd name="T29" fmla="*/ 2147483646 h 112"/>
              <a:gd name="T30" fmla="*/ 2147483646 w 113"/>
              <a:gd name="T31" fmla="*/ 2147483646 h 112"/>
              <a:gd name="T32" fmla="*/ 2147483646 w 113"/>
              <a:gd name="T33" fmla="*/ 2147483646 h 112"/>
              <a:gd name="T34" fmla="*/ 2147483646 w 113"/>
              <a:gd name="T35" fmla="*/ 2147483646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 name="MH_Other_18"/>
          <p:cNvSpPr>
            <a:spLocks noEditPoints="1" noChangeArrowheads="1"/>
          </p:cNvSpPr>
          <p:nvPr/>
        </p:nvSpPr>
        <p:spPr bwMode="auto">
          <a:xfrm>
            <a:off x="6883400" y="4674235"/>
            <a:ext cx="434975" cy="428625"/>
          </a:xfrm>
          <a:custGeom>
            <a:avLst/>
            <a:gdLst>
              <a:gd name="T0" fmla="*/ 2147483646 w 120"/>
              <a:gd name="T1" fmla="*/ 2147483646 h 118"/>
              <a:gd name="T2" fmla="*/ 2147483646 w 120"/>
              <a:gd name="T3" fmla="*/ 2147483646 h 118"/>
              <a:gd name="T4" fmla="*/ 2147483646 w 120"/>
              <a:gd name="T5" fmla="*/ 2147483646 h 118"/>
              <a:gd name="T6" fmla="*/ 2147483646 w 120"/>
              <a:gd name="T7" fmla="*/ 2147483646 h 118"/>
              <a:gd name="T8" fmla="*/ 2147483646 w 120"/>
              <a:gd name="T9" fmla="*/ 2147483646 h 118"/>
              <a:gd name="T10" fmla="*/ 2147483646 w 120"/>
              <a:gd name="T11" fmla="*/ 2147483646 h 118"/>
              <a:gd name="T12" fmla="*/ 2147483646 w 120"/>
              <a:gd name="T13" fmla="*/ 2147483646 h 118"/>
              <a:gd name="T14" fmla="*/ 2147483646 w 120"/>
              <a:gd name="T15" fmla="*/ 2147483646 h 118"/>
              <a:gd name="T16" fmla="*/ 2147483646 w 120"/>
              <a:gd name="T17" fmla="*/ 2147483646 h 118"/>
              <a:gd name="T18" fmla="*/ 2147483646 w 120"/>
              <a:gd name="T19" fmla="*/ 2147483646 h 118"/>
              <a:gd name="T20" fmla="*/ 2147483646 w 120"/>
              <a:gd name="T21" fmla="*/ 2147483646 h 118"/>
              <a:gd name="T22" fmla="*/ 2147483646 w 120"/>
              <a:gd name="T23" fmla="*/ 2147483646 h 118"/>
              <a:gd name="T24" fmla="*/ 2147483646 w 120"/>
              <a:gd name="T25" fmla="*/ 2147483646 h 118"/>
              <a:gd name="T26" fmla="*/ 2147483646 w 120"/>
              <a:gd name="T27" fmla="*/ 2147483646 h 118"/>
              <a:gd name="T28" fmla="*/ 2147483646 w 120"/>
              <a:gd name="T29" fmla="*/ 2147483646 h 118"/>
              <a:gd name="T30" fmla="*/ 2147483646 w 120"/>
              <a:gd name="T31" fmla="*/ 2147483646 h 118"/>
              <a:gd name="T32" fmla="*/ 2147483646 w 120"/>
              <a:gd name="T33" fmla="*/ 2147483646 h 118"/>
              <a:gd name="T34" fmla="*/ 2147483646 w 120"/>
              <a:gd name="T35" fmla="*/ 2147483646 h 118"/>
              <a:gd name="T36" fmla="*/ 2147483646 w 120"/>
              <a:gd name="T37" fmla="*/ 2147483646 h 118"/>
              <a:gd name="T38" fmla="*/ 2147483646 w 120"/>
              <a:gd name="T39" fmla="*/ 2147483646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5" name="MH_Other_19"/>
          <p:cNvSpPr>
            <a:spLocks noEditPoints="1" noChangeArrowheads="1"/>
          </p:cNvSpPr>
          <p:nvPr/>
        </p:nvSpPr>
        <p:spPr bwMode="auto">
          <a:xfrm>
            <a:off x="6873875" y="2669223"/>
            <a:ext cx="201613" cy="368300"/>
          </a:xfrm>
          <a:custGeom>
            <a:avLst/>
            <a:gdLst>
              <a:gd name="T0" fmla="*/ 2147483646 w 50"/>
              <a:gd name="T1" fmla="*/ 2147483646 h 90"/>
              <a:gd name="T2" fmla="*/ 2147483646 w 50"/>
              <a:gd name="T3" fmla="*/ 2147483646 h 90"/>
              <a:gd name="T4" fmla="*/ 2147483646 w 50"/>
              <a:gd name="T5" fmla="*/ 0 h 90"/>
              <a:gd name="T6" fmla="*/ 2147483646 w 50"/>
              <a:gd name="T7" fmla="*/ 0 h 90"/>
              <a:gd name="T8" fmla="*/ 0 w 50"/>
              <a:gd name="T9" fmla="*/ 2147483646 h 90"/>
              <a:gd name="T10" fmla="*/ 0 w 50"/>
              <a:gd name="T11" fmla="*/ 2147483646 h 90"/>
              <a:gd name="T12" fmla="*/ 2147483646 w 50"/>
              <a:gd name="T13" fmla="*/ 2147483646 h 90"/>
              <a:gd name="T14" fmla="*/ 2147483646 w 50"/>
              <a:gd name="T15" fmla="*/ 2147483646 h 90"/>
              <a:gd name="T16" fmla="*/ 2147483646 w 50"/>
              <a:gd name="T17" fmla="*/ 2147483646 h 90"/>
              <a:gd name="T18" fmla="*/ 2147483646 w 50"/>
              <a:gd name="T19" fmla="*/ 2147483646 h 90"/>
              <a:gd name="T20" fmla="*/ 2147483646 w 50"/>
              <a:gd name="T21" fmla="*/ 2147483646 h 90"/>
              <a:gd name="T22" fmla="*/ 2147483646 w 50"/>
              <a:gd name="T23" fmla="*/ 2147483646 h 90"/>
              <a:gd name="T24" fmla="*/ 2147483646 w 50"/>
              <a:gd name="T25" fmla="*/ 2147483646 h 90"/>
              <a:gd name="T26" fmla="*/ 2147483646 w 50"/>
              <a:gd name="T27" fmla="*/ 2147483646 h 90"/>
              <a:gd name="T28" fmla="*/ 2147483646 w 50"/>
              <a:gd name="T29" fmla="*/ 2147483646 h 90"/>
              <a:gd name="T30" fmla="*/ 2147483646 w 50"/>
              <a:gd name="T31" fmla="*/ 2147483646 h 90"/>
              <a:gd name="T32" fmla="*/ 2147483646 w 50"/>
              <a:gd name="T33" fmla="*/ 2147483646 h 90"/>
              <a:gd name="T34" fmla="*/ 2147483646 w 50"/>
              <a:gd name="T35" fmla="*/ 2147483646 h 90"/>
              <a:gd name="T36" fmla="*/ 2147483646 w 50"/>
              <a:gd name="T37" fmla="*/ 2147483646 h 90"/>
              <a:gd name="T38" fmla="*/ 2147483646 w 50"/>
              <a:gd name="T39" fmla="*/ 2147483646 h 90"/>
              <a:gd name="T40" fmla="*/ 2147483646 w 50"/>
              <a:gd name="T41" fmla="*/ 2147483646 h 90"/>
              <a:gd name="T42" fmla="*/ 2147483646 w 50"/>
              <a:gd name="T43" fmla="*/ 2147483646 h 90"/>
              <a:gd name="T44" fmla="*/ 2147483646 w 50"/>
              <a:gd name="T45" fmla="*/ 2147483646 h 90"/>
              <a:gd name="T46" fmla="*/ 2147483646 w 50"/>
              <a:gd name="T47" fmla="*/ 2147483646 h 90"/>
              <a:gd name="T48" fmla="*/ 2147483646 w 50"/>
              <a:gd name="T49" fmla="*/ 2147483646 h 90"/>
              <a:gd name="T50" fmla="*/ 2147483646 w 50"/>
              <a:gd name="T51" fmla="*/ 2147483646 h 90"/>
              <a:gd name="T52" fmla="*/ 2147483646 w 50"/>
              <a:gd name="T53" fmla="*/ 2147483646 h 90"/>
              <a:gd name="T54" fmla="*/ 2147483646 w 50"/>
              <a:gd name="T55" fmla="*/ 2147483646 h 90"/>
              <a:gd name="T56" fmla="*/ 2147483646 w 50"/>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 name="MH_Other_20"/>
          <p:cNvSpPr>
            <a:spLocks noEditPoints="1" noChangeArrowheads="1"/>
          </p:cNvSpPr>
          <p:nvPr/>
        </p:nvSpPr>
        <p:spPr bwMode="auto">
          <a:xfrm>
            <a:off x="7110413" y="2807335"/>
            <a:ext cx="207962" cy="368300"/>
          </a:xfrm>
          <a:custGeom>
            <a:avLst/>
            <a:gdLst>
              <a:gd name="T0" fmla="*/ 2147483646 w 51"/>
              <a:gd name="T1" fmla="*/ 0 h 90"/>
              <a:gd name="T2" fmla="*/ 2147483646 w 51"/>
              <a:gd name="T3" fmla="*/ 0 h 90"/>
              <a:gd name="T4" fmla="*/ 0 w 51"/>
              <a:gd name="T5" fmla="*/ 2147483646 h 90"/>
              <a:gd name="T6" fmla="*/ 0 w 51"/>
              <a:gd name="T7" fmla="*/ 2147483646 h 90"/>
              <a:gd name="T8" fmla="*/ 2147483646 w 51"/>
              <a:gd name="T9" fmla="*/ 2147483646 h 90"/>
              <a:gd name="T10" fmla="*/ 2147483646 w 51"/>
              <a:gd name="T11" fmla="*/ 2147483646 h 90"/>
              <a:gd name="T12" fmla="*/ 2147483646 w 51"/>
              <a:gd name="T13" fmla="*/ 2147483646 h 90"/>
              <a:gd name="T14" fmla="*/ 2147483646 w 51"/>
              <a:gd name="T15" fmla="*/ 2147483646 h 90"/>
              <a:gd name="T16" fmla="*/ 2147483646 w 51"/>
              <a:gd name="T17" fmla="*/ 0 h 90"/>
              <a:gd name="T18" fmla="*/ 2147483646 w 51"/>
              <a:gd name="T19" fmla="*/ 2147483646 h 90"/>
              <a:gd name="T20" fmla="*/ 2147483646 w 51"/>
              <a:gd name="T21" fmla="*/ 2147483646 h 90"/>
              <a:gd name="T22" fmla="*/ 2147483646 w 51"/>
              <a:gd name="T23" fmla="*/ 2147483646 h 90"/>
              <a:gd name="T24" fmla="*/ 2147483646 w 51"/>
              <a:gd name="T25" fmla="*/ 2147483646 h 90"/>
              <a:gd name="T26" fmla="*/ 2147483646 w 51"/>
              <a:gd name="T27" fmla="*/ 2147483646 h 90"/>
              <a:gd name="T28" fmla="*/ 2147483646 w 51"/>
              <a:gd name="T29" fmla="*/ 2147483646 h 90"/>
              <a:gd name="T30" fmla="*/ 2147483646 w 51"/>
              <a:gd name="T31" fmla="*/ 2147483646 h 90"/>
              <a:gd name="T32" fmla="*/ 2147483646 w 51"/>
              <a:gd name="T33" fmla="*/ 2147483646 h 90"/>
              <a:gd name="T34" fmla="*/ 2147483646 w 51"/>
              <a:gd name="T35" fmla="*/ 2147483646 h 90"/>
              <a:gd name="T36" fmla="*/ 2147483646 w 51"/>
              <a:gd name="T37" fmla="*/ 2147483646 h 90"/>
              <a:gd name="T38" fmla="*/ 2147483646 w 51"/>
              <a:gd name="T39" fmla="*/ 2147483646 h 90"/>
              <a:gd name="T40" fmla="*/ 2147483646 w 51"/>
              <a:gd name="T41" fmla="*/ 2147483646 h 90"/>
              <a:gd name="T42" fmla="*/ 2147483646 w 51"/>
              <a:gd name="T43" fmla="*/ 2147483646 h 90"/>
              <a:gd name="T44" fmla="*/ 2147483646 w 51"/>
              <a:gd name="T45" fmla="*/ 2147483646 h 90"/>
              <a:gd name="T46" fmla="*/ 2147483646 w 51"/>
              <a:gd name="T47" fmla="*/ 2147483646 h 90"/>
              <a:gd name="T48" fmla="*/ 2147483646 w 51"/>
              <a:gd name="T49" fmla="*/ 2147483646 h 90"/>
              <a:gd name="T50" fmla="*/ 2147483646 w 51"/>
              <a:gd name="T51" fmla="*/ 2147483646 h 90"/>
              <a:gd name="T52" fmla="*/ 2147483646 w 51"/>
              <a:gd name="T53" fmla="*/ 2147483646 h 90"/>
              <a:gd name="T54" fmla="*/ 2147483646 w 51"/>
              <a:gd name="T55" fmla="*/ 2147483646 h 90"/>
              <a:gd name="T56" fmla="*/ 2147483646 w 51"/>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 name="MH_Other_21"/>
          <p:cNvSpPr>
            <a:spLocks noChangeArrowheads="1"/>
          </p:cNvSpPr>
          <p:nvPr/>
        </p:nvSpPr>
        <p:spPr bwMode="auto">
          <a:xfrm>
            <a:off x="7094538" y="2691448"/>
            <a:ext cx="122237" cy="10001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rgbClr val="FEFFFF"/>
          </a:solidFill>
          <a:ln w="9525" cmpd="sng">
            <a:noFill/>
            <a:bevel/>
          </a:ln>
        </p:spPr>
        <p:txBody>
          <a:bodyPr>
            <a:normAutofit fontScale="25000" lnSpcReduction="20000"/>
          </a:bodyPr>
          <a:lstStyle/>
          <a:p>
            <a:pPr eaLnBrk="1" fontAlgn="auto" hangingPunct="1">
              <a:spcBef>
                <a:spcPts val="0"/>
              </a:spcBef>
              <a:spcAft>
                <a:spcPts val="0"/>
              </a:spcAft>
              <a:defRPr/>
            </a:pPr>
            <a:endParaRPr lang="zh-CN" altLang="en-US" sz="1600" dirty="0">
              <a:latin typeface="+mn-lt"/>
              <a:ea typeface="宋体" panose="02010600030101010101" pitchFamily="2" charset="-122"/>
            </a:endParaRPr>
          </a:p>
        </p:txBody>
      </p:sp>
      <p:sp>
        <p:nvSpPr>
          <p:cNvPr id="28" name="MH_Other_22"/>
          <p:cNvSpPr>
            <a:spLocks noChangeArrowheads="1"/>
          </p:cNvSpPr>
          <p:nvPr/>
        </p:nvSpPr>
        <p:spPr bwMode="auto">
          <a:xfrm>
            <a:off x="6985000" y="3059748"/>
            <a:ext cx="100013" cy="10001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rgbClr val="FEFFFF"/>
          </a:solidFill>
          <a:ln w="9525" cmpd="sng">
            <a:noFill/>
            <a:bevel/>
          </a:ln>
        </p:spPr>
        <p:txBody>
          <a:bodyPr>
            <a:normAutofit fontScale="25000" lnSpcReduction="20000"/>
          </a:bodyPr>
          <a:lstStyle/>
          <a:p>
            <a:pPr eaLnBrk="1" fontAlgn="auto" hangingPunct="1">
              <a:spcBef>
                <a:spcPts val="0"/>
              </a:spcBef>
              <a:spcAft>
                <a:spcPts val="0"/>
              </a:spcAft>
              <a:defRPr/>
            </a:pPr>
            <a:endParaRPr lang="zh-CN" altLang="en-US" sz="1600" dirty="0">
              <a:latin typeface="+mn-lt"/>
              <a:ea typeface="宋体" panose="02010600030101010101" pitchFamily="2" charset="-122"/>
            </a:endParaRPr>
          </a:p>
        </p:txBody>
      </p:sp>
      <p:sp>
        <p:nvSpPr>
          <p:cNvPr id="29" name="MH_SubTitle_1"/>
          <p:cNvSpPr>
            <a:spLocks noChangeArrowheads="1"/>
          </p:cNvSpPr>
          <p:nvPr/>
        </p:nvSpPr>
        <p:spPr bwMode="auto">
          <a:xfrm>
            <a:off x="1401763" y="2607310"/>
            <a:ext cx="3033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
        <p:nvSpPr>
          <p:cNvPr id="30" name="MH_SubTitle_2"/>
          <p:cNvSpPr>
            <a:spLocks noChangeArrowheads="1"/>
          </p:cNvSpPr>
          <p:nvPr/>
        </p:nvSpPr>
        <p:spPr bwMode="auto">
          <a:xfrm>
            <a:off x="984250" y="3567748"/>
            <a:ext cx="3067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
        <p:nvSpPr>
          <p:cNvPr id="31" name="MH_SubTitle_3"/>
          <p:cNvSpPr>
            <a:spLocks noChangeArrowheads="1"/>
          </p:cNvSpPr>
          <p:nvPr/>
        </p:nvSpPr>
        <p:spPr bwMode="auto">
          <a:xfrm>
            <a:off x="1401763" y="4563110"/>
            <a:ext cx="30337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
        <p:nvSpPr>
          <p:cNvPr id="32" name="MH_SubTitle_4"/>
          <p:cNvSpPr>
            <a:spLocks noChangeArrowheads="1"/>
          </p:cNvSpPr>
          <p:nvPr/>
        </p:nvSpPr>
        <p:spPr bwMode="auto">
          <a:xfrm>
            <a:off x="7770813" y="2607310"/>
            <a:ext cx="30527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
        <p:nvSpPr>
          <p:cNvPr id="33" name="MH_SubTitle_5"/>
          <p:cNvSpPr>
            <a:spLocks noChangeArrowheads="1"/>
          </p:cNvSpPr>
          <p:nvPr/>
        </p:nvSpPr>
        <p:spPr bwMode="auto">
          <a:xfrm>
            <a:off x="8110538" y="3567748"/>
            <a:ext cx="3209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
        <p:nvSpPr>
          <p:cNvPr id="34" name="MH_SubTitle_6"/>
          <p:cNvSpPr>
            <a:spLocks noChangeArrowheads="1"/>
          </p:cNvSpPr>
          <p:nvPr/>
        </p:nvSpPr>
        <p:spPr bwMode="auto">
          <a:xfrm>
            <a:off x="7770813" y="4563110"/>
            <a:ext cx="305276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childTnLst>
                                </p:cTn>
                              </p:par>
                            </p:childTnLst>
                          </p:cTn>
                        </p:par>
                        <p:par>
                          <p:cTn id="71" fill="hold">
                            <p:stCondLst>
                              <p:cond delay="500"/>
                            </p:stCondLst>
                            <p:childTnLst>
                              <p:par>
                                <p:cTn id="72" presetID="22" presetClass="entr" presetSubtype="2"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right)">
                                      <p:cBhvr>
                                        <p:cTn id="74" dur="500"/>
                                        <p:tgtEl>
                                          <p:spTgt spid="29"/>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right)">
                                      <p:cBhvr>
                                        <p:cTn id="77" dur="500"/>
                                        <p:tgtEl>
                                          <p:spTgt spid="30"/>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wipe(right)">
                                      <p:cBhvr>
                                        <p:cTn id="80" dur="500"/>
                                        <p:tgtEl>
                                          <p:spTgt spid="3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left)">
                                      <p:cBhvr>
                                        <p:cTn id="86" dur="500"/>
                                        <p:tgtEl>
                                          <p:spTgt spid="3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01</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Teardrop 7"/>
          <p:cNvSpPr/>
          <p:nvPr/>
        </p:nvSpPr>
        <p:spPr>
          <a:xfrm rot="16200000">
            <a:off x="3271838" y="3381375"/>
            <a:ext cx="1587500" cy="15875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36000" tIns="36000" rIns="108000" anchor="ctr"/>
          <a:lstStyle/>
          <a:p>
            <a:pPr algn="ctr" eaLnBrk="1" fontAlgn="auto" hangingPunct="1">
              <a:spcBef>
                <a:spcPts val="0"/>
              </a:spcBef>
              <a:spcAft>
                <a:spcPts val="0"/>
              </a:spcAft>
              <a:defRPr/>
            </a:pPr>
            <a:endParaRPr lang="th-TH" sz="3600" dirty="0">
              <a:latin typeface="宋体" panose="02010600030101010101" pitchFamily="2" charset="-122"/>
            </a:endParaRPr>
          </a:p>
        </p:txBody>
      </p:sp>
      <p:sp>
        <p:nvSpPr>
          <p:cNvPr id="8" name="Teardrop 10"/>
          <p:cNvSpPr/>
          <p:nvPr/>
        </p:nvSpPr>
        <p:spPr>
          <a:xfrm rot="10800000">
            <a:off x="3271838" y="2197100"/>
            <a:ext cx="1130300" cy="112871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36000" rIns="36000" anchor="ctr"/>
          <a:lstStyle/>
          <a:p>
            <a:pPr algn="ctr" eaLnBrk="1" fontAlgn="auto" hangingPunct="1">
              <a:spcBef>
                <a:spcPts val="0"/>
              </a:spcBef>
              <a:spcAft>
                <a:spcPts val="0"/>
              </a:spcAft>
              <a:defRPr/>
            </a:pPr>
            <a:endParaRPr lang="th-TH" sz="4000" dirty="0">
              <a:latin typeface="宋体" panose="02010600030101010101" pitchFamily="2" charset="-122"/>
            </a:endParaRPr>
          </a:p>
        </p:txBody>
      </p:sp>
      <p:sp>
        <p:nvSpPr>
          <p:cNvPr id="9" name="Teardrop 6"/>
          <p:cNvSpPr/>
          <p:nvPr/>
        </p:nvSpPr>
        <p:spPr>
          <a:xfrm>
            <a:off x="2087563" y="3381375"/>
            <a:ext cx="1128712" cy="113030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Ins="108000" anchor="ctr"/>
          <a:lstStyle/>
          <a:p>
            <a:pPr algn="ctr" eaLnBrk="1" fontAlgn="auto" hangingPunct="1">
              <a:spcBef>
                <a:spcPts val="0"/>
              </a:spcBef>
              <a:spcAft>
                <a:spcPts val="0"/>
              </a:spcAft>
              <a:defRPr/>
            </a:pPr>
            <a:endParaRPr lang="th-TH" sz="3600" dirty="0">
              <a:latin typeface="宋体" panose="02010600030101010101" pitchFamily="2" charset="-122"/>
            </a:endParaRPr>
          </a:p>
        </p:txBody>
      </p:sp>
      <p:sp>
        <p:nvSpPr>
          <p:cNvPr id="10" name="Teardrop 8"/>
          <p:cNvSpPr/>
          <p:nvPr/>
        </p:nvSpPr>
        <p:spPr>
          <a:xfrm rot="5400000">
            <a:off x="2081213" y="2208213"/>
            <a:ext cx="1128712" cy="1128712"/>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08000" tIns="36000" rIns="0" anchor="ctr"/>
          <a:lstStyle/>
          <a:p>
            <a:pPr algn="ctr" eaLnBrk="1" fontAlgn="auto" hangingPunct="1">
              <a:spcBef>
                <a:spcPts val="0"/>
              </a:spcBef>
              <a:spcAft>
                <a:spcPts val="0"/>
              </a:spcAft>
              <a:defRPr/>
            </a:pPr>
            <a:endParaRPr lang="th-TH" sz="3600" dirty="0">
              <a:latin typeface="宋体" panose="02010600030101010101" pitchFamily="2" charset="-122"/>
            </a:endParaRPr>
          </a:p>
        </p:txBody>
      </p:sp>
      <p:sp>
        <p:nvSpPr>
          <p:cNvPr id="11" name="Freeform 52"/>
          <p:cNvSpPr>
            <a:spLocks noEditPoints="1"/>
          </p:cNvSpPr>
          <p:nvPr/>
        </p:nvSpPr>
        <p:spPr bwMode="auto">
          <a:xfrm>
            <a:off x="2419350" y="3667125"/>
            <a:ext cx="465138" cy="500063"/>
          </a:xfrm>
          <a:custGeom>
            <a:avLst/>
            <a:gdLst>
              <a:gd name="T0" fmla="*/ 2147483646 w 67"/>
              <a:gd name="T1" fmla="*/ 2147483646 h 72"/>
              <a:gd name="T2" fmla="*/ 2147483646 w 67"/>
              <a:gd name="T3" fmla="*/ 2147483646 h 72"/>
              <a:gd name="T4" fmla="*/ 2147483646 w 67"/>
              <a:gd name="T5" fmla="*/ 2147483646 h 72"/>
              <a:gd name="T6" fmla="*/ 0 w 67"/>
              <a:gd name="T7" fmla="*/ 2147483646 h 72"/>
              <a:gd name="T8" fmla="*/ 0 w 67"/>
              <a:gd name="T9" fmla="*/ 2147483646 h 72"/>
              <a:gd name="T10" fmla="*/ 2147483646 w 67"/>
              <a:gd name="T11" fmla="*/ 2147483646 h 72"/>
              <a:gd name="T12" fmla="*/ 2147483646 w 67"/>
              <a:gd name="T13" fmla="*/ 2147483646 h 72"/>
              <a:gd name="T14" fmla="*/ 2147483646 w 67"/>
              <a:gd name="T15" fmla="*/ 2147483646 h 72"/>
              <a:gd name="T16" fmla="*/ 2147483646 w 67"/>
              <a:gd name="T17" fmla="*/ 0 h 72"/>
              <a:gd name="T18" fmla="*/ 2147483646 w 67"/>
              <a:gd name="T19" fmla="*/ 0 h 72"/>
              <a:gd name="T20" fmla="*/ 2147483646 w 67"/>
              <a:gd name="T21" fmla="*/ 2147483646 h 72"/>
              <a:gd name="T22" fmla="*/ 2147483646 w 67"/>
              <a:gd name="T23" fmla="*/ 2147483646 h 72"/>
              <a:gd name="T24" fmla="*/ 2147483646 w 67"/>
              <a:gd name="T25" fmla="*/ 2147483646 h 72"/>
              <a:gd name="T26" fmla="*/ 2147483646 w 67"/>
              <a:gd name="T27" fmla="*/ 2147483646 h 72"/>
              <a:gd name="T28" fmla="*/ 2147483646 w 67"/>
              <a:gd name="T29" fmla="*/ 0 h 72"/>
              <a:gd name="T30" fmla="*/ 2147483646 w 67"/>
              <a:gd name="T31" fmla="*/ 0 h 72"/>
              <a:gd name="T32" fmla="*/ 2147483646 w 67"/>
              <a:gd name="T33" fmla="*/ 2147483646 h 72"/>
              <a:gd name="T34" fmla="*/ 2147483646 w 67"/>
              <a:gd name="T35" fmla="*/ 2147483646 h 72"/>
              <a:gd name="T36" fmla="*/ 2147483646 w 67"/>
              <a:gd name="T37" fmla="*/ 2147483646 h 72"/>
              <a:gd name="T38" fmla="*/ 2147483646 w 67"/>
              <a:gd name="T39" fmla="*/ 2147483646 h 72"/>
              <a:gd name="T40" fmla="*/ 2147483646 w 67"/>
              <a:gd name="T41" fmla="*/ 2147483646 h 72"/>
              <a:gd name="T42" fmla="*/ 2147483646 w 67"/>
              <a:gd name="T43" fmla="*/ 2147483646 h 72"/>
              <a:gd name="T44" fmla="*/ 2147483646 w 67"/>
              <a:gd name="T45" fmla="*/ 2147483646 h 72"/>
              <a:gd name="T46" fmla="*/ 2147483646 w 67"/>
              <a:gd name="T47" fmla="*/ 2147483646 h 72"/>
              <a:gd name="T48" fmla="*/ 2147483646 w 67"/>
              <a:gd name="T49" fmla="*/ 2147483646 h 72"/>
              <a:gd name="T50" fmla="*/ 2147483646 w 67"/>
              <a:gd name="T51" fmla="*/ 2147483646 h 72"/>
              <a:gd name="T52" fmla="*/ 2147483646 w 67"/>
              <a:gd name="T53" fmla="*/ 2147483646 h 72"/>
              <a:gd name="T54" fmla="*/ 2147483646 w 67"/>
              <a:gd name="T55" fmla="*/ 2147483646 h 72"/>
              <a:gd name="T56" fmla="*/ 2147483646 w 67"/>
              <a:gd name="T57" fmla="*/ 2147483646 h 72"/>
              <a:gd name="T58" fmla="*/ 2147483646 w 67"/>
              <a:gd name="T59" fmla="*/ 2147483646 h 72"/>
              <a:gd name="T60" fmla="*/ 2147483646 w 67"/>
              <a:gd name="T61" fmla="*/ 2147483646 h 72"/>
              <a:gd name="T62" fmla="*/ 2147483646 w 67"/>
              <a:gd name="T63" fmla="*/ 2147483646 h 72"/>
              <a:gd name="T64" fmla="*/ 2147483646 w 67"/>
              <a:gd name="T65" fmla="*/ 2147483646 h 72"/>
              <a:gd name="T66" fmla="*/ 2147483646 w 67"/>
              <a:gd name="T67" fmla="*/ 2147483646 h 72"/>
              <a:gd name="T68" fmla="*/ 2147483646 w 67"/>
              <a:gd name="T69" fmla="*/ 2147483646 h 72"/>
              <a:gd name="T70" fmla="*/ 2147483646 w 67"/>
              <a:gd name="T71" fmla="*/ 2147483646 h 72"/>
              <a:gd name="T72" fmla="*/ 2147483646 w 67"/>
              <a:gd name="T73" fmla="*/ 2147483646 h 72"/>
              <a:gd name="T74" fmla="*/ 2147483646 w 67"/>
              <a:gd name="T75" fmla="*/ 2147483646 h 72"/>
              <a:gd name="T76" fmla="*/ 2147483646 w 67"/>
              <a:gd name="T77" fmla="*/ 2147483646 h 72"/>
              <a:gd name="T78" fmla="*/ 2147483646 w 67"/>
              <a:gd name="T79" fmla="*/ 2147483646 h 72"/>
              <a:gd name="T80" fmla="*/ 2147483646 w 67"/>
              <a:gd name="T81" fmla="*/ 2147483646 h 72"/>
              <a:gd name="T82" fmla="*/ 2147483646 w 67"/>
              <a:gd name="T83" fmla="*/ 2147483646 h 72"/>
              <a:gd name="T84" fmla="*/ 2147483646 w 67"/>
              <a:gd name="T85" fmla="*/ 2147483646 h 72"/>
              <a:gd name="T86" fmla="*/ 2147483646 w 67"/>
              <a:gd name="T87" fmla="*/ 2147483646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42"/>
          <p:cNvSpPr>
            <a:spLocks noEditPoints="1"/>
          </p:cNvSpPr>
          <p:nvPr/>
        </p:nvSpPr>
        <p:spPr bwMode="auto">
          <a:xfrm>
            <a:off x="3813175" y="3917950"/>
            <a:ext cx="504825" cy="434975"/>
          </a:xfrm>
          <a:custGeom>
            <a:avLst/>
            <a:gdLst>
              <a:gd name="T0" fmla="*/ 2147483646 w 73"/>
              <a:gd name="T1" fmla="*/ 2147483646 h 63"/>
              <a:gd name="T2" fmla="*/ 2147483646 w 73"/>
              <a:gd name="T3" fmla="*/ 2147483646 h 63"/>
              <a:gd name="T4" fmla="*/ 2147483646 w 73"/>
              <a:gd name="T5" fmla="*/ 2147483646 h 63"/>
              <a:gd name="T6" fmla="*/ 2147483646 w 73"/>
              <a:gd name="T7" fmla="*/ 2147483646 h 63"/>
              <a:gd name="T8" fmla="*/ 2147483646 w 73"/>
              <a:gd name="T9" fmla="*/ 2147483646 h 63"/>
              <a:gd name="T10" fmla="*/ 2147483646 w 73"/>
              <a:gd name="T11" fmla="*/ 2147483646 h 63"/>
              <a:gd name="T12" fmla="*/ 2147483646 w 73"/>
              <a:gd name="T13" fmla="*/ 2147483646 h 63"/>
              <a:gd name="T14" fmla="*/ 2147483646 w 73"/>
              <a:gd name="T15" fmla="*/ 2147483646 h 63"/>
              <a:gd name="T16" fmla="*/ 2147483646 w 73"/>
              <a:gd name="T17" fmla="*/ 2147483646 h 63"/>
              <a:gd name="T18" fmla="*/ 0 w 73"/>
              <a:gd name="T19" fmla="*/ 2147483646 h 63"/>
              <a:gd name="T20" fmla="*/ 0 w 73"/>
              <a:gd name="T21" fmla="*/ 2147483646 h 63"/>
              <a:gd name="T22" fmla="*/ 2147483646 w 73"/>
              <a:gd name="T23" fmla="*/ 0 h 63"/>
              <a:gd name="T24" fmla="*/ 2147483646 w 73"/>
              <a:gd name="T25" fmla="*/ 0 h 63"/>
              <a:gd name="T26" fmla="*/ 2147483646 w 73"/>
              <a:gd name="T27" fmla="*/ 2147483646 h 63"/>
              <a:gd name="T28" fmla="*/ 2147483646 w 73"/>
              <a:gd name="T29" fmla="*/ 2147483646 h 63"/>
              <a:gd name="T30" fmla="*/ 2147483646 w 73"/>
              <a:gd name="T31" fmla="*/ 2147483646 h 63"/>
              <a:gd name="T32" fmla="*/ 2147483646 w 73"/>
              <a:gd name="T33" fmla="*/ 2147483646 h 63"/>
              <a:gd name="T34" fmla="*/ 2147483646 w 73"/>
              <a:gd name="T35" fmla="*/ 2147483646 h 63"/>
              <a:gd name="T36" fmla="*/ 2147483646 w 73"/>
              <a:gd name="T37" fmla="*/ 2147483646 h 63"/>
              <a:gd name="T38" fmla="*/ 2147483646 w 73"/>
              <a:gd name="T39" fmla="*/ 2147483646 h 63"/>
              <a:gd name="T40" fmla="*/ 2147483646 w 73"/>
              <a:gd name="T41" fmla="*/ 2147483646 h 63"/>
              <a:gd name="T42" fmla="*/ 2147483646 w 73"/>
              <a:gd name="T43" fmla="*/ 2147483646 h 63"/>
              <a:gd name="T44" fmla="*/ 2147483646 w 73"/>
              <a:gd name="T45" fmla="*/ 2147483646 h 63"/>
              <a:gd name="T46" fmla="*/ 2147483646 w 73"/>
              <a:gd name="T47" fmla="*/ 2147483646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178"/>
          <p:cNvSpPr>
            <a:spLocks noEditPoints="1"/>
          </p:cNvSpPr>
          <p:nvPr/>
        </p:nvSpPr>
        <p:spPr bwMode="auto">
          <a:xfrm>
            <a:off x="3584575" y="2582863"/>
            <a:ext cx="504825" cy="381000"/>
          </a:xfrm>
          <a:custGeom>
            <a:avLst/>
            <a:gdLst>
              <a:gd name="T0" fmla="*/ 2147483646 w 158"/>
              <a:gd name="T1" fmla="*/ 2147483646 h 119"/>
              <a:gd name="T2" fmla="*/ 0 w 158"/>
              <a:gd name="T3" fmla="*/ 2147483646 h 119"/>
              <a:gd name="T4" fmla="*/ 0 w 158"/>
              <a:gd name="T5" fmla="*/ 0 h 119"/>
              <a:gd name="T6" fmla="*/ 2147483646 w 158"/>
              <a:gd name="T7" fmla="*/ 0 h 119"/>
              <a:gd name="T8" fmla="*/ 2147483646 w 158"/>
              <a:gd name="T9" fmla="*/ 2147483646 h 119"/>
              <a:gd name="T10" fmla="*/ 2147483646 w 158"/>
              <a:gd name="T11" fmla="*/ 2147483646 h 119"/>
              <a:gd name="T12" fmla="*/ 2147483646 w 158"/>
              <a:gd name="T13" fmla="*/ 2147483646 h 119"/>
              <a:gd name="T14" fmla="*/ 2147483646 w 158"/>
              <a:gd name="T15" fmla="*/ 2147483646 h 119"/>
              <a:gd name="T16" fmla="*/ 2147483646 w 158"/>
              <a:gd name="T17" fmla="*/ 2147483646 h 119"/>
              <a:gd name="T18" fmla="*/ 2147483646 w 158"/>
              <a:gd name="T19" fmla="*/ 2147483646 h 119"/>
              <a:gd name="T20" fmla="*/ 2147483646 w 158"/>
              <a:gd name="T21" fmla="*/ 2147483646 h 119"/>
              <a:gd name="T22" fmla="*/ 2147483646 w 158"/>
              <a:gd name="T23" fmla="*/ 2147483646 h 119"/>
              <a:gd name="T24" fmla="*/ 2147483646 w 158"/>
              <a:gd name="T25" fmla="*/ 2147483646 h 119"/>
              <a:gd name="T26" fmla="*/ 2147483646 w 158"/>
              <a:gd name="T27" fmla="*/ 2147483646 h 119"/>
              <a:gd name="T28" fmla="*/ 2147483646 w 158"/>
              <a:gd name="T29" fmla="*/ 2147483646 h 119"/>
              <a:gd name="T30" fmla="*/ 2147483646 w 158"/>
              <a:gd name="T31" fmla="*/ 2147483646 h 119"/>
              <a:gd name="T32" fmla="*/ 2147483646 w 158"/>
              <a:gd name="T33" fmla="*/ 2147483646 h 119"/>
              <a:gd name="T34" fmla="*/ 2147483646 w 158"/>
              <a:gd name="T35" fmla="*/ 2147483646 h 119"/>
              <a:gd name="T36" fmla="*/ 2147483646 w 158"/>
              <a:gd name="T37" fmla="*/ 2147483646 h 119"/>
              <a:gd name="T38" fmla="*/ 2147483646 w 158"/>
              <a:gd name="T39" fmla="*/ 2147483646 h 119"/>
              <a:gd name="T40" fmla="*/ 2147483646 w 158"/>
              <a:gd name="T41" fmla="*/ 2147483646 h 119"/>
              <a:gd name="T42" fmla="*/ 2147483646 w 158"/>
              <a:gd name="T43" fmla="*/ 2147483646 h 119"/>
              <a:gd name="T44" fmla="*/ 2147483646 w 158"/>
              <a:gd name="T45" fmla="*/ 2147483646 h 119"/>
              <a:gd name="T46" fmla="*/ 2147483646 w 158"/>
              <a:gd name="T47" fmla="*/ 2147483646 h 119"/>
              <a:gd name="T48" fmla="*/ 2147483646 w 158"/>
              <a:gd name="T49" fmla="*/ 2147483646 h 119"/>
              <a:gd name="T50" fmla="*/ 2147483646 w 158"/>
              <a:gd name="T51" fmla="*/ 2147483646 h 119"/>
              <a:gd name="T52" fmla="*/ 2147483646 w 158"/>
              <a:gd name="T53" fmla="*/ 214748364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6"/>
          <p:cNvSpPr>
            <a:spLocks noEditPoints="1"/>
          </p:cNvSpPr>
          <p:nvPr/>
        </p:nvSpPr>
        <p:spPr bwMode="auto">
          <a:xfrm>
            <a:off x="2479675" y="2505075"/>
            <a:ext cx="346075" cy="582613"/>
          </a:xfrm>
          <a:custGeom>
            <a:avLst/>
            <a:gdLst>
              <a:gd name="T0" fmla="*/ 2147483646 w 29"/>
              <a:gd name="T1" fmla="*/ 2147483646 h 49"/>
              <a:gd name="T2" fmla="*/ 2147483646 w 29"/>
              <a:gd name="T3" fmla="*/ 2147483646 h 49"/>
              <a:gd name="T4" fmla="*/ 2147483646 w 29"/>
              <a:gd name="T5" fmla="*/ 2147483646 h 49"/>
              <a:gd name="T6" fmla="*/ 0 w 29"/>
              <a:gd name="T7" fmla="*/ 2147483646 h 49"/>
              <a:gd name="T8" fmla="*/ 0 w 29"/>
              <a:gd name="T9" fmla="*/ 2147483646 h 49"/>
              <a:gd name="T10" fmla="*/ 2147483646 w 29"/>
              <a:gd name="T11" fmla="*/ 0 h 49"/>
              <a:gd name="T12" fmla="*/ 2147483646 w 29"/>
              <a:gd name="T13" fmla="*/ 0 h 49"/>
              <a:gd name="T14" fmla="*/ 2147483646 w 29"/>
              <a:gd name="T15" fmla="*/ 2147483646 h 49"/>
              <a:gd name="T16" fmla="*/ 2147483646 w 29"/>
              <a:gd name="T17" fmla="*/ 2147483646 h 49"/>
              <a:gd name="T18" fmla="*/ 2147483646 w 29"/>
              <a:gd name="T19" fmla="*/ 2147483646 h 49"/>
              <a:gd name="T20" fmla="*/ 2147483646 w 29"/>
              <a:gd name="T21" fmla="*/ 2147483646 h 49"/>
              <a:gd name="T22" fmla="*/ 2147483646 w 29"/>
              <a:gd name="T23" fmla="*/ 2147483646 h 49"/>
              <a:gd name="T24" fmla="*/ 2147483646 w 29"/>
              <a:gd name="T25" fmla="*/ 2147483646 h 49"/>
              <a:gd name="T26" fmla="*/ 2147483646 w 29"/>
              <a:gd name="T27" fmla="*/ 2147483646 h 49"/>
              <a:gd name="T28" fmla="*/ 2147483646 w 29"/>
              <a:gd name="T29" fmla="*/ 2147483646 h 49"/>
              <a:gd name="T30" fmla="*/ 2147483646 w 29"/>
              <a:gd name="T31" fmla="*/ 2147483646 h 49"/>
              <a:gd name="T32" fmla="*/ 2147483646 w 29"/>
              <a:gd name="T33" fmla="*/ 2147483646 h 49"/>
              <a:gd name="T34" fmla="*/ 2147483646 w 29"/>
              <a:gd name="T35" fmla="*/ 2147483646 h 49"/>
              <a:gd name="T36" fmla="*/ 2147483646 w 29"/>
              <a:gd name="T37" fmla="*/ 2147483646 h 49"/>
              <a:gd name="T38" fmla="*/ 2147483646 w 29"/>
              <a:gd name="T39" fmla="*/ 2147483646 h 49"/>
              <a:gd name="T40" fmla="*/ 2147483646 w 29"/>
              <a:gd name="T41" fmla="*/ 2147483646 h 49"/>
              <a:gd name="T42" fmla="*/ 2147483646 w 29"/>
              <a:gd name="T43" fmla="*/ 2147483646 h 49"/>
              <a:gd name="T44" fmla="*/ 2147483646 w 29"/>
              <a:gd name="T45" fmla="*/ 2147483646 h 49"/>
              <a:gd name="T46" fmla="*/ 2147483646 w 29"/>
              <a:gd name="T47" fmla="*/ 2147483646 h 49"/>
              <a:gd name="T48" fmla="*/ 2147483646 w 29"/>
              <a:gd name="T49" fmla="*/ 2147483646 h 49"/>
              <a:gd name="T50" fmla="*/ 2147483646 w 29"/>
              <a:gd name="T51" fmla="*/ 2147483646 h 49"/>
              <a:gd name="T52" fmla="*/ 2147483646 w 29"/>
              <a:gd name="T53" fmla="*/ 2147483646 h 49"/>
              <a:gd name="T54" fmla="*/ 2147483646 w 29"/>
              <a:gd name="T55" fmla="*/ 2147483646 h 49"/>
              <a:gd name="T56" fmla="*/ 2147483646 w 29"/>
              <a:gd name="T57" fmla="*/ 2147483646 h 49"/>
              <a:gd name="T58" fmla="*/ 2147483646 w 29"/>
              <a:gd name="T59" fmla="*/ 2147483646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Rounded Rectangle 72"/>
          <p:cNvSpPr/>
          <p:nvPr/>
        </p:nvSpPr>
        <p:spPr>
          <a:xfrm>
            <a:off x="5759450" y="1306513"/>
            <a:ext cx="1389063" cy="377825"/>
          </a:xfrm>
          <a:prstGeom prst="roundRect">
            <a:avLst>
              <a:gd name="adj" fmla="val 211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rgbClr val="FFFFFF"/>
                </a:solidFill>
                <a:latin typeface="微软雅黑" panose="020B0503020204020204" pitchFamily="34" charset="-122"/>
                <a:ea typeface="微软雅黑" panose="020B0503020204020204" pitchFamily="34" charset="-122"/>
              </a:rPr>
              <a:t>标题</a:t>
            </a:r>
            <a:endParaRPr lang="en-US" dirty="0">
              <a:solidFill>
                <a:srgbClr val="FFFFFF"/>
              </a:solidFill>
              <a:latin typeface="微软雅黑" panose="020B0503020204020204" pitchFamily="34" charset="-122"/>
              <a:ea typeface="微软雅黑" panose="020B0503020204020204" pitchFamily="34" charset="-122"/>
            </a:endParaRPr>
          </a:p>
        </p:txBody>
      </p:sp>
      <p:sp>
        <p:nvSpPr>
          <p:cNvPr id="16" name="文本框 15"/>
          <p:cNvSpPr txBox="1">
            <a:spLocks noChangeArrowheads="1"/>
          </p:cNvSpPr>
          <p:nvPr/>
        </p:nvSpPr>
        <p:spPr bwMode="auto">
          <a:xfrm>
            <a:off x="5759450" y="1690688"/>
            <a:ext cx="2071688"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smtClean="0">
                <a:solidFill>
                  <a:srgbClr val="4E4E4E"/>
                </a:solidFill>
                <a:latin typeface="宋体" panose="02010600030101010101" pitchFamily="2" charset="-122"/>
              </a:rPr>
              <a:t>请在此处输入您的内容请在此处输入您的内容请在此处输入您的内容</a:t>
            </a:r>
            <a:endParaRPr lang="en-US" altLang="zh-CN" sz="1400" dirty="0">
              <a:solidFill>
                <a:srgbClr val="4E4E4E"/>
              </a:solidFill>
              <a:latin typeface="宋体" panose="02010600030101010101" pitchFamily="2" charset="-122"/>
            </a:endParaRPr>
          </a:p>
        </p:txBody>
      </p:sp>
      <p:sp>
        <p:nvSpPr>
          <p:cNvPr id="17" name="Rounded Rectangle 72"/>
          <p:cNvSpPr/>
          <p:nvPr/>
        </p:nvSpPr>
        <p:spPr>
          <a:xfrm>
            <a:off x="7974013" y="1306513"/>
            <a:ext cx="1390650" cy="377825"/>
          </a:xfrm>
          <a:prstGeom prst="roundRect">
            <a:avLst>
              <a:gd name="adj" fmla="val 2111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solidFill>
                  <a:srgbClr val="FFFFFF"/>
                </a:solidFill>
                <a:latin typeface="微软雅黑" panose="020B0503020204020204" pitchFamily="34" charset="-122"/>
                <a:ea typeface="微软雅黑" panose="020B0503020204020204" pitchFamily="34" charset="-122"/>
              </a:rPr>
              <a:t>标题</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8" name="文本框 17"/>
          <p:cNvSpPr txBox="1">
            <a:spLocks noChangeArrowheads="1"/>
          </p:cNvSpPr>
          <p:nvPr/>
        </p:nvSpPr>
        <p:spPr bwMode="auto">
          <a:xfrm>
            <a:off x="7920038" y="1690688"/>
            <a:ext cx="2078037"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smtClean="0">
                <a:solidFill>
                  <a:srgbClr val="4E4E4E"/>
                </a:solidFill>
                <a:latin typeface="宋体" panose="02010600030101010101" pitchFamily="2" charset="-122"/>
              </a:rPr>
              <a:t>请在此处输入您的内容请在此处输入您的内容请在此处输入您的内容</a:t>
            </a:r>
            <a:endParaRPr lang="en-US" altLang="zh-CN" sz="1400" dirty="0">
              <a:solidFill>
                <a:srgbClr val="4E4E4E"/>
              </a:solidFill>
              <a:latin typeface="宋体" panose="02010600030101010101" pitchFamily="2" charset="-122"/>
            </a:endParaRPr>
          </a:p>
        </p:txBody>
      </p:sp>
      <p:sp>
        <p:nvSpPr>
          <p:cNvPr id="19" name="Rounded Rectangle 72"/>
          <p:cNvSpPr/>
          <p:nvPr/>
        </p:nvSpPr>
        <p:spPr>
          <a:xfrm>
            <a:off x="5759450" y="3770313"/>
            <a:ext cx="1389063" cy="377825"/>
          </a:xfrm>
          <a:prstGeom prst="roundRect">
            <a:avLst>
              <a:gd name="adj" fmla="val 211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solidFill>
                  <a:srgbClr val="FFFFFF"/>
                </a:solidFill>
                <a:latin typeface="微软雅黑" panose="020B0503020204020204" pitchFamily="34" charset="-122"/>
                <a:ea typeface="微软雅黑" panose="020B0503020204020204" pitchFamily="34" charset="-122"/>
              </a:rPr>
              <a:t>标题</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20" name="文本框 19"/>
          <p:cNvSpPr txBox="1">
            <a:spLocks noChangeArrowheads="1"/>
          </p:cNvSpPr>
          <p:nvPr/>
        </p:nvSpPr>
        <p:spPr bwMode="auto">
          <a:xfrm>
            <a:off x="5759450" y="4156075"/>
            <a:ext cx="2071688"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smtClean="0">
                <a:solidFill>
                  <a:srgbClr val="4E4E4E"/>
                </a:solidFill>
                <a:latin typeface="宋体" panose="02010600030101010101" pitchFamily="2" charset="-122"/>
              </a:rPr>
              <a:t>请在此处输入您的内容请在此处输入您的内容请在此处输入您的内容</a:t>
            </a:r>
            <a:endParaRPr lang="en-US" altLang="zh-CN" sz="1400" dirty="0">
              <a:solidFill>
                <a:srgbClr val="4E4E4E"/>
              </a:solidFill>
              <a:latin typeface="宋体" panose="02010600030101010101" pitchFamily="2" charset="-122"/>
            </a:endParaRPr>
          </a:p>
        </p:txBody>
      </p:sp>
      <p:sp>
        <p:nvSpPr>
          <p:cNvPr id="21" name="Rounded Rectangle 72"/>
          <p:cNvSpPr/>
          <p:nvPr/>
        </p:nvSpPr>
        <p:spPr>
          <a:xfrm>
            <a:off x="7974013" y="3770313"/>
            <a:ext cx="1390650" cy="377825"/>
          </a:xfrm>
          <a:prstGeom prst="roundRect">
            <a:avLst>
              <a:gd name="adj" fmla="val 2111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solidFill>
                  <a:srgbClr val="FFFFFF"/>
                </a:solidFill>
                <a:latin typeface="微软雅黑" panose="020B0503020204020204" pitchFamily="34" charset="-122"/>
                <a:ea typeface="微软雅黑" panose="020B0503020204020204" pitchFamily="34" charset="-122"/>
              </a:rPr>
              <a:t>标题</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22" name="文本框 21"/>
          <p:cNvSpPr txBox="1">
            <a:spLocks noChangeArrowheads="1"/>
          </p:cNvSpPr>
          <p:nvPr/>
        </p:nvSpPr>
        <p:spPr bwMode="auto">
          <a:xfrm>
            <a:off x="7920038" y="4156075"/>
            <a:ext cx="2078037"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smtClean="0">
                <a:solidFill>
                  <a:srgbClr val="4E4E4E"/>
                </a:solidFill>
                <a:latin typeface="宋体" panose="02010600030101010101" pitchFamily="2" charset="-122"/>
              </a:rPr>
              <a:t>请在此处输入您的内容请在此处输入您的内容请在此处输入您的内容</a:t>
            </a:r>
            <a:endParaRPr lang="en-US" altLang="zh-CN" sz="1400" dirty="0">
              <a:solidFill>
                <a:srgbClr val="4E4E4E"/>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8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11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11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1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15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53" presetClass="entr" presetSubtype="16" fill="hold" nodeType="withEffect">
                                  <p:stCondLst>
                                    <p:cond delay="18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53" presetClass="entr" presetSubtype="16" fill="hold" nodeType="withEffect">
                                  <p:stCondLst>
                                    <p:cond delay="18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par>
                                <p:cTn id="33" presetID="6" presetClass="emph" presetSubtype="0" autoRev="1" fill="hold" nodeType="withEffect">
                                  <p:stCondLst>
                                    <p:cond delay="2000"/>
                                  </p:stCondLst>
                                  <p:childTnLst>
                                    <p:animScale>
                                      <p:cBhvr>
                                        <p:cTn id="34" dur="200" fill="hold"/>
                                        <p:tgtEl>
                                          <p:spTgt spid="7"/>
                                        </p:tgtEl>
                                      </p:cBhvr>
                                      <p:by x="108000" y="108000"/>
                                    </p:animScale>
                                  </p:childTnLst>
                                </p:cTn>
                              </p:par>
                              <p:par>
                                <p:cTn id="35" presetID="6" presetClass="emph" presetSubtype="0" autoRev="1" fill="hold" nodeType="withEffect">
                                  <p:stCondLst>
                                    <p:cond delay="2000"/>
                                  </p:stCondLst>
                                  <p:childTnLst>
                                    <p:animScale>
                                      <p:cBhvr>
                                        <p:cTn id="36" dur="200" fill="hold"/>
                                        <p:tgtEl>
                                          <p:spTgt spid="12"/>
                                        </p:tgtEl>
                                      </p:cBhvr>
                                      <p:by x="108000" y="108000"/>
                                    </p:animScale>
                                  </p:childTnLst>
                                </p:cTn>
                              </p:par>
                              <p:par>
                                <p:cTn id="37" presetID="10" presetClass="entr" presetSubtype="0" fill="hold" grpId="0" nodeType="withEffect">
                                  <p:stCondLst>
                                    <p:cond delay="25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25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30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300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340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par>
                                <p:cTn id="52" presetID="10" presetClass="entr" presetSubtype="0" fill="hold" grpId="0" nodeType="withEffect">
                                  <p:stCondLst>
                                    <p:cond delay="340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grpId="0" nodeType="withEffect">
                                  <p:stCondLst>
                                    <p:cond delay="380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380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P spid="19" grpId="0" animBg="1"/>
      <p:bldP spid="20" grpId="0"/>
      <p:bldP spid="21" grpId="0" animBg="1"/>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bwMode="auto">
          <a:xfrm>
            <a:off x="-22357" y="2605186"/>
            <a:ext cx="12236540" cy="4252814"/>
          </a:xfrm>
          <a:custGeom>
            <a:avLst/>
            <a:gdLst>
              <a:gd name="connsiteX0" fmla="*/ 9802101 w 12236540"/>
              <a:gd name="connsiteY0" fmla="*/ 0 h 4252814"/>
              <a:gd name="connsiteX1" fmla="*/ 10254313 w 12236540"/>
              <a:gd name="connsiteY1" fmla="*/ 0 h 4252814"/>
              <a:gd name="connsiteX2" fmla="*/ 10254313 w 12236540"/>
              <a:gd name="connsiteY2" fmla="*/ 2209227 h 4252814"/>
              <a:gd name="connsiteX3" fmla="*/ 10547447 w 12236540"/>
              <a:gd name="connsiteY3" fmla="*/ 2209227 h 4252814"/>
              <a:gd name="connsiteX4" fmla="*/ 10547447 w 12236540"/>
              <a:gd name="connsiteY4" fmla="*/ 911574 h 4252814"/>
              <a:gd name="connsiteX5" fmla="*/ 11087242 w 12236540"/>
              <a:gd name="connsiteY5" fmla="*/ 911574 h 4252814"/>
              <a:gd name="connsiteX6" fmla="*/ 11087242 w 12236540"/>
              <a:gd name="connsiteY6" fmla="*/ 1524652 h 4252814"/>
              <a:gd name="connsiteX7" fmla="*/ 12236540 w 12236540"/>
              <a:gd name="connsiteY7" fmla="*/ 1524652 h 4252814"/>
              <a:gd name="connsiteX8" fmla="*/ 12236540 w 12236540"/>
              <a:gd name="connsiteY8" fmla="*/ 4252814 h 4252814"/>
              <a:gd name="connsiteX9" fmla="*/ 0 w 12236540"/>
              <a:gd name="connsiteY9" fmla="*/ 4252814 h 4252814"/>
              <a:gd name="connsiteX10" fmla="*/ 0 w 12236540"/>
              <a:gd name="connsiteY10" fmla="*/ 1303015 h 4252814"/>
              <a:gd name="connsiteX11" fmla="*/ 1090314 w 12236540"/>
              <a:gd name="connsiteY11" fmla="*/ 1303015 h 4252814"/>
              <a:gd name="connsiteX12" fmla="*/ 1090314 w 12236540"/>
              <a:gd name="connsiteY12" fmla="*/ 2087683 h 4252814"/>
              <a:gd name="connsiteX13" fmla="*/ 1640833 w 12236540"/>
              <a:gd name="connsiteY13" fmla="*/ 2087683 h 4252814"/>
              <a:gd name="connsiteX14" fmla="*/ 1640833 w 12236540"/>
              <a:gd name="connsiteY14" fmla="*/ 1009881 h 4252814"/>
              <a:gd name="connsiteX15" fmla="*/ 1860684 w 12236540"/>
              <a:gd name="connsiteY15" fmla="*/ 1009881 h 4252814"/>
              <a:gd name="connsiteX16" fmla="*/ 1860684 w 12236540"/>
              <a:gd name="connsiteY16" fmla="*/ 2625691 h 4252814"/>
              <a:gd name="connsiteX17" fmla="*/ 2282510 w 12236540"/>
              <a:gd name="connsiteY17" fmla="*/ 2625691 h 4252814"/>
              <a:gd name="connsiteX18" fmla="*/ 2282510 w 12236540"/>
              <a:gd name="connsiteY18" fmla="*/ 2918824 h 4252814"/>
              <a:gd name="connsiteX19" fmla="*/ 2754384 w 12236540"/>
              <a:gd name="connsiteY19" fmla="*/ 2918824 h 4252814"/>
              <a:gd name="connsiteX20" fmla="*/ 2754384 w 12236540"/>
              <a:gd name="connsiteY20" fmla="*/ 1524652 h 4252814"/>
              <a:gd name="connsiteX21" fmla="*/ 3782139 w 12236540"/>
              <a:gd name="connsiteY21" fmla="*/ 1524652 h 4252814"/>
              <a:gd name="connsiteX22" fmla="*/ 3782139 w 12236540"/>
              <a:gd name="connsiteY22" fmla="*/ 2723998 h 4252814"/>
              <a:gd name="connsiteX23" fmla="*/ 4075272 w 12236540"/>
              <a:gd name="connsiteY23" fmla="*/ 2723998 h 4252814"/>
              <a:gd name="connsiteX24" fmla="*/ 4075272 w 12236540"/>
              <a:gd name="connsiteY24" fmla="*/ 1964353 h 4252814"/>
              <a:gd name="connsiteX25" fmla="*/ 5213846 w 12236540"/>
              <a:gd name="connsiteY25" fmla="*/ 1964353 h 4252814"/>
              <a:gd name="connsiteX26" fmla="*/ 5213846 w 12236540"/>
              <a:gd name="connsiteY26" fmla="*/ 913362 h 4252814"/>
              <a:gd name="connsiteX27" fmla="*/ 5478382 w 12236540"/>
              <a:gd name="connsiteY27" fmla="*/ 366417 h 4252814"/>
              <a:gd name="connsiteX28" fmla="*/ 5726830 w 12236540"/>
              <a:gd name="connsiteY28" fmla="*/ 899062 h 4252814"/>
              <a:gd name="connsiteX29" fmla="*/ 5726830 w 12236540"/>
              <a:gd name="connsiteY29" fmla="*/ 2918824 h 4252814"/>
              <a:gd name="connsiteX30" fmla="*/ 6633041 w 12236540"/>
              <a:gd name="connsiteY30" fmla="*/ 2918824 h 4252814"/>
              <a:gd name="connsiteX31" fmla="*/ 6633041 w 12236540"/>
              <a:gd name="connsiteY31" fmla="*/ 1524652 h 4252814"/>
              <a:gd name="connsiteX32" fmla="*/ 7146025 w 12236540"/>
              <a:gd name="connsiteY32" fmla="*/ 1524652 h 4252814"/>
              <a:gd name="connsiteX33" fmla="*/ 7146025 w 12236540"/>
              <a:gd name="connsiteY33" fmla="*/ 2282510 h 4252814"/>
              <a:gd name="connsiteX34" fmla="*/ 8279237 w 12236540"/>
              <a:gd name="connsiteY34" fmla="*/ 2282510 h 4252814"/>
              <a:gd name="connsiteX35" fmla="*/ 8279237 w 12236540"/>
              <a:gd name="connsiteY35" fmla="*/ 1817786 h 4252814"/>
              <a:gd name="connsiteX36" fmla="*/ 8963811 w 12236540"/>
              <a:gd name="connsiteY36" fmla="*/ 1817786 h 4252814"/>
              <a:gd name="connsiteX37" fmla="*/ 8963811 w 12236540"/>
              <a:gd name="connsiteY37" fmla="*/ 1426346 h 4252814"/>
              <a:gd name="connsiteX38" fmla="*/ 9453558 w 12236540"/>
              <a:gd name="connsiteY38" fmla="*/ 1426346 h 4252814"/>
              <a:gd name="connsiteX39" fmla="*/ 9453558 w 12236540"/>
              <a:gd name="connsiteY39" fmla="*/ 1817786 h 4252814"/>
              <a:gd name="connsiteX40" fmla="*/ 9594763 w 12236540"/>
              <a:gd name="connsiteY40" fmla="*/ 1817786 h 4252814"/>
              <a:gd name="connsiteX41" fmla="*/ 9594763 w 12236540"/>
              <a:gd name="connsiteY41" fmla="*/ 2723998 h 4252814"/>
              <a:gd name="connsiteX42" fmla="*/ 9802101 w 12236540"/>
              <a:gd name="connsiteY42" fmla="*/ 2723998 h 425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236540" h="4252814">
                <a:moveTo>
                  <a:pt x="9802101" y="0"/>
                </a:moveTo>
                <a:lnTo>
                  <a:pt x="10254313" y="0"/>
                </a:lnTo>
                <a:lnTo>
                  <a:pt x="10254313" y="2209227"/>
                </a:lnTo>
                <a:lnTo>
                  <a:pt x="10547447" y="2209227"/>
                </a:lnTo>
                <a:lnTo>
                  <a:pt x="10547447" y="911574"/>
                </a:lnTo>
                <a:lnTo>
                  <a:pt x="11087242" y="911574"/>
                </a:lnTo>
                <a:lnTo>
                  <a:pt x="11087242" y="1524652"/>
                </a:lnTo>
                <a:lnTo>
                  <a:pt x="12236540" y="1524652"/>
                </a:lnTo>
                <a:lnTo>
                  <a:pt x="12236540" y="4252814"/>
                </a:lnTo>
                <a:lnTo>
                  <a:pt x="0" y="4252814"/>
                </a:lnTo>
                <a:lnTo>
                  <a:pt x="0" y="1303015"/>
                </a:lnTo>
                <a:lnTo>
                  <a:pt x="1090314" y="1303015"/>
                </a:lnTo>
                <a:lnTo>
                  <a:pt x="1090314" y="2087683"/>
                </a:lnTo>
                <a:lnTo>
                  <a:pt x="1640833" y="2087683"/>
                </a:lnTo>
                <a:lnTo>
                  <a:pt x="1640833" y="1009881"/>
                </a:lnTo>
                <a:lnTo>
                  <a:pt x="1860684" y="1009881"/>
                </a:lnTo>
                <a:lnTo>
                  <a:pt x="1860684" y="2625691"/>
                </a:lnTo>
                <a:lnTo>
                  <a:pt x="2282510" y="2625691"/>
                </a:lnTo>
                <a:lnTo>
                  <a:pt x="2282510" y="2918824"/>
                </a:lnTo>
                <a:lnTo>
                  <a:pt x="2754384" y="2918824"/>
                </a:lnTo>
                <a:lnTo>
                  <a:pt x="2754384" y="1524652"/>
                </a:lnTo>
                <a:lnTo>
                  <a:pt x="3782139" y="1524652"/>
                </a:lnTo>
                <a:lnTo>
                  <a:pt x="3782139" y="2723998"/>
                </a:lnTo>
                <a:lnTo>
                  <a:pt x="4075272" y="2723998"/>
                </a:lnTo>
                <a:lnTo>
                  <a:pt x="4075272" y="1964353"/>
                </a:lnTo>
                <a:lnTo>
                  <a:pt x="5213846" y="1964353"/>
                </a:lnTo>
                <a:lnTo>
                  <a:pt x="5213846" y="913362"/>
                </a:lnTo>
                <a:lnTo>
                  <a:pt x="5478382" y="366417"/>
                </a:lnTo>
                <a:lnTo>
                  <a:pt x="5726830" y="899062"/>
                </a:lnTo>
                <a:lnTo>
                  <a:pt x="5726830" y="2918824"/>
                </a:lnTo>
                <a:lnTo>
                  <a:pt x="6633041" y="2918824"/>
                </a:lnTo>
                <a:lnTo>
                  <a:pt x="6633041" y="1524652"/>
                </a:lnTo>
                <a:lnTo>
                  <a:pt x="7146025" y="1524652"/>
                </a:lnTo>
                <a:lnTo>
                  <a:pt x="7146025" y="2282510"/>
                </a:lnTo>
                <a:lnTo>
                  <a:pt x="8279237" y="2282510"/>
                </a:lnTo>
                <a:lnTo>
                  <a:pt x="8279237" y="1817786"/>
                </a:lnTo>
                <a:lnTo>
                  <a:pt x="8963811" y="1817786"/>
                </a:lnTo>
                <a:lnTo>
                  <a:pt x="8963811" y="1426346"/>
                </a:lnTo>
                <a:lnTo>
                  <a:pt x="9453558" y="1426346"/>
                </a:lnTo>
                <a:lnTo>
                  <a:pt x="9453558" y="1817786"/>
                </a:lnTo>
                <a:lnTo>
                  <a:pt x="9594763" y="1817786"/>
                </a:lnTo>
                <a:lnTo>
                  <a:pt x="9594763" y="2723998"/>
                </a:lnTo>
                <a:lnTo>
                  <a:pt x="9802101" y="2723998"/>
                </a:lnTo>
                <a:close/>
              </a:path>
            </a:pathLst>
          </a:custGeom>
          <a:solidFill>
            <a:srgbClr val="1B75BB">
              <a:alpha val="25000"/>
            </a:srgbClr>
          </a:solidFill>
          <a:ln>
            <a:noFill/>
          </a:ln>
        </p:spPr>
        <p:txBody>
          <a:bodyPr vert="horz" wrap="square" lIns="91440" tIns="45720" rIns="91440" bIns="45720" numCol="1" anchor="t" anchorCtr="0" compatLnSpc="1">
            <a:noAutofit/>
          </a:bodyPr>
          <a:lstStyle/>
          <a:p>
            <a:endParaRPr lang="zh-CN" altLang="en-US"/>
          </a:p>
        </p:txBody>
      </p:sp>
      <p:sp>
        <p:nvSpPr>
          <p:cNvPr id="7" name="任意多边形 6"/>
          <p:cNvSpPr/>
          <p:nvPr/>
        </p:nvSpPr>
        <p:spPr bwMode="auto">
          <a:xfrm>
            <a:off x="-6829" y="4597172"/>
            <a:ext cx="12211139" cy="2269535"/>
          </a:xfrm>
          <a:custGeom>
            <a:avLst/>
            <a:gdLst>
              <a:gd name="connsiteX0" fmla="*/ 7619922 w 12211139"/>
              <a:gd name="connsiteY0" fmla="*/ 0 h 2269535"/>
              <a:gd name="connsiteX1" fmla="*/ 8010550 w 12211139"/>
              <a:gd name="connsiteY1" fmla="*/ 0 h 2269535"/>
              <a:gd name="connsiteX2" fmla="*/ 8010550 w 12211139"/>
              <a:gd name="connsiteY2" fmla="*/ 317497 h 2269535"/>
              <a:gd name="connsiteX3" fmla="*/ 8426150 w 12211139"/>
              <a:gd name="connsiteY3" fmla="*/ 317497 h 2269535"/>
              <a:gd name="connsiteX4" fmla="*/ 8426150 w 12211139"/>
              <a:gd name="connsiteY4" fmla="*/ 1000650 h 2269535"/>
              <a:gd name="connsiteX5" fmla="*/ 8499281 w 12211139"/>
              <a:gd name="connsiteY5" fmla="*/ 1000650 h 2269535"/>
              <a:gd name="connsiteX6" fmla="*/ 8499281 w 12211139"/>
              <a:gd name="connsiteY6" fmla="*/ 438788 h 2269535"/>
              <a:gd name="connsiteX7" fmla="*/ 8945203 w 12211139"/>
              <a:gd name="connsiteY7" fmla="*/ 438788 h 2269535"/>
              <a:gd name="connsiteX8" fmla="*/ 8945203 w 12211139"/>
              <a:gd name="connsiteY8" fmla="*/ 196206 h 2269535"/>
              <a:gd name="connsiteX9" fmla="*/ 9457122 w 12211139"/>
              <a:gd name="connsiteY9" fmla="*/ 196206 h 2269535"/>
              <a:gd name="connsiteX10" fmla="*/ 9457122 w 12211139"/>
              <a:gd name="connsiteY10" fmla="*/ 831200 h 2269535"/>
              <a:gd name="connsiteX11" fmla="*/ 9696137 w 12211139"/>
              <a:gd name="connsiteY11" fmla="*/ 831200 h 2269535"/>
              <a:gd name="connsiteX12" fmla="*/ 9696137 w 12211139"/>
              <a:gd name="connsiteY12" fmla="*/ 0 h 2269535"/>
              <a:gd name="connsiteX13" fmla="*/ 10086765 w 12211139"/>
              <a:gd name="connsiteY13" fmla="*/ 0 h 2269535"/>
              <a:gd name="connsiteX14" fmla="*/ 10086765 w 12211139"/>
              <a:gd name="connsiteY14" fmla="*/ 1086267 h 2269535"/>
              <a:gd name="connsiteX15" fmla="*/ 10941152 w 12211139"/>
              <a:gd name="connsiteY15" fmla="*/ 1086267 h 2269535"/>
              <a:gd name="connsiteX16" fmla="*/ 10941152 w 12211139"/>
              <a:gd name="connsiteY16" fmla="*/ 1660616 h 2269535"/>
              <a:gd name="connsiteX17" fmla="*/ 11283620 w 12211139"/>
              <a:gd name="connsiteY17" fmla="*/ 1660616 h 2269535"/>
              <a:gd name="connsiteX18" fmla="*/ 11283620 w 12211139"/>
              <a:gd name="connsiteY18" fmla="*/ 0 h 2269535"/>
              <a:gd name="connsiteX19" fmla="*/ 11674248 w 12211139"/>
              <a:gd name="connsiteY19" fmla="*/ 0 h 2269535"/>
              <a:gd name="connsiteX20" fmla="*/ 11674248 w 12211139"/>
              <a:gd name="connsiteY20" fmla="*/ 756285 h 2269535"/>
              <a:gd name="connsiteX21" fmla="*/ 12211139 w 12211139"/>
              <a:gd name="connsiteY21" fmla="*/ 756285 h 2269535"/>
              <a:gd name="connsiteX22" fmla="*/ 12211139 w 12211139"/>
              <a:gd name="connsiteY22" fmla="*/ 2269535 h 2269535"/>
              <a:gd name="connsiteX23" fmla="*/ 0 w 12211139"/>
              <a:gd name="connsiteY23" fmla="*/ 2269535 h 2269535"/>
              <a:gd name="connsiteX24" fmla="*/ 0 w 12211139"/>
              <a:gd name="connsiteY24" fmla="*/ 317497 h 2269535"/>
              <a:gd name="connsiteX25" fmla="*/ 793742 w 12211139"/>
              <a:gd name="connsiteY25" fmla="*/ 317497 h 2269535"/>
              <a:gd name="connsiteX26" fmla="*/ 793742 w 12211139"/>
              <a:gd name="connsiteY26" fmla="*/ 1587484 h 2269535"/>
              <a:gd name="connsiteX27" fmla="*/ 1269987 w 12211139"/>
              <a:gd name="connsiteY27" fmla="*/ 1587484 h 2269535"/>
              <a:gd name="connsiteX28" fmla="*/ 1269987 w 12211139"/>
              <a:gd name="connsiteY28" fmla="*/ 708125 h 2269535"/>
              <a:gd name="connsiteX29" fmla="*/ 2051243 w 12211139"/>
              <a:gd name="connsiteY29" fmla="*/ 708125 h 2269535"/>
              <a:gd name="connsiteX30" fmla="*/ 2051243 w 12211139"/>
              <a:gd name="connsiteY30" fmla="*/ 1098753 h 2269535"/>
              <a:gd name="connsiteX31" fmla="*/ 2698723 w 12211139"/>
              <a:gd name="connsiteY31" fmla="*/ 1098753 h 2269535"/>
              <a:gd name="connsiteX32" fmla="*/ 2698723 w 12211139"/>
              <a:gd name="connsiteY32" fmla="*/ 1514353 h 2269535"/>
              <a:gd name="connsiteX33" fmla="*/ 3235613 w 12211139"/>
              <a:gd name="connsiteY33" fmla="*/ 1514353 h 2269535"/>
              <a:gd name="connsiteX34" fmla="*/ 3235613 w 12211139"/>
              <a:gd name="connsiteY34" fmla="*/ 513703 h 2269535"/>
              <a:gd name="connsiteX35" fmla="*/ 3651213 w 12211139"/>
              <a:gd name="connsiteY35" fmla="*/ 513703 h 2269535"/>
              <a:gd name="connsiteX36" fmla="*/ 3651213 w 12211139"/>
              <a:gd name="connsiteY36" fmla="*/ 1514353 h 2269535"/>
              <a:gd name="connsiteX37" fmla="*/ 3895578 w 12211139"/>
              <a:gd name="connsiteY37" fmla="*/ 1514353 h 2269535"/>
              <a:gd name="connsiteX38" fmla="*/ 3895578 w 12211139"/>
              <a:gd name="connsiteY38" fmla="*/ 317497 h 2269535"/>
              <a:gd name="connsiteX39" fmla="*/ 4724994 w 12211139"/>
              <a:gd name="connsiteY39" fmla="*/ 317497 h 2269535"/>
              <a:gd name="connsiteX40" fmla="*/ 4724994 w 12211139"/>
              <a:gd name="connsiteY40" fmla="*/ 1660616 h 2269535"/>
              <a:gd name="connsiteX41" fmla="*/ 5092434 w 12211139"/>
              <a:gd name="connsiteY41" fmla="*/ 1660616 h 2269535"/>
              <a:gd name="connsiteX42" fmla="*/ 5092434 w 12211139"/>
              <a:gd name="connsiteY42" fmla="*/ 121291 h 2269535"/>
              <a:gd name="connsiteX43" fmla="*/ 5276154 w 12211139"/>
              <a:gd name="connsiteY43" fmla="*/ 121291 h 2269535"/>
              <a:gd name="connsiteX44" fmla="*/ 5276154 w 12211139"/>
              <a:gd name="connsiteY44" fmla="*/ 1232530 h 2269535"/>
              <a:gd name="connsiteX45" fmla="*/ 5714942 w 12211139"/>
              <a:gd name="connsiteY45" fmla="*/ 1232530 h 2269535"/>
              <a:gd name="connsiteX46" fmla="*/ 5714942 w 12211139"/>
              <a:gd name="connsiteY46" fmla="*/ 2101187 h 2269535"/>
              <a:gd name="connsiteX47" fmla="*/ 5994981 w 12211139"/>
              <a:gd name="connsiteY47" fmla="*/ 2101187 h 2269535"/>
              <a:gd name="connsiteX48" fmla="*/ 5994981 w 12211139"/>
              <a:gd name="connsiteY48" fmla="*/ 1708775 h 2269535"/>
              <a:gd name="connsiteX49" fmla="*/ 6374907 w 12211139"/>
              <a:gd name="connsiteY49" fmla="*/ 1708775 h 2269535"/>
              <a:gd name="connsiteX50" fmla="*/ 6374907 w 12211139"/>
              <a:gd name="connsiteY50" fmla="*/ 1517920 h 2269535"/>
              <a:gd name="connsiteX51" fmla="*/ 6642460 w 12211139"/>
              <a:gd name="connsiteY51" fmla="*/ 1004218 h 2269535"/>
              <a:gd name="connsiteX52" fmla="*/ 6886826 w 12211139"/>
              <a:gd name="connsiteY52" fmla="*/ 1517920 h 2269535"/>
              <a:gd name="connsiteX53" fmla="*/ 6886826 w 12211139"/>
              <a:gd name="connsiteY53" fmla="*/ 1904981 h 2269535"/>
              <a:gd name="connsiteX54" fmla="*/ 7204323 w 12211139"/>
              <a:gd name="connsiteY54" fmla="*/ 1904981 h 2269535"/>
              <a:gd name="connsiteX55" fmla="*/ 7204323 w 12211139"/>
              <a:gd name="connsiteY55" fmla="*/ 879359 h 2269535"/>
              <a:gd name="connsiteX56" fmla="*/ 7619922 w 12211139"/>
              <a:gd name="connsiteY56" fmla="*/ 879359 h 226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211139" h="2269535">
                <a:moveTo>
                  <a:pt x="7619922" y="0"/>
                </a:moveTo>
                <a:lnTo>
                  <a:pt x="8010550" y="0"/>
                </a:lnTo>
                <a:lnTo>
                  <a:pt x="8010550" y="317497"/>
                </a:lnTo>
                <a:lnTo>
                  <a:pt x="8426150" y="317497"/>
                </a:lnTo>
                <a:lnTo>
                  <a:pt x="8426150" y="1000650"/>
                </a:lnTo>
                <a:lnTo>
                  <a:pt x="8499281" y="1000650"/>
                </a:lnTo>
                <a:lnTo>
                  <a:pt x="8499281" y="438788"/>
                </a:lnTo>
                <a:lnTo>
                  <a:pt x="8945203" y="438788"/>
                </a:lnTo>
                <a:lnTo>
                  <a:pt x="8945203" y="196206"/>
                </a:lnTo>
                <a:lnTo>
                  <a:pt x="9457122" y="196206"/>
                </a:lnTo>
                <a:lnTo>
                  <a:pt x="9457122" y="831200"/>
                </a:lnTo>
                <a:lnTo>
                  <a:pt x="9696137" y="831200"/>
                </a:lnTo>
                <a:lnTo>
                  <a:pt x="9696137" y="0"/>
                </a:lnTo>
                <a:lnTo>
                  <a:pt x="10086765" y="0"/>
                </a:lnTo>
                <a:lnTo>
                  <a:pt x="10086765" y="1086267"/>
                </a:lnTo>
                <a:lnTo>
                  <a:pt x="10941152" y="1086267"/>
                </a:lnTo>
                <a:lnTo>
                  <a:pt x="10941152" y="1660616"/>
                </a:lnTo>
                <a:lnTo>
                  <a:pt x="11283620" y="1660616"/>
                </a:lnTo>
                <a:lnTo>
                  <a:pt x="11283620" y="0"/>
                </a:lnTo>
                <a:lnTo>
                  <a:pt x="11674248" y="0"/>
                </a:lnTo>
                <a:lnTo>
                  <a:pt x="11674248" y="756285"/>
                </a:lnTo>
                <a:lnTo>
                  <a:pt x="12211139" y="756285"/>
                </a:lnTo>
                <a:lnTo>
                  <a:pt x="12211139" y="2269535"/>
                </a:lnTo>
                <a:lnTo>
                  <a:pt x="0" y="2269535"/>
                </a:lnTo>
                <a:lnTo>
                  <a:pt x="0" y="317497"/>
                </a:lnTo>
                <a:lnTo>
                  <a:pt x="793742" y="317497"/>
                </a:lnTo>
                <a:lnTo>
                  <a:pt x="793742" y="1587484"/>
                </a:lnTo>
                <a:lnTo>
                  <a:pt x="1269987" y="1587484"/>
                </a:lnTo>
                <a:lnTo>
                  <a:pt x="1269987" y="708125"/>
                </a:lnTo>
                <a:lnTo>
                  <a:pt x="2051243" y="708125"/>
                </a:lnTo>
                <a:lnTo>
                  <a:pt x="2051243" y="1098753"/>
                </a:lnTo>
                <a:lnTo>
                  <a:pt x="2698723" y="1098753"/>
                </a:lnTo>
                <a:lnTo>
                  <a:pt x="2698723" y="1514353"/>
                </a:lnTo>
                <a:lnTo>
                  <a:pt x="3235613" y="1514353"/>
                </a:lnTo>
                <a:lnTo>
                  <a:pt x="3235613" y="513703"/>
                </a:lnTo>
                <a:lnTo>
                  <a:pt x="3651213" y="513703"/>
                </a:lnTo>
                <a:lnTo>
                  <a:pt x="3651213" y="1514353"/>
                </a:lnTo>
                <a:lnTo>
                  <a:pt x="3895578" y="1514353"/>
                </a:lnTo>
                <a:lnTo>
                  <a:pt x="3895578" y="317497"/>
                </a:lnTo>
                <a:lnTo>
                  <a:pt x="4724994" y="317497"/>
                </a:lnTo>
                <a:lnTo>
                  <a:pt x="4724994" y="1660616"/>
                </a:lnTo>
                <a:lnTo>
                  <a:pt x="5092434" y="1660616"/>
                </a:lnTo>
                <a:lnTo>
                  <a:pt x="5092434" y="121291"/>
                </a:lnTo>
                <a:lnTo>
                  <a:pt x="5276154" y="121291"/>
                </a:lnTo>
                <a:lnTo>
                  <a:pt x="5276154" y="1232530"/>
                </a:lnTo>
                <a:lnTo>
                  <a:pt x="5714942" y="1232530"/>
                </a:lnTo>
                <a:lnTo>
                  <a:pt x="5714942" y="2101187"/>
                </a:lnTo>
                <a:lnTo>
                  <a:pt x="5994981" y="2101187"/>
                </a:lnTo>
                <a:lnTo>
                  <a:pt x="5994981" y="1708775"/>
                </a:lnTo>
                <a:lnTo>
                  <a:pt x="6374907" y="1708775"/>
                </a:lnTo>
                <a:lnTo>
                  <a:pt x="6374907" y="1517920"/>
                </a:lnTo>
                <a:lnTo>
                  <a:pt x="6642460" y="1004218"/>
                </a:lnTo>
                <a:lnTo>
                  <a:pt x="6886826" y="1517920"/>
                </a:lnTo>
                <a:lnTo>
                  <a:pt x="6886826" y="1904981"/>
                </a:lnTo>
                <a:lnTo>
                  <a:pt x="7204323" y="1904981"/>
                </a:lnTo>
                <a:lnTo>
                  <a:pt x="7204323" y="879359"/>
                </a:lnTo>
                <a:lnTo>
                  <a:pt x="7619922" y="879359"/>
                </a:lnTo>
                <a:close/>
              </a:path>
            </a:pathLst>
          </a:custGeom>
          <a:solidFill>
            <a:srgbClr val="00ADEE">
              <a:alpha val="56000"/>
            </a:srgbClr>
          </a:solidFill>
          <a:ln>
            <a:noFill/>
          </a:ln>
        </p:spPr>
        <p:txBody>
          <a:bodyPr vert="horz" wrap="square" lIns="91440" tIns="45720" rIns="91440" bIns="45720" numCol="1" anchor="t" anchorCtr="0" compatLnSpc="1">
            <a:noAutofit/>
          </a:bodyPr>
          <a:lstStyle/>
          <a:p>
            <a:endParaRPr lang="zh-CN" altLang="en-US"/>
          </a:p>
        </p:txBody>
      </p:sp>
      <p:sp>
        <p:nvSpPr>
          <p:cNvPr id="4" name="MH_Number_1"/>
          <p:cNvSpPr/>
          <p:nvPr>
            <p:custDataLst>
              <p:tags r:id="rId1"/>
            </p:custDataLst>
          </p:nvPr>
        </p:nvSpPr>
        <p:spPr>
          <a:xfrm>
            <a:off x="1898173" y="2022263"/>
            <a:ext cx="2226787" cy="2010513"/>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1500" b="1" dirty="0">
                <a:ln w="28575">
                  <a:noFill/>
                  <a:prstDash val="sysDash"/>
                </a:ln>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11500" b="1" dirty="0">
              <a:ln w="28575">
                <a:noFill/>
                <a:prstDash val="sysDash"/>
              </a:ln>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2"/>
          <p:cNvSpPr/>
          <p:nvPr>
            <p:custDataLst>
              <p:tags r:id="rId2"/>
            </p:custDataLst>
          </p:nvPr>
        </p:nvSpPr>
        <p:spPr>
          <a:xfrm>
            <a:off x="4475953" y="2554203"/>
            <a:ext cx="5962973" cy="946631"/>
          </a:xfrm>
          <a:prstGeom prst="roundRect">
            <a:avLst>
              <a:gd name="adj" fmla="val 9124"/>
            </a:avLst>
          </a:prstGeom>
          <a:noFill/>
          <a:ln w="3810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4000" b="1" spc="200">
                <a:solidFill>
                  <a:schemeClr val="tx1">
                    <a:lumMod val="95000"/>
                    <a:lumOff val="5000"/>
                  </a:schemeClr>
                </a:solidFill>
                <a:latin typeface="微软雅黑" panose="020B0503020204020204" pitchFamily="34" charset="-122"/>
                <a:ea typeface="微软雅黑" panose="020B0503020204020204" pitchFamily="34" charset="-122"/>
              </a:rPr>
              <a:t>请在此处输入您的标题</a:t>
            </a:r>
          </a:p>
        </p:txBody>
      </p:sp>
      <p:sp>
        <p:nvSpPr>
          <p:cNvPr id="8" name="Freeform 158"/>
          <p:cNvSpPr/>
          <p:nvPr/>
        </p:nvSpPr>
        <p:spPr bwMode="auto">
          <a:xfrm>
            <a:off x="7457439" y="688983"/>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9" name="Freeform 158"/>
          <p:cNvSpPr/>
          <p:nvPr/>
        </p:nvSpPr>
        <p:spPr bwMode="auto">
          <a:xfrm>
            <a:off x="10564674" y="1467330"/>
            <a:ext cx="1219822" cy="513448"/>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0" name="Freeform 158"/>
          <p:cNvSpPr/>
          <p:nvPr/>
        </p:nvSpPr>
        <p:spPr bwMode="auto">
          <a:xfrm>
            <a:off x="521463" y="840832"/>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MH_Other_1"/>
          <p:cNvSpPr/>
          <p:nvPr>
            <p:custDataLst>
              <p:tags r:id="rId3"/>
            </p:custDataLst>
          </p:nvPr>
        </p:nvSpPr>
        <p:spPr bwMode="auto">
          <a:xfrm>
            <a:off x="4587875" y="1543050"/>
            <a:ext cx="3035300" cy="3032125"/>
          </a:xfrm>
          <a:custGeom>
            <a:avLst/>
            <a:gdLst>
              <a:gd name="connsiteX0" fmla="*/ 1609563 w 1925506"/>
              <a:gd name="connsiteY0" fmla="*/ 1457235 h 1924218"/>
              <a:gd name="connsiteX1" fmla="*/ 1464320 w 1925506"/>
              <a:gd name="connsiteY1" fmla="*/ 1463168 h 1924218"/>
              <a:gd name="connsiteX2" fmla="*/ 1458387 w 1925506"/>
              <a:gd name="connsiteY2" fmla="*/ 1608412 h 1924218"/>
              <a:gd name="connsiteX3" fmla="*/ 1496181 w 1925506"/>
              <a:gd name="connsiteY3" fmla="*/ 1570618 h 1924218"/>
              <a:gd name="connsiteX4" fmla="*/ 1565836 w 1925506"/>
              <a:gd name="connsiteY4" fmla="*/ 1640273 h 1924218"/>
              <a:gd name="connsiteX5" fmla="*/ 1641425 w 1925506"/>
              <a:gd name="connsiteY5" fmla="*/ 1564685 h 1924218"/>
              <a:gd name="connsiteX6" fmla="*/ 1571769 w 1925506"/>
              <a:gd name="connsiteY6" fmla="*/ 1495029 h 1924218"/>
              <a:gd name="connsiteX7" fmla="*/ 315941 w 1925506"/>
              <a:gd name="connsiteY7" fmla="*/ 1457235 h 1924218"/>
              <a:gd name="connsiteX8" fmla="*/ 353735 w 1925506"/>
              <a:gd name="connsiteY8" fmla="*/ 1495029 h 1924218"/>
              <a:gd name="connsiteX9" fmla="*/ 284080 w 1925506"/>
              <a:gd name="connsiteY9" fmla="*/ 1564685 h 1924218"/>
              <a:gd name="connsiteX10" fmla="*/ 359668 w 1925506"/>
              <a:gd name="connsiteY10" fmla="*/ 1640273 h 1924218"/>
              <a:gd name="connsiteX11" fmla="*/ 429324 w 1925506"/>
              <a:gd name="connsiteY11" fmla="*/ 1570618 h 1924218"/>
              <a:gd name="connsiteX12" fmla="*/ 467118 w 1925506"/>
              <a:gd name="connsiteY12" fmla="*/ 1608412 h 1924218"/>
              <a:gd name="connsiteX13" fmla="*/ 461184 w 1925506"/>
              <a:gd name="connsiteY13" fmla="*/ 1463168 h 1924218"/>
              <a:gd name="connsiteX14" fmla="*/ 370275 w 1925506"/>
              <a:gd name="connsiteY14" fmla="*/ 313976 h 1924218"/>
              <a:gd name="connsiteX15" fmla="*/ 294687 w 1925506"/>
              <a:gd name="connsiteY15" fmla="*/ 389564 h 1924218"/>
              <a:gd name="connsiteX16" fmla="*/ 364342 w 1925506"/>
              <a:gd name="connsiteY16" fmla="*/ 459220 h 1924218"/>
              <a:gd name="connsiteX17" fmla="*/ 326548 w 1925506"/>
              <a:gd name="connsiteY17" fmla="*/ 497014 h 1924218"/>
              <a:gd name="connsiteX18" fmla="*/ 471791 w 1925506"/>
              <a:gd name="connsiteY18" fmla="*/ 491081 h 1924218"/>
              <a:gd name="connsiteX19" fmla="*/ 477725 w 1925506"/>
              <a:gd name="connsiteY19" fmla="*/ 345838 h 1924218"/>
              <a:gd name="connsiteX20" fmla="*/ 439931 w 1925506"/>
              <a:gd name="connsiteY20" fmla="*/ 383632 h 1924218"/>
              <a:gd name="connsiteX21" fmla="*/ 1565837 w 1925506"/>
              <a:gd name="connsiteY21" fmla="*/ 306047 h 1924218"/>
              <a:gd name="connsiteX22" fmla="*/ 1496182 w 1925506"/>
              <a:gd name="connsiteY22" fmla="*/ 375703 h 1924218"/>
              <a:gd name="connsiteX23" fmla="*/ 1458388 w 1925506"/>
              <a:gd name="connsiteY23" fmla="*/ 337909 h 1924218"/>
              <a:gd name="connsiteX24" fmla="*/ 1464321 w 1925506"/>
              <a:gd name="connsiteY24" fmla="*/ 483152 h 1924218"/>
              <a:gd name="connsiteX25" fmla="*/ 1609564 w 1925506"/>
              <a:gd name="connsiteY25" fmla="*/ 489085 h 1924218"/>
              <a:gd name="connsiteX26" fmla="*/ 1571770 w 1925506"/>
              <a:gd name="connsiteY26" fmla="*/ 451291 h 1924218"/>
              <a:gd name="connsiteX27" fmla="*/ 1641426 w 1925506"/>
              <a:gd name="connsiteY27" fmla="*/ 381635 h 1924218"/>
              <a:gd name="connsiteX28" fmla="*/ 962753 w 1925506"/>
              <a:gd name="connsiteY28" fmla="*/ 0 h 1924218"/>
              <a:gd name="connsiteX29" fmla="*/ 1925506 w 1925506"/>
              <a:gd name="connsiteY29" fmla="*/ 962109 h 1924218"/>
              <a:gd name="connsiteX30" fmla="*/ 962753 w 1925506"/>
              <a:gd name="connsiteY30" fmla="*/ 1924218 h 1924218"/>
              <a:gd name="connsiteX31" fmla="*/ 0 w 1925506"/>
              <a:gd name="connsiteY31" fmla="*/ 962109 h 1924218"/>
              <a:gd name="connsiteX32" fmla="*/ 962753 w 1925506"/>
              <a:gd name="connsiteY32" fmla="*/ 0 h 1924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25506" h="1924218">
                <a:moveTo>
                  <a:pt x="1609563" y="1457235"/>
                </a:moveTo>
                <a:lnTo>
                  <a:pt x="1464320" y="1463168"/>
                </a:lnTo>
                <a:lnTo>
                  <a:pt x="1458387" y="1608412"/>
                </a:lnTo>
                <a:lnTo>
                  <a:pt x="1496181" y="1570618"/>
                </a:lnTo>
                <a:lnTo>
                  <a:pt x="1565836" y="1640273"/>
                </a:lnTo>
                <a:lnTo>
                  <a:pt x="1641425" y="1564685"/>
                </a:lnTo>
                <a:lnTo>
                  <a:pt x="1571769" y="1495029"/>
                </a:lnTo>
                <a:close/>
                <a:moveTo>
                  <a:pt x="315941" y="1457235"/>
                </a:moveTo>
                <a:lnTo>
                  <a:pt x="353735" y="1495029"/>
                </a:lnTo>
                <a:lnTo>
                  <a:pt x="284080" y="1564685"/>
                </a:lnTo>
                <a:lnTo>
                  <a:pt x="359668" y="1640273"/>
                </a:lnTo>
                <a:lnTo>
                  <a:pt x="429324" y="1570618"/>
                </a:lnTo>
                <a:lnTo>
                  <a:pt x="467118" y="1608412"/>
                </a:lnTo>
                <a:lnTo>
                  <a:pt x="461184" y="1463168"/>
                </a:lnTo>
                <a:close/>
                <a:moveTo>
                  <a:pt x="370275" y="313976"/>
                </a:moveTo>
                <a:lnTo>
                  <a:pt x="294687" y="389564"/>
                </a:lnTo>
                <a:lnTo>
                  <a:pt x="364342" y="459220"/>
                </a:lnTo>
                <a:lnTo>
                  <a:pt x="326548" y="497014"/>
                </a:lnTo>
                <a:lnTo>
                  <a:pt x="471791" y="491081"/>
                </a:lnTo>
                <a:lnTo>
                  <a:pt x="477725" y="345838"/>
                </a:lnTo>
                <a:lnTo>
                  <a:pt x="439931" y="383632"/>
                </a:lnTo>
                <a:close/>
                <a:moveTo>
                  <a:pt x="1565837" y="306047"/>
                </a:moveTo>
                <a:lnTo>
                  <a:pt x="1496182" y="375703"/>
                </a:lnTo>
                <a:lnTo>
                  <a:pt x="1458388" y="337909"/>
                </a:lnTo>
                <a:lnTo>
                  <a:pt x="1464321" y="483152"/>
                </a:lnTo>
                <a:lnTo>
                  <a:pt x="1609564" y="489085"/>
                </a:lnTo>
                <a:lnTo>
                  <a:pt x="1571770" y="451291"/>
                </a:lnTo>
                <a:lnTo>
                  <a:pt x="1641426" y="381635"/>
                </a:lnTo>
                <a:close/>
                <a:moveTo>
                  <a:pt x="962753" y="0"/>
                </a:moveTo>
                <a:cubicBezTo>
                  <a:pt x="1494467" y="0"/>
                  <a:pt x="1925506" y="430751"/>
                  <a:pt x="1925506" y="962109"/>
                </a:cubicBezTo>
                <a:cubicBezTo>
                  <a:pt x="1925506" y="1493467"/>
                  <a:pt x="1494467" y="1924218"/>
                  <a:pt x="962753" y="1924218"/>
                </a:cubicBezTo>
                <a:cubicBezTo>
                  <a:pt x="431039" y="1924218"/>
                  <a:pt x="0" y="1493467"/>
                  <a:pt x="0" y="962109"/>
                </a:cubicBezTo>
                <a:cubicBezTo>
                  <a:pt x="0" y="430751"/>
                  <a:pt x="431039" y="0"/>
                  <a:pt x="962753" y="0"/>
                </a:cubicBezTo>
                <a:close/>
              </a:path>
            </a:pathLst>
          </a:custGeom>
          <a:solidFill>
            <a:schemeClr val="accent3">
              <a:lumMod val="75000"/>
            </a:schemeClr>
          </a:solidFill>
          <a:ln w="25400" cap="flat" cmpd="sng" algn="ctr">
            <a:noFill/>
            <a:prstDash val="solid"/>
          </a:ln>
          <a:effectLst/>
        </p:spPr>
        <p:txBody>
          <a:bodyPr tIns="0" bIns="0" anchor="ctr">
            <a:normAutofit/>
          </a:bodyPr>
          <a:lstStyle/>
          <a:p>
            <a:pPr algn="ctr" eaLnBrk="1" fontAlgn="auto" hangingPunct="1">
              <a:lnSpc>
                <a:spcPct val="120000"/>
              </a:lnSpc>
              <a:spcBef>
                <a:spcPts val="0"/>
              </a:spcBef>
              <a:spcAft>
                <a:spcPts val="0"/>
              </a:spcAft>
              <a:defRPr/>
            </a:pPr>
            <a:endParaRPr lang="zh-CN" altLang="en-US" sz="3000" b="1" kern="0" dirty="0">
              <a:solidFill>
                <a:sysClr val="window" lastClr="FFFFFF"/>
              </a:solidFill>
              <a:latin typeface="宋体" panose="02010600030101010101" pitchFamily="2" charset="-122"/>
              <a:ea typeface="宋体" panose="02010600030101010101" pitchFamily="2" charset="-122"/>
            </a:endParaRPr>
          </a:p>
        </p:txBody>
      </p:sp>
      <p:sp>
        <p:nvSpPr>
          <p:cNvPr id="8" name="MH_Other_2"/>
          <p:cNvSpPr>
            <a:spLocks noChangeArrowheads="1"/>
          </p:cNvSpPr>
          <p:nvPr>
            <p:custDataLst>
              <p:tags r:id="rId4"/>
            </p:custDataLst>
          </p:nvPr>
        </p:nvSpPr>
        <p:spPr bwMode="auto">
          <a:xfrm>
            <a:off x="4157663" y="4102100"/>
            <a:ext cx="885825" cy="776288"/>
          </a:xfrm>
          <a:prstGeom prst="hexagon">
            <a:avLst>
              <a:gd name="adj" fmla="val 28657"/>
              <a:gd name="vf" fmla="val 115470"/>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eaLnBrk="1" fontAlgn="auto" hangingPunct="1">
              <a:lnSpc>
                <a:spcPct val="120000"/>
              </a:lnSpc>
              <a:spcBef>
                <a:spcPts val="0"/>
              </a:spcBef>
              <a:spcAft>
                <a:spcPts val="0"/>
              </a:spcAft>
              <a:defRPr/>
            </a:pPr>
            <a:endParaRPr lang="en-US" altLang="zh-CN" sz="2100" b="1" dirty="0">
              <a:solidFill>
                <a:schemeClr val="bg1"/>
              </a:solidFill>
              <a:latin typeface="宋体" panose="02010600030101010101" pitchFamily="2" charset="-122"/>
              <a:ea typeface="宋体" panose="02010600030101010101" pitchFamily="2" charset="-122"/>
            </a:endParaRPr>
          </a:p>
        </p:txBody>
      </p:sp>
      <p:sp>
        <p:nvSpPr>
          <p:cNvPr id="9" name="MH_Other_3"/>
          <p:cNvSpPr>
            <a:spLocks noChangeArrowheads="1"/>
          </p:cNvSpPr>
          <p:nvPr>
            <p:custDataLst>
              <p:tags r:id="rId5"/>
            </p:custDataLst>
          </p:nvPr>
        </p:nvSpPr>
        <p:spPr bwMode="auto">
          <a:xfrm>
            <a:off x="4157663" y="1265238"/>
            <a:ext cx="885825" cy="773112"/>
          </a:xfrm>
          <a:prstGeom prst="hexagon">
            <a:avLst>
              <a:gd name="adj" fmla="val 28657"/>
              <a:gd name="vf" fmla="val 115470"/>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eaLnBrk="1" fontAlgn="auto" hangingPunct="1">
              <a:lnSpc>
                <a:spcPct val="120000"/>
              </a:lnSpc>
              <a:spcBef>
                <a:spcPts val="0"/>
              </a:spcBef>
              <a:spcAft>
                <a:spcPts val="0"/>
              </a:spcAft>
              <a:defRPr/>
            </a:pPr>
            <a:endParaRPr lang="en-US" altLang="zh-CN" sz="2100" b="1" dirty="0">
              <a:solidFill>
                <a:schemeClr val="bg1"/>
              </a:solidFill>
              <a:latin typeface="宋体" panose="02010600030101010101" pitchFamily="2" charset="-122"/>
              <a:ea typeface="宋体" panose="02010600030101010101" pitchFamily="2" charset="-122"/>
            </a:endParaRPr>
          </a:p>
        </p:txBody>
      </p:sp>
      <p:sp>
        <p:nvSpPr>
          <p:cNvPr id="10" name="MH_Other_4"/>
          <p:cNvSpPr>
            <a:spLocks noChangeArrowheads="1"/>
          </p:cNvSpPr>
          <p:nvPr>
            <p:custDataLst>
              <p:tags r:id="rId6"/>
            </p:custDataLst>
          </p:nvPr>
        </p:nvSpPr>
        <p:spPr bwMode="auto">
          <a:xfrm>
            <a:off x="7180263" y="4102100"/>
            <a:ext cx="889000" cy="776288"/>
          </a:xfrm>
          <a:prstGeom prst="hexagon">
            <a:avLst>
              <a:gd name="adj" fmla="val 28657"/>
              <a:gd name="vf" fmla="val 115470"/>
            </a:avLst>
          </a:pr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eaLnBrk="1" fontAlgn="auto" hangingPunct="1">
              <a:lnSpc>
                <a:spcPct val="120000"/>
              </a:lnSpc>
              <a:spcBef>
                <a:spcPts val="0"/>
              </a:spcBef>
              <a:spcAft>
                <a:spcPts val="0"/>
              </a:spcAft>
              <a:defRPr/>
            </a:pPr>
            <a:endParaRPr lang="en-US" altLang="zh-CN" sz="2100" b="1" dirty="0">
              <a:solidFill>
                <a:schemeClr val="bg1"/>
              </a:solidFill>
              <a:latin typeface="宋体" panose="02010600030101010101" pitchFamily="2" charset="-122"/>
              <a:ea typeface="宋体" panose="02010600030101010101" pitchFamily="2" charset="-122"/>
            </a:endParaRPr>
          </a:p>
        </p:txBody>
      </p:sp>
      <p:sp>
        <p:nvSpPr>
          <p:cNvPr id="11" name="MH_Other_5"/>
          <p:cNvSpPr>
            <a:spLocks noChangeArrowheads="1"/>
          </p:cNvSpPr>
          <p:nvPr>
            <p:custDataLst>
              <p:tags r:id="rId7"/>
            </p:custDataLst>
          </p:nvPr>
        </p:nvSpPr>
        <p:spPr bwMode="auto">
          <a:xfrm>
            <a:off x="7180263" y="1265238"/>
            <a:ext cx="889000" cy="773112"/>
          </a:xfrm>
          <a:prstGeom prst="hexagon">
            <a:avLst>
              <a:gd name="adj" fmla="val 28657"/>
              <a:gd name="vf" fmla="val 115470"/>
            </a:avLst>
          </a:pr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eaLnBrk="1" fontAlgn="auto" hangingPunct="1">
              <a:lnSpc>
                <a:spcPct val="120000"/>
              </a:lnSpc>
              <a:spcBef>
                <a:spcPts val="0"/>
              </a:spcBef>
              <a:spcAft>
                <a:spcPts val="0"/>
              </a:spcAft>
              <a:defRPr/>
            </a:pPr>
            <a:endParaRPr lang="en-US" altLang="zh-CN" sz="2100" b="1" dirty="0">
              <a:solidFill>
                <a:schemeClr val="bg1"/>
              </a:solidFill>
              <a:latin typeface="宋体" panose="02010600030101010101" pitchFamily="2" charset="-122"/>
              <a:ea typeface="宋体" panose="02010600030101010101" pitchFamily="2" charset="-122"/>
            </a:endParaRPr>
          </a:p>
        </p:txBody>
      </p:sp>
      <p:sp>
        <p:nvSpPr>
          <p:cNvPr id="12" name="MH_SubTitle_4"/>
          <p:cNvSpPr/>
          <p:nvPr>
            <p:custDataLst>
              <p:tags r:id="rId8"/>
            </p:custDataLst>
          </p:nvPr>
        </p:nvSpPr>
        <p:spPr>
          <a:xfrm>
            <a:off x="7870825" y="4148138"/>
            <a:ext cx="3563938" cy="685800"/>
          </a:xfrm>
          <a:custGeom>
            <a:avLst/>
            <a:gdLst>
              <a:gd name="connsiteX0" fmla="*/ 0 w 2260808"/>
              <a:gd name="connsiteY0" fmla="*/ 0 h 435052"/>
              <a:gd name="connsiteX1" fmla="*/ 2260808 w 2260808"/>
              <a:gd name="connsiteY1" fmla="*/ 0 h 435052"/>
              <a:gd name="connsiteX2" fmla="*/ 2260808 w 2260808"/>
              <a:gd name="connsiteY2" fmla="*/ 435052 h 435052"/>
              <a:gd name="connsiteX3" fmla="*/ 0 w 2260808"/>
              <a:gd name="connsiteY3" fmla="*/ 435052 h 435052"/>
              <a:gd name="connsiteX4" fmla="*/ 124672 w 2260808"/>
              <a:gd name="connsiteY4" fmla="*/ 217526 h 435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808" h="435052">
                <a:moveTo>
                  <a:pt x="0" y="0"/>
                </a:moveTo>
                <a:lnTo>
                  <a:pt x="2260808" y="0"/>
                </a:lnTo>
                <a:lnTo>
                  <a:pt x="2260808" y="435052"/>
                </a:lnTo>
                <a:lnTo>
                  <a:pt x="0" y="435052"/>
                </a:lnTo>
                <a:lnTo>
                  <a:pt x="124672" y="217526"/>
                </a:lnTo>
                <a:close/>
              </a:path>
            </a:pathLst>
          </a:custGeom>
          <a:noFill/>
          <a:ln w="3175" cap="flat" cmpd="sng" algn="ctr">
            <a:solidFill>
              <a:srgbClr val="002003"/>
            </a:solidFill>
            <a:prstDash val="solid"/>
          </a:ln>
          <a:effectLst/>
        </p:spPr>
        <p:txBody>
          <a:bodyPr lIns="0" tIns="0" rIns="0" bIns="0" anchor="ctr">
            <a:normAutofit/>
          </a:bodyPr>
          <a:lstStyle/>
          <a:p>
            <a:pPr algn="ctr" eaLnBrk="1" fontAlgn="auto" hangingPunct="1">
              <a:lnSpc>
                <a:spcPct val="120000"/>
              </a:lnSpc>
              <a:spcBef>
                <a:spcPts val="0"/>
              </a:spcBef>
              <a:spcAft>
                <a:spcPts val="0"/>
              </a:spcAft>
              <a:defRPr/>
            </a:pPr>
            <a:r>
              <a:rPr lang="zh-CN" altLang="en-US" kern="0" dirty="0">
                <a:solidFill>
                  <a:srgbClr val="474747"/>
                </a:solidFill>
                <a:latin typeface="宋体" panose="02010600030101010101" pitchFamily="2" charset="-122"/>
                <a:ea typeface="宋体" panose="02010600030101010101" pitchFamily="2" charset="-122"/>
              </a:rPr>
              <a:t>点击添加标题</a:t>
            </a:r>
          </a:p>
        </p:txBody>
      </p:sp>
      <p:sp>
        <p:nvSpPr>
          <p:cNvPr id="13" name="MH_SubTitle_3"/>
          <p:cNvSpPr/>
          <p:nvPr>
            <p:custDataLst>
              <p:tags r:id="rId9"/>
            </p:custDataLst>
          </p:nvPr>
        </p:nvSpPr>
        <p:spPr>
          <a:xfrm>
            <a:off x="774700" y="4148138"/>
            <a:ext cx="3578225" cy="685800"/>
          </a:xfrm>
          <a:custGeom>
            <a:avLst/>
            <a:gdLst>
              <a:gd name="connsiteX0" fmla="*/ 0 w 2270397"/>
              <a:gd name="connsiteY0" fmla="*/ 0 h 435052"/>
              <a:gd name="connsiteX1" fmla="*/ 2270397 w 2270397"/>
              <a:gd name="connsiteY1" fmla="*/ 0 h 435052"/>
              <a:gd name="connsiteX2" fmla="*/ 2145724 w 2270397"/>
              <a:gd name="connsiteY2" fmla="*/ 217526 h 435052"/>
              <a:gd name="connsiteX3" fmla="*/ 2270397 w 2270397"/>
              <a:gd name="connsiteY3" fmla="*/ 435052 h 435052"/>
              <a:gd name="connsiteX4" fmla="*/ 0 w 2270397"/>
              <a:gd name="connsiteY4" fmla="*/ 435052 h 435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0397" h="435052">
                <a:moveTo>
                  <a:pt x="0" y="0"/>
                </a:moveTo>
                <a:lnTo>
                  <a:pt x="2270397" y="0"/>
                </a:lnTo>
                <a:lnTo>
                  <a:pt x="2145724" y="217526"/>
                </a:lnTo>
                <a:lnTo>
                  <a:pt x="2270397" y="435052"/>
                </a:lnTo>
                <a:lnTo>
                  <a:pt x="0" y="435052"/>
                </a:lnTo>
                <a:close/>
              </a:path>
            </a:pathLst>
          </a:custGeom>
          <a:noFill/>
          <a:ln w="3175" cap="flat" cmpd="sng" algn="ctr">
            <a:solidFill>
              <a:srgbClr val="002003"/>
            </a:solidFill>
            <a:prstDash val="solid"/>
          </a:ln>
          <a:effectLst/>
        </p:spPr>
        <p:txBody>
          <a:bodyPr lIns="0" tIns="0" rIns="0" bIns="0" anchor="ctr">
            <a:normAutofit/>
          </a:bodyPr>
          <a:lstStyle/>
          <a:p>
            <a:pPr algn="ctr" eaLnBrk="1" fontAlgn="auto" hangingPunct="1">
              <a:lnSpc>
                <a:spcPct val="120000"/>
              </a:lnSpc>
              <a:spcBef>
                <a:spcPts val="0"/>
              </a:spcBef>
              <a:spcAft>
                <a:spcPts val="0"/>
              </a:spcAft>
              <a:defRPr/>
            </a:pPr>
            <a:r>
              <a:rPr lang="zh-CN" altLang="en-US" kern="0" dirty="0">
                <a:solidFill>
                  <a:srgbClr val="474747"/>
                </a:solidFill>
                <a:latin typeface="宋体" panose="02010600030101010101" pitchFamily="2" charset="-122"/>
                <a:ea typeface="宋体" panose="02010600030101010101" pitchFamily="2" charset="-122"/>
              </a:rPr>
              <a:t>点击添加标题</a:t>
            </a:r>
          </a:p>
        </p:txBody>
      </p:sp>
      <p:sp>
        <p:nvSpPr>
          <p:cNvPr id="14" name="MH_SubTitle_2"/>
          <p:cNvSpPr/>
          <p:nvPr>
            <p:custDataLst>
              <p:tags r:id="rId10"/>
            </p:custDataLst>
          </p:nvPr>
        </p:nvSpPr>
        <p:spPr>
          <a:xfrm>
            <a:off x="7870825" y="1308100"/>
            <a:ext cx="3563938" cy="687388"/>
          </a:xfrm>
          <a:custGeom>
            <a:avLst/>
            <a:gdLst>
              <a:gd name="connsiteX0" fmla="*/ 0 w 2260808"/>
              <a:gd name="connsiteY0" fmla="*/ 0 h 435052"/>
              <a:gd name="connsiteX1" fmla="*/ 2260808 w 2260808"/>
              <a:gd name="connsiteY1" fmla="*/ 0 h 435052"/>
              <a:gd name="connsiteX2" fmla="*/ 2260808 w 2260808"/>
              <a:gd name="connsiteY2" fmla="*/ 435052 h 435052"/>
              <a:gd name="connsiteX3" fmla="*/ 0 w 2260808"/>
              <a:gd name="connsiteY3" fmla="*/ 435052 h 435052"/>
              <a:gd name="connsiteX4" fmla="*/ 124672 w 2260808"/>
              <a:gd name="connsiteY4" fmla="*/ 217526 h 435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808" h="435052">
                <a:moveTo>
                  <a:pt x="0" y="0"/>
                </a:moveTo>
                <a:lnTo>
                  <a:pt x="2260808" y="0"/>
                </a:lnTo>
                <a:lnTo>
                  <a:pt x="2260808" y="435052"/>
                </a:lnTo>
                <a:lnTo>
                  <a:pt x="0" y="435052"/>
                </a:lnTo>
                <a:lnTo>
                  <a:pt x="124672" y="217526"/>
                </a:lnTo>
                <a:close/>
              </a:path>
            </a:pathLst>
          </a:custGeom>
          <a:noFill/>
          <a:ln w="3175" cap="flat" cmpd="sng" algn="ctr">
            <a:solidFill>
              <a:srgbClr val="002003"/>
            </a:solidFill>
            <a:prstDash val="solid"/>
          </a:ln>
          <a:effectLst/>
        </p:spPr>
        <p:txBody>
          <a:bodyPr lIns="0" tIns="0" rIns="0" bIns="0" anchor="ctr">
            <a:normAutofit/>
          </a:bodyPr>
          <a:lstStyle/>
          <a:p>
            <a:pPr algn="ctr" eaLnBrk="1" fontAlgn="auto" hangingPunct="1">
              <a:lnSpc>
                <a:spcPct val="120000"/>
              </a:lnSpc>
              <a:spcBef>
                <a:spcPts val="0"/>
              </a:spcBef>
              <a:spcAft>
                <a:spcPts val="0"/>
              </a:spcAft>
              <a:defRPr/>
            </a:pPr>
            <a:r>
              <a:rPr lang="zh-CN" altLang="en-US" kern="0" dirty="0">
                <a:solidFill>
                  <a:srgbClr val="474747"/>
                </a:solidFill>
                <a:latin typeface="宋体" panose="02010600030101010101" pitchFamily="2" charset="-122"/>
                <a:ea typeface="宋体" panose="02010600030101010101" pitchFamily="2" charset="-122"/>
              </a:rPr>
              <a:t>点击添加标题</a:t>
            </a:r>
          </a:p>
        </p:txBody>
      </p:sp>
      <p:sp>
        <p:nvSpPr>
          <p:cNvPr id="15" name="MH_SubTitle_1"/>
          <p:cNvSpPr/>
          <p:nvPr>
            <p:custDataLst>
              <p:tags r:id="rId11"/>
            </p:custDataLst>
          </p:nvPr>
        </p:nvSpPr>
        <p:spPr>
          <a:xfrm>
            <a:off x="757238" y="1308100"/>
            <a:ext cx="3595687" cy="687388"/>
          </a:xfrm>
          <a:custGeom>
            <a:avLst/>
            <a:gdLst>
              <a:gd name="connsiteX0" fmla="*/ 0 w 2281423"/>
              <a:gd name="connsiteY0" fmla="*/ 0 h 435052"/>
              <a:gd name="connsiteX1" fmla="*/ 2281423 w 2281423"/>
              <a:gd name="connsiteY1" fmla="*/ 0 h 435052"/>
              <a:gd name="connsiteX2" fmla="*/ 2156750 w 2281423"/>
              <a:gd name="connsiteY2" fmla="*/ 217526 h 435052"/>
              <a:gd name="connsiteX3" fmla="*/ 2281423 w 2281423"/>
              <a:gd name="connsiteY3" fmla="*/ 435052 h 435052"/>
              <a:gd name="connsiteX4" fmla="*/ 0 w 2281423"/>
              <a:gd name="connsiteY4" fmla="*/ 435052 h 435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1423" h="435052">
                <a:moveTo>
                  <a:pt x="0" y="0"/>
                </a:moveTo>
                <a:lnTo>
                  <a:pt x="2281423" y="0"/>
                </a:lnTo>
                <a:lnTo>
                  <a:pt x="2156750" y="217526"/>
                </a:lnTo>
                <a:lnTo>
                  <a:pt x="2281423" y="435052"/>
                </a:lnTo>
                <a:lnTo>
                  <a:pt x="0" y="435052"/>
                </a:lnTo>
                <a:close/>
              </a:path>
            </a:pathLst>
          </a:custGeom>
          <a:noFill/>
          <a:ln w="3175" cap="flat" cmpd="sng" algn="ctr">
            <a:solidFill>
              <a:srgbClr val="002003"/>
            </a:solidFill>
            <a:prstDash val="solid"/>
          </a:ln>
          <a:effectLst/>
        </p:spPr>
        <p:txBody>
          <a:bodyPr lIns="0" tIns="0" rIns="0" bIns="0" anchor="ctr">
            <a:normAutofit/>
          </a:bodyPr>
          <a:lstStyle/>
          <a:p>
            <a:pPr algn="ctr" eaLnBrk="1" fontAlgn="auto" hangingPunct="1">
              <a:lnSpc>
                <a:spcPct val="120000"/>
              </a:lnSpc>
              <a:spcBef>
                <a:spcPts val="0"/>
              </a:spcBef>
              <a:spcAft>
                <a:spcPts val="0"/>
              </a:spcAft>
              <a:defRPr/>
            </a:pPr>
            <a:r>
              <a:rPr lang="zh-CN" altLang="en-US" kern="0" dirty="0">
                <a:solidFill>
                  <a:srgbClr val="474747"/>
                </a:solidFill>
                <a:latin typeface="宋体" panose="02010600030101010101" pitchFamily="2" charset="-122"/>
                <a:ea typeface="宋体" panose="02010600030101010101" pitchFamily="2" charset="-122"/>
              </a:rPr>
              <a:t>点击添加标题</a:t>
            </a:r>
          </a:p>
        </p:txBody>
      </p:sp>
      <p:sp>
        <p:nvSpPr>
          <p:cNvPr id="16" name="MH_Title_1"/>
          <p:cNvSpPr/>
          <p:nvPr>
            <p:custDataLst>
              <p:tags r:id="rId12"/>
            </p:custDataLst>
          </p:nvPr>
        </p:nvSpPr>
        <p:spPr bwMode="auto">
          <a:xfrm>
            <a:off x="5124450" y="2089150"/>
            <a:ext cx="1963738" cy="1963738"/>
          </a:xfrm>
          <a:prstGeom prst="ellipse">
            <a:avLst/>
          </a:prstGeom>
          <a:solidFill>
            <a:schemeClr val="accent3">
              <a:lumMod val="50000"/>
            </a:schemeClr>
          </a:solidFill>
          <a:ln w="31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lnSpc>
                <a:spcPct val="120000"/>
              </a:lnSpc>
              <a:spcBef>
                <a:spcPts val="0"/>
              </a:spcBef>
              <a:spcAft>
                <a:spcPts val="0"/>
              </a:spcAft>
              <a:defRPr/>
            </a:pPr>
            <a:r>
              <a:rPr lang="zh-CN" altLang="en-US" sz="4800" b="1" dirty="0">
                <a:solidFill>
                  <a:srgbClr val="FFFFFF"/>
                </a:solidFill>
                <a:latin typeface="微软雅黑" panose="020B0503020204020204" pitchFamily="34" charset="-122"/>
                <a:ea typeface="微软雅黑" panose="020B0503020204020204" pitchFamily="34" charset="-122"/>
              </a:rPr>
              <a:t>标题</a:t>
            </a:r>
          </a:p>
        </p:txBody>
      </p:sp>
      <p:sp>
        <p:nvSpPr>
          <p:cNvPr id="17" name="MH_Desc_1"/>
          <p:cNvSpPr txBox="1">
            <a:spLocks noChangeArrowheads="1"/>
          </p:cNvSpPr>
          <p:nvPr/>
        </p:nvSpPr>
        <p:spPr bwMode="auto">
          <a:xfrm>
            <a:off x="722313" y="2093913"/>
            <a:ext cx="3795712"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宋体" panose="02010600030101010101" pitchFamily="2" charset="-122"/>
            </a:endParaRPr>
          </a:p>
        </p:txBody>
      </p:sp>
      <p:sp>
        <p:nvSpPr>
          <p:cNvPr id="18" name="MH_Desc_1"/>
          <p:cNvSpPr txBox="1">
            <a:spLocks noChangeArrowheads="1"/>
          </p:cNvSpPr>
          <p:nvPr/>
        </p:nvSpPr>
        <p:spPr bwMode="auto">
          <a:xfrm>
            <a:off x="7637463" y="2093913"/>
            <a:ext cx="3797300"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宋体" panose="02010600030101010101" pitchFamily="2" charset="-122"/>
            </a:endParaRPr>
          </a:p>
        </p:txBody>
      </p:sp>
      <p:sp>
        <p:nvSpPr>
          <p:cNvPr id="19" name="MH_Desc_1"/>
          <p:cNvSpPr txBox="1">
            <a:spLocks noChangeArrowheads="1"/>
          </p:cNvSpPr>
          <p:nvPr/>
        </p:nvSpPr>
        <p:spPr bwMode="auto">
          <a:xfrm>
            <a:off x="722313" y="4989513"/>
            <a:ext cx="3795712"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宋体" panose="02010600030101010101" pitchFamily="2" charset="-122"/>
            </a:endParaRPr>
          </a:p>
        </p:txBody>
      </p:sp>
      <p:sp>
        <p:nvSpPr>
          <p:cNvPr id="20" name="MH_Desc_1"/>
          <p:cNvSpPr txBox="1">
            <a:spLocks noChangeArrowheads="1"/>
          </p:cNvSpPr>
          <p:nvPr/>
        </p:nvSpPr>
        <p:spPr bwMode="auto">
          <a:xfrm>
            <a:off x="7637463" y="4989513"/>
            <a:ext cx="3797300"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800" fill="hold"/>
                                        <p:tgtEl>
                                          <p:spTgt spid="7"/>
                                        </p:tgtEl>
                                        <p:attrNameLst>
                                          <p:attrName>ppt_w</p:attrName>
                                        </p:attrNameLst>
                                      </p:cBhvr>
                                      <p:tavLst>
                                        <p:tav tm="0">
                                          <p:val>
                                            <p:fltVal val="0"/>
                                          </p:val>
                                        </p:tav>
                                        <p:tav tm="100000">
                                          <p:val>
                                            <p:strVal val="#ppt_w"/>
                                          </p:val>
                                        </p:tav>
                                      </p:tavLst>
                                    </p:anim>
                                    <p:anim calcmode="lin" valueType="num">
                                      <p:cBhvr>
                                        <p:cTn id="8" dur="800" fill="hold"/>
                                        <p:tgtEl>
                                          <p:spTgt spid="7"/>
                                        </p:tgtEl>
                                        <p:attrNameLst>
                                          <p:attrName>ppt_h</p:attrName>
                                        </p:attrNameLst>
                                      </p:cBhvr>
                                      <p:tavLst>
                                        <p:tav tm="0">
                                          <p:val>
                                            <p:fltVal val="0"/>
                                          </p:val>
                                        </p:tav>
                                        <p:tav tm="100000">
                                          <p:val>
                                            <p:strVal val="#ppt_h"/>
                                          </p:val>
                                        </p:tav>
                                      </p:tavLst>
                                    </p:anim>
                                    <p:anim calcmode="lin" valueType="num">
                                      <p:cBhvr>
                                        <p:cTn id="9" dur="800" fill="hold"/>
                                        <p:tgtEl>
                                          <p:spTgt spid="7"/>
                                        </p:tgtEl>
                                        <p:attrNameLst>
                                          <p:attrName>style.rotation</p:attrName>
                                        </p:attrNameLst>
                                      </p:cBhvr>
                                      <p:tavLst>
                                        <p:tav tm="0">
                                          <p:val>
                                            <p:fltVal val="90"/>
                                          </p:val>
                                        </p:tav>
                                        <p:tav tm="100000">
                                          <p:val>
                                            <p:fltVal val="0"/>
                                          </p:val>
                                        </p:tav>
                                      </p:tavLst>
                                    </p:anim>
                                    <p:animEffect transition="in" filter="fade">
                                      <p:cBhvr>
                                        <p:cTn id="10" dur="800"/>
                                        <p:tgtEl>
                                          <p:spTgt spid="7"/>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700" fill="hold"/>
                                        <p:tgtEl>
                                          <p:spTgt spid="16"/>
                                        </p:tgtEl>
                                        <p:attrNameLst>
                                          <p:attrName>ppt_w</p:attrName>
                                        </p:attrNameLst>
                                      </p:cBhvr>
                                      <p:tavLst>
                                        <p:tav tm="0">
                                          <p:val>
                                            <p:fltVal val="0"/>
                                          </p:val>
                                        </p:tav>
                                        <p:tav tm="100000">
                                          <p:val>
                                            <p:strVal val="#ppt_w"/>
                                          </p:val>
                                        </p:tav>
                                      </p:tavLst>
                                    </p:anim>
                                    <p:anim calcmode="lin" valueType="num">
                                      <p:cBhvr>
                                        <p:cTn id="14" dur="700" fill="hold"/>
                                        <p:tgtEl>
                                          <p:spTgt spid="16"/>
                                        </p:tgtEl>
                                        <p:attrNameLst>
                                          <p:attrName>ppt_h</p:attrName>
                                        </p:attrNameLst>
                                      </p:cBhvr>
                                      <p:tavLst>
                                        <p:tav tm="0">
                                          <p:val>
                                            <p:fltVal val="0"/>
                                          </p:val>
                                        </p:tav>
                                        <p:tav tm="100000">
                                          <p:val>
                                            <p:strVal val="#ppt_h"/>
                                          </p:val>
                                        </p:tav>
                                      </p:tavLst>
                                    </p:anim>
                                    <p:anim calcmode="lin" valueType="num">
                                      <p:cBhvr>
                                        <p:cTn id="15" dur="700" fill="hold"/>
                                        <p:tgtEl>
                                          <p:spTgt spid="16"/>
                                        </p:tgtEl>
                                        <p:attrNameLst>
                                          <p:attrName>style.rotation</p:attrName>
                                        </p:attrNameLst>
                                      </p:cBhvr>
                                      <p:tavLst>
                                        <p:tav tm="0">
                                          <p:val>
                                            <p:fltVal val="90"/>
                                          </p:val>
                                        </p:tav>
                                        <p:tav tm="100000">
                                          <p:val>
                                            <p:fltVal val="0"/>
                                          </p:val>
                                        </p:tav>
                                      </p:tavLst>
                                    </p:anim>
                                    <p:animEffect transition="in" filter="fade">
                                      <p:cBhvr>
                                        <p:cTn id="16" dur="700"/>
                                        <p:tgtEl>
                                          <p:spTgt spid="16"/>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1500"/>
                            </p:stCondLst>
                            <p:childTnLst>
                              <p:par>
                                <p:cTn id="31" presetID="2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right)">
                                      <p:cBhvr>
                                        <p:cTn id="39" dur="500"/>
                                        <p:tgtEl>
                                          <p:spTgt spid="1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Rectangle 1330"/>
          <p:cNvSpPr>
            <a:spLocks noChangeArrowheads="1"/>
          </p:cNvSpPr>
          <p:nvPr/>
        </p:nvSpPr>
        <p:spPr bwMode="auto">
          <a:xfrm>
            <a:off x="9525" y="3745548"/>
            <a:ext cx="2390775" cy="115887"/>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8" name="Rectangle 1331"/>
          <p:cNvSpPr>
            <a:spLocks noChangeArrowheads="1"/>
          </p:cNvSpPr>
          <p:nvPr/>
        </p:nvSpPr>
        <p:spPr bwMode="auto">
          <a:xfrm>
            <a:off x="2397125" y="3745548"/>
            <a:ext cx="2390775" cy="115887"/>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9" name="Rectangle 1332"/>
          <p:cNvSpPr>
            <a:spLocks noChangeArrowheads="1"/>
          </p:cNvSpPr>
          <p:nvPr/>
        </p:nvSpPr>
        <p:spPr bwMode="auto">
          <a:xfrm>
            <a:off x="4787900" y="3745548"/>
            <a:ext cx="2387600" cy="115887"/>
          </a:xfrm>
          <a:prstGeom prst="rect">
            <a:avLst/>
          </a:prstGeom>
          <a:solidFill>
            <a:schemeClr val="accent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0" name="Rectangle 1333"/>
          <p:cNvSpPr>
            <a:spLocks noChangeArrowheads="1"/>
          </p:cNvSpPr>
          <p:nvPr/>
        </p:nvSpPr>
        <p:spPr bwMode="auto">
          <a:xfrm>
            <a:off x="7175500" y="3745548"/>
            <a:ext cx="2387600" cy="115887"/>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1" name="Rectangle 1334"/>
          <p:cNvSpPr>
            <a:spLocks noChangeArrowheads="1"/>
          </p:cNvSpPr>
          <p:nvPr/>
        </p:nvSpPr>
        <p:spPr bwMode="auto">
          <a:xfrm>
            <a:off x="9563100" y="3745548"/>
            <a:ext cx="2392363" cy="115887"/>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2" name="Rectangle 1335"/>
          <p:cNvSpPr>
            <a:spLocks noChangeArrowheads="1"/>
          </p:cNvSpPr>
          <p:nvPr/>
        </p:nvSpPr>
        <p:spPr bwMode="auto">
          <a:xfrm>
            <a:off x="2378075" y="1462723"/>
            <a:ext cx="22225" cy="2398712"/>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3" name="Rectangle 1336"/>
          <p:cNvSpPr>
            <a:spLocks noChangeArrowheads="1"/>
          </p:cNvSpPr>
          <p:nvPr/>
        </p:nvSpPr>
        <p:spPr bwMode="auto">
          <a:xfrm>
            <a:off x="4765675" y="3745548"/>
            <a:ext cx="22225" cy="2403475"/>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4" name="Rectangle 1337"/>
          <p:cNvSpPr>
            <a:spLocks noChangeArrowheads="1"/>
          </p:cNvSpPr>
          <p:nvPr/>
        </p:nvSpPr>
        <p:spPr bwMode="auto">
          <a:xfrm>
            <a:off x="7164388" y="1462723"/>
            <a:ext cx="23812" cy="2398712"/>
          </a:xfrm>
          <a:prstGeom prst="rect">
            <a:avLst/>
          </a:prstGeom>
          <a:solidFill>
            <a:schemeClr val="accent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5" name="Rectangle 1338"/>
          <p:cNvSpPr>
            <a:spLocks noChangeArrowheads="1"/>
          </p:cNvSpPr>
          <p:nvPr/>
        </p:nvSpPr>
        <p:spPr bwMode="auto">
          <a:xfrm>
            <a:off x="11931650" y="1462723"/>
            <a:ext cx="23813" cy="2398712"/>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6" name="Rectangle 1339"/>
          <p:cNvSpPr>
            <a:spLocks noChangeArrowheads="1"/>
          </p:cNvSpPr>
          <p:nvPr/>
        </p:nvSpPr>
        <p:spPr bwMode="auto">
          <a:xfrm>
            <a:off x="9555163" y="3745548"/>
            <a:ext cx="20637" cy="2403475"/>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7" name="Freeform 1340"/>
          <p:cNvSpPr/>
          <p:nvPr/>
        </p:nvSpPr>
        <p:spPr bwMode="auto">
          <a:xfrm>
            <a:off x="2381250" y="1462723"/>
            <a:ext cx="242888" cy="254000"/>
          </a:xfrm>
          <a:custGeom>
            <a:avLst/>
            <a:gdLst>
              <a:gd name="T0" fmla="*/ 0 w 153"/>
              <a:gd name="T1" fmla="*/ 2147483646 h 160"/>
              <a:gd name="T2" fmla="*/ 0 w 153"/>
              <a:gd name="T3" fmla="*/ 0 h 160"/>
              <a:gd name="T4" fmla="*/ 2147483646 w 153"/>
              <a:gd name="T5" fmla="*/ 0 h 160"/>
              <a:gd name="T6" fmla="*/ 0 w 153"/>
              <a:gd name="T7" fmla="*/ 2147483646 h 1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3" h="160">
                <a:moveTo>
                  <a:pt x="0" y="160"/>
                </a:moveTo>
                <a:lnTo>
                  <a:pt x="0" y="0"/>
                </a:lnTo>
                <a:lnTo>
                  <a:pt x="153" y="0"/>
                </a:lnTo>
                <a:lnTo>
                  <a:pt x="0" y="160"/>
                </a:lnTo>
                <a:close/>
              </a:path>
            </a:pathLst>
          </a:custGeom>
          <a:solidFill>
            <a:schemeClr val="accent1"/>
          </a:solidFill>
          <a:ln>
            <a:noFill/>
          </a:ln>
        </p:spPr>
        <p:txBody>
          <a:bodyPr/>
          <a:lstStyle/>
          <a:p>
            <a:endParaRPr lang="zh-CN" altLang="en-US"/>
          </a:p>
        </p:txBody>
      </p:sp>
      <p:sp>
        <p:nvSpPr>
          <p:cNvPr id="18" name="Freeform 1341"/>
          <p:cNvSpPr/>
          <p:nvPr/>
        </p:nvSpPr>
        <p:spPr bwMode="auto">
          <a:xfrm>
            <a:off x="4768850" y="5893435"/>
            <a:ext cx="242888" cy="255588"/>
          </a:xfrm>
          <a:custGeom>
            <a:avLst/>
            <a:gdLst>
              <a:gd name="T0" fmla="*/ 0 w 153"/>
              <a:gd name="T1" fmla="*/ 0 h 161"/>
              <a:gd name="T2" fmla="*/ 0 w 153"/>
              <a:gd name="T3" fmla="*/ 2147483646 h 161"/>
              <a:gd name="T4" fmla="*/ 2147483646 w 153"/>
              <a:gd name="T5" fmla="*/ 2147483646 h 161"/>
              <a:gd name="T6" fmla="*/ 0 w 153"/>
              <a:gd name="T7" fmla="*/ 0 h 1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3" h="161">
                <a:moveTo>
                  <a:pt x="0" y="0"/>
                </a:moveTo>
                <a:lnTo>
                  <a:pt x="0" y="161"/>
                </a:lnTo>
                <a:lnTo>
                  <a:pt x="153" y="161"/>
                </a:lnTo>
                <a:lnTo>
                  <a:pt x="0" y="0"/>
                </a:lnTo>
                <a:close/>
              </a:path>
            </a:pathLst>
          </a:custGeom>
          <a:solidFill>
            <a:schemeClr val="accent2"/>
          </a:solidFill>
          <a:ln>
            <a:noFill/>
          </a:ln>
        </p:spPr>
        <p:txBody>
          <a:bodyPr/>
          <a:lstStyle/>
          <a:p>
            <a:endParaRPr lang="zh-CN" altLang="en-US"/>
          </a:p>
        </p:txBody>
      </p:sp>
      <p:sp>
        <p:nvSpPr>
          <p:cNvPr id="19" name="Freeform 1342"/>
          <p:cNvSpPr/>
          <p:nvPr/>
        </p:nvSpPr>
        <p:spPr bwMode="auto">
          <a:xfrm>
            <a:off x="9559925" y="5893435"/>
            <a:ext cx="241300" cy="255588"/>
          </a:xfrm>
          <a:custGeom>
            <a:avLst/>
            <a:gdLst>
              <a:gd name="T0" fmla="*/ 0 w 152"/>
              <a:gd name="T1" fmla="*/ 0 h 161"/>
              <a:gd name="T2" fmla="*/ 0 w 152"/>
              <a:gd name="T3" fmla="*/ 2147483646 h 161"/>
              <a:gd name="T4" fmla="*/ 2147483646 w 152"/>
              <a:gd name="T5" fmla="*/ 2147483646 h 161"/>
              <a:gd name="T6" fmla="*/ 0 w 152"/>
              <a:gd name="T7" fmla="*/ 0 h 1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 h="161">
                <a:moveTo>
                  <a:pt x="0" y="0"/>
                </a:moveTo>
                <a:lnTo>
                  <a:pt x="0" y="161"/>
                </a:lnTo>
                <a:lnTo>
                  <a:pt x="152" y="161"/>
                </a:lnTo>
                <a:lnTo>
                  <a:pt x="0" y="0"/>
                </a:lnTo>
                <a:close/>
              </a:path>
            </a:pathLst>
          </a:custGeom>
          <a:solidFill>
            <a:schemeClr val="accent4"/>
          </a:solidFill>
          <a:ln>
            <a:noFill/>
          </a:ln>
        </p:spPr>
        <p:txBody>
          <a:bodyPr/>
          <a:lstStyle/>
          <a:p>
            <a:endParaRPr lang="zh-CN" altLang="en-US"/>
          </a:p>
        </p:txBody>
      </p:sp>
      <p:sp>
        <p:nvSpPr>
          <p:cNvPr id="20" name="Freeform 1343"/>
          <p:cNvSpPr/>
          <p:nvPr/>
        </p:nvSpPr>
        <p:spPr bwMode="auto">
          <a:xfrm>
            <a:off x="7167563" y="1462723"/>
            <a:ext cx="242887" cy="254000"/>
          </a:xfrm>
          <a:custGeom>
            <a:avLst/>
            <a:gdLst>
              <a:gd name="T0" fmla="*/ 0 w 153"/>
              <a:gd name="T1" fmla="*/ 2147483646 h 160"/>
              <a:gd name="T2" fmla="*/ 0 w 153"/>
              <a:gd name="T3" fmla="*/ 0 h 160"/>
              <a:gd name="T4" fmla="*/ 2147483646 w 153"/>
              <a:gd name="T5" fmla="*/ 0 h 160"/>
              <a:gd name="T6" fmla="*/ 0 w 153"/>
              <a:gd name="T7" fmla="*/ 2147483646 h 1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3" h="160">
                <a:moveTo>
                  <a:pt x="0" y="160"/>
                </a:moveTo>
                <a:lnTo>
                  <a:pt x="0" y="0"/>
                </a:lnTo>
                <a:lnTo>
                  <a:pt x="153" y="0"/>
                </a:lnTo>
                <a:lnTo>
                  <a:pt x="0" y="160"/>
                </a:lnTo>
                <a:close/>
              </a:path>
            </a:pathLst>
          </a:custGeom>
          <a:solidFill>
            <a:schemeClr val="accent3"/>
          </a:solidFill>
          <a:ln>
            <a:noFill/>
          </a:ln>
        </p:spPr>
        <p:txBody>
          <a:bodyPr/>
          <a:lstStyle/>
          <a:p>
            <a:endParaRPr lang="zh-CN" altLang="en-US"/>
          </a:p>
        </p:txBody>
      </p:sp>
      <p:sp>
        <p:nvSpPr>
          <p:cNvPr id="21" name="Freeform 1344"/>
          <p:cNvSpPr/>
          <p:nvPr/>
        </p:nvSpPr>
        <p:spPr bwMode="auto">
          <a:xfrm>
            <a:off x="11931650" y="1462723"/>
            <a:ext cx="242888" cy="254000"/>
          </a:xfrm>
          <a:custGeom>
            <a:avLst/>
            <a:gdLst>
              <a:gd name="T0" fmla="*/ 0 w 153"/>
              <a:gd name="T1" fmla="*/ 2147483646 h 160"/>
              <a:gd name="T2" fmla="*/ 0 w 153"/>
              <a:gd name="T3" fmla="*/ 0 h 160"/>
              <a:gd name="T4" fmla="*/ 2147483646 w 153"/>
              <a:gd name="T5" fmla="*/ 0 h 160"/>
              <a:gd name="T6" fmla="*/ 0 w 153"/>
              <a:gd name="T7" fmla="*/ 2147483646 h 1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3" h="160">
                <a:moveTo>
                  <a:pt x="0" y="160"/>
                </a:moveTo>
                <a:lnTo>
                  <a:pt x="0" y="0"/>
                </a:lnTo>
                <a:lnTo>
                  <a:pt x="153" y="0"/>
                </a:lnTo>
                <a:lnTo>
                  <a:pt x="0" y="160"/>
                </a:lnTo>
                <a:close/>
              </a:path>
            </a:pathLst>
          </a:custGeom>
          <a:solidFill>
            <a:schemeClr val="accent1"/>
          </a:solidFill>
          <a:ln>
            <a:noFill/>
          </a:ln>
        </p:spPr>
        <p:txBody>
          <a:bodyPr/>
          <a:lstStyle/>
          <a:p>
            <a:endParaRPr lang="zh-CN" altLang="en-US"/>
          </a:p>
        </p:txBody>
      </p:sp>
      <p:sp>
        <p:nvSpPr>
          <p:cNvPr id="22" name="Freeform 1365"/>
          <p:cNvSpPr>
            <a:spLocks noEditPoints="1"/>
          </p:cNvSpPr>
          <p:nvPr/>
        </p:nvSpPr>
        <p:spPr bwMode="auto">
          <a:xfrm>
            <a:off x="2651125" y="5388610"/>
            <a:ext cx="522288" cy="576263"/>
          </a:xfrm>
          <a:custGeom>
            <a:avLst/>
            <a:gdLst>
              <a:gd name="T0" fmla="*/ 2147483646 w 136"/>
              <a:gd name="T1" fmla="*/ 2147483646 h 150"/>
              <a:gd name="T2" fmla="*/ 2147483646 w 136"/>
              <a:gd name="T3" fmla="*/ 2147483646 h 150"/>
              <a:gd name="T4" fmla="*/ 2147483646 w 136"/>
              <a:gd name="T5" fmla="*/ 2147483646 h 150"/>
              <a:gd name="T6" fmla="*/ 2147483646 w 136"/>
              <a:gd name="T7" fmla="*/ 2147483646 h 150"/>
              <a:gd name="T8" fmla="*/ 2147483646 w 136"/>
              <a:gd name="T9" fmla="*/ 2147483646 h 150"/>
              <a:gd name="T10" fmla="*/ 2147483646 w 136"/>
              <a:gd name="T11" fmla="*/ 2147483646 h 150"/>
              <a:gd name="T12" fmla="*/ 2147483646 w 136"/>
              <a:gd name="T13" fmla="*/ 2147483646 h 150"/>
              <a:gd name="T14" fmla="*/ 2147483646 w 136"/>
              <a:gd name="T15" fmla="*/ 2147483646 h 150"/>
              <a:gd name="T16" fmla="*/ 2147483646 w 136"/>
              <a:gd name="T17" fmla="*/ 2147483646 h 150"/>
              <a:gd name="T18" fmla="*/ 2147483646 w 136"/>
              <a:gd name="T19" fmla="*/ 2147483646 h 150"/>
              <a:gd name="T20" fmla="*/ 2147483646 w 136"/>
              <a:gd name="T21" fmla="*/ 2147483646 h 150"/>
              <a:gd name="T22" fmla="*/ 2147483646 w 136"/>
              <a:gd name="T23" fmla="*/ 2147483646 h 150"/>
              <a:gd name="T24" fmla="*/ 2147483646 w 136"/>
              <a:gd name="T25" fmla="*/ 2147483646 h 150"/>
              <a:gd name="T26" fmla="*/ 2147483646 w 136"/>
              <a:gd name="T27" fmla="*/ 2147483646 h 150"/>
              <a:gd name="T28" fmla="*/ 2147483646 w 136"/>
              <a:gd name="T29" fmla="*/ 2147483646 h 150"/>
              <a:gd name="T30" fmla="*/ 0 w 136"/>
              <a:gd name="T31" fmla="*/ 2147483646 h 150"/>
              <a:gd name="T32" fmla="*/ 2147483646 w 136"/>
              <a:gd name="T33" fmla="*/ 2147483646 h 150"/>
              <a:gd name="T34" fmla="*/ 2147483646 w 136"/>
              <a:gd name="T35" fmla="*/ 2147483646 h 150"/>
              <a:gd name="T36" fmla="*/ 2147483646 w 136"/>
              <a:gd name="T37" fmla="*/ 2147483646 h 150"/>
              <a:gd name="T38" fmla="*/ 2147483646 w 136"/>
              <a:gd name="T39" fmla="*/ 2147483646 h 150"/>
              <a:gd name="T40" fmla="*/ 2147483646 w 136"/>
              <a:gd name="T41" fmla="*/ 2147483646 h 150"/>
              <a:gd name="T42" fmla="*/ 2147483646 w 136"/>
              <a:gd name="T43" fmla="*/ 2147483646 h 150"/>
              <a:gd name="T44" fmla="*/ 2147483646 w 136"/>
              <a:gd name="T45" fmla="*/ 2147483646 h 150"/>
              <a:gd name="T46" fmla="*/ 2147483646 w 136"/>
              <a:gd name="T47" fmla="*/ 2147483646 h 150"/>
              <a:gd name="T48" fmla="*/ 2147483646 w 136"/>
              <a:gd name="T49" fmla="*/ 2147483646 h 150"/>
              <a:gd name="T50" fmla="*/ 2147483646 w 136"/>
              <a:gd name="T51" fmla="*/ 2147483646 h 150"/>
              <a:gd name="T52" fmla="*/ 2147483646 w 136"/>
              <a:gd name="T53" fmla="*/ 2147483646 h 150"/>
              <a:gd name="T54" fmla="*/ 2147483646 w 136"/>
              <a:gd name="T55" fmla="*/ 2147483646 h 150"/>
              <a:gd name="T56" fmla="*/ 2147483646 w 136"/>
              <a:gd name="T57" fmla="*/ 2147483646 h 150"/>
              <a:gd name="T58" fmla="*/ 2147483646 w 136"/>
              <a:gd name="T59" fmla="*/ 2147483646 h 150"/>
              <a:gd name="T60" fmla="*/ 2147483646 w 136"/>
              <a:gd name="T61" fmla="*/ 2147483646 h 150"/>
              <a:gd name="T62" fmla="*/ 2147483646 w 136"/>
              <a:gd name="T63" fmla="*/ 2147483646 h 1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36" h="150">
                <a:moveTo>
                  <a:pt x="128" y="52"/>
                </a:moveTo>
                <a:cubicBezTo>
                  <a:pt x="90" y="52"/>
                  <a:pt x="90" y="52"/>
                  <a:pt x="90" y="52"/>
                </a:cubicBezTo>
                <a:cubicBezTo>
                  <a:pt x="88" y="49"/>
                  <a:pt x="82" y="46"/>
                  <a:pt x="75" y="45"/>
                </a:cubicBezTo>
                <a:cubicBezTo>
                  <a:pt x="103" y="21"/>
                  <a:pt x="103" y="21"/>
                  <a:pt x="103" y="21"/>
                </a:cubicBezTo>
                <a:cubicBezTo>
                  <a:pt x="103" y="22"/>
                  <a:pt x="104" y="22"/>
                  <a:pt x="105" y="22"/>
                </a:cubicBezTo>
                <a:cubicBezTo>
                  <a:pt x="106" y="22"/>
                  <a:pt x="108" y="21"/>
                  <a:pt x="108" y="19"/>
                </a:cubicBezTo>
                <a:cubicBezTo>
                  <a:pt x="108" y="17"/>
                  <a:pt x="107" y="16"/>
                  <a:pt x="105" y="16"/>
                </a:cubicBezTo>
                <a:cubicBezTo>
                  <a:pt x="105" y="16"/>
                  <a:pt x="105" y="16"/>
                  <a:pt x="105" y="16"/>
                </a:cubicBezTo>
                <a:cubicBezTo>
                  <a:pt x="105" y="16"/>
                  <a:pt x="105" y="16"/>
                  <a:pt x="105" y="16"/>
                </a:cubicBezTo>
                <a:cubicBezTo>
                  <a:pt x="105" y="16"/>
                  <a:pt x="105" y="16"/>
                  <a:pt x="105" y="16"/>
                </a:cubicBezTo>
                <a:cubicBezTo>
                  <a:pt x="104" y="16"/>
                  <a:pt x="104" y="16"/>
                  <a:pt x="104" y="16"/>
                </a:cubicBezTo>
                <a:cubicBezTo>
                  <a:pt x="104" y="16"/>
                  <a:pt x="104" y="16"/>
                  <a:pt x="104" y="16"/>
                </a:cubicBezTo>
                <a:cubicBezTo>
                  <a:pt x="104" y="16"/>
                  <a:pt x="104" y="16"/>
                  <a:pt x="104" y="16"/>
                </a:cubicBezTo>
                <a:cubicBezTo>
                  <a:pt x="102" y="16"/>
                  <a:pt x="101" y="17"/>
                  <a:pt x="101" y="19"/>
                </a:cubicBezTo>
                <a:cubicBezTo>
                  <a:pt x="101" y="19"/>
                  <a:pt x="102" y="20"/>
                  <a:pt x="102" y="20"/>
                </a:cubicBezTo>
                <a:cubicBezTo>
                  <a:pt x="73" y="45"/>
                  <a:pt x="73" y="45"/>
                  <a:pt x="73" y="45"/>
                </a:cubicBezTo>
                <a:cubicBezTo>
                  <a:pt x="71" y="45"/>
                  <a:pt x="69" y="45"/>
                  <a:pt x="67" y="45"/>
                </a:cubicBezTo>
                <a:cubicBezTo>
                  <a:pt x="66" y="45"/>
                  <a:pt x="66" y="45"/>
                  <a:pt x="66" y="45"/>
                </a:cubicBezTo>
                <a:cubicBezTo>
                  <a:pt x="66" y="45"/>
                  <a:pt x="65" y="45"/>
                  <a:pt x="65" y="45"/>
                </a:cubicBezTo>
                <a:cubicBezTo>
                  <a:pt x="65" y="45"/>
                  <a:pt x="64" y="45"/>
                  <a:pt x="64" y="45"/>
                </a:cubicBezTo>
                <a:cubicBezTo>
                  <a:pt x="29" y="5"/>
                  <a:pt x="29" y="5"/>
                  <a:pt x="29" y="5"/>
                </a:cubicBezTo>
                <a:cubicBezTo>
                  <a:pt x="29" y="4"/>
                  <a:pt x="30" y="4"/>
                  <a:pt x="30" y="3"/>
                </a:cubicBezTo>
                <a:cubicBezTo>
                  <a:pt x="30" y="1"/>
                  <a:pt x="28" y="0"/>
                  <a:pt x="27" y="0"/>
                </a:cubicBezTo>
                <a:cubicBezTo>
                  <a:pt x="25" y="0"/>
                  <a:pt x="23" y="1"/>
                  <a:pt x="23" y="3"/>
                </a:cubicBezTo>
                <a:cubicBezTo>
                  <a:pt x="23" y="5"/>
                  <a:pt x="25" y="6"/>
                  <a:pt x="27" y="6"/>
                </a:cubicBezTo>
                <a:cubicBezTo>
                  <a:pt x="27" y="6"/>
                  <a:pt x="27" y="6"/>
                  <a:pt x="28" y="6"/>
                </a:cubicBezTo>
                <a:cubicBezTo>
                  <a:pt x="61" y="45"/>
                  <a:pt x="61" y="45"/>
                  <a:pt x="61" y="45"/>
                </a:cubicBezTo>
                <a:cubicBezTo>
                  <a:pt x="59" y="45"/>
                  <a:pt x="56" y="45"/>
                  <a:pt x="54" y="46"/>
                </a:cubicBezTo>
                <a:cubicBezTo>
                  <a:pt x="49" y="47"/>
                  <a:pt x="45" y="49"/>
                  <a:pt x="43" y="52"/>
                </a:cubicBezTo>
                <a:cubicBezTo>
                  <a:pt x="8" y="52"/>
                  <a:pt x="8" y="52"/>
                  <a:pt x="8" y="52"/>
                </a:cubicBezTo>
                <a:cubicBezTo>
                  <a:pt x="4" y="52"/>
                  <a:pt x="0" y="55"/>
                  <a:pt x="0" y="60"/>
                </a:cubicBezTo>
                <a:cubicBezTo>
                  <a:pt x="0" y="141"/>
                  <a:pt x="0" y="141"/>
                  <a:pt x="0" y="141"/>
                </a:cubicBezTo>
                <a:cubicBezTo>
                  <a:pt x="0" y="145"/>
                  <a:pt x="4" y="149"/>
                  <a:pt x="8" y="149"/>
                </a:cubicBezTo>
                <a:cubicBezTo>
                  <a:pt x="11" y="149"/>
                  <a:pt x="11" y="149"/>
                  <a:pt x="11" y="149"/>
                </a:cubicBezTo>
                <a:cubicBezTo>
                  <a:pt x="11" y="150"/>
                  <a:pt x="11" y="150"/>
                  <a:pt x="11" y="150"/>
                </a:cubicBezTo>
                <a:cubicBezTo>
                  <a:pt x="28" y="150"/>
                  <a:pt x="28" y="150"/>
                  <a:pt x="28" y="150"/>
                </a:cubicBezTo>
                <a:cubicBezTo>
                  <a:pt x="28" y="149"/>
                  <a:pt x="28" y="149"/>
                  <a:pt x="28" y="149"/>
                </a:cubicBezTo>
                <a:cubicBezTo>
                  <a:pt x="109" y="149"/>
                  <a:pt x="109" y="149"/>
                  <a:pt x="109" y="149"/>
                </a:cubicBezTo>
                <a:cubicBezTo>
                  <a:pt x="109" y="150"/>
                  <a:pt x="109" y="150"/>
                  <a:pt x="109" y="150"/>
                </a:cubicBezTo>
                <a:cubicBezTo>
                  <a:pt x="126" y="150"/>
                  <a:pt x="126" y="150"/>
                  <a:pt x="126" y="150"/>
                </a:cubicBezTo>
                <a:cubicBezTo>
                  <a:pt x="126" y="149"/>
                  <a:pt x="126" y="149"/>
                  <a:pt x="126" y="149"/>
                </a:cubicBezTo>
                <a:cubicBezTo>
                  <a:pt x="128" y="149"/>
                  <a:pt x="128" y="149"/>
                  <a:pt x="128" y="149"/>
                </a:cubicBezTo>
                <a:cubicBezTo>
                  <a:pt x="133" y="149"/>
                  <a:pt x="136" y="145"/>
                  <a:pt x="136" y="141"/>
                </a:cubicBezTo>
                <a:cubicBezTo>
                  <a:pt x="136" y="60"/>
                  <a:pt x="136" y="60"/>
                  <a:pt x="136" y="60"/>
                </a:cubicBezTo>
                <a:cubicBezTo>
                  <a:pt x="136" y="55"/>
                  <a:pt x="133" y="52"/>
                  <a:pt x="128" y="52"/>
                </a:cubicBezTo>
                <a:close/>
                <a:moveTo>
                  <a:pt x="115" y="129"/>
                </a:moveTo>
                <a:cubicBezTo>
                  <a:pt x="115" y="137"/>
                  <a:pt x="109" y="143"/>
                  <a:pt x="101" y="143"/>
                </a:cubicBezTo>
                <a:cubicBezTo>
                  <a:pt x="20" y="143"/>
                  <a:pt x="20" y="143"/>
                  <a:pt x="20" y="143"/>
                </a:cubicBezTo>
                <a:cubicBezTo>
                  <a:pt x="13" y="143"/>
                  <a:pt x="7" y="137"/>
                  <a:pt x="7" y="129"/>
                </a:cubicBezTo>
                <a:cubicBezTo>
                  <a:pt x="7" y="71"/>
                  <a:pt x="7" y="71"/>
                  <a:pt x="7" y="71"/>
                </a:cubicBezTo>
                <a:cubicBezTo>
                  <a:pt x="7" y="63"/>
                  <a:pt x="13" y="57"/>
                  <a:pt x="20" y="57"/>
                </a:cubicBezTo>
                <a:cubicBezTo>
                  <a:pt x="101" y="57"/>
                  <a:pt x="101" y="57"/>
                  <a:pt x="101" y="57"/>
                </a:cubicBezTo>
                <a:cubicBezTo>
                  <a:pt x="109" y="57"/>
                  <a:pt x="115" y="63"/>
                  <a:pt x="115" y="71"/>
                </a:cubicBezTo>
                <a:lnTo>
                  <a:pt x="115" y="129"/>
                </a:lnTo>
                <a:close/>
                <a:moveTo>
                  <a:pt x="125" y="87"/>
                </a:moveTo>
                <a:cubicBezTo>
                  <a:pt x="122" y="87"/>
                  <a:pt x="120" y="84"/>
                  <a:pt x="120" y="81"/>
                </a:cubicBezTo>
                <a:cubicBezTo>
                  <a:pt x="120" y="78"/>
                  <a:pt x="122" y="76"/>
                  <a:pt x="125" y="76"/>
                </a:cubicBezTo>
                <a:cubicBezTo>
                  <a:pt x="128" y="76"/>
                  <a:pt x="130" y="78"/>
                  <a:pt x="130" y="81"/>
                </a:cubicBezTo>
                <a:cubicBezTo>
                  <a:pt x="130" y="84"/>
                  <a:pt x="128" y="87"/>
                  <a:pt x="125" y="87"/>
                </a:cubicBezTo>
                <a:close/>
                <a:moveTo>
                  <a:pt x="125" y="74"/>
                </a:moveTo>
                <a:cubicBezTo>
                  <a:pt x="122" y="74"/>
                  <a:pt x="120" y="71"/>
                  <a:pt x="120" y="68"/>
                </a:cubicBezTo>
                <a:cubicBezTo>
                  <a:pt x="120" y="65"/>
                  <a:pt x="122" y="63"/>
                  <a:pt x="125" y="63"/>
                </a:cubicBezTo>
                <a:cubicBezTo>
                  <a:pt x="128" y="63"/>
                  <a:pt x="130" y="65"/>
                  <a:pt x="130" y="68"/>
                </a:cubicBezTo>
                <a:cubicBezTo>
                  <a:pt x="130" y="71"/>
                  <a:pt x="128" y="74"/>
                  <a:pt x="125" y="74"/>
                </a:cubicBezTo>
                <a:close/>
              </a:path>
            </a:pathLst>
          </a:custGeom>
          <a:solidFill>
            <a:schemeClr val="accent2"/>
          </a:solidFill>
          <a:ln>
            <a:noFill/>
          </a:ln>
        </p:spPr>
        <p:txBody>
          <a:bodyPr/>
          <a:lstStyle/>
          <a:p>
            <a:endParaRPr lang="zh-CN" altLang="en-US"/>
          </a:p>
        </p:txBody>
      </p:sp>
      <p:grpSp>
        <p:nvGrpSpPr>
          <p:cNvPr id="23" name="组合 1383"/>
          <p:cNvGrpSpPr/>
          <p:nvPr/>
        </p:nvGrpSpPr>
        <p:grpSpPr bwMode="auto">
          <a:xfrm>
            <a:off x="5176838" y="1627823"/>
            <a:ext cx="557212" cy="461962"/>
            <a:chOff x="5176838" y="1589088"/>
            <a:chExt cx="557213" cy="461962"/>
          </a:xfrm>
          <a:solidFill>
            <a:schemeClr val="accent3"/>
          </a:solidFill>
        </p:grpSpPr>
        <p:sp>
          <p:nvSpPr>
            <p:cNvPr id="24" name="Freeform 1366"/>
            <p:cNvSpPr/>
            <p:nvPr/>
          </p:nvSpPr>
          <p:spPr bwMode="auto">
            <a:xfrm>
              <a:off x="5238750" y="1589088"/>
              <a:ext cx="433388" cy="260350"/>
            </a:xfrm>
            <a:custGeom>
              <a:avLst/>
              <a:gdLst>
                <a:gd name="T0" fmla="*/ 2147483646 w 113"/>
                <a:gd name="T1" fmla="*/ 2147483646 h 68"/>
                <a:gd name="T2" fmla="*/ 2147483646 w 113"/>
                <a:gd name="T3" fmla="*/ 2147483646 h 68"/>
                <a:gd name="T4" fmla="*/ 2147483646 w 113"/>
                <a:gd name="T5" fmla="*/ 2147483646 h 68"/>
                <a:gd name="T6" fmla="*/ 2147483646 w 113"/>
                <a:gd name="T7" fmla="*/ 2147483646 h 68"/>
                <a:gd name="T8" fmla="*/ 2147483646 w 113"/>
                <a:gd name="T9" fmla="*/ 2147483646 h 68"/>
                <a:gd name="T10" fmla="*/ 0 w 113"/>
                <a:gd name="T11" fmla="*/ 2147483646 h 68"/>
                <a:gd name="T12" fmla="*/ 2147483646 w 113"/>
                <a:gd name="T13" fmla="*/ 0 h 68"/>
                <a:gd name="T14" fmla="*/ 2147483646 w 113"/>
                <a:gd name="T15" fmla="*/ 2147483646 h 68"/>
                <a:gd name="T16" fmla="*/ 2147483646 w 113"/>
                <a:gd name="T17" fmla="*/ 2147483646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3" h="68">
                  <a:moveTo>
                    <a:pt x="106" y="68"/>
                  </a:moveTo>
                  <a:cubicBezTo>
                    <a:pt x="103" y="68"/>
                    <a:pt x="100" y="65"/>
                    <a:pt x="100" y="61"/>
                  </a:cubicBezTo>
                  <a:cubicBezTo>
                    <a:pt x="100" y="35"/>
                    <a:pt x="81" y="13"/>
                    <a:pt x="57" y="13"/>
                  </a:cubicBezTo>
                  <a:cubicBezTo>
                    <a:pt x="33" y="13"/>
                    <a:pt x="13" y="35"/>
                    <a:pt x="13" y="61"/>
                  </a:cubicBezTo>
                  <a:cubicBezTo>
                    <a:pt x="13" y="65"/>
                    <a:pt x="10" y="68"/>
                    <a:pt x="7" y="68"/>
                  </a:cubicBezTo>
                  <a:cubicBezTo>
                    <a:pt x="3" y="68"/>
                    <a:pt x="0" y="65"/>
                    <a:pt x="0" y="61"/>
                  </a:cubicBezTo>
                  <a:cubicBezTo>
                    <a:pt x="0" y="28"/>
                    <a:pt x="26" y="0"/>
                    <a:pt x="57" y="0"/>
                  </a:cubicBezTo>
                  <a:cubicBezTo>
                    <a:pt x="88" y="0"/>
                    <a:pt x="113" y="28"/>
                    <a:pt x="113" y="61"/>
                  </a:cubicBezTo>
                  <a:cubicBezTo>
                    <a:pt x="113" y="65"/>
                    <a:pt x="110" y="68"/>
                    <a:pt x="106"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367"/>
            <p:cNvSpPr/>
            <p:nvPr/>
          </p:nvSpPr>
          <p:spPr bwMode="auto">
            <a:xfrm>
              <a:off x="5219700" y="1857375"/>
              <a:ext cx="84138" cy="193675"/>
            </a:xfrm>
            <a:custGeom>
              <a:avLst/>
              <a:gdLst>
                <a:gd name="T0" fmla="*/ 2147483646 w 22"/>
                <a:gd name="T1" fmla="*/ 2147483646 h 50"/>
                <a:gd name="T2" fmla="*/ 2147483646 w 22"/>
                <a:gd name="T3" fmla="*/ 2147483646 h 50"/>
                <a:gd name="T4" fmla="*/ 2147483646 w 22"/>
                <a:gd name="T5" fmla="*/ 2147483646 h 50"/>
                <a:gd name="T6" fmla="*/ 0 w 22"/>
                <a:gd name="T7" fmla="*/ 2147483646 h 50"/>
                <a:gd name="T8" fmla="*/ 0 w 22"/>
                <a:gd name="T9" fmla="*/ 2147483646 h 50"/>
                <a:gd name="T10" fmla="*/ 2147483646 w 22"/>
                <a:gd name="T11" fmla="*/ 0 h 50"/>
                <a:gd name="T12" fmla="*/ 2147483646 w 22"/>
                <a:gd name="T13" fmla="*/ 0 h 50"/>
                <a:gd name="T14" fmla="*/ 2147483646 w 22"/>
                <a:gd name="T15" fmla="*/ 2147483646 h 50"/>
                <a:gd name="T16" fmla="*/ 2147483646 w 22"/>
                <a:gd name="T17" fmla="*/ 2147483646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50">
                  <a:moveTo>
                    <a:pt x="22" y="42"/>
                  </a:moveTo>
                  <a:cubicBezTo>
                    <a:pt x="22" y="46"/>
                    <a:pt x="18" y="50"/>
                    <a:pt x="14" y="50"/>
                  </a:cubicBezTo>
                  <a:cubicBezTo>
                    <a:pt x="9" y="50"/>
                    <a:pt x="9" y="50"/>
                    <a:pt x="9" y="50"/>
                  </a:cubicBezTo>
                  <a:cubicBezTo>
                    <a:pt x="4" y="50"/>
                    <a:pt x="0" y="46"/>
                    <a:pt x="0" y="42"/>
                  </a:cubicBezTo>
                  <a:cubicBezTo>
                    <a:pt x="0" y="8"/>
                    <a:pt x="0" y="8"/>
                    <a:pt x="0" y="8"/>
                  </a:cubicBezTo>
                  <a:cubicBezTo>
                    <a:pt x="0" y="4"/>
                    <a:pt x="4" y="0"/>
                    <a:pt x="9" y="0"/>
                  </a:cubicBezTo>
                  <a:cubicBezTo>
                    <a:pt x="14" y="0"/>
                    <a:pt x="14" y="0"/>
                    <a:pt x="14" y="0"/>
                  </a:cubicBezTo>
                  <a:cubicBezTo>
                    <a:pt x="18" y="0"/>
                    <a:pt x="22" y="4"/>
                    <a:pt x="22" y="8"/>
                  </a:cubicBezTo>
                  <a:lnTo>
                    <a:pt x="2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1368"/>
            <p:cNvSpPr/>
            <p:nvPr/>
          </p:nvSpPr>
          <p:spPr bwMode="auto">
            <a:xfrm>
              <a:off x="5176838" y="1889125"/>
              <a:ext cx="26988" cy="130175"/>
            </a:xfrm>
            <a:custGeom>
              <a:avLst/>
              <a:gdLst>
                <a:gd name="T0" fmla="*/ 2147483646 w 7"/>
                <a:gd name="T1" fmla="*/ 0 h 34"/>
                <a:gd name="T2" fmla="*/ 2147483646 w 7"/>
                <a:gd name="T3" fmla="*/ 0 h 34"/>
                <a:gd name="T4" fmla="*/ 0 w 7"/>
                <a:gd name="T5" fmla="*/ 2147483646 h 34"/>
                <a:gd name="T6" fmla="*/ 0 w 7"/>
                <a:gd name="T7" fmla="*/ 2147483646 h 34"/>
                <a:gd name="T8" fmla="*/ 2147483646 w 7"/>
                <a:gd name="T9" fmla="*/ 2147483646 h 34"/>
                <a:gd name="T10" fmla="*/ 2147483646 w 7"/>
                <a:gd name="T11" fmla="*/ 2147483646 h 34"/>
                <a:gd name="T12" fmla="*/ 2147483646 w 7"/>
                <a:gd name="T13" fmla="*/ 0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34">
                  <a:moveTo>
                    <a:pt x="7" y="0"/>
                  </a:moveTo>
                  <a:cubicBezTo>
                    <a:pt x="5" y="0"/>
                    <a:pt x="5" y="0"/>
                    <a:pt x="5" y="0"/>
                  </a:cubicBezTo>
                  <a:cubicBezTo>
                    <a:pt x="2" y="0"/>
                    <a:pt x="0" y="2"/>
                    <a:pt x="0" y="6"/>
                  </a:cubicBezTo>
                  <a:cubicBezTo>
                    <a:pt x="0" y="28"/>
                    <a:pt x="0" y="28"/>
                    <a:pt x="0" y="28"/>
                  </a:cubicBezTo>
                  <a:cubicBezTo>
                    <a:pt x="0" y="32"/>
                    <a:pt x="2" y="34"/>
                    <a:pt x="5" y="34"/>
                  </a:cubicBezTo>
                  <a:cubicBezTo>
                    <a:pt x="7" y="34"/>
                    <a:pt x="7" y="34"/>
                    <a:pt x="7" y="34"/>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1369"/>
            <p:cNvSpPr/>
            <p:nvPr/>
          </p:nvSpPr>
          <p:spPr bwMode="auto">
            <a:xfrm>
              <a:off x="5603875" y="1857375"/>
              <a:ext cx="84138" cy="193675"/>
            </a:xfrm>
            <a:custGeom>
              <a:avLst/>
              <a:gdLst>
                <a:gd name="T0" fmla="*/ 0 w 22"/>
                <a:gd name="T1" fmla="*/ 2147483646 h 50"/>
                <a:gd name="T2" fmla="*/ 2147483646 w 22"/>
                <a:gd name="T3" fmla="*/ 2147483646 h 50"/>
                <a:gd name="T4" fmla="*/ 2147483646 w 22"/>
                <a:gd name="T5" fmla="*/ 2147483646 h 50"/>
                <a:gd name="T6" fmla="*/ 2147483646 w 22"/>
                <a:gd name="T7" fmla="*/ 2147483646 h 50"/>
                <a:gd name="T8" fmla="*/ 2147483646 w 22"/>
                <a:gd name="T9" fmla="*/ 2147483646 h 50"/>
                <a:gd name="T10" fmla="*/ 2147483646 w 22"/>
                <a:gd name="T11" fmla="*/ 0 h 50"/>
                <a:gd name="T12" fmla="*/ 2147483646 w 22"/>
                <a:gd name="T13" fmla="*/ 0 h 50"/>
                <a:gd name="T14" fmla="*/ 0 w 22"/>
                <a:gd name="T15" fmla="*/ 2147483646 h 50"/>
                <a:gd name="T16" fmla="*/ 0 w 22"/>
                <a:gd name="T17" fmla="*/ 2147483646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50">
                  <a:moveTo>
                    <a:pt x="0" y="42"/>
                  </a:moveTo>
                  <a:cubicBezTo>
                    <a:pt x="0" y="46"/>
                    <a:pt x="4" y="50"/>
                    <a:pt x="9" y="50"/>
                  </a:cubicBezTo>
                  <a:cubicBezTo>
                    <a:pt x="14" y="50"/>
                    <a:pt x="14" y="50"/>
                    <a:pt x="14" y="50"/>
                  </a:cubicBezTo>
                  <a:cubicBezTo>
                    <a:pt x="18" y="50"/>
                    <a:pt x="22" y="46"/>
                    <a:pt x="22" y="42"/>
                  </a:cubicBezTo>
                  <a:cubicBezTo>
                    <a:pt x="22" y="8"/>
                    <a:pt x="22" y="8"/>
                    <a:pt x="22" y="8"/>
                  </a:cubicBezTo>
                  <a:cubicBezTo>
                    <a:pt x="22" y="4"/>
                    <a:pt x="18" y="0"/>
                    <a:pt x="14" y="0"/>
                  </a:cubicBezTo>
                  <a:cubicBezTo>
                    <a:pt x="9" y="0"/>
                    <a:pt x="9" y="0"/>
                    <a:pt x="9" y="0"/>
                  </a:cubicBezTo>
                  <a:cubicBezTo>
                    <a:pt x="4" y="0"/>
                    <a:pt x="0" y="4"/>
                    <a:pt x="0" y="8"/>
                  </a:cubicBezTo>
                  <a:lnTo>
                    <a:pt x="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1370"/>
            <p:cNvSpPr/>
            <p:nvPr/>
          </p:nvSpPr>
          <p:spPr bwMode="auto">
            <a:xfrm>
              <a:off x="5703888" y="1889125"/>
              <a:ext cx="30163" cy="130175"/>
            </a:xfrm>
            <a:custGeom>
              <a:avLst/>
              <a:gdLst>
                <a:gd name="T0" fmla="*/ 0 w 8"/>
                <a:gd name="T1" fmla="*/ 0 h 34"/>
                <a:gd name="T2" fmla="*/ 2147483646 w 8"/>
                <a:gd name="T3" fmla="*/ 0 h 34"/>
                <a:gd name="T4" fmla="*/ 2147483646 w 8"/>
                <a:gd name="T5" fmla="*/ 2147483646 h 34"/>
                <a:gd name="T6" fmla="*/ 2147483646 w 8"/>
                <a:gd name="T7" fmla="*/ 2147483646 h 34"/>
                <a:gd name="T8" fmla="*/ 2147483646 w 8"/>
                <a:gd name="T9" fmla="*/ 2147483646 h 34"/>
                <a:gd name="T10" fmla="*/ 0 w 8"/>
                <a:gd name="T11" fmla="*/ 2147483646 h 34"/>
                <a:gd name="T12" fmla="*/ 0 w 8"/>
                <a:gd name="T13" fmla="*/ 0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34">
                  <a:moveTo>
                    <a:pt x="0" y="0"/>
                  </a:moveTo>
                  <a:cubicBezTo>
                    <a:pt x="2" y="0"/>
                    <a:pt x="2" y="0"/>
                    <a:pt x="2" y="0"/>
                  </a:cubicBezTo>
                  <a:cubicBezTo>
                    <a:pt x="5" y="0"/>
                    <a:pt x="8" y="2"/>
                    <a:pt x="8" y="6"/>
                  </a:cubicBezTo>
                  <a:cubicBezTo>
                    <a:pt x="8" y="28"/>
                    <a:pt x="8" y="28"/>
                    <a:pt x="8" y="28"/>
                  </a:cubicBezTo>
                  <a:cubicBezTo>
                    <a:pt x="8" y="32"/>
                    <a:pt x="5" y="34"/>
                    <a:pt x="2" y="34"/>
                  </a:cubicBezTo>
                  <a:cubicBezTo>
                    <a:pt x="0" y="34"/>
                    <a:pt x="0" y="34"/>
                    <a:pt x="0" y="34"/>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9" name="Freeform 1371"/>
          <p:cNvSpPr>
            <a:spLocks noEditPoints="1"/>
          </p:cNvSpPr>
          <p:nvPr/>
        </p:nvSpPr>
        <p:spPr bwMode="auto">
          <a:xfrm>
            <a:off x="371475" y="1577023"/>
            <a:ext cx="414338" cy="488950"/>
          </a:xfrm>
          <a:custGeom>
            <a:avLst/>
            <a:gdLst>
              <a:gd name="T0" fmla="*/ 2147483646 w 261"/>
              <a:gd name="T1" fmla="*/ 2147483646 h 308"/>
              <a:gd name="T2" fmla="*/ 2147483646 w 261"/>
              <a:gd name="T3" fmla="*/ 2147483646 h 308"/>
              <a:gd name="T4" fmla="*/ 2147483646 w 261"/>
              <a:gd name="T5" fmla="*/ 2147483646 h 308"/>
              <a:gd name="T6" fmla="*/ 2147483646 w 261"/>
              <a:gd name="T7" fmla="*/ 2147483646 h 308"/>
              <a:gd name="T8" fmla="*/ 2147483646 w 261"/>
              <a:gd name="T9" fmla="*/ 2147483646 h 308"/>
              <a:gd name="T10" fmla="*/ 2147483646 w 261"/>
              <a:gd name="T11" fmla="*/ 2147483646 h 308"/>
              <a:gd name="T12" fmla="*/ 2147483646 w 261"/>
              <a:gd name="T13" fmla="*/ 0 h 308"/>
              <a:gd name="T14" fmla="*/ 2147483646 w 261"/>
              <a:gd name="T15" fmla="*/ 2147483646 h 308"/>
              <a:gd name="T16" fmla="*/ 0 w 261"/>
              <a:gd name="T17" fmla="*/ 2147483646 h 308"/>
              <a:gd name="T18" fmla="*/ 2147483646 w 261"/>
              <a:gd name="T19" fmla="*/ 2147483646 h 308"/>
              <a:gd name="T20" fmla="*/ 2147483646 w 261"/>
              <a:gd name="T21" fmla="*/ 2147483646 h 308"/>
              <a:gd name="T22" fmla="*/ 2147483646 w 261"/>
              <a:gd name="T23" fmla="*/ 2147483646 h 308"/>
              <a:gd name="T24" fmla="*/ 2147483646 w 261"/>
              <a:gd name="T25" fmla="*/ 2147483646 h 308"/>
              <a:gd name="T26" fmla="*/ 2147483646 w 261"/>
              <a:gd name="T27" fmla="*/ 2147483646 h 308"/>
              <a:gd name="T28" fmla="*/ 2147483646 w 261"/>
              <a:gd name="T29" fmla="*/ 2147483646 h 308"/>
              <a:gd name="T30" fmla="*/ 2147483646 w 261"/>
              <a:gd name="T31" fmla="*/ 2147483646 h 308"/>
              <a:gd name="T32" fmla="*/ 2147483646 w 261"/>
              <a:gd name="T33" fmla="*/ 2147483646 h 308"/>
              <a:gd name="T34" fmla="*/ 2147483646 w 261"/>
              <a:gd name="T35" fmla="*/ 2147483646 h 308"/>
              <a:gd name="T36" fmla="*/ 2147483646 w 261"/>
              <a:gd name="T37" fmla="*/ 2147483646 h 308"/>
              <a:gd name="T38" fmla="*/ 2147483646 w 261"/>
              <a:gd name="T39" fmla="*/ 2147483646 h 308"/>
              <a:gd name="T40" fmla="*/ 2147483646 w 261"/>
              <a:gd name="T41" fmla="*/ 2147483646 h 308"/>
              <a:gd name="T42" fmla="*/ 2147483646 w 261"/>
              <a:gd name="T43" fmla="*/ 2147483646 h 308"/>
              <a:gd name="T44" fmla="*/ 2147483646 w 261"/>
              <a:gd name="T45" fmla="*/ 2147483646 h 308"/>
              <a:gd name="T46" fmla="*/ 2147483646 w 261"/>
              <a:gd name="T47" fmla="*/ 2147483646 h 308"/>
              <a:gd name="T48" fmla="*/ 2147483646 w 261"/>
              <a:gd name="T49" fmla="*/ 2147483646 h 308"/>
              <a:gd name="T50" fmla="*/ 2147483646 w 261"/>
              <a:gd name="T51" fmla="*/ 2147483646 h 308"/>
              <a:gd name="T52" fmla="*/ 2147483646 w 261"/>
              <a:gd name="T53" fmla="*/ 2147483646 h 308"/>
              <a:gd name="T54" fmla="*/ 2147483646 w 261"/>
              <a:gd name="T55" fmla="*/ 2147483646 h 308"/>
              <a:gd name="T56" fmla="*/ 2147483646 w 261"/>
              <a:gd name="T57" fmla="*/ 2147483646 h 308"/>
              <a:gd name="T58" fmla="*/ 2147483646 w 261"/>
              <a:gd name="T59" fmla="*/ 2147483646 h 308"/>
              <a:gd name="T60" fmla="*/ 2147483646 w 261"/>
              <a:gd name="T61" fmla="*/ 2147483646 h 308"/>
              <a:gd name="T62" fmla="*/ 2147483646 w 261"/>
              <a:gd name="T63" fmla="*/ 2147483646 h 308"/>
              <a:gd name="T64" fmla="*/ 2147483646 w 261"/>
              <a:gd name="T65" fmla="*/ 2147483646 h 308"/>
              <a:gd name="T66" fmla="*/ 2147483646 w 261"/>
              <a:gd name="T67" fmla="*/ 2147483646 h 3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1" h="308">
                <a:moveTo>
                  <a:pt x="261" y="73"/>
                </a:moveTo>
                <a:lnTo>
                  <a:pt x="261" y="73"/>
                </a:lnTo>
                <a:lnTo>
                  <a:pt x="218" y="61"/>
                </a:lnTo>
                <a:lnTo>
                  <a:pt x="177" y="51"/>
                </a:lnTo>
                <a:lnTo>
                  <a:pt x="133" y="61"/>
                </a:lnTo>
                <a:lnTo>
                  <a:pt x="89" y="73"/>
                </a:lnTo>
                <a:lnTo>
                  <a:pt x="89" y="223"/>
                </a:lnTo>
                <a:lnTo>
                  <a:pt x="68" y="223"/>
                </a:lnTo>
                <a:lnTo>
                  <a:pt x="56" y="0"/>
                </a:lnTo>
                <a:lnTo>
                  <a:pt x="36" y="0"/>
                </a:lnTo>
                <a:lnTo>
                  <a:pt x="24" y="223"/>
                </a:lnTo>
                <a:lnTo>
                  <a:pt x="0" y="223"/>
                </a:lnTo>
                <a:lnTo>
                  <a:pt x="0" y="308"/>
                </a:lnTo>
                <a:lnTo>
                  <a:pt x="89" y="308"/>
                </a:lnTo>
                <a:lnTo>
                  <a:pt x="92" y="308"/>
                </a:lnTo>
                <a:lnTo>
                  <a:pt x="261" y="308"/>
                </a:lnTo>
                <a:lnTo>
                  <a:pt x="261" y="73"/>
                </a:lnTo>
                <a:close/>
                <a:moveTo>
                  <a:pt x="131" y="238"/>
                </a:moveTo>
                <a:lnTo>
                  <a:pt x="114" y="238"/>
                </a:lnTo>
                <a:lnTo>
                  <a:pt x="114" y="204"/>
                </a:lnTo>
                <a:lnTo>
                  <a:pt x="131" y="204"/>
                </a:lnTo>
                <a:lnTo>
                  <a:pt x="131" y="238"/>
                </a:lnTo>
                <a:close/>
                <a:moveTo>
                  <a:pt x="131" y="189"/>
                </a:moveTo>
                <a:lnTo>
                  <a:pt x="114" y="189"/>
                </a:lnTo>
                <a:lnTo>
                  <a:pt x="114" y="155"/>
                </a:lnTo>
                <a:lnTo>
                  <a:pt x="131" y="155"/>
                </a:lnTo>
                <a:lnTo>
                  <a:pt x="131" y="189"/>
                </a:lnTo>
                <a:close/>
                <a:moveTo>
                  <a:pt x="131" y="141"/>
                </a:moveTo>
                <a:lnTo>
                  <a:pt x="114" y="141"/>
                </a:lnTo>
                <a:lnTo>
                  <a:pt x="114" y="109"/>
                </a:lnTo>
                <a:lnTo>
                  <a:pt x="131" y="109"/>
                </a:lnTo>
                <a:lnTo>
                  <a:pt x="131" y="141"/>
                </a:lnTo>
                <a:close/>
                <a:moveTo>
                  <a:pt x="181" y="238"/>
                </a:moveTo>
                <a:lnTo>
                  <a:pt x="167" y="238"/>
                </a:lnTo>
                <a:lnTo>
                  <a:pt x="167" y="204"/>
                </a:lnTo>
                <a:lnTo>
                  <a:pt x="181" y="204"/>
                </a:lnTo>
                <a:lnTo>
                  <a:pt x="181" y="238"/>
                </a:lnTo>
                <a:close/>
                <a:moveTo>
                  <a:pt x="181" y="189"/>
                </a:moveTo>
                <a:lnTo>
                  <a:pt x="167" y="189"/>
                </a:lnTo>
                <a:lnTo>
                  <a:pt x="167" y="155"/>
                </a:lnTo>
                <a:lnTo>
                  <a:pt x="181" y="155"/>
                </a:lnTo>
                <a:lnTo>
                  <a:pt x="181" y="189"/>
                </a:lnTo>
                <a:close/>
                <a:moveTo>
                  <a:pt x="181" y="141"/>
                </a:moveTo>
                <a:lnTo>
                  <a:pt x="167" y="141"/>
                </a:lnTo>
                <a:lnTo>
                  <a:pt x="167" y="109"/>
                </a:lnTo>
                <a:lnTo>
                  <a:pt x="181" y="109"/>
                </a:lnTo>
                <a:lnTo>
                  <a:pt x="181" y="141"/>
                </a:lnTo>
                <a:close/>
                <a:moveTo>
                  <a:pt x="235" y="238"/>
                </a:moveTo>
                <a:lnTo>
                  <a:pt x="218" y="238"/>
                </a:lnTo>
                <a:lnTo>
                  <a:pt x="218" y="204"/>
                </a:lnTo>
                <a:lnTo>
                  <a:pt x="235" y="204"/>
                </a:lnTo>
                <a:lnTo>
                  <a:pt x="235" y="238"/>
                </a:lnTo>
                <a:close/>
                <a:moveTo>
                  <a:pt x="235" y="189"/>
                </a:moveTo>
                <a:lnTo>
                  <a:pt x="218" y="189"/>
                </a:lnTo>
                <a:lnTo>
                  <a:pt x="218" y="155"/>
                </a:lnTo>
                <a:lnTo>
                  <a:pt x="235" y="155"/>
                </a:lnTo>
                <a:lnTo>
                  <a:pt x="235" y="189"/>
                </a:lnTo>
                <a:close/>
                <a:moveTo>
                  <a:pt x="235" y="141"/>
                </a:moveTo>
                <a:lnTo>
                  <a:pt x="218" y="141"/>
                </a:lnTo>
                <a:lnTo>
                  <a:pt x="218" y="109"/>
                </a:lnTo>
                <a:lnTo>
                  <a:pt x="235" y="109"/>
                </a:lnTo>
                <a:lnTo>
                  <a:pt x="235" y="141"/>
                </a:lnTo>
                <a:close/>
              </a:path>
            </a:pathLst>
          </a:custGeom>
          <a:solidFill>
            <a:schemeClr val="accent1"/>
          </a:solidFill>
          <a:ln>
            <a:noFill/>
          </a:ln>
        </p:spPr>
        <p:txBody>
          <a:bodyPr/>
          <a:lstStyle/>
          <a:p>
            <a:endParaRPr lang="zh-CN" altLang="en-US"/>
          </a:p>
        </p:txBody>
      </p:sp>
      <p:grpSp>
        <p:nvGrpSpPr>
          <p:cNvPr id="30" name="组合 29"/>
          <p:cNvGrpSpPr/>
          <p:nvPr/>
        </p:nvGrpSpPr>
        <p:grpSpPr>
          <a:xfrm>
            <a:off x="7607300" y="5548948"/>
            <a:ext cx="225425" cy="550862"/>
            <a:chOff x="7607300" y="5214938"/>
            <a:chExt cx="225425" cy="550862"/>
          </a:xfrm>
          <a:solidFill>
            <a:schemeClr val="accent4"/>
          </a:solidFill>
        </p:grpSpPr>
        <p:sp>
          <p:nvSpPr>
            <p:cNvPr id="31" name="Freeform 1372"/>
            <p:cNvSpPr/>
            <p:nvPr/>
          </p:nvSpPr>
          <p:spPr bwMode="auto">
            <a:xfrm>
              <a:off x="7607300" y="5562600"/>
              <a:ext cx="225425" cy="149225"/>
            </a:xfrm>
            <a:custGeom>
              <a:avLst/>
              <a:gdLst>
                <a:gd name="T0" fmla="*/ 55 w 59"/>
                <a:gd name="T1" fmla="*/ 0 h 39"/>
                <a:gd name="T2" fmla="*/ 4 w 59"/>
                <a:gd name="T3" fmla="*/ 0 h 39"/>
                <a:gd name="T4" fmla="*/ 0 w 59"/>
                <a:gd name="T5" fmla="*/ 4 h 39"/>
                <a:gd name="T6" fmla="*/ 0 w 59"/>
                <a:gd name="T7" fmla="*/ 18 h 39"/>
                <a:gd name="T8" fmla="*/ 4 w 59"/>
                <a:gd name="T9" fmla="*/ 22 h 39"/>
                <a:gd name="T10" fmla="*/ 5 w 59"/>
                <a:gd name="T11" fmla="*/ 22 h 39"/>
                <a:gd name="T12" fmla="*/ 9 w 59"/>
                <a:gd name="T13" fmla="*/ 30 h 39"/>
                <a:gd name="T14" fmla="*/ 18 w 59"/>
                <a:gd name="T15" fmla="*/ 39 h 39"/>
                <a:gd name="T16" fmla="*/ 41 w 59"/>
                <a:gd name="T17" fmla="*/ 39 h 39"/>
                <a:gd name="T18" fmla="*/ 50 w 59"/>
                <a:gd name="T19" fmla="*/ 30 h 39"/>
                <a:gd name="T20" fmla="*/ 54 w 59"/>
                <a:gd name="T21" fmla="*/ 22 h 39"/>
                <a:gd name="T22" fmla="*/ 55 w 59"/>
                <a:gd name="T23" fmla="*/ 22 h 39"/>
                <a:gd name="T24" fmla="*/ 59 w 59"/>
                <a:gd name="T25" fmla="*/ 18 h 39"/>
                <a:gd name="T26" fmla="*/ 59 w 59"/>
                <a:gd name="T27" fmla="*/ 4 h 39"/>
                <a:gd name="T28" fmla="*/ 55 w 59"/>
                <a:gd name="T2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39">
                  <a:moveTo>
                    <a:pt x="55" y="0"/>
                  </a:moveTo>
                  <a:cubicBezTo>
                    <a:pt x="4" y="0"/>
                    <a:pt x="4" y="0"/>
                    <a:pt x="4" y="0"/>
                  </a:cubicBezTo>
                  <a:cubicBezTo>
                    <a:pt x="2" y="0"/>
                    <a:pt x="0" y="2"/>
                    <a:pt x="0" y="4"/>
                  </a:cubicBezTo>
                  <a:cubicBezTo>
                    <a:pt x="0" y="18"/>
                    <a:pt x="0" y="18"/>
                    <a:pt x="0" y="18"/>
                  </a:cubicBezTo>
                  <a:cubicBezTo>
                    <a:pt x="0" y="20"/>
                    <a:pt x="2" y="22"/>
                    <a:pt x="4" y="22"/>
                  </a:cubicBezTo>
                  <a:cubicBezTo>
                    <a:pt x="5" y="22"/>
                    <a:pt x="5" y="22"/>
                    <a:pt x="5" y="22"/>
                  </a:cubicBezTo>
                  <a:cubicBezTo>
                    <a:pt x="9" y="30"/>
                    <a:pt x="9" y="30"/>
                    <a:pt x="9" y="30"/>
                  </a:cubicBezTo>
                  <a:cubicBezTo>
                    <a:pt x="9" y="35"/>
                    <a:pt x="13" y="39"/>
                    <a:pt x="18" y="39"/>
                  </a:cubicBezTo>
                  <a:cubicBezTo>
                    <a:pt x="41" y="39"/>
                    <a:pt x="41" y="39"/>
                    <a:pt x="41" y="39"/>
                  </a:cubicBezTo>
                  <a:cubicBezTo>
                    <a:pt x="46" y="39"/>
                    <a:pt x="50" y="35"/>
                    <a:pt x="50" y="30"/>
                  </a:cubicBezTo>
                  <a:cubicBezTo>
                    <a:pt x="54" y="22"/>
                    <a:pt x="54" y="22"/>
                    <a:pt x="54" y="22"/>
                  </a:cubicBezTo>
                  <a:cubicBezTo>
                    <a:pt x="55" y="22"/>
                    <a:pt x="55" y="22"/>
                    <a:pt x="55" y="22"/>
                  </a:cubicBezTo>
                  <a:cubicBezTo>
                    <a:pt x="57" y="22"/>
                    <a:pt x="59" y="20"/>
                    <a:pt x="59" y="18"/>
                  </a:cubicBezTo>
                  <a:cubicBezTo>
                    <a:pt x="59" y="4"/>
                    <a:pt x="59" y="4"/>
                    <a:pt x="59" y="4"/>
                  </a:cubicBezTo>
                  <a:cubicBezTo>
                    <a:pt x="59" y="2"/>
                    <a:pt x="57" y="0"/>
                    <a:pt x="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2" name="Freeform 1373"/>
            <p:cNvSpPr/>
            <p:nvPr/>
          </p:nvSpPr>
          <p:spPr bwMode="auto">
            <a:xfrm>
              <a:off x="7659688" y="5719763"/>
              <a:ext cx="120650" cy="15875"/>
            </a:xfrm>
            <a:custGeom>
              <a:avLst/>
              <a:gdLst>
                <a:gd name="T0" fmla="*/ 31 w 31"/>
                <a:gd name="T1" fmla="*/ 2 h 4"/>
                <a:gd name="T2" fmla="*/ 29 w 31"/>
                <a:gd name="T3" fmla="*/ 4 h 4"/>
                <a:gd name="T4" fmla="*/ 2 w 31"/>
                <a:gd name="T5" fmla="*/ 4 h 4"/>
                <a:gd name="T6" fmla="*/ 0 w 31"/>
                <a:gd name="T7" fmla="*/ 2 h 4"/>
                <a:gd name="T8" fmla="*/ 0 w 31"/>
                <a:gd name="T9" fmla="*/ 2 h 4"/>
                <a:gd name="T10" fmla="*/ 2 w 31"/>
                <a:gd name="T11" fmla="*/ 0 h 4"/>
                <a:gd name="T12" fmla="*/ 29 w 31"/>
                <a:gd name="T13" fmla="*/ 0 h 4"/>
                <a:gd name="T14" fmla="*/ 31 w 31"/>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4">
                  <a:moveTo>
                    <a:pt x="31" y="2"/>
                  </a:moveTo>
                  <a:cubicBezTo>
                    <a:pt x="31" y="3"/>
                    <a:pt x="30" y="4"/>
                    <a:pt x="29" y="4"/>
                  </a:cubicBezTo>
                  <a:cubicBezTo>
                    <a:pt x="2" y="4"/>
                    <a:pt x="2" y="4"/>
                    <a:pt x="2" y="4"/>
                  </a:cubicBezTo>
                  <a:cubicBezTo>
                    <a:pt x="1" y="4"/>
                    <a:pt x="0" y="3"/>
                    <a:pt x="0" y="2"/>
                  </a:cubicBezTo>
                  <a:cubicBezTo>
                    <a:pt x="0" y="2"/>
                    <a:pt x="0" y="2"/>
                    <a:pt x="0" y="2"/>
                  </a:cubicBezTo>
                  <a:cubicBezTo>
                    <a:pt x="0" y="1"/>
                    <a:pt x="1" y="0"/>
                    <a:pt x="2" y="0"/>
                  </a:cubicBezTo>
                  <a:cubicBezTo>
                    <a:pt x="29" y="0"/>
                    <a:pt x="29" y="0"/>
                    <a:pt x="29" y="0"/>
                  </a:cubicBezTo>
                  <a:cubicBezTo>
                    <a:pt x="30" y="0"/>
                    <a:pt x="31" y="1"/>
                    <a:pt x="3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3" name="Freeform 1374"/>
            <p:cNvSpPr/>
            <p:nvPr/>
          </p:nvSpPr>
          <p:spPr bwMode="auto">
            <a:xfrm>
              <a:off x="7686675" y="5751513"/>
              <a:ext cx="66675" cy="14287"/>
            </a:xfrm>
            <a:custGeom>
              <a:avLst/>
              <a:gdLst>
                <a:gd name="T0" fmla="*/ 1 w 17"/>
                <a:gd name="T1" fmla="*/ 4 h 4"/>
                <a:gd name="T2" fmla="*/ 0 w 17"/>
                <a:gd name="T3" fmla="*/ 2 h 4"/>
                <a:gd name="T4" fmla="*/ 0 w 17"/>
                <a:gd name="T5" fmla="*/ 2 h 4"/>
                <a:gd name="T6" fmla="*/ 1 w 17"/>
                <a:gd name="T7" fmla="*/ 0 h 4"/>
                <a:gd name="T8" fmla="*/ 16 w 17"/>
                <a:gd name="T9" fmla="*/ 0 h 4"/>
                <a:gd name="T10" fmla="*/ 17 w 17"/>
                <a:gd name="T11" fmla="*/ 2 h 4"/>
                <a:gd name="T12" fmla="*/ 17 w 17"/>
                <a:gd name="T13" fmla="*/ 2 h 4"/>
                <a:gd name="T14" fmla="*/ 16 w 17"/>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
                  <a:moveTo>
                    <a:pt x="1" y="4"/>
                  </a:moveTo>
                  <a:cubicBezTo>
                    <a:pt x="0" y="4"/>
                    <a:pt x="0" y="3"/>
                    <a:pt x="0" y="2"/>
                  </a:cubicBezTo>
                  <a:cubicBezTo>
                    <a:pt x="0" y="2"/>
                    <a:pt x="0" y="2"/>
                    <a:pt x="0" y="2"/>
                  </a:cubicBezTo>
                  <a:cubicBezTo>
                    <a:pt x="0" y="1"/>
                    <a:pt x="0" y="0"/>
                    <a:pt x="1" y="0"/>
                  </a:cubicBezTo>
                  <a:cubicBezTo>
                    <a:pt x="16" y="0"/>
                    <a:pt x="16" y="0"/>
                    <a:pt x="16" y="0"/>
                  </a:cubicBezTo>
                  <a:cubicBezTo>
                    <a:pt x="17" y="0"/>
                    <a:pt x="17" y="1"/>
                    <a:pt x="17" y="2"/>
                  </a:cubicBezTo>
                  <a:cubicBezTo>
                    <a:pt x="17" y="2"/>
                    <a:pt x="17" y="2"/>
                    <a:pt x="17" y="2"/>
                  </a:cubicBezTo>
                  <a:cubicBezTo>
                    <a:pt x="17" y="3"/>
                    <a:pt x="17" y="4"/>
                    <a:pt x="16"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4" name="Freeform 1375"/>
            <p:cNvSpPr/>
            <p:nvPr/>
          </p:nvSpPr>
          <p:spPr bwMode="auto">
            <a:xfrm>
              <a:off x="7686675" y="5214938"/>
              <a:ext cx="66675" cy="334962"/>
            </a:xfrm>
            <a:custGeom>
              <a:avLst/>
              <a:gdLst>
                <a:gd name="T0" fmla="*/ 17 w 17"/>
                <a:gd name="T1" fmla="*/ 9 h 87"/>
                <a:gd name="T2" fmla="*/ 9 w 17"/>
                <a:gd name="T3" fmla="*/ 0 h 87"/>
                <a:gd name="T4" fmla="*/ 9 w 17"/>
                <a:gd name="T5" fmla="*/ 0 h 87"/>
                <a:gd name="T6" fmla="*/ 0 w 17"/>
                <a:gd name="T7" fmla="*/ 9 h 87"/>
                <a:gd name="T8" fmla="*/ 0 w 17"/>
                <a:gd name="T9" fmla="*/ 78 h 87"/>
                <a:gd name="T10" fmla="*/ 9 w 17"/>
                <a:gd name="T11" fmla="*/ 87 h 87"/>
                <a:gd name="T12" fmla="*/ 9 w 17"/>
                <a:gd name="T13" fmla="*/ 87 h 87"/>
                <a:gd name="T14" fmla="*/ 17 w 17"/>
                <a:gd name="T15" fmla="*/ 78 h 87"/>
                <a:gd name="T16" fmla="*/ 17 w 17"/>
                <a:gd name="T17" fmla="*/ 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7">
                  <a:moveTo>
                    <a:pt x="17" y="9"/>
                  </a:moveTo>
                  <a:cubicBezTo>
                    <a:pt x="17" y="4"/>
                    <a:pt x="13" y="0"/>
                    <a:pt x="9" y="0"/>
                  </a:cubicBezTo>
                  <a:cubicBezTo>
                    <a:pt x="9" y="0"/>
                    <a:pt x="9" y="0"/>
                    <a:pt x="9" y="0"/>
                  </a:cubicBezTo>
                  <a:cubicBezTo>
                    <a:pt x="4" y="0"/>
                    <a:pt x="0" y="4"/>
                    <a:pt x="0" y="9"/>
                  </a:cubicBezTo>
                  <a:cubicBezTo>
                    <a:pt x="0" y="78"/>
                    <a:pt x="0" y="78"/>
                    <a:pt x="0" y="78"/>
                  </a:cubicBezTo>
                  <a:cubicBezTo>
                    <a:pt x="0" y="83"/>
                    <a:pt x="4" y="87"/>
                    <a:pt x="9" y="87"/>
                  </a:cubicBezTo>
                  <a:cubicBezTo>
                    <a:pt x="9" y="87"/>
                    <a:pt x="9" y="87"/>
                    <a:pt x="9" y="87"/>
                  </a:cubicBezTo>
                  <a:cubicBezTo>
                    <a:pt x="13" y="87"/>
                    <a:pt x="17" y="83"/>
                    <a:pt x="17" y="78"/>
                  </a:cubicBezTo>
                  <a:lnTo>
                    <a:pt x="1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5" name="Freeform 1376"/>
            <p:cNvSpPr/>
            <p:nvPr/>
          </p:nvSpPr>
          <p:spPr bwMode="auto">
            <a:xfrm>
              <a:off x="7629525" y="5238750"/>
              <a:ext cx="46038" cy="311150"/>
            </a:xfrm>
            <a:custGeom>
              <a:avLst/>
              <a:gdLst>
                <a:gd name="T0" fmla="*/ 12 w 12"/>
                <a:gd name="T1" fmla="*/ 8 h 81"/>
                <a:gd name="T2" fmla="*/ 6 w 12"/>
                <a:gd name="T3" fmla="*/ 0 h 81"/>
                <a:gd name="T4" fmla="*/ 6 w 12"/>
                <a:gd name="T5" fmla="*/ 0 h 81"/>
                <a:gd name="T6" fmla="*/ 0 w 12"/>
                <a:gd name="T7" fmla="*/ 8 h 81"/>
                <a:gd name="T8" fmla="*/ 0 w 12"/>
                <a:gd name="T9" fmla="*/ 73 h 81"/>
                <a:gd name="T10" fmla="*/ 6 w 12"/>
                <a:gd name="T11" fmla="*/ 81 h 81"/>
                <a:gd name="T12" fmla="*/ 6 w 12"/>
                <a:gd name="T13" fmla="*/ 81 h 81"/>
                <a:gd name="T14" fmla="*/ 12 w 12"/>
                <a:gd name="T15" fmla="*/ 73 h 81"/>
                <a:gd name="T16" fmla="*/ 12 w 12"/>
                <a:gd name="T17" fmla="*/ 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1">
                  <a:moveTo>
                    <a:pt x="12" y="8"/>
                  </a:moveTo>
                  <a:cubicBezTo>
                    <a:pt x="12" y="3"/>
                    <a:pt x="9" y="0"/>
                    <a:pt x="6" y="0"/>
                  </a:cubicBezTo>
                  <a:cubicBezTo>
                    <a:pt x="6" y="0"/>
                    <a:pt x="6" y="0"/>
                    <a:pt x="6" y="0"/>
                  </a:cubicBezTo>
                  <a:cubicBezTo>
                    <a:pt x="2" y="0"/>
                    <a:pt x="0" y="3"/>
                    <a:pt x="0" y="8"/>
                  </a:cubicBezTo>
                  <a:cubicBezTo>
                    <a:pt x="0" y="73"/>
                    <a:pt x="0" y="73"/>
                    <a:pt x="0" y="73"/>
                  </a:cubicBezTo>
                  <a:cubicBezTo>
                    <a:pt x="0" y="77"/>
                    <a:pt x="2" y="81"/>
                    <a:pt x="6" y="81"/>
                  </a:cubicBezTo>
                  <a:cubicBezTo>
                    <a:pt x="6" y="81"/>
                    <a:pt x="6" y="81"/>
                    <a:pt x="6" y="81"/>
                  </a:cubicBezTo>
                  <a:cubicBezTo>
                    <a:pt x="9" y="81"/>
                    <a:pt x="12" y="77"/>
                    <a:pt x="12" y="73"/>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6" name="Freeform 1377"/>
            <p:cNvSpPr/>
            <p:nvPr/>
          </p:nvSpPr>
          <p:spPr bwMode="auto">
            <a:xfrm>
              <a:off x="7767638" y="5238750"/>
              <a:ext cx="46038" cy="311150"/>
            </a:xfrm>
            <a:custGeom>
              <a:avLst/>
              <a:gdLst>
                <a:gd name="T0" fmla="*/ 12 w 12"/>
                <a:gd name="T1" fmla="*/ 8 h 81"/>
                <a:gd name="T2" fmla="*/ 6 w 12"/>
                <a:gd name="T3" fmla="*/ 0 h 81"/>
                <a:gd name="T4" fmla="*/ 6 w 12"/>
                <a:gd name="T5" fmla="*/ 0 h 81"/>
                <a:gd name="T6" fmla="*/ 0 w 12"/>
                <a:gd name="T7" fmla="*/ 8 h 81"/>
                <a:gd name="T8" fmla="*/ 0 w 12"/>
                <a:gd name="T9" fmla="*/ 73 h 81"/>
                <a:gd name="T10" fmla="*/ 6 w 12"/>
                <a:gd name="T11" fmla="*/ 81 h 81"/>
                <a:gd name="T12" fmla="*/ 6 w 12"/>
                <a:gd name="T13" fmla="*/ 81 h 81"/>
                <a:gd name="T14" fmla="*/ 12 w 12"/>
                <a:gd name="T15" fmla="*/ 73 h 81"/>
                <a:gd name="T16" fmla="*/ 12 w 12"/>
                <a:gd name="T17" fmla="*/ 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1">
                  <a:moveTo>
                    <a:pt x="12" y="8"/>
                  </a:moveTo>
                  <a:cubicBezTo>
                    <a:pt x="12" y="3"/>
                    <a:pt x="10" y="0"/>
                    <a:pt x="6" y="0"/>
                  </a:cubicBezTo>
                  <a:cubicBezTo>
                    <a:pt x="6" y="0"/>
                    <a:pt x="6" y="0"/>
                    <a:pt x="6" y="0"/>
                  </a:cubicBezTo>
                  <a:cubicBezTo>
                    <a:pt x="3" y="0"/>
                    <a:pt x="0" y="3"/>
                    <a:pt x="0" y="8"/>
                  </a:cubicBezTo>
                  <a:cubicBezTo>
                    <a:pt x="0" y="73"/>
                    <a:pt x="0" y="73"/>
                    <a:pt x="0" y="73"/>
                  </a:cubicBezTo>
                  <a:cubicBezTo>
                    <a:pt x="0" y="77"/>
                    <a:pt x="3" y="81"/>
                    <a:pt x="6" y="81"/>
                  </a:cubicBezTo>
                  <a:cubicBezTo>
                    <a:pt x="6" y="81"/>
                    <a:pt x="6" y="81"/>
                    <a:pt x="6" y="81"/>
                  </a:cubicBezTo>
                  <a:cubicBezTo>
                    <a:pt x="10" y="81"/>
                    <a:pt x="12" y="77"/>
                    <a:pt x="12" y="73"/>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sp>
        <p:nvSpPr>
          <p:cNvPr id="37" name="Freeform 1378"/>
          <p:cNvSpPr>
            <a:spLocks noEditPoints="1"/>
          </p:cNvSpPr>
          <p:nvPr/>
        </p:nvSpPr>
        <p:spPr bwMode="auto">
          <a:xfrm>
            <a:off x="10055225" y="1634173"/>
            <a:ext cx="277813" cy="488950"/>
          </a:xfrm>
          <a:custGeom>
            <a:avLst/>
            <a:gdLst>
              <a:gd name="T0" fmla="*/ 2147483646 w 72"/>
              <a:gd name="T1" fmla="*/ 0 h 127"/>
              <a:gd name="T2" fmla="*/ 2147483646 w 72"/>
              <a:gd name="T3" fmla="*/ 0 h 127"/>
              <a:gd name="T4" fmla="*/ 0 w 72"/>
              <a:gd name="T5" fmla="*/ 2147483646 h 127"/>
              <a:gd name="T6" fmla="*/ 0 w 72"/>
              <a:gd name="T7" fmla="*/ 2147483646 h 127"/>
              <a:gd name="T8" fmla="*/ 2147483646 w 72"/>
              <a:gd name="T9" fmla="*/ 2147483646 h 127"/>
              <a:gd name="T10" fmla="*/ 2147483646 w 72"/>
              <a:gd name="T11" fmla="*/ 2147483646 h 127"/>
              <a:gd name="T12" fmla="*/ 2147483646 w 72"/>
              <a:gd name="T13" fmla="*/ 2147483646 h 127"/>
              <a:gd name="T14" fmla="*/ 2147483646 w 72"/>
              <a:gd name="T15" fmla="*/ 2147483646 h 127"/>
              <a:gd name="T16" fmla="*/ 2147483646 w 72"/>
              <a:gd name="T17" fmla="*/ 0 h 127"/>
              <a:gd name="T18" fmla="*/ 2147483646 w 72"/>
              <a:gd name="T19" fmla="*/ 2147483646 h 127"/>
              <a:gd name="T20" fmla="*/ 2147483646 w 72"/>
              <a:gd name="T21" fmla="*/ 2147483646 h 127"/>
              <a:gd name="T22" fmla="*/ 2147483646 w 72"/>
              <a:gd name="T23" fmla="*/ 2147483646 h 127"/>
              <a:gd name="T24" fmla="*/ 2147483646 w 72"/>
              <a:gd name="T25" fmla="*/ 2147483646 h 127"/>
              <a:gd name="T26" fmla="*/ 2147483646 w 72"/>
              <a:gd name="T27" fmla="*/ 2147483646 h 127"/>
              <a:gd name="T28" fmla="*/ 2147483646 w 72"/>
              <a:gd name="T29" fmla="*/ 2147483646 h 127"/>
              <a:gd name="T30" fmla="*/ 2147483646 w 72"/>
              <a:gd name="T31" fmla="*/ 2147483646 h 127"/>
              <a:gd name="T32" fmla="*/ 2147483646 w 72"/>
              <a:gd name="T33" fmla="*/ 2147483646 h 127"/>
              <a:gd name="T34" fmla="*/ 2147483646 w 72"/>
              <a:gd name="T35" fmla="*/ 2147483646 h 127"/>
              <a:gd name="T36" fmla="*/ 2147483646 w 72"/>
              <a:gd name="T37" fmla="*/ 2147483646 h 127"/>
              <a:gd name="T38" fmla="*/ 2147483646 w 72"/>
              <a:gd name="T39" fmla="*/ 2147483646 h 127"/>
              <a:gd name="T40" fmla="*/ 2147483646 w 72"/>
              <a:gd name="T41" fmla="*/ 2147483646 h 127"/>
              <a:gd name="T42" fmla="*/ 2147483646 w 72"/>
              <a:gd name="T43" fmla="*/ 2147483646 h 127"/>
              <a:gd name="T44" fmla="*/ 2147483646 w 72"/>
              <a:gd name="T45" fmla="*/ 2147483646 h 127"/>
              <a:gd name="T46" fmla="*/ 2147483646 w 72"/>
              <a:gd name="T47" fmla="*/ 2147483646 h 1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2" h="127">
                <a:moveTo>
                  <a:pt x="64" y="0"/>
                </a:moveTo>
                <a:cubicBezTo>
                  <a:pt x="8" y="0"/>
                  <a:pt x="8" y="0"/>
                  <a:pt x="8" y="0"/>
                </a:cubicBezTo>
                <a:cubicBezTo>
                  <a:pt x="3" y="0"/>
                  <a:pt x="0" y="4"/>
                  <a:pt x="0" y="8"/>
                </a:cubicBezTo>
                <a:cubicBezTo>
                  <a:pt x="0" y="119"/>
                  <a:pt x="0" y="119"/>
                  <a:pt x="0" y="119"/>
                </a:cubicBezTo>
                <a:cubicBezTo>
                  <a:pt x="0" y="123"/>
                  <a:pt x="3" y="127"/>
                  <a:pt x="8" y="127"/>
                </a:cubicBezTo>
                <a:cubicBezTo>
                  <a:pt x="64" y="127"/>
                  <a:pt x="64" y="127"/>
                  <a:pt x="64" y="127"/>
                </a:cubicBezTo>
                <a:cubicBezTo>
                  <a:pt x="69" y="127"/>
                  <a:pt x="72" y="123"/>
                  <a:pt x="72" y="119"/>
                </a:cubicBezTo>
                <a:cubicBezTo>
                  <a:pt x="72" y="8"/>
                  <a:pt x="72" y="8"/>
                  <a:pt x="72" y="8"/>
                </a:cubicBezTo>
                <a:cubicBezTo>
                  <a:pt x="72" y="4"/>
                  <a:pt x="69" y="0"/>
                  <a:pt x="64" y="0"/>
                </a:cubicBezTo>
                <a:close/>
                <a:moveTo>
                  <a:pt x="24" y="9"/>
                </a:moveTo>
                <a:cubicBezTo>
                  <a:pt x="48" y="9"/>
                  <a:pt x="48" y="9"/>
                  <a:pt x="48" y="9"/>
                </a:cubicBezTo>
                <a:cubicBezTo>
                  <a:pt x="48" y="12"/>
                  <a:pt x="48" y="12"/>
                  <a:pt x="48" y="12"/>
                </a:cubicBezTo>
                <a:cubicBezTo>
                  <a:pt x="24" y="12"/>
                  <a:pt x="24" y="12"/>
                  <a:pt x="24" y="12"/>
                </a:cubicBezTo>
                <a:lnTo>
                  <a:pt x="24" y="9"/>
                </a:lnTo>
                <a:close/>
                <a:moveTo>
                  <a:pt x="36" y="122"/>
                </a:moveTo>
                <a:cubicBezTo>
                  <a:pt x="33" y="122"/>
                  <a:pt x="31" y="120"/>
                  <a:pt x="31" y="117"/>
                </a:cubicBezTo>
                <a:cubicBezTo>
                  <a:pt x="31" y="115"/>
                  <a:pt x="33" y="113"/>
                  <a:pt x="36" y="113"/>
                </a:cubicBezTo>
                <a:cubicBezTo>
                  <a:pt x="38" y="113"/>
                  <a:pt x="40" y="115"/>
                  <a:pt x="40" y="117"/>
                </a:cubicBezTo>
                <a:cubicBezTo>
                  <a:pt x="40" y="120"/>
                  <a:pt x="38" y="122"/>
                  <a:pt x="36" y="122"/>
                </a:cubicBezTo>
                <a:close/>
                <a:moveTo>
                  <a:pt x="67" y="106"/>
                </a:moveTo>
                <a:cubicBezTo>
                  <a:pt x="5" y="106"/>
                  <a:pt x="5" y="106"/>
                  <a:pt x="5" y="106"/>
                </a:cubicBezTo>
                <a:cubicBezTo>
                  <a:pt x="5" y="20"/>
                  <a:pt x="5" y="20"/>
                  <a:pt x="5" y="20"/>
                </a:cubicBezTo>
                <a:cubicBezTo>
                  <a:pt x="67" y="20"/>
                  <a:pt x="67" y="20"/>
                  <a:pt x="67" y="20"/>
                </a:cubicBezTo>
                <a:lnTo>
                  <a:pt x="67" y="106"/>
                </a:lnTo>
                <a:close/>
              </a:path>
            </a:pathLst>
          </a:custGeom>
          <a:solidFill>
            <a:schemeClr val="accent1"/>
          </a:solidFill>
          <a:ln>
            <a:noFill/>
          </a:ln>
        </p:spPr>
        <p:txBody>
          <a:bodyPr/>
          <a:lstStyle/>
          <a:p>
            <a:endParaRPr lang="zh-CN" altLang="en-US"/>
          </a:p>
        </p:txBody>
      </p:sp>
      <p:sp>
        <p:nvSpPr>
          <p:cNvPr id="38" name="MH_Desc_1"/>
          <p:cNvSpPr txBox="1">
            <a:spLocks noChangeArrowheads="1"/>
          </p:cNvSpPr>
          <p:nvPr/>
        </p:nvSpPr>
        <p:spPr bwMode="auto">
          <a:xfrm>
            <a:off x="136525" y="2172335"/>
            <a:ext cx="221615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宋体" panose="02010600030101010101" pitchFamily="2" charset="-122"/>
            </a:endParaRPr>
          </a:p>
        </p:txBody>
      </p:sp>
      <p:sp>
        <p:nvSpPr>
          <p:cNvPr id="39" name="MH_Desc_1"/>
          <p:cNvSpPr txBox="1">
            <a:spLocks noChangeArrowheads="1"/>
          </p:cNvSpPr>
          <p:nvPr/>
        </p:nvSpPr>
        <p:spPr bwMode="auto">
          <a:xfrm>
            <a:off x="5011738" y="2172335"/>
            <a:ext cx="221615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宋体" panose="02010600030101010101" pitchFamily="2" charset="-122"/>
            </a:endParaRPr>
          </a:p>
        </p:txBody>
      </p:sp>
      <p:sp>
        <p:nvSpPr>
          <p:cNvPr id="40" name="MH_Desc_1"/>
          <p:cNvSpPr txBox="1">
            <a:spLocks noChangeArrowheads="1"/>
          </p:cNvSpPr>
          <p:nvPr/>
        </p:nvSpPr>
        <p:spPr bwMode="auto">
          <a:xfrm>
            <a:off x="9655175" y="2172335"/>
            <a:ext cx="221615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宋体" panose="02010600030101010101" pitchFamily="2" charset="-122"/>
            </a:endParaRPr>
          </a:p>
        </p:txBody>
      </p:sp>
      <p:sp>
        <p:nvSpPr>
          <p:cNvPr id="41" name="MH_Desc_1"/>
          <p:cNvSpPr txBox="1">
            <a:spLocks noChangeArrowheads="1"/>
          </p:cNvSpPr>
          <p:nvPr/>
        </p:nvSpPr>
        <p:spPr bwMode="auto">
          <a:xfrm>
            <a:off x="2400300" y="3848735"/>
            <a:ext cx="221615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宋体" panose="02010600030101010101" pitchFamily="2" charset="-122"/>
            </a:endParaRPr>
          </a:p>
        </p:txBody>
      </p:sp>
      <p:sp>
        <p:nvSpPr>
          <p:cNvPr id="42" name="MH_Desc_1"/>
          <p:cNvSpPr txBox="1">
            <a:spLocks noChangeArrowheads="1"/>
          </p:cNvSpPr>
          <p:nvPr/>
        </p:nvSpPr>
        <p:spPr bwMode="auto">
          <a:xfrm>
            <a:off x="7275513" y="3848735"/>
            <a:ext cx="2216150" cy="132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latin typeface="宋体" panose="0201060003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正五边形 5"/>
          <p:cNvSpPr>
            <a:spLocks noChangeArrowheads="1"/>
          </p:cNvSpPr>
          <p:nvPr/>
        </p:nvSpPr>
        <p:spPr bwMode="auto">
          <a:xfrm>
            <a:off x="2995613" y="1358900"/>
            <a:ext cx="831850" cy="790575"/>
          </a:xfrm>
          <a:prstGeom prst="pentagon">
            <a:avLst/>
          </a:prstGeom>
          <a:noFill/>
          <a:ln w="25400">
            <a:solidFill>
              <a:schemeClr val="accent1"/>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zh-CN" altLang="en-US" sz="1800">
              <a:solidFill>
                <a:srgbClr val="FFFFFF"/>
              </a:solidFill>
              <a:latin typeface="宋体" panose="02010600030101010101" pitchFamily="2" charset="-122"/>
              <a:sym typeface="宋体" panose="02010600030101010101" pitchFamily="2" charset="-122"/>
            </a:endParaRPr>
          </a:p>
        </p:txBody>
      </p:sp>
      <p:sp>
        <p:nvSpPr>
          <p:cNvPr id="8" name="Freeform 72"/>
          <p:cNvSpPr>
            <a:spLocks noEditPoints="1" noChangeArrowheads="1"/>
          </p:cNvSpPr>
          <p:nvPr/>
        </p:nvSpPr>
        <p:spPr bwMode="auto">
          <a:xfrm>
            <a:off x="3192463" y="1554163"/>
            <a:ext cx="484187" cy="485775"/>
          </a:xfrm>
          <a:custGeom>
            <a:avLst/>
            <a:gdLst>
              <a:gd name="T0" fmla="*/ 2147483646 w 411"/>
              <a:gd name="T1" fmla="*/ 2147483646 h 412"/>
              <a:gd name="T2" fmla="*/ 2147483646 w 411"/>
              <a:gd name="T3" fmla="*/ 2147483646 h 412"/>
              <a:gd name="T4" fmla="*/ 2147483646 w 411"/>
              <a:gd name="T5" fmla="*/ 2147483646 h 412"/>
              <a:gd name="T6" fmla="*/ 2147483646 w 411"/>
              <a:gd name="T7" fmla="*/ 2147483646 h 412"/>
              <a:gd name="T8" fmla="*/ 2147483646 w 411"/>
              <a:gd name="T9" fmla="*/ 0 h 412"/>
              <a:gd name="T10" fmla="*/ 2147483646 w 411"/>
              <a:gd name="T11" fmla="*/ 2147483646 h 412"/>
              <a:gd name="T12" fmla="*/ 2147483646 w 411"/>
              <a:gd name="T13" fmla="*/ 2147483646 h 412"/>
              <a:gd name="T14" fmla="*/ 2147483646 w 411"/>
              <a:gd name="T15" fmla="*/ 2147483646 h 412"/>
              <a:gd name="T16" fmla="*/ 2147483646 w 411"/>
              <a:gd name="T17" fmla="*/ 2147483646 h 412"/>
              <a:gd name="T18" fmla="*/ 0 w 411"/>
              <a:gd name="T19" fmla="*/ 2147483646 h 412"/>
              <a:gd name="T20" fmla="*/ 2147483646 w 411"/>
              <a:gd name="T21" fmla="*/ 2147483646 h 412"/>
              <a:gd name="T22" fmla="*/ 2147483646 w 411"/>
              <a:gd name="T23" fmla="*/ 2147483646 h 412"/>
              <a:gd name="T24" fmla="*/ 2147483646 w 411"/>
              <a:gd name="T25" fmla="*/ 2147483646 h 412"/>
              <a:gd name="T26" fmla="*/ 2147483646 w 411"/>
              <a:gd name="T27" fmla="*/ 2147483646 h 412"/>
              <a:gd name="T28" fmla="*/ 2147483646 w 411"/>
              <a:gd name="T29" fmla="*/ 2147483646 h 412"/>
              <a:gd name="T30" fmla="*/ 2147483646 w 411"/>
              <a:gd name="T31" fmla="*/ 2147483646 h 412"/>
              <a:gd name="T32" fmla="*/ 2147483646 w 411"/>
              <a:gd name="T33" fmla="*/ 2147483646 h 412"/>
              <a:gd name="T34" fmla="*/ 2147483646 w 411"/>
              <a:gd name="T35" fmla="*/ 2147483646 h 412"/>
              <a:gd name="T36" fmla="*/ 2147483646 w 411"/>
              <a:gd name="T37" fmla="*/ 2147483646 h 412"/>
              <a:gd name="T38" fmla="*/ 2147483646 w 411"/>
              <a:gd name="T39" fmla="*/ 2147483646 h 412"/>
              <a:gd name="T40" fmla="*/ 2147483646 w 411"/>
              <a:gd name="T41" fmla="*/ 2147483646 h 412"/>
              <a:gd name="T42" fmla="*/ 2147483646 w 411"/>
              <a:gd name="T43" fmla="*/ 2147483646 h 412"/>
              <a:gd name="T44" fmla="*/ 2147483646 w 411"/>
              <a:gd name="T45" fmla="*/ 2147483646 h 412"/>
              <a:gd name="T46" fmla="*/ 2147483646 w 411"/>
              <a:gd name="T47" fmla="*/ 2147483646 h 412"/>
              <a:gd name="T48" fmla="*/ 2147483646 w 411"/>
              <a:gd name="T49" fmla="*/ 2147483646 h 412"/>
              <a:gd name="T50" fmla="*/ 2147483646 w 411"/>
              <a:gd name="T51" fmla="*/ 2147483646 h 412"/>
              <a:gd name="T52" fmla="*/ 2147483646 w 411"/>
              <a:gd name="T53" fmla="*/ 2147483646 h 412"/>
              <a:gd name="T54" fmla="*/ 2147483646 w 411"/>
              <a:gd name="T55" fmla="*/ 2147483646 h 412"/>
              <a:gd name="T56" fmla="*/ 2147483646 w 411"/>
              <a:gd name="T57" fmla="*/ 2147483646 h 412"/>
              <a:gd name="T58" fmla="*/ 2147483646 w 411"/>
              <a:gd name="T59" fmla="*/ 2147483646 h 412"/>
              <a:gd name="T60" fmla="*/ 2147483646 w 411"/>
              <a:gd name="T61" fmla="*/ 2147483646 h 412"/>
              <a:gd name="T62" fmla="*/ 2147483646 w 411"/>
              <a:gd name="T63" fmla="*/ 2147483646 h 412"/>
              <a:gd name="T64" fmla="*/ 2147483646 w 411"/>
              <a:gd name="T65" fmla="*/ 2147483646 h 412"/>
              <a:gd name="T66" fmla="*/ 2147483646 w 411"/>
              <a:gd name="T67" fmla="*/ 2147483646 h 412"/>
              <a:gd name="T68" fmla="*/ 2147483646 w 411"/>
              <a:gd name="T69" fmla="*/ 2147483646 h 412"/>
              <a:gd name="T70" fmla="*/ 2147483646 w 411"/>
              <a:gd name="T71" fmla="*/ 2147483646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00B4ED"/>
          </a:solidFill>
          <a:ln w="9525">
            <a:solidFill>
              <a:schemeClr val="accent1"/>
            </a:solidFill>
            <a:round/>
          </a:ln>
        </p:spPr>
        <p:txBody>
          <a:bodyPr lIns="68571" tIns="34286" rIns="68571" bIns="34286"/>
          <a:lstStyle/>
          <a:p>
            <a:endParaRPr lang="zh-CN" altLang="en-US"/>
          </a:p>
        </p:txBody>
      </p:sp>
      <p:sp>
        <p:nvSpPr>
          <p:cNvPr id="9" name="正五边形 10"/>
          <p:cNvSpPr>
            <a:spLocks noChangeArrowheads="1"/>
          </p:cNvSpPr>
          <p:nvPr/>
        </p:nvSpPr>
        <p:spPr bwMode="auto">
          <a:xfrm>
            <a:off x="8183563" y="2565400"/>
            <a:ext cx="831850" cy="790575"/>
          </a:xfrm>
          <a:prstGeom prst="pentagon">
            <a:avLst/>
          </a:prstGeom>
          <a:noFill/>
          <a:ln w="25400">
            <a:solidFill>
              <a:schemeClr val="accent4"/>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zh-CN" altLang="en-US" sz="1800">
              <a:solidFill>
                <a:srgbClr val="FFFFFF"/>
              </a:solidFill>
              <a:latin typeface="宋体" panose="02010600030101010101" pitchFamily="2" charset="-122"/>
              <a:sym typeface="宋体" panose="02010600030101010101" pitchFamily="2" charset="-122"/>
            </a:endParaRPr>
          </a:p>
        </p:txBody>
      </p:sp>
      <p:sp>
        <p:nvSpPr>
          <p:cNvPr id="10" name="Freeform 13"/>
          <p:cNvSpPr>
            <a:spLocks noEditPoints="1" noChangeArrowheads="1"/>
          </p:cNvSpPr>
          <p:nvPr/>
        </p:nvSpPr>
        <p:spPr bwMode="auto">
          <a:xfrm>
            <a:off x="8467725" y="2773363"/>
            <a:ext cx="263525" cy="482600"/>
          </a:xfrm>
          <a:custGeom>
            <a:avLst/>
            <a:gdLst>
              <a:gd name="T0" fmla="*/ 2147483646 w 122"/>
              <a:gd name="T1" fmla="*/ 2147483646 h 225"/>
              <a:gd name="T2" fmla="*/ 2147483646 w 122"/>
              <a:gd name="T3" fmla="*/ 2147483646 h 225"/>
              <a:gd name="T4" fmla="*/ 2147483646 w 122"/>
              <a:gd name="T5" fmla="*/ 2147483646 h 225"/>
              <a:gd name="T6" fmla="*/ 2147483646 w 122"/>
              <a:gd name="T7" fmla="*/ 2147483646 h 225"/>
              <a:gd name="T8" fmla="*/ 2147483646 w 122"/>
              <a:gd name="T9" fmla="*/ 2147483646 h 225"/>
              <a:gd name="T10" fmla="*/ 2147483646 w 122"/>
              <a:gd name="T11" fmla="*/ 2147483646 h 225"/>
              <a:gd name="T12" fmla="*/ 2147483646 w 122"/>
              <a:gd name="T13" fmla="*/ 2147483646 h 225"/>
              <a:gd name="T14" fmla="*/ 2147483646 w 122"/>
              <a:gd name="T15" fmla="*/ 2147483646 h 225"/>
              <a:gd name="T16" fmla="*/ 2147483646 w 122"/>
              <a:gd name="T17" fmla="*/ 2147483646 h 225"/>
              <a:gd name="T18" fmla="*/ 2147483646 w 122"/>
              <a:gd name="T19" fmla="*/ 2147483646 h 225"/>
              <a:gd name="T20" fmla="*/ 2147483646 w 122"/>
              <a:gd name="T21" fmla="*/ 2147483646 h 225"/>
              <a:gd name="T22" fmla="*/ 2147483646 w 122"/>
              <a:gd name="T23" fmla="*/ 2147483646 h 225"/>
              <a:gd name="T24" fmla="*/ 2147483646 w 122"/>
              <a:gd name="T25" fmla="*/ 2147483646 h 225"/>
              <a:gd name="T26" fmla="*/ 2147483646 w 122"/>
              <a:gd name="T27" fmla="*/ 2147483646 h 225"/>
              <a:gd name="T28" fmla="*/ 2147483646 w 122"/>
              <a:gd name="T29" fmla="*/ 2147483646 h 225"/>
              <a:gd name="T30" fmla="*/ 2147483646 w 122"/>
              <a:gd name="T31" fmla="*/ 2147483646 h 225"/>
              <a:gd name="T32" fmla="*/ 2147483646 w 122"/>
              <a:gd name="T33" fmla="*/ 2147483646 h 225"/>
              <a:gd name="T34" fmla="*/ 2147483646 w 122"/>
              <a:gd name="T35" fmla="*/ 2147483646 h 225"/>
              <a:gd name="T36" fmla="*/ 2147483646 w 122"/>
              <a:gd name="T37" fmla="*/ 2147483646 h 225"/>
              <a:gd name="T38" fmla="*/ 2147483646 w 122"/>
              <a:gd name="T39" fmla="*/ 2147483646 h 225"/>
              <a:gd name="T40" fmla="*/ 2147483646 w 122"/>
              <a:gd name="T41" fmla="*/ 2147483646 h 225"/>
              <a:gd name="T42" fmla="*/ 2147483646 w 122"/>
              <a:gd name="T43" fmla="*/ 2147483646 h 225"/>
              <a:gd name="T44" fmla="*/ 2147483646 w 122"/>
              <a:gd name="T45" fmla="*/ 2147483646 h 225"/>
              <a:gd name="T46" fmla="*/ 2147483646 w 122"/>
              <a:gd name="T47" fmla="*/ 2147483646 h 225"/>
              <a:gd name="T48" fmla="*/ 2147483646 w 122"/>
              <a:gd name="T49" fmla="*/ 2147483646 h 225"/>
              <a:gd name="T50" fmla="*/ 2147483646 w 122"/>
              <a:gd name="T51" fmla="*/ 2147483646 h 225"/>
              <a:gd name="T52" fmla="*/ 2147483646 w 122"/>
              <a:gd name="T53" fmla="*/ 2147483646 h 225"/>
              <a:gd name="T54" fmla="*/ 2147483646 w 122"/>
              <a:gd name="T55" fmla="*/ 2147483646 h 225"/>
              <a:gd name="T56" fmla="*/ 2147483646 w 122"/>
              <a:gd name="T57" fmla="*/ 2147483646 h 225"/>
              <a:gd name="T58" fmla="*/ 2147483646 w 122"/>
              <a:gd name="T59" fmla="*/ 2147483646 h 225"/>
              <a:gd name="T60" fmla="*/ 2147483646 w 122"/>
              <a:gd name="T61" fmla="*/ 2147483646 h 225"/>
              <a:gd name="T62" fmla="*/ 2147483646 w 122"/>
              <a:gd name="T63" fmla="*/ 2147483646 h 225"/>
              <a:gd name="T64" fmla="*/ 2147483646 w 122"/>
              <a:gd name="T65" fmla="*/ 2147483646 h 225"/>
              <a:gd name="T66" fmla="*/ 2147483646 w 122"/>
              <a:gd name="T67" fmla="*/ 2147483646 h 225"/>
              <a:gd name="T68" fmla="*/ 2147483646 w 122"/>
              <a:gd name="T69" fmla="*/ 2147483646 h 225"/>
              <a:gd name="T70" fmla="*/ 2147483646 w 122"/>
              <a:gd name="T71" fmla="*/ 2147483646 h 225"/>
              <a:gd name="T72" fmla="*/ 2147483646 w 122"/>
              <a:gd name="T73" fmla="*/ 2147483646 h 225"/>
              <a:gd name="T74" fmla="*/ 2147483646 w 122"/>
              <a:gd name="T75" fmla="*/ 2147483646 h 225"/>
              <a:gd name="T76" fmla="*/ 2147483646 w 122"/>
              <a:gd name="T77" fmla="*/ 2147483646 h 225"/>
              <a:gd name="T78" fmla="*/ 2147483646 w 122"/>
              <a:gd name="T79" fmla="*/ 2147483646 h 225"/>
              <a:gd name="T80" fmla="*/ 2147483646 w 122"/>
              <a:gd name="T81" fmla="*/ 2147483646 h 225"/>
              <a:gd name="T82" fmla="*/ 2147483646 w 122"/>
              <a:gd name="T83" fmla="*/ 2147483646 h 225"/>
              <a:gd name="T84" fmla="*/ 2147483646 w 122"/>
              <a:gd name="T85" fmla="*/ 2147483646 h 225"/>
              <a:gd name="T86" fmla="*/ 2147483646 w 122"/>
              <a:gd name="T87" fmla="*/ 2147483646 h 225"/>
              <a:gd name="T88" fmla="*/ 2147483646 w 122"/>
              <a:gd name="T89" fmla="*/ 2147483646 h 225"/>
              <a:gd name="T90" fmla="*/ 2147483646 w 122"/>
              <a:gd name="T91" fmla="*/ 2147483646 h 225"/>
              <a:gd name="T92" fmla="*/ 2147483646 w 122"/>
              <a:gd name="T93" fmla="*/ 2147483646 h 225"/>
              <a:gd name="T94" fmla="*/ 2147483646 w 122"/>
              <a:gd name="T95" fmla="*/ 2147483646 h 225"/>
              <a:gd name="T96" fmla="*/ 2147483646 w 122"/>
              <a:gd name="T97" fmla="*/ 2147483646 h 225"/>
              <a:gd name="T98" fmla="*/ 2147483646 w 122"/>
              <a:gd name="T99" fmla="*/ 2147483646 h 225"/>
              <a:gd name="T100" fmla="*/ 2147483646 w 122"/>
              <a:gd name="T101" fmla="*/ 2147483646 h 225"/>
              <a:gd name="T102" fmla="*/ 2147483646 w 122"/>
              <a:gd name="T103" fmla="*/ 2147483646 h 225"/>
              <a:gd name="T104" fmla="*/ 2147483646 w 122"/>
              <a:gd name="T105" fmla="*/ 2147483646 h 225"/>
              <a:gd name="T106" fmla="*/ 2147483646 w 122"/>
              <a:gd name="T107" fmla="*/ 2147483646 h 225"/>
              <a:gd name="T108" fmla="*/ 2147483646 w 122"/>
              <a:gd name="T109" fmla="*/ 2147483646 h 225"/>
              <a:gd name="T110" fmla="*/ 2147483646 w 122"/>
              <a:gd name="T111" fmla="*/ 2147483646 h 225"/>
              <a:gd name="T112" fmla="*/ 2147483646 w 122"/>
              <a:gd name="T113" fmla="*/ 2147483646 h 225"/>
              <a:gd name="T114" fmla="*/ 2147483646 w 122"/>
              <a:gd name="T115" fmla="*/ 2147483646 h 225"/>
              <a:gd name="T116" fmla="*/ 2147483646 w 122"/>
              <a:gd name="T117" fmla="*/ 2147483646 h 225"/>
              <a:gd name="T118" fmla="*/ 2147483646 w 122"/>
              <a:gd name="T119" fmla="*/ 2147483646 h 225"/>
              <a:gd name="T120" fmla="*/ 2147483646 w 122"/>
              <a:gd name="T121" fmla="*/ 2147483646 h 225"/>
              <a:gd name="T122" fmla="*/ 2147483646 w 122"/>
              <a:gd name="T123" fmla="*/ 2147483646 h 2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2"/>
              <a:gd name="T187" fmla="*/ 0 h 225"/>
              <a:gd name="T188" fmla="*/ 122 w 122"/>
              <a:gd name="T189" fmla="*/ 225 h 22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noFill/>
          <a:ln w="9525">
            <a:solidFill>
              <a:schemeClr val="accent4"/>
            </a:solidFill>
            <a:round/>
          </a:ln>
          <a:extLst>
            <a:ext uri="{909E8E84-426E-40DD-AFC4-6F175D3DCCD1}">
              <a14:hiddenFill xmlns:a14="http://schemas.microsoft.com/office/drawing/2010/main">
                <a:solidFill>
                  <a:srgbClr val="FFFFFF"/>
                </a:solidFill>
              </a14:hiddenFill>
            </a:ext>
          </a:extLst>
        </p:spPr>
        <p:txBody>
          <a:bodyPr lIns="68571" tIns="34286" rIns="68571" bIns="34286"/>
          <a:lstStyle/>
          <a:p>
            <a:endParaRPr lang="zh-CN" altLang="en-US"/>
          </a:p>
        </p:txBody>
      </p:sp>
      <p:sp>
        <p:nvSpPr>
          <p:cNvPr id="11" name="正五边形 9"/>
          <p:cNvSpPr>
            <a:spLocks noChangeArrowheads="1"/>
          </p:cNvSpPr>
          <p:nvPr/>
        </p:nvSpPr>
        <p:spPr bwMode="auto">
          <a:xfrm>
            <a:off x="6446838" y="1401763"/>
            <a:ext cx="831850" cy="792162"/>
          </a:xfrm>
          <a:prstGeom prst="pentagon">
            <a:avLst/>
          </a:prstGeom>
          <a:noFill/>
          <a:ln w="25400">
            <a:solidFill>
              <a:schemeClr val="accent3"/>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zh-CN" altLang="en-US" sz="1800">
              <a:solidFill>
                <a:srgbClr val="FFFFFF"/>
              </a:solidFill>
              <a:latin typeface="宋体" panose="02010600030101010101" pitchFamily="2" charset="-122"/>
              <a:sym typeface="宋体" panose="02010600030101010101" pitchFamily="2" charset="-122"/>
            </a:endParaRPr>
          </a:p>
        </p:txBody>
      </p:sp>
      <p:sp>
        <p:nvSpPr>
          <p:cNvPr id="12" name="Freeform 78"/>
          <p:cNvSpPr>
            <a:spLocks noEditPoints="1" noChangeArrowheads="1"/>
          </p:cNvSpPr>
          <p:nvPr/>
        </p:nvSpPr>
        <p:spPr bwMode="auto">
          <a:xfrm>
            <a:off x="6677025" y="1652588"/>
            <a:ext cx="409575" cy="409575"/>
          </a:xfrm>
          <a:custGeom>
            <a:avLst/>
            <a:gdLst>
              <a:gd name="T0" fmla="*/ 2147483646 w 347"/>
              <a:gd name="T1" fmla="*/ 0 h 347"/>
              <a:gd name="T2" fmla="*/ 0 w 347"/>
              <a:gd name="T3" fmla="*/ 2147483646 h 347"/>
              <a:gd name="T4" fmla="*/ 2147483646 w 347"/>
              <a:gd name="T5" fmla="*/ 2147483646 h 347"/>
              <a:gd name="T6" fmla="*/ 2147483646 w 347"/>
              <a:gd name="T7" fmla="*/ 2147483646 h 347"/>
              <a:gd name="T8" fmla="*/ 2147483646 w 347"/>
              <a:gd name="T9" fmla="*/ 0 h 347"/>
              <a:gd name="T10" fmla="*/ 2147483646 w 347"/>
              <a:gd name="T11" fmla="*/ 2147483646 h 347"/>
              <a:gd name="T12" fmla="*/ 2147483646 w 347"/>
              <a:gd name="T13" fmla="*/ 2147483646 h 347"/>
              <a:gd name="T14" fmla="*/ 2147483646 w 347"/>
              <a:gd name="T15" fmla="*/ 2147483646 h 347"/>
              <a:gd name="T16" fmla="*/ 2147483646 w 347"/>
              <a:gd name="T17" fmla="*/ 2147483646 h 347"/>
              <a:gd name="T18" fmla="*/ 2147483646 w 347"/>
              <a:gd name="T19" fmla="*/ 2147483646 h 347"/>
              <a:gd name="T20" fmla="*/ 2147483646 w 347"/>
              <a:gd name="T21" fmla="*/ 2147483646 h 347"/>
              <a:gd name="T22" fmla="*/ 2147483646 w 347"/>
              <a:gd name="T23" fmla="*/ 2147483646 h 347"/>
              <a:gd name="T24" fmla="*/ 2147483646 w 347"/>
              <a:gd name="T25" fmla="*/ 2147483646 h 347"/>
              <a:gd name="T26" fmla="*/ 2147483646 w 347"/>
              <a:gd name="T27" fmla="*/ 2147483646 h 347"/>
              <a:gd name="T28" fmla="*/ 2147483646 w 347"/>
              <a:gd name="T29" fmla="*/ 2147483646 h 347"/>
              <a:gd name="T30" fmla="*/ 2147483646 w 347"/>
              <a:gd name="T31" fmla="*/ 2147483646 h 347"/>
              <a:gd name="T32" fmla="*/ 2147483646 w 347"/>
              <a:gd name="T33" fmla="*/ 2147483646 h 347"/>
              <a:gd name="T34" fmla="*/ 2147483646 w 347"/>
              <a:gd name="T35" fmla="*/ 2147483646 h 347"/>
              <a:gd name="T36" fmla="*/ 2147483646 w 347"/>
              <a:gd name="T37" fmla="*/ 2147483646 h 347"/>
              <a:gd name="T38" fmla="*/ 2147483646 w 347"/>
              <a:gd name="T39" fmla="*/ 2147483646 h 347"/>
              <a:gd name="T40" fmla="*/ 2147483646 w 347"/>
              <a:gd name="T41" fmla="*/ 2147483646 h 347"/>
              <a:gd name="T42" fmla="*/ 2147483646 w 347"/>
              <a:gd name="T43" fmla="*/ 2147483646 h 347"/>
              <a:gd name="T44" fmla="*/ 2147483646 w 347"/>
              <a:gd name="T45" fmla="*/ 2147483646 h 347"/>
              <a:gd name="T46" fmla="*/ 2147483646 w 347"/>
              <a:gd name="T47" fmla="*/ 2147483646 h 347"/>
              <a:gd name="T48" fmla="*/ 2147483646 w 347"/>
              <a:gd name="T49" fmla="*/ 2147483646 h 347"/>
              <a:gd name="T50" fmla="*/ 2147483646 w 347"/>
              <a:gd name="T51" fmla="*/ 2147483646 h 347"/>
              <a:gd name="T52" fmla="*/ 2147483646 w 347"/>
              <a:gd name="T53" fmla="*/ 2147483646 h 347"/>
              <a:gd name="T54" fmla="*/ 2147483646 w 347"/>
              <a:gd name="T55" fmla="*/ 2147483646 h 347"/>
              <a:gd name="T56" fmla="*/ 2147483646 w 347"/>
              <a:gd name="T57" fmla="*/ 2147483646 h 347"/>
              <a:gd name="T58" fmla="*/ 2147483646 w 347"/>
              <a:gd name="T59" fmla="*/ 2147483646 h 347"/>
              <a:gd name="T60" fmla="*/ 2147483646 w 347"/>
              <a:gd name="T61" fmla="*/ 2147483646 h 347"/>
              <a:gd name="T62" fmla="*/ 2147483646 w 347"/>
              <a:gd name="T63" fmla="*/ 2147483646 h 347"/>
              <a:gd name="T64" fmla="*/ 2147483646 w 347"/>
              <a:gd name="T65" fmla="*/ 2147483646 h 347"/>
              <a:gd name="T66" fmla="*/ 2147483646 w 347"/>
              <a:gd name="T67" fmla="*/ 2147483646 h 347"/>
              <a:gd name="T68" fmla="*/ 2147483646 w 347"/>
              <a:gd name="T69" fmla="*/ 2147483646 h 347"/>
              <a:gd name="T70" fmla="*/ 2147483646 w 347"/>
              <a:gd name="T71" fmla="*/ 2147483646 h 347"/>
              <a:gd name="T72" fmla="*/ 2147483646 w 347"/>
              <a:gd name="T73" fmla="*/ 2147483646 h 347"/>
              <a:gd name="T74" fmla="*/ 2147483646 w 347"/>
              <a:gd name="T75" fmla="*/ 2147483646 h 347"/>
              <a:gd name="T76" fmla="*/ 2147483646 w 347"/>
              <a:gd name="T77" fmla="*/ 2147483646 h 347"/>
              <a:gd name="T78" fmla="*/ 2147483646 w 347"/>
              <a:gd name="T79" fmla="*/ 2147483646 h 347"/>
              <a:gd name="T80" fmla="*/ 2147483646 w 347"/>
              <a:gd name="T81" fmla="*/ 2147483646 h 347"/>
              <a:gd name="T82" fmla="*/ 2147483646 w 347"/>
              <a:gd name="T83" fmla="*/ 2147483646 h 347"/>
              <a:gd name="T84" fmla="*/ 2147483646 w 347"/>
              <a:gd name="T85" fmla="*/ 2147483646 h 347"/>
              <a:gd name="T86" fmla="*/ 2147483646 w 347"/>
              <a:gd name="T87" fmla="*/ 2147483646 h 347"/>
              <a:gd name="T88" fmla="*/ 2147483646 w 347"/>
              <a:gd name="T89" fmla="*/ 2147483646 h 347"/>
              <a:gd name="T90" fmla="*/ 2147483646 w 347"/>
              <a:gd name="T91" fmla="*/ 2147483646 h 3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47"/>
              <a:gd name="T139" fmla="*/ 0 h 347"/>
              <a:gd name="T140" fmla="*/ 347 w 347"/>
              <a:gd name="T141" fmla="*/ 347 h 3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47" h="347">
                <a:moveTo>
                  <a:pt x="174" y="0"/>
                </a:moveTo>
                <a:cubicBezTo>
                  <a:pt x="78" y="0"/>
                  <a:pt x="0" y="78"/>
                  <a:pt x="0" y="174"/>
                </a:cubicBezTo>
                <a:cubicBezTo>
                  <a:pt x="0" y="269"/>
                  <a:pt x="78" y="347"/>
                  <a:pt x="174" y="347"/>
                </a:cubicBezTo>
                <a:cubicBezTo>
                  <a:pt x="269" y="347"/>
                  <a:pt x="347" y="269"/>
                  <a:pt x="347" y="174"/>
                </a:cubicBezTo>
                <a:cubicBezTo>
                  <a:pt x="347" y="78"/>
                  <a:pt x="269" y="0"/>
                  <a:pt x="174" y="0"/>
                </a:cubicBezTo>
                <a:close/>
                <a:moveTo>
                  <a:pt x="332" y="166"/>
                </a:moveTo>
                <a:cubicBezTo>
                  <a:pt x="283" y="166"/>
                  <a:pt x="283" y="166"/>
                  <a:pt x="283" y="166"/>
                </a:cubicBezTo>
                <a:cubicBezTo>
                  <a:pt x="281" y="107"/>
                  <a:pt x="261" y="55"/>
                  <a:pt x="231" y="26"/>
                </a:cubicBezTo>
                <a:cubicBezTo>
                  <a:pt x="288" y="48"/>
                  <a:pt x="329" y="102"/>
                  <a:pt x="332" y="166"/>
                </a:cubicBezTo>
                <a:close/>
                <a:moveTo>
                  <a:pt x="174" y="332"/>
                </a:moveTo>
                <a:cubicBezTo>
                  <a:pt x="165" y="330"/>
                  <a:pt x="148" y="277"/>
                  <a:pt x="147" y="181"/>
                </a:cubicBezTo>
                <a:cubicBezTo>
                  <a:pt x="200" y="181"/>
                  <a:pt x="200" y="181"/>
                  <a:pt x="200" y="181"/>
                </a:cubicBezTo>
                <a:cubicBezTo>
                  <a:pt x="199" y="277"/>
                  <a:pt x="183" y="330"/>
                  <a:pt x="174" y="332"/>
                </a:cubicBezTo>
                <a:close/>
                <a:moveTo>
                  <a:pt x="147" y="166"/>
                </a:moveTo>
                <a:cubicBezTo>
                  <a:pt x="148" y="70"/>
                  <a:pt x="165" y="17"/>
                  <a:pt x="174" y="15"/>
                </a:cubicBezTo>
                <a:cubicBezTo>
                  <a:pt x="174" y="15"/>
                  <a:pt x="174" y="15"/>
                  <a:pt x="174" y="15"/>
                </a:cubicBezTo>
                <a:cubicBezTo>
                  <a:pt x="183" y="17"/>
                  <a:pt x="199" y="70"/>
                  <a:pt x="200" y="166"/>
                </a:cubicBezTo>
                <a:lnTo>
                  <a:pt x="147" y="166"/>
                </a:lnTo>
                <a:close/>
                <a:moveTo>
                  <a:pt x="153" y="19"/>
                </a:moveTo>
                <a:cubicBezTo>
                  <a:pt x="138" y="51"/>
                  <a:pt x="133" y="118"/>
                  <a:pt x="133" y="166"/>
                </a:cubicBezTo>
                <a:cubicBezTo>
                  <a:pt x="79" y="166"/>
                  <a:pt x="79" y="166"/>
                  <a:pt x="79" y="166"/>
                </a:cubicBezTo>
                <a:cubicBezTo>
                  <a:pt x="81" y="94"/>
                  <a:pt x="112" y="34"/>
                  <a:pt x="153" y="19"/>
                </a:cubicBezTo>
                <a:close/>
                <a:moveTo>
                  <a:pt x="133" y="181"/>
                </a:moveTo>
                <a:cubicBezTo>
                  <a:pt x="133" y="229"/>
                  <a:pt x="138" y="296"/>
                  <a:pt x="153" y="329"/>
                </a:cubicBezTo>
                <a:cubicBezTo>
                  <a:pt x="112" y="313"/>
                  <a:pt x="81" y="254"/>
                  <a:pt x="79" y="181"/>
                </a:cubicBezTo>
                <a:lnTo>
                  <a:pt x="133" y="181"/>
                </a:lnTo>
                <a:close/>
                <a:moveTo>
                  <a:pt x="194" y="329"/>
                </a:moveTo>
                <a:cubicBezTo>
                  <a:pt x="209" y="296"/>
                  <a:pt x="214" y="229"/>
                  <a:pt x="215" y="181"/>
                </a:cubicBezTo>
                <a:cubicBezTo>
                  <a:pt x="268" y="181"/>
                  <a:pt x="268" y="181"/>
                  <a:pt x="268" y="181"/>
                </a:cubicBezTo>
                <a:cubicBezTo>
                  <a:pt x="266" y="254"/>
                  <a:pt x="235" y="313"/>
                  <a:pt x="194" y="329"/>
                </a:cubicBezTo>
                <a:close/>
                <a:moveTo>
                  <a:pt x="215" y="166"/>
                </a:moveTo>
                <a:cubicBezTo>
                  <a:pt x="214" y="118"/>
                  <a:pt x="209" y="51"/>
                  <a:pt x="194" y="19"/>
                </a:cubicBezTo>
                <a:cubicBezTo>
                  <a:pt x="235" y="34"/>
                  <a:pt x="266" y="94"/>
                  <a:pt x="268" y="166"/>
                </a:cubicBezTo>
                <a:lnTo>
                  <a:pt x="215" y="166"/>
                </a:lnTo>
                <a:close/>
                <a:moveTo>
                  <a:pt x="117" y="26"/>
                </a:moveTo>
                <a:cubicBezTo>
                  <a:pt x="87" y="55"/>
                  <a:pt x="66" y="107"/>
                  <a:pt x="64" y="166"/>
                </a:cubicBezTo>
                <a:cubicBezTo>
                  <a:pt x="15" y="166"/>
                  <a:pt x="15" y="166"/>
                  <a:pt x="15" y="166"/>
                </a:cubicBezTo>
                <a:cubicBezTo>
                  <a:pt x="18" y="102"/>
                  <a:pt x="59" y="48"/>
                  <a:pt x="117" y="26"/>
                </a:cubicBezTo>
                <a:close/>
                <a:moveTo>
                  <a:pt x="15" y="181"/>
                </a:moveTo>
                <a:cubicBezTo>
                  <a:pt x="64" y="181"/>
                  <a:pt x="64" y="181"/>
                  <a:pt x="64" y="181"/>
                </a:cubicBezTo>
                <a:cubicBezTo>
                  <a:pt x="66" y="241"/>
                  <a:pt x="87" y="292"/>
                  <a:pt x="117" y="322"/>
                </a:cubicBezTo>
                <a:cubicBezTo>
                  <a:pt x="59" y="300"/>
                  <a:pt x="18" y="245"/>
                  <a:pt x="15" y="181"/>
                </a:cubicBezTo>
                <a:close/>
                <a:moveTo>
                  <a:pt x="231" y="322"/>
                </a:moveTo>
                <a:cubicBezTo>
                  <a:pt x="261" y="292"/>
                  <a:pt x="281" y="241"/>
                  <a:pt x="283" y="181"/>
                </a:cubicBezTo>
                <a:cubicBezTo>
                  <a:pt x="332" y="181"/>
                  <a:pt x="332" y="181"/>
                  <a:pt x="332" y="181"/>
                </a:cubicBezTo>
                <a:cubicBezTo>
                  <a:pt x="329" y="245"/>
                  <a:pt x="288" y="300"/>
                  <a:pt x="231" y="322"/>
                </a:cubicBezTo>
                <a:close/>
              </a:path>
            </a:pathLst>
          </a:custGeom>
          <a:solidFill>
            <a:schemeClr val="accent3"/>
          </a:solidFill>
          <a:ln w="9525">
            <a:solidFill>
              <a:schemeClr val="accent3"/>
            </a:solidFill>
            <a:round/>
          </a:ln>
        </p:spPr>
        <p:txBody>
          <a:bodyPr lIns="68571" tIns="34286" rIns="68571" bIns="34286"/>
          <a:lstStyle/>
          <a:p>
            <a:endParaRPr lang="zh-CN" altLang="en-US"/>
          </a:p>
        </p:txBody>
      </p:sp>
      <p:sp>
        <p:nvSpPr>
          <p:cNvPr id="13" name="正五边形 8"/>
          <p:cNvSpPr>
            <a:spLocks noChangeArrowheads="1"/>
          </p:cNvSpPr>
          <p:nvPr/>
        </p:nvSpPr>
        <p:spPr bwMode="auto">
          <a:xfrm>
            <a:off x="4724400" y="2565400"/>
            <a:ext cx="831850" cy="790575"/>
          </a:xfrm>
          <a:prstGeom prst="pentagon">
            <a:avLst/>
          </a:prstGeom>
          <a:noFill/>
          <a:ln w="25400">
            <a:solidFill>
              <a:schemeClr val="accent2"/>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zh-CN" altLang="en-US" sz="1800">
              <a:solidFill>
                <a:srgbClr val="FFFFFF"/>
              </a:solidFill>
              <a:latin typeface="宋体" panose="02010600030101010101" pitchFamily="2" charset="-122"/>
              <a:sym typeface="宋体" panose="02010600030101010101" pitchFamily="2" charset="-122"/>
            </a:endParaRPr>
          </a:p>
        </p:txBody>
      </p:sp>
      <p:sp>
        <p:nvSpPr>
          <p:cNvPr id="14" name="Freeform 77"/>
          <p:cNvSpPr>
            <a:spLocks noEditPoints="1" noChangeArrowheads="1"/>
          </p:cNvSpPr>
          <p:nvPr/>
        </p:nvSpPr>
        <p:spPr bwMode="auto">
          <a:xfrm>
            <a:off x="4914900" y="2830513"/>
            <a:ext cx="485775" cy="333375"/>
          </a:xfrm>
          <a:custGeom>
            <a:avLst/>
            <a:gdLst>
              <a:gd name="T0" fmla="*/ 2147483646 w 413"/>
              <a:gd name="T1" fmla="*/ 2147483646 h 283"/>
              <a:gd name="T2" fmla="*/ 2147483646 w 413"/>
              <a:gd name="T3" fmla="*/ 2147483646 h 283"/>
              <a:gd name="T4" fmla="*/ 2147483646 w 413"/>
              <a:gd name="T5" fmla="*/ 2147483646 h 283"/>
              <a:gd name="T6" fmla="*/ 0 w 413"/>
              <a:gd name="T7" fmla="*/ 2147483646 h 283"/>
              <a:gd name="T8" fmla="*/ 2147483646 w 413"/>
              <a:gd name="T9" fmla="*/ 2147483646 h 283"/>
              <a:gd name="T10" fmla="*/ 2147483646 w 413"/>
              <a:gd name="T11" fmla="*/ 2147483646 h 283"/>
              <a:gd name="T12" fmla="*/ 2147483646 w 413"/>
              <a:gd name="T13" fmla="*/ 0 h 283"/>
              <a:gd name="T14" fmla="*/ 2147483646 w 413"/>
              <a:gd name="T15" fmla="*/ 2147483646 h 283"/>
              <a:gd name="T16" fmla="*/ 2147483646 w 413"/>
              <a:gd name="T17" fmla="*/ 2147483646 h 283"/>
              <a:gd name="T18" fmla="*/ 2147483646 w 413"/>
              <a:gd name="T19" fmla="*/ 2147483646 h 283"/>
              <a:gd name="T20" fmla="*/ 2147483646 w 413"/>
              <a:gd name="T21" fmla="*/ 2147483646 h 283"/>
              <a:gd name="T22" fmla="*/ 2147483646 w 413"/>
              <a:gd name="T23" fmla="*/ 2147483646 h 283"/>
              <a:gd name="T24" fmla="*/ 2147483646 w 413"/>
              <a:gd name="T25" fmla="*/ 2147483646 h 283"/>
              <a:gd name="T26" fmla="*/ 2147483646 w 413"/>
              <a:gd name="T27" fmla="*/ 2147483646 h 283"/>
              <a:gd name="T28" fmla="*/ 2147483646 w 413"/>
              <a:gd name="T29" fmla="*/ 2147483646 h 283"/>
              <a:gd name="T30" fmla="*/ 2147483646 w 413"/>
              <a:gd name="T31" fmla="*/ 2147483646 h 283"/>
              <a:gd name="T32" fmla="*/ 2147483646 w 413"/>
              <a:gd name="T33" fmla="*/ 2147483646 h 283"/>
              <a:gd name="T34" fmla="*/ 2147483646 w 413"/>
              <a:gd name="T35" fmla="*/ 2147483646 h 283"/>
              <a:gd name="T36" fmla="*/ 2147483646 w 413"/>
              <a:gd name="T37" fmla="*/ 2147483646 h 283"/>
              <a:gd name="T38" fmla="*/ 2147483646 w 413"/>
              <a:gd name="T39" fmla="*/ 2147483646 h 283"/>
              <a:gd name="T40" fmla="*/ 2147483646 w 413"/>
              <a:gd name="T41" fmla="*/ 2147483646 h 283"/>
              <a:gd name="T42" fmla="*/ 2147483646 w 413"/>
              <a:gd name="T43" fmla="*/ 2147483646 h 283"/>
              <a:gd name="T44" fmla="*/ 2147483646 w 413"/>
              <a:gd name="T45" fmla="*/ 2147483646 h 283"/>
              <a:gd name="T46" fmla="*/ 2147483646 w 413"/>
              <a:gd name="T47" fmla="*/ 2147483646 h 283"/>
              <a:gd name="T48" fmla="*/ 2147483646 w 413"/>
              <a:gd name="T49" fmla="*/ 2147483646 h 283"/>
              <a:gd name="T50" fmla="*/ 2147483646 w 413"/>
              <a:gd name="T51" fmla="*/ 2147483646 h 283"/>
              <a:gd name="T52" fmla="*/ 2147483646 w 413"/>
              <a:gd name="T53" fmla="*/ 2147483646 h 283"/>
              <a:gd name="T54" fmla="*/ 2147483646 w 413"/>
              <a:gd name="T55" fmla="*/ 2147483646 h 283"/>
              <a:gd name="T56" fmla="*/ 2147483646 w 413"/>
              <a:gd name="T57" fmla="*/ 2147483646 h 283"/>
              <a:gd name="T58" fmla="*/ 2147483646 w 413"/>
              <a:gd name="T59" fmla="*/ 2147483646 h 283"/>
              <a:gd name="T60" fmla="*/ 2147483646 w 413"/>
              <a:gd name="T61" fmla="*/ 2147483646 h 2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13"/>
              <a:gd name="T94" fmla="*/ 0 h 283"/>
              <a:gd name="T95" fmla="*/ 413 w 413"/>
              <a:gd name="T96" fmla="*/ 283 h 28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13" h="283">
                <a:moveTo>
                  <a:pt x="340" y="283"/>
                </a:moveTo>
                <a:cubicBezTo>
                  <a:pt x="73" y="283"/>
                  <a:pt x="73" y="283"/>
                  <a:pt x="73" y="283"/>
                </a:cubicBezTo>
                <a:cubicBezTo>
                  <a:pt x="73" y="283"/>
                  <a:pt x="72" y="283"/>
                  <a:pt x="72" y="283"/>
                </a:cubicBezTo>
                <a:cubicBezTo>
                  <a:pt x="32" y="282"/>
                  <a:pt x="0" y="249"/>
                  <a:pt x="0" y="209"/>
                </a:cubicBezTo>
                <a:cubicBezTo>
                  <a:pt x="0" y="169"/>
                  <a:pt x="31" y="137"/>
                  <a:pt x="70" y="135"/>
                </a:cubicBezTo>
                <a:cubicBezTo>
                  <a:pt x="67" y="126"/>
                  <a:pt x="66" y="117"/>
                  <a:pt x="66" y="107"/>
                </a:cubicBezTo>
                <a:cubicBezTo>
                  <a:pt x="66" y="48"/>
                  <a:pt x="114" y="0"/>
                  <a:pt x="173" y="0"/>
                </a:cubicBezTo>
                <a:cubicBezTo>
                  <a:pt x="217" y="0"/>
                  <a:pt x="257" y="27"/>
                  <a:pt x="273" y="69"/>
                </a:cubicBezTo>
                <a:cubicBezTo>
                  <a:pt x="273" y="69"/>
                  <a:pt x="273" y="69"/>
                  <a:pt x="273" y="69"/>
                </a:cubicBezTo>
                <a:cubicBezTo>
                  <a:pt x="311" y="69"/>
                  <a:pt x="343" y="98"/>
                  <a:pt x="346" y="135"/>
                </a:cubicBezTo>
                <a:cubicBezTo>
                  <a:pt x="384" y="139"/>
                  <a:pt x="413" y="171"/>
                  <a:pt x="413" y="209"/>
                </a:cubicBezTo>
                <a:cubicBezTo>
                  <a:pt x="413" y="249"/>
                  <a:pt x="381" y="282"/>
                  <a:pt x="341" y="283"/>
                </a:cubicBezTo>
                <a:cubicBezTo>
                  <a:pt x="340" y="283"/>
                  <a:pt x="340" y="283"/>
                  <a:pt x="340" y="283"/>
                </a:cubicBezTo>
                <a:close/>
                <a:moveTo>
                  <a:pt x="73" y="268"/>
                </a:moveTo>
                <a:cubicBezTo>
                  <a:pt x="339" y="268"/>
                  <a:pt x="339" y="268"/>
                  <a:pt x="339" y="268"/>
                </a:cubicBezTo>
                <a:cubicBezTo>
                  <a:pt x="339" y="268"/>
                  <a:pt x="340" y="268"/>
                  <a:pt x="340" y="268"/>
                </a:cubicBezTo>
                <a:cubicBezTo>
                  <a:pt x="372" y="268"/>
                  <a:pt x="398" y="241"/>
                  <a:pt x="398" y="209"/>
                </a:cubicBezTo>
                <a:cubicBezTo>
                  <a:pt x="398" y="176"/>
                  <a:pt x="372" y="150"/>
                  <a:pt x="339" y="150"/>
                </a:cubicBezTo>
                <a:cubicBezTo>
                  <a:pt x="335" y="150"/>
                  <a:pt x="332" y="146"/>
                  <a:pt x="332" y="142"/>
                </a:cubicBezTo>
                <a:cubicBezTo>
                  <a:pt x="332" y="110"/>
                  <a:pt x="305" y="83"/>
                  <a:pt x="273" y="83"/>
                </a:cubicBezTo>
                <a:cubicBezTo>
                  <a:pt x="271" y="83"/>
                  <a:pt x="270" y="83"/>
                  <a:pt x="268" y="84"/>
                </a:cubicBezTo>
                <a:cubicBezTo>
                  <a:pt x="265" y="84"/>
                  <a:pt x="262" y="82"/>
                  <a:pt x="261" y="79"/>
                </a:cubicBezTo>
                <a:cubicBezTo>
                  <a:pt x="248" y="40"/>
                  <a:pt x="213" y="15"/>
                  <a:pt x="173" y="15"/>
                </a:cubicBezTo>
                <a:cubicBezTo>
                  <a:pt x="122" y="15"/>
                  <a:pt x="81" y="56"/>
                  <a:pt x="81" y="107"/>
                </a:cubicBezTo>
                <a:cubicBezTo>
                  <a:pt x="81" y="118"/>
                  <a:pt x="83" y="129"/>
                  <a:pt x="87" y="140"/>
                </a:cubicBezTo>
                <a:cubicBezTo>
                  <a:pt x="88" y="142"/>
                  <a:pt x="87" y="145"/>
                  <a:pt x="86" y="147"/>
                </a:cubicBezTo>
                <a:cubicBezTo>
                  <a:pt x="84" y="149"/>
                  <a:pt x="82" y="150"/>
                  <a:pt x="79" y="150"/>
                </a:cubicBezTo>
                <a:cubicBezTo>
                  <a:pt x="77" y="150"/>
                  <a:pt x="75" y="150"/>
                  <a:pt x="73" y="150"/>
                </a:cubicBezTo>
                <a:cubicBezTo>
                  <a:pt x="41" y="150"/>
                  <a:pt x="14" y="176"/>
                  <a:pt x="14" y="209"/>
                </a:cubicBezTo>
                <a:cubicBezTo>
                  <a:pt x="14" y="241"/>
                  <a:pt x="41" y="268"/>
                  <a:pt x="73" y="268"/>
                </a:cubicBezTo>
                <a:cubicBezTo>
                  <a:pt x="73" y="268"/>
                  <a:pt x="73" y="268"/>
                  <a:pt x="73" y="268"/>
                </a:cubicBezTo>
                <a:close/>
              </a:path>
            </a:pathLst>
          </a:custGeom>
          <a:solidFill>
            <a:srgbClr val="FFBF17"/>
          </a:solidFill>
          <a:ln w="9525">
            <a:solidFill>
              <a:schemeClr val="accent2"/>
            </a:solidFill>
            <a:round/>
          </a:ln>
        </p:spPr>
        <p:txBody>
          <a:bodyPr lIns="68571" tIns="34286" rIns="68571" bIns="34286"/>
          <a:lstStyle/>
          <a:p>
            <a:endParaRPr lang="zh-CN" altLang="en-US"/>
          </a:p>
        </p:txBody>
      </p:sp>
      <p:cxnSp>
        <p:nvCxnSpPr>
          <p:cNvPr id="15" name="直接连接符 19"/>
          <p:cNvCxnSpPr>
            <a:cxnSpLocks noChangeShapeType="1"/>
            <a:stCxn id="7" idx="4"/>
            <a:endCxn id="13" idx="1"/>
          </p:cNvCxnSpPr>
          <p:nvPr/>
        </p:nvCxnSpPr>
        <p:spPr bwMode="auto">
          <a:xfrm>
            <a:off x="3668713" y="2149475"/>
            <a:ext cx="1055687" cy="717550"/>
          </a:xfrm>
          <a:prstGeom prst="line">
            <a:avLst/>
          </a:prstGeom>
          <a:noFill/>
          <a:ln w="9525">
            <a:solidFill>
              <a:schemeClr val="accent1"/>
            </a:solidFill>
            <a:prstDash val="dash"/>
            <a:round/>
          </a:ln>
          <a:extLst>
            <a:ext uri="{909E8E84-426E-40DD-AFC4-6F175D3DCCD1}">
              <a14:hiddenFill xmlns:a14="http://schemas.microsoft.com/office/drawing/2010/main">
                <a:noFill/>
              </a14:hiddenFill>
            </a:ext>
          </a:extLst>
        </p:spPr>
      </p:cxnSp>
      <p:cxnSp>
        <p:nvCxnSpPr>
          <p:cNvPr id="16" name="直接连接符 21"/>
          <p:cNvCxnSpPr>
            <a:cxnSpLocks noChangeShapeType="1"/>
            <a:stCxn id="11" idx="2"/>
            <a:endCxn id="13" idx="5"/>
          </p:cNvCxnSpPr>
          <p:nvPr/>
        </p:nvCxnSpPr>
        <p:spPr bwMode="auto">
          <a:xfrm flipH="1">
            <a:off x="5556250" y="2193925"/>
            <a:ext cx="1049338" cy="673100"/>
          </a:xfrm>
          <a:prstGeom prst="line">
            <a:avLst/>
          </a:prstGeom>
          <a:noFill/>
          <a:ln w="9525">
            <a:solidFill>
              <a:schemeClr val="accent2"/>
            </a:solidFill>
            <a:prstDash val="dash"/>
            <a:round/>
          </a:ln>
          <a:extLst>
            <a:ext uri="{909E8E84-426E-40DD-AFC4-6F175D3DCCD1}">
              <a14:hiddenFill xmlns:a14="http://schemas.microsoft.com/office/drawing/2010/main">
                <a:noFill/>
              </a14:hiddenFill>
            </a:ext>
          </a:extLst>
        </p:spPr>
      </p:cxnSp>
      <p:cxnSp>
        <p:nvCxnSpPr>
          <p:cNvPr id="17" name="直接连接符 24"/>
          <p:cNvCxnSpPr>
            <a:cxnSpLocks noChangeShapeType="1"/>
            <a:stCxn id="9" idx="1"/>
            <a:endCxn id="11" idx="4"/>
          </p:cNvCxnSpPr>
          <p:nvPr/>
        </p:nvCxnSpPr>
        <p:spPr bwMode="auto">
          <a:xfrm flipH="1" flipV="1">
            <a:off x="7118350" y="2193925"/>
            <a:ext cx="1065213" cy="673100"/>
          </a:xfrm>
          <a:prstGeom prst="line">
            <a:avLst/>
          </a:prstGeom>
          <a:noFill/>
          <a:ln w="9525">
            <a:solidFill>
              <a:schemeClr val="accent3"/>
            </a:solidFill>
            <a:prstDash val="dash"/>
            <a:round/>
          </a:ln>
          <a:extLst>
            <a:ext uri="{909E8E84-426E-40DD-AFC4-6F175D3DCCD1}">
              <a14:hiddenFill xmlns:a14="http://schemas.microsoft.com/office/drawing/2010/main">
                <a:noFill/>
              </a14:hiddenFill>
            </a:ext>
          </a:extLst>
        </p:spPr>
      </p:cxnSp>
      <p:sp>
        <p:nvSpPr>
          <p:cNvPr id="18" name="TextBox 7"/>
          <p:cNvSpPr>
            <a:spLocks noChangeArrowheads="1"/>
          </p:cNvSpPr>
          <p:nvPr/>
        </p:nvSpPr>
        <p:spPr bwMode="auto">
          <a:xfrm>
            <a:off x="2439988" y="2508250"/>
            <a:ext cx="17700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400" kern="0" dirty="0"/>
              <a:t>点击添加标题</a:t>
            </a:r>
          </a:p>
        </p:txBody>
      </p:sp>
      <p:sp>
        <p:nvSpPr>
          <p:cNvPr id="19" name="TextBox 27"/>
          <p:cNvSpPr>
            <a:spLocks noChangeArrowheads="1"/>
          </p:cNvSpPr>
          <p:nvPr/>
        </p:nvSpPr>
        <p:spPr bwMode="auto">
          <a:xfrm>
            <a:off x="4168775" y="1554163"/>
            <a:ext cx="1944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400" kern="0" dirty="0"/>
              <a:t>点击添加标题</a:t>
            </a:r>
          </a:p>
        </p:txBody>
      </p:sp>
      <p:sp>
        <p:nvSpPr>
          <p:cNvPr id="20" name="TextBox 28"/>
          <p:cNvSpPr>
            <a:spLocks noChangeArrowheads="1"/>
          </p:cNvSpPr>
          <p:nvPr/>
        </p:nvSpPr>
        <p:spPr bwMode="auto">
          <a:xfrm>
            <a:off x="5889625" y="2660650"/>
            <a:ext cx="1944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400" kern="0" dirty="0"/>
              <a:t>点击添加标题</a:t>
            </a:r>
          </a:p>
        </p:txBody>
      </p:sp>
      <p:sp>
        <p:nvSpPr>
          <p:cNvPr id="21" name="TextBox 29"/>
          <p:cNvSpPr>
            <a:spLocks noChangeArrowheads="1"/>
          </p:cNvSpPr>
          <p:nvPr/>
        </p:nvSpPr>
        <p:spPr bwMode="auto">
          <a:xfrm>
            <a:off x="7623175" y="1554163"/>
            <a:ext cx="1944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kumimoji="1" sz="2400">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400" kern="0" dirty="0"/>
              <a:t>点击添加标题</a:t>
            </a:r>
          </a:p>
        </p:txBody>
      </p:sp>
      <p:sp>
        <p:nvSpPr>
          <p:cNvPr id="22" name="任意多边形 21"/>
          <p:cNvSpPr/>
          <p:nvPr/>
        </p:nvSpPr>
        <p:spPr>
          <a:xfrm>
            <a:off x="1671638" y="4314825"/>
            <a:ext cx="4757737" cy="563563"/>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spc="200" dirty="0">
                <a:solidFill>
                  <a:schemeClr val="bg1"/>
                </a:solidFill>
                <a:latin typeface="微软雅黑" panose="020B0503020204020204" pitchFamily="34" charset="-122"/>
                <a:ea typeface="微软雅黑" panose="020B0503020204020204" pitchFamily="34" charset="-122"/>
              </a:rPr>
              <a:t>请在此处输入您的标题</a:t>
            </a:r>
          </a:p>
        </p:txBody>
      </p:sp>
      <p:sp>
        <p:nvSpPr>
          <p:cNvPr id="23" name="矩形 22"/>
          <p:cNvSpPr/>
          <p:nvPr/>
        </p:nvSpPr>
        <p:spPr>
          <a:xfrm>
            <a:off x="1671638" y="4875213"/>
            <a:ext cx="8712200" cy="1341437"/>
          </a:xfrm>
          <a:prstGeom prst="rect">
            <a:avLst/>
          </a:prstGeom>
          <a:noFill/>
          <a:ln w="12700" cap="flat" cmpd="sng" algn="ctr">
            <a:solidFill>
              <a:schemeClr val="accent4"/>
            </a:solidFill>
            <a:prstDash val="solid"/>
            <a:miter lim="800000"/>
          </a:ln>
          <a:effectLst/>
        </p:spPr>
        <p:txBody>
          <a:bodyPr anchor="ctr"/>
          <a:lstStyle/>
          <a:p>
            <a:pPr eaLnBrk="1" fontAlgn="auto" hangingPunct="1">
              <a:lnSpc>
                <a:spcPct val="130000"/>
              </a:lnSpc>
              <a:spcBef>
                <a:spcPts val="600"/>
              </a:spcBef>
              <a:spcAft>
                <a:spcPts val="600"/>
              </a:spcAft>
              <a:defRPr/>
            </a:pPr>
            <a:endParaRPr lang="zh-CN" altLang="en-US" sz="1600" kern="0" dirty="0">
              <a:latin typeface="宋体" panose="02010600030101010101" pitchFamily="2" charset="-122"/>
              <a:ea typeface="幼圆"/>
              <a:cs typeface="Arial" panose="020B0604020202020204" pitchFamily="34" charset="0"/>
            </a:endParaRPr>
          </a:p>
        </p:txBody>
      </p:sp>
      <p:sp>
        <p:nvSpPr>
          <p:cNvPr id="24" name="矩形 23"/>
          <p:cNvSpPr>
            <a:spLocks noChangeArrowheads="1"/>
          </p:cNvSpPr>
          <p:nvPr/>
        </p:nvSpPr>
        <p:spPr bwMode="auto">
          <a:xfrm>
            <a:off x="1995488" y="5181265"/>
            <a:ext cx="819467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600" dirty="0" smtClean="0">
                <a:solidFill>
                  <a:srgbClr val="4E4E4E"/>
                </a:solidFill>
                <a:latin typeface="宋体" panose="02010600030101010101" pitchFamily="2" charset="-122"/>
              </a:rPr>
              <a:t>请在此处输入您的内容请在此处输入您的内容请在此处输入您的内容请在此处输入您的内容请在此处输入您的内容请在此处输入您的内容</a:t>
            </a:r>
            <a:endParaRPr lang="en-US" altLang="zh-CN" sz="1600" dirty="0">
              <a:solidFill>
                <a:srgbClr val="4E4E4E"/>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9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9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22" presetClass="entr" presetSubtype="8" fill="hold" nodeType="withEffect">
                                  <p:stCondLst>
                                    <p:cond delay="120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16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16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16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22" presetClass="entr" presetSubtype="8" fill="hold" nodeType="withEffect">
                                  <p:stCondLst>
                                    <p:cond delay="19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par>
                                <p:cTn id="29" presetID="10" presetClass="entr" presetSubtype="0" fill="hold" grpId="0" nodeType="withEffect">
                                  <p:stCondLst>
                                    <p:cond delay="21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21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21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22" presetClass="entr" presetSubtype="8" fill="hold" nodeType="withEffect">
                                  <p:stCondLst>
                                    <p:cond delay="230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par>
                                <p:cTn id="41" presetID="10" presetClass="entr" presetSubtype="0" fill="hold" grpId="0" nodeType="withEffect">
                                  <p:stCondLst>
                                    <p:cond delay="26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par>
                                <p:cTn id="44" presetID="10" presetClass="entr" presetSubtype="0" fill="hold" nodeType="withEffect">
                                  <p:stCondLst>
                                    <p:cond delay="260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par>
                                <p:cTn id="47" presetID="10" presetClass="entr" presetSubtype="0" fill="hold" grpId="0" nodeType="withEffect">
                                  <p:stCondLst>
                                    <p:cond delay="26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28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22" presetClass="entr" presetSubtype="1" fill="hold" grpId="0" nodeType="withEffect">
                                  <p:stCondLst>
                                    <p:cond delay="3000"/>
                                  </p:stCondLst>
                                  <p:childTnLst>
                                    <p:set>
                                      <p:cBhvr>
                                        <p:cTn id="54" dur="1" fill="hold">
                                          <p:stCondLst>
                                            <p:cond delay="0"/>
                                          </p:stCondLst>
                                        </p:cTn>
                                        <p:tgtEl>
                                          <p:spTgt spid="23"/>
                                        </p:tgtEl>
                                        <p:attrNameLst>
                                          <p:attrName>style.visibility</p:attrName>
                                        </p:attrNameLst>
                                      </p:cBhvr>
                                      <p:to>
                                        <p:strVal val="visible"/>
                                      </p:to>
                                    </p:set>
                                    <p:animEffect transition="in" filter="wipe(up)">
                                      <p:cBhvr>
                                        <p:cTn id="55" dur="500"/>
                                        <p:tgtEl>
                                          <p:spTgt spid="23"/>
                                        </p:tgtEl>
                                      </p:cBhvr>
                                    </p:animEffect>
                                  </p:childTnLst>
                                </p:cTn>
                              </p:par>
                              <p:par>
                                <p:cTn id="56" presetID="10" presetClass="entr" presetSubtype="0" fill="hold" grpId="0" nodeType="withEffect">
                                  <p:stCondLst>
                                    <p:cond delay="3200"/>
                                  </p:stCondLst>
                                  <p:iterate type="wd">
                                    <p:tmPct val="10000"/>
                                  </p:iterate>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8" grpId="0"/>
      <p:bldP spid="19" grpId="0"/>
      <p:bldP spid="20" grpId="0"/>
      <p:bldP spid="21" grpId="0"/>
      <p:bldP spid="22" grpId="0" animBg="1"/>
      <p:bldP spid="23" grpId="0" animBg="1"/>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02</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Rectangle 43"/>
          <p:cNvSpPr>
            <a:spLocks noChangeArrowheads="1"/>
          </p:cNvSpPr>
          <p:nvPr/>
        </p:nvSpPr>
        <p:spPr bwMode="auto">
          <a:xfrm>
            <a:off x="1627188" y="3184525"/>
            <a:ext cx="974725" cy="254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8" name="Rectangle 44"/>
          <p:cNvSpPr>
            <a:spLocks noChangeArrowheads="1"/>
          </p:cNvSpPr>
          <p:nvPr/>
        </p:nvSpPr>
        <p:spPr bwMode="auto">
          <a:xfrm>
            <a:off x="4225925" y="3184525"/>
            <a:ext cx="977900" cy="25400"/>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9" name="Rectangle 45"/>
          <p:cNvSpPr>
            <a:spLocks noChangeArrowheads="1"/>
          </p:cNvSpPr>
          <p:nvPr/>
        </p:nvSpPr>
        <p:spPr bwMode="auto">
          <a:xfrm>
            <a:off x="6975475" y="3184525"/>
            <a:ext cx="974725" cy="25400"/>
          </a:xfrm>
          <a:prstGeom prst="rect">
            <a:avLst/>
          </a:prstGeom>
          <a:solidFill>
            <a:schemeClr val="accent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10" name="Rectangle 46"/>
          <p:cNvSpPr>
            <a:spLocks noChangeArrowheads="1"/>
          </p:cNvSpPr>
          <p:nvPr/>
        </p:nvSpPr>
        <p:spPr bwMode="auto">
          <a:xfrm>
            <a:off x="9451975" y="3184525"/>
            <a:ext cx="974725" cy="25400"/>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nvGrpSpPr>
          <p:cNvPr id="11" name="组合 10"/>
          <p:cNvGrpSpPr/>
          <p:nvPr/>
        </p:nvGrpSpPr>
        <p:grpSpPr>
          <a:xfrm>
            <a:off x="1724025" y="3287714"/>
            <a:ext cx="779463" cy="1027113"/>
            <a:chOff x="736600" y="5478463"/>
            <a:chExt cx="779463" cy="1027113"/>
          </a:xfrm>
          <a:solidFill>
            <a:schemeClr val="tx1">
              <a:lumMod val="65000"/>
              <a:lumOff val="35000"/>
            </a:schemeClr>
          </a:solidFill>
        </p:grpSpPr>
        <p:sp>
          <p:nvSpPr>
            <p:cNvPr id="12" name="Freeform 47"/>
            <p:cNvSpPr>
              <a:spLocks noEditPoints="1"/>
            </p:cNvSpPr>
            <p:nvPr/>
          </p:nvSpPr>
          <p:spPr bwMode="auto">
            <a:xfrm>
              <a:off x="736600" y="5740401"/>
              <a:ext cx="609600" cy="765175"/>
            </a:xfrm>
            <a:custGeom>
              <a:avLst/>
              <a:gdLst>
                <a:gd name="T0" fmla="*/ 127 w 144"/>
                <a:gd name="T1" fmla="*/ 110 h 180"/>
                <a:gd name="T2" fmla="*/ 143 w 144"/>
                <a:gd name="T3" fmla="*/ 61 h 180"/>
                <a:gd name="T4" fmla="*/ 82 w 144"/>
                <a:gd name="T5" fmla="*/ 0 h 180"/>
                <a:gd name="T6" fmla="*/ 21 w 144"/>
                <a:gd name="T7" fmla="*/ 61 h 180"/>
                <a:gd name="T8" fmla="*/ 20 w 144"/>
                <a:gd name="T9" fmla="*/ 76 h 180"/>
                <a:gd name="T10" fmla="*/ 0 w 144"/>
                <a:gd name="T11" fmla="*/ 112 h 180"/>
                <a:gd name="T12" fmla="*/ 20 w 144"/>
                <a:gd name="T13" fmla="*/ 112 h 180"/>
                <a:gd name="T14" fmla="*/ 20 w 144"/>
                <a:gd name="T15" fmla="*/ 150 h 180"/>
                <a:gd name="T16" fmla="*/ 22 w 144"/>
                <a:gd name="T17" fmla="*/ 150 h 180"/>
                <a:gd name="T18" fmla="*/ 35 w 144"/>
                <a:gd name="T19" fmla="*/ 150 h 180"/>
                <a:gd name="T20" fmla="*/ 57 w 144"/>
                <a:gd name="T21" fmla="*/ 149 h 180"/>
                <a:gd name="T22" fmla="*/ 62 w 144"/>
                <a:gd name="T23" fmla="*/ 180 h 180"/>
                <a:gd name="T24" fmla="*/ 144 w 144"/>
                <a:gd name="T25" fmla="*/ 180 h 180"/>
                <a:gd name="T26" fmla="*/ 126 w 144"/>
                <a:gd name="T27" fmla="*/ 113 h 180"/>
                <a:gd name="T28" fmla="*/ 127 w 144"/>
                <a:gd name="T29" fmla="*/ 110 h 180"/>
                <a:gd name="T30" fmla="*/ 139 w 144"/>
                <a:gd name="T31" fmla="*/ 176 h 180"/>
                <a:gd name="T32" fmla="*/ 66 w 144"/>
                <a:gd name="T33" fmla="*/ 176 h 180"/>
                <a:gd name="T34" fmla="*/ 60 w 144"/>
                <a:gd name="T35" fmla="*/ 145 h 180"/>
                <a:gd name="T36" fmla="*/ 58 w 144"/>
                <a:gd name="T37" fmla="*/ 145 h 180"/>
                <a:gd name="T38" fmla="*/ 35 w 144"/>
                <a:gd name="T39" fmla="*/ 146 h 180"/>
                <a:gd name="T40" fmla="*/ 24 w 144"/>
                <a:gd name="T41" fmla="*/ 146 h 180"/>
                <a:gd name="T42" fmla="*/ 24 w 144"/>
                <a:gd name="T43" fmla="*/ 108 h 180"/>
                <a:gd name="T44" fmla="*/ 7 w 144"/>
                <a:gd name="T45" fmla="*/ 108 h 180"/>
                <a:gd name="T46" fmla="*/ 24 w 144"/>
                <a:gd name="T47" fmla="*/ 77 h 180"/>
                <a:gd name="T48" fmla="*/ 25 w 144"/>
                <a:gd name="T49" fmla="*/ 61 h 180"/>
                <a:gd name="T50" fmla="*/ 82 w 144"/>
                <a:gd name="T51" fmla="*/ 3 h 180"/>
                <a:gd name="T52" fmla="*/ 139 w 144"/>
                <a:gd name="T53" fmla="*/ 61 h 180"/>
                <a:gd name="T54" fmla="*/ 124 w 144"/>
                <a:gd name="T55" fmla="*/ 108 h 180"/>
                <a:gd name="T56" fmla="*/ 122 w 144"/>
                <a:gd name="T57" fmla="*/ 111 h 180"/>
                <a:gd name="T58" fmla="*/ 122 w 144"/>
                <a:gd name="T59" fmla="*/ 112 h 180"/>
                <a:gd name="T60" fmla="*/ 139 w 144"/>
                <a:gd name="T61" fmla="*/ 17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180">
                  <a:moveTo>
                    <a:pt x="127" y="110"/>
                  </a:moveTo>
                  <a:cubicBezTo>
                    <a:pt x="133" y="101"/>
                    <a:pt x="143" y="84"/>
                    <a:pt x="143" y="61"/>
                  </a:cubicBezTo>
                  <a:cubicBezTo>
                    <a:pt x="143" y="27"/>
                    <a:pt x="116" y="0"/>
                    <a:pt x="82" y="0"/>
                  </a:cubicBezTo>
                  <a:cubicBezTo>
                    <a:pt x="48" y="0"/>
                    <a:pt x="21" y="27"/>
                    <a:pt x="21" y="61"/>
                  </a:cubicBezTo>
                  <a:cubicBezTo>
                    <a:pt x="20" y="76"/>
                    <a:pt x="20" y="76"/>
                    <a:pt x="20" y="76"/>
                  </a:cubicBezTo>
                  <a:cubicBezTo>
                    <a:pt x="0" y="112"/>
                    <a:pt x="0" y="112"/>
                    <a:pt x="0" y="112"/>
                  </a:cubicBezTo>
                  <a:cubicBezTo>
                    <a:pt x="20" y="112"/>
                    <a:pt x="20" y="112"/>
                    <a:pt x="20" y="112"/>
                  </a:cubicBezTo>
                  <a:cubicBezTo>
                    <a:pt x="20" y="150"/>
                    <a:pt x="20" y="150"/>
                    <a:pt x="20" y="150"/>
                  </a:cubicBezTo>
                  <a:cubicBezTo>
                    <a:pt x="22" y="150"/>
                    <a:pt x="22" y="150"/>
                    <a:pt x="22" y="150"/>
                  </a:cubicBezTo>
                  <a:cubicBezTo>
                    <a:pt x="22" y="150"/>
                    <a:pt x="27" y="150"/>
                    <a:pt x="35" y="150"/>
                  </a:cubicBezTo>
                  <a:cubicBezTo>
                    <a:pt x="43" y="150"/>
                    <a:pt x="50" y="150"/>
                    <a:pt x="57" y="149"/>
                  </a:cubicBezTo>
                  <a:cubicBezTo>
                    <a:pt x="62" y="180"/>
                    <a:pt x="62" y="180"/>
                    <a:pt x="62" y="180"/>
                  </a:cubicBezTo>
                  <a:cubicBezTo>
                    <a:pt x="144" y="180"/>
                    <a:pt x="144" y="180"/>
                    <a:pt x="144" y="180"/>
                  </a:cubicBezTo>
                  <a:cubicBezTo>
                    <a:pt x="126" y="113"/>
                    <a:pt x="126" y="113"/>
                    <a:pt x="126" y="113"/>
                  </a:cubicBezTo>
                  <a:cubicBezTo>
                    <a:pt x="126" y="112"/>
                    <a:pt x="127" y="111"/>
                    <a:pt x="127" y="110"/>
                  </a:cubicBezTo>
                  <a:close/>
                  <a:moveTo>
                    <a:pt x="139" y="176"/>
                  </a:moveTo>
                  <a:cubicBezTo>
                    <a:pt x="66" y="176"/>
                    <a:pt x="66" y="176"/>
                    <a:pt x="66" y="176"/>
                  </a:cubicBezTo>
                  <a:cubicBezTo>
                    <a:pt x="60" y="145"/>
                    <a:pt x="60" y="145"/>
                    <a:pt x="60" y="145"/>
                  </a:cubicBezTo>
                  <a:cubicBezTo>
                    <a:pt x="58" y="145"/>
                    <a:pt x="58" y="145"/>
                    <a:pt x="58" y="145"/>
                  </a:cubicBezTo>
                  <a:cubicBezTo>
                    <a:pt x="51" y="146"/>
                    <a:pt x="44" y="146"/>
                    <a:pt x="35" y="146"/>
                  </a:cubicBezTo>
                  <a:cubicBezTo>
                    <a:pt x="30" y="146"/>
                    <a:pt x="26" y="146"/>
                    <a:pt x="24" y="146"/>
                  </a:cubicBezTo>
                  <a:cubicBezTo>
                    <a:pt x="24" y="108"/>
                    <a:pt x="24" y="108"/>
                    <a:pt x="24" y="108"/>
                  </a:cubicBezTo>
                  <a:cubicBezTo>
                    <a:pt x="7" y="108"/>
                    <a:pt x="7" y="108"/>
                    <a:pt x="7" y="108"/>
                  </a:cubicBezTo>
                  <a:cubicBezTo>
                    <a:pt x="24" y="77"/>
                    <a:pt x="24" y="77"/>
                    <a:pt x="24" y="77"/>
                  </a:cubicBezTo>
                  <a:cubicBezTo>
                    <a:pt x="25" y="61"/>
                    <a:pt x="25" y="61"/>
                    <a:pt x="25" y="61"/>
                  </a:cubicBezTo>
                  <a:cubicBezTo>
                    <a:pt x="25" y="29"/>
                    <a:pt x="50" y="3"/>
                    <a:pt x="82" y="3"/>
                  </a:cubicBezTo>
                  <a:cubicBezTo>
                    <a:pt x="114" y="3"/>
                    <a:pt x="139" y="29"/>
                    <a:pt x="139" y="61"/>
                  </a:cubicBezTo>
                  <a:cubicBezTo>
                    <a:pt x="139" y="83"/>
                    <a:pt x="130" y="99"/>
                    <a:pt x="124" y="108"/>
                  </a:cubicBezTo>
                  <a:cubicBezTo>
                    <a:pt x="123" y="109"/>
                    <a:pt x="123" y="110"/>
                    <a:pt x="122" y="111"/>
                  </a:cubicBezTo>
                  <a:cubicBezTo>
                    <a:pt x="122" y="112"/>
                    <a:pt x="122" y="112"/>
                    <a:pt x="122" y="112"/>
                  </a:cubicBezTo>
                  <a:lnTo>
                    <a:pt x="139" y="1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3" name="Freeform 48"/>
            <p:cNvSpPr>
              <a:spLocks noEditPoints="1"/>
            </p:cNvSpPr>
            <p:nvPr/>
          </p:nvSpPr>
          <p:spPr bwMode="auto">
            <a:xfrm>
              <a:off x="896938" y="5791201"/>
              <a:ext cx="373062" cy="369888"/>
            </a:xfrm>
            <a:custGeom>
              <a:avLst/>
              <a:gdLst>
                <a:gd name="T0" fmla="*/ 44 w 88"/>
                <a:gd name="T1" fmla="*/ 0 h 87"/>
                <a:gd name="T2" fmla="*/ 0 w 88"/>
                <a:gd name="T3" fmla="*/ 43 h 87"/>
                <a:gd name="T4" fmla="*/ 44 w 88"/>
                <a:gd name="T5" fmla="*/ 87 h 87"/>
                <a:gd name="T6" fmla="*/ 88 w 88"/>
                <a:gd name="T7" fmla="*/ 43 h 87"/>
                <a:gd name="T8" fmla="*/ 44 w 88"/>
                <a:gd name="T9" fmla="*/ 0 h 87"/>
                <a:gd name="T10" fmla="*/ 44 w 88"/>
                <a:gd name="T11" fmla="*/ 83 h 87"/>
                <a:gd name="T12" fmla="*/ 3 w 88"/>
                <a:gd name="T13" fmla="*/ 43 h 87"/>
                <a:gd name="T14" fmla="*/ 44 w 88"/>
                <a:gd name="T15" fmla="*/ 4 h 87"/>
                <a:gd name="T16" fmla="*/ 84 w 88"/>
                <a:gd name="T17" fmla="*/ 43 h 87"/>
                <a:gd name="T18" fmla="*/ 44 w 88"/>
                <a:gd name="T19"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7">
                  <a:moveTo>
                    <a:pt x="44" y="0"/>
                  </a:moveTo>
                  <a:cubicBezTo>
                    <a:pt x="20" y="0"/>
                    <a:pt x="0" y="19"/>
                    <a:pt x="0" y="43"/>
                  </a:cubicBezTo>
                  <a:cubicBezTo>
                    <a:pt x="0" y="67"/>
                    <a:pt x="20" y="87"/>
                    <a:pt x="44" y="87"/>
                  </a:cubicBezTo>
                  <a:cubicBezTo>
                    <a:pt x="68" y="87"/>
                    <a:pt x="88" y="67"/>
                    <a:pt x="88" y="43"/>
                  </a:cubicBezTo>
                  <a:cubicBezTo>
                    <a:pt x="88" y="19"/>
                    <a:pt x="68" y="0"/>
                    <a:pt x="44" y="0"/>
                  </a:cubicBezTo>
                  <a:close/>
                  <a:moveTo>
                    <a:pt x="44" y="83"/>
                  </a:moveTo>
                  <a:cubicBezTo>
                    <a:pt x="22" y="83"/>
                    <a:pt x="3" y="65"/>
                    <a:pt x="3" y="43"/>
                  </a:cubicBezTo>
                  <a:cubicBezTo>
                    <a:pt x="3" y="21"/>
                    <a:pt x="22" y="4"/>
                    <a:pt x="44" y="4"/>
                  </a:cubicBezTo>
                  <a:cubicBezTo>
                    <a:pt x="66" y="4"/>
                    <a:pt x="84" y="21"/>
                    <a:pt x="84" y="43"/>
                  </a:cubicBezTo>
                  <a:cubicBezTo>
                    <a:pt x="84" y="65"/>
                    <a:pt x="66" y="83"/>
                    <a:pt x="44"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4" name="Freeform 49"/>
            <p:cNvSpPr>
              <a:spLocks noEditPoints="1"/>
            </p:cNvSpPr>
            <p:nvPr/>
          </p:nvSpPr>
          <p:spPr bwMode="auto">
            <a:xfrm>
              <a:off x="1112838" y="5478463"/>
              <a:ext cx="403225" cy="350838"/>
            </a:xfrm>
            <a:custGeom>
              <a:avLst/>
              <a:gdLst>
                <a:gd name="T0" fmla="*/ 47 w 95"/>
                <a:gd name="T1" fmla="*/ 0 h 83"/>
                <a:gd name="T2" fmla="*/ 0 w 95"/>
                <a:gd name="T3" fmla="*/ 32 h 83"/>
                <a:gd name="T4" fmla="*/ 47 w 95"/>
                <a:gd name="T5" fmla="*/ 65 h 83"/>
                <a:gd name="T6" fmla="*/ 54 w 95"/>
                <a:gd name="T7" fmla="*/ 65 h 83"/>
                <a:gd name="T8" fmla="*/ 53 w 95"/>
                <a:gd name="T9" fmla="*/ 79 h 83"/>
                <a:gd name="T10" fmla="*/ 52 w 95"/>
                <a:gd name="T11" fmla="*/ 83 h 83"/>
                <a:gd name="T12" fmla="*/ 55 w 95"/>
                <a:gd name="T13" fmla="*/ 82 h 83"/>
                <a:gd name="T14" fmla="*/ 74 w 95"/>
                <a:gd name="T15" fmla="*/ 59 h 83"/>
                <a:gd name="T16" fmla="*/ 95 w 95"/>
                <a:gd name="T17" fmla="*/ 32 h 83"/>
                <a:gd name="T18" fmla="*/ 47 w 95"/>
                <a:gd name="T19" fmla="*/ 0 h 83"/>
                <a:gd name="T20" fmla="*/ 72 w 95"/>
                <a:gd name="T21" fmla="*/ 56 h 83"/>
                <a:gd name="T22" fmla="*/ 71 w 95"/>
                <a:gd name="T23" fmla="*/ 57 h 83"/>
                <a:gd name="T24" fmla="*/ 71 w 95"/>
                <a:gd name="T25" fmla="*/ 57 h 83"/>
                <a:gd name="T26" fmla="*/ 57 w 95"/>
                <a:gd name="T27" fmla="*/ 76 h 83"/>
                <a:gd name="T28" fmla="*/ 57 w 95"/>
                <a:gd name="T29" fmla="*/ 62 h 83"/>
                <a:gd name="T30" fmla="*/ 57 w 95"/>
                <a:gd name="T31" fmla="*/ 60 h 83"/>
                <a:gd name="T32" fmla="*/ 55 w 95"/>
                <a:gd name="T33" fmla="*/ 60 h 83"/>
                <a:gd name="T34" fmla="*/ 47 w 95"/>
                <a:gd name="T35" fmla="*/ 61 h 83"/>
                <a:gd name="T36" fmla="*/ 4 w 95"/>
                <a:gd name="T37" fmla="*/ 32 h 83"/>
                <a:gd name="T38" fmla="*/ 47 w 95"/>
                <a:gd name="T39" fmla="*/ 4 h 83"/>
                <a:gd name="T40" fmla="*/ 91 w 95"/>
                <a:gd name="T41" fmla="*/ 32 h 83"/>
                <a:gd name="T42" fmla="*/ 72 w 95"/>
                <a:gd name="T4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5" h="83">
                  <a:moveTo>
                    <a:pt x="47" y="0"/>
                  </a:moveTo>
                  <a:cubicBezTo>
                    <a:pt x="21" y="0"/>
                    <a:pt x="0" y="14"/>
                    <a:pt x="0" y="32"/>
                  </a:cubicBezTo>
                  <a:cubicBezTo>
                    <a:pt x="0" y="50"/>
                    <a:pt x="21" y="65"/>
                    <a:pt x="47" y="65"/>
                  </a:cubicBezTo>
                  <a:cubicBezTo>
                    <a:pt x="50" y="65"/>
                    <a:pt x="52" y="65"/>
                    <a:pt x="54" y="65"/>
                  </a:cubicBezTo>
                  <a:cubicBezTo>
                    <a:pt x="55" y="69"/>
                    <a:pt x="54" y="74"/>
                    <a:pt x="53" y="79"/>
                  </a:cubicBezTo>
                  <a:cubicBezTo>
                    <a:pt x="52" y="83"/>
                    <a:pt x="52" y="83"/>
                    <a:pt x="52" y="83"/>
                  </a:cubicBezTo>
                  <a:cubicBezTo>
                    <a:pt x="55" y="82"/>
                    <a:pt x="55" y="82"/>
                    <a:pt x="55" y="82"/>
                  </a:cubicBezTo>
                  <a:cubicBezTo>
                    <a:pt x="56" y="82"/>
                    <a:pt x="70" y="76"/>
                    <a:pt x="74" y="59"/>
                  </a:cubicBezTo>
                  <a:cubicBezTo>
                    <a:pt x="87" y="53"/>
                    <a:pt x="95" y="43"/>
                    <a:pt x="95" y="32"/>
                  </a:cubicBezTo>
                  <a:cubicBezTo>
                    <a:pt x="95" y="14"/>
                    <a:pt x="74" y="0"/>
                    <a:pt x="47" y="0"/>
                  </a:cubicBezTo>
                  <a:close/>
                  <a:moveTo>
                    <a:pt x="72" y="56"/>
                  </a:moveTo>
                  <a:cubicBezTo>
                    <a:pt x="71" y="57"/>
                    <a:pt x="71" y="57"/>
                    <a:pt x="71" y="57"/>
                  </a:cubicBezTo>
                  <a:cubicBezTo>
                    <a:pt x="71" y="57"/>
                    <a:pt x="71" y="57"/>
                    <a:pt x="71" y="57"/>
                  </a:cubicBezTo>
                  <a:cubicBezTo>
                    <a:pt x="68" y="68"/>
                    <a:pt x="62" y="74"/>
                    <a:pt x="57" y="76"/>
                  </a:cubicBezTo>
                  <a:cubicBezTo>
                    <a:pt x="58" y="72"/>
                    <a:pt x="58" y="67"/>
                    <a:pt x="57" y="62"/>
                  </a:cubicBezTo>
                  <a:cubicBezTo>
                    <a:pt x="57" y="60"/>
                    <a:pt x="57" y="60"/>
                    <a:pt x="57" y="60"/>
                  </a:cubicBezTo>
                  <a:cubicBezTo>
                    <a:pt x="55" y="60"/>
                    <a:pt x="55" y="60"/>
                    <a:pt x="55" y="60"/>
                  </a:cubicBezTo>
                  <a:cubicBezTo>
                    <a:pt x="53" y="61"/>
                    <a:pt x="50" y="61"/>
                    <a:pt x="47" y="61"/>
                  </a:cubicBezTo>
                  <a:cubicBezTo>
                    <a:pt x="23" y="61"/>
                    <a:pt x="4" y="48"/>
                    <a:pt x="4" y="32"/>
                  </a:cubicBezTo>
                  <a:cubicBezTo>
                    <a:pt x="4" y="16"/>
                    <a:pt x="23" y="4"/>
                    <a:pt x="47" y="4"/>
                  </a:cubicBezTo>
                  <a:cubicBezTo>
                    <a:pt x="71" y="4"/>
                    <a:pt x="91" y="16"/>
                    <a:pt x="91" y="32"/>
                  </a:cubicBezTo>
                  <a:cubicBezTo>
                    <a:pt x="91" y="42"/>
                    <a:pt x="84" y="51"/>
                    <a:pt x="7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5" name="Rectangle 50"/>
            <p:cNvSpPr>
              <a:spLocks noChangeArrowheads="1"/>
            </p:cNvSpPr>
            <p:nvPr/>
          </p:nvSpPr>
          <p:spPr bwMode="auto">
            <a:xfrm>
              <a:off x="1206500" y="5575301"/>
              <a:ext cx="207962"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6" name="Rectangle 51"/>
            <p:cNvSpPr>
              <a:spLocks noChangeArrowheads="1"/>
            </p:cNvSpPr>
            <p:nvPr/>
          </p:nvSpPr>
          <p:spPr bwMode="auto">
            <a:xfrm>
              <a:off x="1206500" y="5643563"/>
              <a:ext cx="207962"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17" name="组合 16"/>
          <p:cNvGrpSpPr/>
          <p:nvPr/>
        </p:nvGrpSpPr>
        <p:grpSpPr>
          <a:xfrm>
            <a:off x="4297163" y="3498852"/>
            <a:ext cx="835025" cy="628650"/>
            <a:chOff x="2922588" y="5689601"/>
            <a:chExt cx="835025" cy="628650"/>
          </a:xfrm>
          <a:solidFill>
            <a:schemeClr val="tx1">
              <a:lumMod val="65000"/>
              <a:lumOff val="35000"/>
            </a:schemeClr>
          </a:solidFill>
        </p:grpSpPr>
        <p:sp>
          <p:nvSpPr>
            <p:cNvPr id="18" name="Freeform 52"/>
            <p:cNvSpPr/>
            <p:nvPr/>
          </p:nvSpPr>
          <p:spPr bwMode="auto">
            <a:xfrm>
              <a:off x="2922588" y="5740401"/>
              <a:ext cx="835025" cy="577850"/>
            </a:xfrm>
            <a:custGeom>
              <a:avLst/>
              <a:gdLst>
                <a:gd name="T0" fmla="*/ 11 w 526"/>
                <a:gd name="T1" fmla="*/ 353 h 364"/>
                <a:gd name="T2" fmla="*/ 11 w 526"/>
                <a:gd name="T3" fmla="*/ 0 h 364"/>
                <a:gd name="T4" fmla="*/ 0 w 526"/>
                <a:gd name="T5" fmla="*/ 0 h 364"/>
                <a:gd name="T6" fmla="*/ 0 w 526"/>
                <a:gd name="T7" fmla="*/ 364 h 364"/>
                <a:gd name="T8" fmla="*/ 526 w 526"/>
                <a:gd name="T9" fmla="*/ 364 h 364"/>
                <a:gd name="T10" fmla="*/ 526 w 526"/>
                <a:gd name="T11" fmla="*/ 353 h 364"/>
                <a:gd name="T12" fmla="*/ 11 w 526"/>
                <a:gd name="T13" fmla="*/ 353 h 364"/>
              </a:gdLst>
              <a:ahLst/>
              <a:cxnLst>
                <a:cxn ang="0">
                  <a:pos x="T0" y="T1"/>
                </a:cxn>
                <a:cxn ang="0">
                  <a:pos x="T2" y="T3"/>
                </a:cxn>
                <a:cxn ang="0">
                  <a:pos x="T4" y="T5"/>
                </a:cxn>
                <a:cxn ang="0">
                  <a:pos x="T6" y="T7"/>
                </a:cxn>
                <a:cxn ang="0">
                  <a:pos x="T8" y="T9"/>
                </a:cxn>
                <a:cxn ang="0">
                  <a:pos x="T10" y="T11"/>
                </a:cxn>
                <a:cxn ang="0">
                  <a:pos x="T12" y="T13"/>
                </a:cxn>
              </a:cxnLst>
              <a:rect l="0" t="0" r="r" b="b"/>
              <a:pathLst>
                <a:path w="526" h="364">
                  <a:moveTo>
                    <a:pt x="11" y="353"/>
                  </a:moveTo>
                  <a:lnTo>
                    <a:pt x="11" y="0"/>
                  </a:lnTo>
                  <a:lnTo>
                    <a:pt x="0" y="0"/>
                  </a:lnTo>
                  <a:lnTo>
                    <a:pt x="0" y="364"/>
                  </a:lnTo>
                  <a:lnTo>
                    <a:pt x="526" y="364"/>
                  </a:lnTo>
                  <a:lnTo>
                    <a:pt x="526" y="353"/>
                  </a:lnTo>
                  <a:lnTo>
                    <a:pt x="11"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9" name="Freeform 53"/>
            <p:cNvSpPr>
              <a:spLocks noEditPoints="1"/>
            </p:cNvSpPr>
            <p:nvPr/>
          </p:nvSpPr>
          <p:spPr bwMode="auto">
            <a:xfrm>
              <a:off x="3021013" y="6059488"/>
              <a:ext cx="130175" cy="212725"/>
            </a:xfrm>
            <a:custGeom>
              <a:avLst/>
              <a:gdLst>
                <a:gd name="T0" fmla="*/ 31 w 31"/>
                <a:gd name="T1" fmla="*/ 15 h 50"/>
                <a:gd name="T2" fmla="*/ 17 w 31"/>
                <a:gd name="T3" fmla="*/ 0 h 50"/>
                <a:gd name="T4" fmla="*/ 15 w 31"/>
                <a:gd name="T5" fmla="*/ 0 h 50"/>
                <a:gd name="T6" fmla="*/ 0 w 31"/>
                <a:gd name="T7" fmla="*/ 15 h 50"/>
                <a:gd name="T8" fmla="*/ 0 w 31"/>
                <a:gd name="T9" fmla="*/ 50 h 50"/>
                <a:gd name="T10" fmla="*/ 31 w 31"/>
                <a:gd name="T11" fmla="*/ 50 h 50"/>
                <a:gd name="T12" fmla="*/ 31 w 31"/>
                <a:gd name="T13" fmla="*/ 15 h 50"/>
                <a:gd name="T14" fmla="*/ 27 w 31"/>
                <a:gd name="T15" fmla="*/ 46 h 50"/>
                <a:gd name="T16" fmla="*/ 4 w 31"/>
                <a:gd name="T17" fmla="*/ 46 h 50"/>
                <a:gd name="T18" fmla="*/ 4 w 31"/>
                <a:gd name="T19" fmla="*/ 15 h 50"/>
                <a:gd name="T20" fmla="*/ 15 w 31"/>
                <a:gd name="T21" fmla="*/ 4 h 50"/>
                <a:gd name="T22" fmla="*/ 17 w 31"/>
                <a:gd name="T23" fmla="*/ 4 h 50"/>
                <a:gd name="T24" fmla="*/ 27 w 31"/>
                <a:gd name="T25" fmla="*/ 15 h 50"/>
                <a:gd name="T26" fmla="*/ 27 w 31"/>
                <a:gd name="T2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50">
                  <a:moveTo>
                    <a:pt x="31" y="15"/>
                  </a:moveTo>
                  <a:cubicBezTo>
                    <a:pt x="31" y="7"/>
                    <a:pt x="25" y="0"/>
                    <a:pt x="17" y="0"/>
                  </a:cubicBezTo>
                  <a:cubicBezTo>
                    <a:pt x="15" y="0"/>
                    <a:pt x="15" y="0"/>
                    <a:pt x="15" y="0"/>
                  </a:cubicBezTo>
                  <a:cubicBezTo>
                    <a:pt x="7" y="0"/>
                    <a:pt x="0" y="7"/>
                    <a:pt x="0" y="15"/>
                  </a:cubicBezTo>
                  <a:cubicBezTo>
                    <a:pt x="0" y="50"/>
                    <a:pt x="0" y="50"/>
                    <a:pt x="0" y="50"/>
                  </a:cubicBezTo>
                  <a:cubicBezTo>
                    <a:pt x="31" y="50"/>
                    <a:pt x="31" y="50"/>
                    <a:pt x="31" y="50"/>
                  </a:cubicBezTo>
                  <a:lnTo>
                    <a:pt x="31" y="15"/>
                  </a:lnTo>
                  <a:close/>
                  <a:moveTo>
                    <a:pt x="27" y="46"/>
                  </a:moveTo>
                  <a:cubicBezTo>
                    <a:pt x="4" y="46"/>
                    <a:pt x="4" y="46"/>
                    <a:pt x="4" y="46"/>
                  </a:cubicBezTo>
                  <a:cubicBezTo>
                    <a:pt x="4" y="15"/>
                    <a:pt x="4" y="15"/>
                    <a:pt x="4" y="15"/>
                  </a:cubicBezTo>
                  <a:cubicBezTo>
                    <a:pt x="4" y="9"/>
                    <a:pt x="9" y="4"/>
                    <a:pt x="15" y="4"/>
                  </a:cubicBezTo>
                  <a:cubicBezTo>
                    <a:pt x="17" y="4"/>
                    <a:pt x="17" y="4"/>
                    <a:pt x="17" y="4"/>
                  </a:cubicBezTo>
                  <a:cubicBezTo>
                    <a:pt x="22" y="4"/>
                    <a:pt x="27" y="9"/>
                    <a:pt x="27" y="15"/>
                  </a:cubicBezTo>
                  <a:lnTo>
                    <a:pt x="27"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0" name="Freeform 54"/>
            <p:cNvSpPr>
              <a:spLocks noEditPoints="1"/>
            </p:cNvSpPr>
            <p:nvPr/>
          </p:nvSpPr>
          <p:spPr bwMode="auto">
            <a:xfrm>
              <a:off x="3201988" y="5965826"/>
              <a:ext cx="131762" cy="306388"/>
            </a:xfrm>
            <a:custGeom>
              <a:avLst/>
              <a:gdLst>
                <a:gd name="T0" fmla="*/ 15 w 31"/>
                <a:gd name="T1" fmla="*/ 0 h 72"/>
                <a:gd name="T2" fmla="*/ 0 w 31"/>
                <a:gd name="T3" fmla="*/ 15 h 72"/>
                <a:gd name="T4" fmla="*/ 0 w 31"/>
                <a:gd name="T5" fmla="*/ 72 h 72"/>
                <a:gd name="T6" fmla="*/ 31 w 31"/>
                <a:gd name="T7" fmla="*/ 72 h 72"/>
                <a:gd name="T8" fmla="*/ 31 w 31"/>
                <a:gd name="T9" fmla="*/ 15 h 72"/>
                <a:gd name="T10" fmla="*/ 16 w 31"/>
                <a:gd name="T11" fmla="*/ 0 h 72"/>
                <a:gd name="T12" fmla="*/ 15 w 31"/>
                <a:gd name="T13" fmla="*/ 0 h 72"/>
                <a:gd name="T14" fmla="*/ 27 w 31"/>
                <a:gd name="T15" fmla="*/ 15 h 72"/>
                <a:gd name="T16" fmla="*/ 27 w 31"/>
                <a:gd name="T17" fmla="*/ 68 h 72"/>
                <a:gd name="T18" fmla="*/ 4 w 31"/>
                <a:gd name="T19" fmla="*/ 68 h 72"/>
                <a:gd name="T20" fmla="*/ 4 w 31"/>
                <a:gd name="T21" fmla="*/ 15 h 72"/>
                <a:gd name="T22" fmla="*/ 15 w 31"/>
                <a:gd name="T23" fmla="*/ 4 h 72"/>
                <a:gd name="T24" fmla="*/ 16 w 31"/>
                <a:gd name="T25" fmla="*/ 4 h 72"/>
                <a:gd name="T26" fmla="*/ 27 w 31"/>
                <a:gd name="T27" fmla="*/ 1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72">
                  <a:moveTo>
                    <a:pt x="15" y="0"/>
                  </a:moveTo>
                  <a:cubicBezTo>
                    <a:pt x="7" y="0"/>
                    <a:pt x="0" y="7"/>
                    <a:pt x="0" y="15"/>
                  </a:cubicBezTo>
                  <a:cubicBezTo>
                    <a:pt x="0" y="72"/>
                    <a:pt x="0" y="72"/>
                    <a:pt x="0" y="72"/>
                  </a:cubicBezTo>
                  <a:cubicBezTo>
                    <a:pt x="31" y="72"/>
                    <a:pt x="31" y="72"/>
                    <a:pt x="31" y="72"/>
                  </a:cubicBezTo>
                  <a:cubicBezTo>
                    <a:pt x="31" y="15"/>
                    <a:pt x="31" y="15"/>
                    <a:pt x="31" y="15"/>
                  </a:cubicBezTo>
                  <a:cubicBezTo>
                    <a:pt x="31" y="7"/>
                    <a:pt x="24" y="0"/>
                    <a:pt x="16" y="0"/>
                  </a:cubicBezTo>
                  <a:lnTo>
                    <a:pt x="15" y="0"/>
                  </a:lnTo>
                  <a:close/>
                  <a:moveTo>
                    <a:pt x="27" y="15"/>
                  </a:moveTo>
                  <a:cubicBezTo>
                    <a:pt x="27" y="68"/>
                    <a:pt x="27" y="68"/>
                    <a:pt x="27" y="68"/>
                  </a:cubicBezTo>
                  <a:cubicBezTo>
                    <a:pt x="4" y="68"/>
                    <a:pt x="4" y="68"/>
                    <a:pt x="4" y="68"/>
                  </a:cubicBezTo>
                  <a:cubicBezTo>
                    <a:pt x="4" y="15"/>
                    <a:pt x="4" y="15"/>
                    <a:pt x="4" y="15"/>
                  </a:cubicBezTo>
                  <a:cubicBezTo>
                    <a:pt x="4" y="9"/>
                    <a:pt x="9" y="4"/>
                    <a:pt x="15" y="4"/>
                  </a:cubicBezTo>
                  <a:cubicBezTo>
                    <a:pt x="16" y="4"/>
                    <a:pt x="16" y="4"/>
                    <a:pt x="16" y="4"/>
                  </a:cubicBezTo>
                  <a:cubicBezTo>
                    <a:pt x="22" y="4"/>
                    <a:pt x="27" y="9"/>
                    <a:pt x="2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1" name="Freeform 55"/>
            <p:cNvSpPr>
              <a:spLocks noEditPoints="1"/>
            </p:cNvSpPr>
            <p:nvPr/>
          </p:nvSpPr>
          <p:spPr bwMode="auto">
            <a:xfrm>
              <a:off x="3384550" y="5876926"/>
              <a:ext cx="131762" cy="395288"/>
            </a:xfrm>
            <a:custGeom>
              <a:avLst/>
              <a:gdLst>
                <a:gd name="T0" fmla="*/ 15 w 31"/>
                <a:gd name="T1" fmla="*/ 0 h 93"/>
                <a:gd name="T2" fmla="*/ 0 w 31"/>
                <a:gd name="T3" fmla="*/ 14 h 93"/>
                <a:gd name="T4" fmla="*/ 0 w 31"/>
                <a:gd name="T5" fmla="*/ 93 h 93"/>
                <a:gd name="T6" fmla="*/ 31 w 31"/>
                <a:gd name="T7" fmla="*/ 93 h 93"/>
                <a:gd name="T8" fmla="*/ 31 w 31"/>
                <a:gd name="T9" fmla="*/ 14 h 93"/>
                <a:gd name="T10" fmla="*/ 16 w 31"/>
                <a:gd name="T11" fmla="*/ 0 h 93"/>
                <a:gd name="T12" fmla="*/ 15 w 31"/>
                <a:gd name="T13" fmla="*/ 0 h 93"/>
                <a:gd name="T14" fmla="*/ 27 w 31"/>
                <a:gd name="T15" fmla="*/ 14 h 93"/>
                <a:gd name="T16" fmla="*/ 27 w 31"/>
                <a:gd name="T17" fmla="*/ 89 h 93"/>
                <a:gd name="T18" fmla="*/ 4 w 31"/>
                <a:gd name="T19" fmla="*/ 89 h 93"/>
                <a:gd name="T20" fmla="*/ 4 w 31"/>
                <a:gd name="T21" fmla="*/ 14 h 93"/>
                <a:gd name="T22" fmla="*/ 15 w 31"/>
                <a:gd name="T23" fmla="*/ 4 h 93"/>
                <a:gd name="T24" fmla="*/ 16 w 31"/>
                <a:gd name="T25" fmla="*/ 4 h 93"/>
                <a:gd name="T26" fmla="*/ 27 w 31"/>
                <a:gd name="T27" fmla="*/ 1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93">
                  <a:moveTo>
                    <a:pt x="15" y="0"/>
                  </a:moveTo>
                  <a:cubicBezTo>
                    <a:pt x="7" y="0"/>
                    <a:pt x="0" y="6"/>
                    <a:pt x="0" y="14"/>
                  </a:cubicBezTo>
                  <a:cubicBezTo>
                    <a:pt x="0" y="93"/>
                    <a:pt x="0" y="93"/>
                    <a:pt x="0" y="93"/>
                  </a:cubicBezTo>
                  <a:cubicBezTo>
                    <a:pt x="31" y="93"/>
                    <a:pt x="31" y="93"/>
                    <a:pt x="31" y="93"/>
                  </a:cubicBezTo>
                  <a:cubicBezTo>
                    <a:pt x="31" y="14"/>
                    <a:pt x="31" y="14"/>
                    <a:pt x="31" y="14"/>
                  </a:cubicBezTo>
                  <a:cubicBezTo>
                    <a:pt x="31" y="6"/>
                    <a:pt x="24" y="0"/>
                    <a:pt x="16" y="0"/>
                  </a:cubicBezTo>
                  <a:lnTo>
                    <a:pt x="15" y="0"/>
                  </a:lnTo>
                  <a:close/>
                  <a:moveTo>
                    <a:pt x="27" y="14"/>
                  </a:moveTo>
                  <a:cubicBezTo>
                    <a:pt x="27" y="89"/>
                    <a:pt x="27" y="89"/>
                    <a:pt x="27" y="89"/>
                  </a:cubicBezTo>
                  <a:cubicBezTo>
                    <a:pt x="4" y="89"/>
                    <a:pt x="4" y="89"/>
                    <a:pt x="4" y="89"/>
                  </a:cubicBezTo>
                  <a:cubicBezTo>
                    <a:pt x="4" y="14"/>
                    <a:pt x="4" y="14"/>
                    <a:pt x="4" y="14"/>
                  </a:cubicBezTo>
                  <a:cubicBezTo>
                    <a:pt x="4" y="8"/>
                    <a:pt x="9" y="4"/>
                    <a:pt x="15" y="4"/>
                  </a:cubicBezTo>
                  <a:cubicBezTo>
                    <a:pt x="16" y="4"/>
                    <a:pt x="16" y="4"/>
                    <a:pt x="16" y="4"/>
                  </a:cubicBezTo>
                  <a:cubicBezTo>
                    <a:pt x="22" y="4"/>
                    <a:pt x="27" y="8"/>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2" name="Freeform 56"/>
            <p:cNvSpPr>
              <a:spLocks noEditPoints="1"/>
            </p:cNvSpPr>
            <p:nvPr/>
          </p:nvSpPr>
          <p:spPr bwMode="auto">
            <a:xfrm>
              <a:off x="3567113" y="5778501"/>
              <a:ext cx="131762" cy="493713"/>
            </a:xfrm>
            <a:custGeom>
              <a:avLst/>
              <a:gdLst>
                <a:gd name="T0" fmla="*/ 31 w 31"/>
                <a:gd name="T1" fmla="*/ 15 h 116"/>
                <a:gd name="T2" fmla="*/ 16 w 31"/>
                <a:gd name="T3" fmla="*/ 0 h 116"/>
                <a:gd name="T4" fmla="*/ 14 w 31"/>
                <a:gd name="T5" fmla="*/ 0 h 116"/>
                <a:gd name="T6" fmla="*/ 0 w 31"/>
                <a:gd name="T7" fmla="*/ 15 h 116"/>
                <a:gd name="T8" fmla="*/ 0 w 31"/>
                <a:gd name="T9" fmla="*/ 116 h 116"/>
                <a:gd name="T10" fmla="*/ 31 w 31"/>
                <a:gd name="T11" fmla="*/ 116 h 116"/>
                <a:gd name="T12" fmla="*/ 31 w 31"/>
                <a:gd name="T13" fmla="*/ 15 h 116"/>
                <a:gd name="T14" fmla="*/ 27 w 31"/>
                <a:gd name="T15" fmla="*/ 112 h 116"/>
                <a:gd name="T16" fmla="*/ 4 w 31"/>
                <a:gd name="T17" fmla="*/ 112 h 116"/>
                <a:gd name="T18" fmla="*/ 4 w 31"/>
                <a:gd name="T19" fmla="*/ 15 h 116"/>
                <a:gd name="T20" fmla="*/ 14 w 31"/>
                <a:gd name="T21" fmla="*/ 4 h 116"/>
                <a:gd name="T22" fmla="*/ 16 w 31"/>
                <a:gd name="T23" fmla="*/ 4 h 116"/>
                <a:gd name="T24" fmla="*/ 27 w 31"/>
                <a:gd name="T25" fmla="*/ 15 h 116"/>
                <a:gd name="T26" fmla="*/ 27 w 31"/>
                <a:gd name="T27" fmla="*/ 11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116">
                  <a:moveTo>
                    <a:pt x="31" y="15"/>
                  </a:moveTo>
                  <a:cubicBezTo>
                    <a:pt x="31" y="7"/>
                    <a:pt x="24" y="0"/>
                    <a:pt x="16" y="0"/>
                  </a:cubicBezTo>
                  <a:cubicBezTo>
                    <a:pt x="14" y="0"/>
                    <a:pt x="14" y="0"/>
                    <a:pt x="14" y="0"/>
                  </a:cubicBezTo>
                  <a:cubicBezTo>
                    <a:pt x="6" y="0"/>
                    <a:pt x="0" y="7"/>
                    <a:pt x="0" y="15"/>
                  </a:cubicBezTo>
                  <a:cubicBezTo>
                    <a:pt x="0" y="116"/>
                    <a:pt x="0" y="116"/>
                    <a:pt x="0" y="116"/>
                  </a:cubicBezTo>
                  <a:cubicBezTo>
                    <a:pt x="31" y="116"/>
                    <a:pt x="31" y="116"/>
                    <a:pt x="31" y="116"/>
                  </a:cubicBezTo>
                  <a:lnTo>
                    <a:pt x="31" y="15"/>
                  </a:lnTo>
                  <a:close/>
                  <a:moveTo>
                    <a:pt x="27" y="112"/>
                  </a:moveTo>
                  <a:cubicBezTo>
                    <a:pt x="4" y="112"/>
                    <a:pt x="4" y="112"/>
                    <a:pt x="4" y="112"/>
                  </a:cubicBezTo>
                  <a:cubicBezTo>
                    <a:pt x="4" y="15"/>
                    <a:pt x="4" y="15"/>
                    <a:pt x="4" y="15"/>
                  </a:cubicBezTo>
                  <a:cubicBezTo>
                    <a:pt x="4" y="9"/>
                    <a:pt x="8" y="4"/>
                    <a:pt x="14" y="4"/>
                  </a:cubicBezTo>
                  <a:cubicBezTo>
                    <a:pt x="16" y="4"/>
                    <a:pt x="16" y="4"/>
                    <a:pt x="16" y="4"/>
                  </a:cubicBezTo>
                  <a:cubicBezTo>
                    <a:pt x="22" y="4"/>
                    <a:pt x="27" y="9"/>
                    <a:pt x="27" y="15"/>
                  </a:cubicBezTo>
                  <a:lnTo>
                    <a:pt x="27"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3" name="Freeform 57"/>
            <p:cNvSpPr/>
            <p:nvPr/>
          </p:nvSpPr>
          <p:spPr bwMode="auto">
            <a:xfrm>
              <a:off x="3024188" y="5689601"/>
              <a:ext cx="504825" cy="268288"/>
            </a:xfrm>
            <a:custGeom>
              <a:avLst/>
              <a:gdLst>
                <a:gd name="T0" fmla="*/ 3 w 318"/>
                <a:gd name="T1" fmla="*/ 169 h 169"/>
                <a:gd name="T2" fmla="*/ 299 w 318"/>
                <a:gd name="T3" fmla="*/ 38 h 169"/>
                <a:gd name="T4" fmla="*/ 267 w 318"/>
                <a:gd name="T5" fmla="*/ 97 h 169"/>
                <a:gd name="T6" fmla="*/ 278 w 318"/>
                <a:gd name="T7" fmla="*/ 102 h 169"/>
                <a:gd name="T8" fmla="*/ 318 w 318"/>
                <a:gd name="T9" fmla="*/ 24 h 169"/>
                <a:gd name="T10" fmla="*/ 233 w 318"/>
                <a:gd name="T11" fmla="*/ 0 h 169"/>
                <a:gd name="T12" fmla="*/ 230 w 318"/>
                <a:gd name="T13" fmla="*/ 11 h 169"/>
                <a:gd name="T14" fmla="*/ 297 w 318"/>
                <a:gd name="T15" fmla="*/ 27 h 169"/>
                <a:gd name="T16" fmla="*/ 0 w 318"/>
                <a:gd name="T17" fmla="*/ 158 h 169"/>
                <a:gd name="T18" fmla="*/ 3 w 318"/>
                <a:gd name="T1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169">
                  <a:moveTo>
                    <a:pt x="3" y="169"/>
                  </a:moveTo>
                  <a:lnTo>
                    <a:pt x="299" y="38"/>
                  </a:lnTo>
                  <a:lnTo>
                    <a:pt x="267" y="97"/>
                  </a:lnTo>
                  <a:lnTo>
                    <a:pt x="278" y="102"/>
                  </a:lnTo>
                  <a:lnTo>
                    <a:pt x="318" y="24"/>
                  </a:lnTo>
                  <a:lnTo>
                    <a:pt x="233" y="0"/>
                  </a:lnTo>
                  <a:lnTo>
                    <a:pt x="230" y="11"/>
                  </a:lnTo>
                  <a:lnTo>
                    <a:pt x="297" y="27"/>
                  </a:lnTo>
                  <a:lnTo>
                    <a:pt x="0" y="158"/>
                  </a:lnTo>
                  <a:lnTo>
                    <a:pt x="3" y="1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24" name="组合 23"/>
          <p:cNvGrpSpPr/>
          <p:nvPr/>
        </p:nvGrpSpPr>
        <p:grpSpPr>
          <a:xfrm>
            <a:off x="6985727" y="3405189"/>
            <a:ext cx="954087" cy="844550"/>
            <a:chOff x="5041900" y="5595938"/>
            <a:chExt cx="954087" cy="844550"/>
          </a:xfrm>
          <a:solidFill>
            <a:schemeClr val="tx1">
              <a:lumMod val="65000"/>
              <a:lumOff val="35000"/>
            </a:schemeClr>
          </a:solidFill>
        </p:grpSpPr>
        <p:sp>
          <p:nvSpPr>
            <p:cNvPr id="25" name="Freeform 58"/>
            <p:cNvSpPr>
              <a:spLocks noEditPoints="1"/>
            </p:cNvSpPr>
            <p:nvPr/>
          </p:nvSpPr>
          <p:spPr bwMode="auto">
            <a:xfrm>
              <a:off x="5041900" y="5595938"/>
              <a:ext cx="954087" cy="844550"/>
            </a:xfrm>
            <a:custGeom>
              <a:avLst/>
              <a:gdLst>
                <a:gd name="T0" fmla="*/ 187 w 225"/>
                <a:gd name="T1" fmla="*/ 70 h 199"/>
                <a:gd name="T2" fmla="*/ 147 w 225"/>
                <a:gd name="T3" fmla="*/ 70 h 199"/>
                <a:gd name="T4" fmla="*/ 147 w 225"/>
                <a:gd name="T5" fmla="*/ 12 h 199"/>
                <a:gd name="T6" fmla="*/ 135 w 225"/>
                <a:gd name="T7" fmla="*/ 0 h 199"/>
                <a:gd name="T8" fmla="*/ 35 w 225"/>
                <a:gd name="T9" fmla="*/ 0 h 199"/>
                <a:gd name="T10" fmla="*/ 23 w 225"/>
                <a:gd name="T11" fmla="*/ 12 h 199"/>
                <a:gd name="T12" fmla="*/ 23 w 225"/>
                <a:gd name="T13" fmla="*/ 79 h 199"/>
                <a:gd name="T14" fmla="*/ 35 w 225"/>
                <a:gd name="T15" fmla="*/ 92 h 199"/>
                <a:gd name="T16" fmla="*/ 124 w 225"/>
                <a:gd name="T17" fmla="*/ 92 h 199"/>
                <a:gd name="T18" fmla="*/ 124 w 225"/>
                <a:gd name="T19" fmla="*/ 96 h 199"/>
                <a:gd name="T20" fmla="*/ 24 w 225"/>
                <a:gd name="T21" fmla="*/ 96 h 199"/>
                <a:gd name="T22" fmla="*/ 0 w 225"/>
                <a:gd name="T23" fmla="*/ 121 h 199"/>
                <a:gd name="T24" fmla="*/ 124 w 225"/>
                <a:gd name="T25" fmla="*/ 121 h 199"/>
                <a:gd name="T26" fmla="*/ 124 w 225"/>
                <a:gd name="T27" fmla="*/ 199 h 199"/>
                <a:gd name="T28" fmla="*/ 225 w 225"/>
                <a:gd name="T29" fmla="*/ 199 h 199"/>
                <a:gd name="T30" fmla="*/ 225 w 225"/>
                <a:gd name="T31" fmla="*/ 108 h 199"/>
                <a:gd name="T32" fmla="*/ 187 w 225"/>
                <a:gd name="T33" fmla="*/ 70 h 199"/>
                <a:gd name="T34" fmla="*/ 188 w 225"/>
                <a:gd name="T35" fmla="*/ 76 h 199"/>
                <a:gd name="T36" fmla="*/ 218 w 225"/>
                <a:gd name="T37" fmla="*/ 106 h 199"/>
                <a:gd name="T38" fmla="*/ 188 w 225"/>
                <a:gd name="T39" fmla="*/ 106 h 199"/>
                <a:gd name="T40" fmla="*/ 188 w 225"/>
                <a:gd name="T41" fmla="*/ 76 h 199"/>
                <a:gd name="T42" fmla="*/ 35 w 225"/>
                <a:gd name="T43" fmla="*/ 88 h 199"/>
                <a:gd name="T44" fmla="*/ 27 w 225"/>
                <a:gd name="T45" fmla="*/ 79 h 199"/>
                <a:gd name="T46" fmla="*/ 27 w 225"/>
                <a:gd name="T47" fmla="*/ 12 h 199"/>
                <a:gd name="T48" fmla="*/ 35 w 225"/>
                <a:gd name="T49" fmla="*/ 3 h 199"/>
                <a:gd name="T50" fmla="*/ 135 w 225"/>
                <a:gd name="T51" fmla="*/ 3 h 199"/>
                <a:gd name="T52" fmla="*/ 144 w 225"/>
                <a:gd name="T53" fmla="*/ 12 h 199"/>
                <a:gd name="T54" fmla="*/ 144 w 225"/>
                <a:gd name="T55" fmla="*/ 70 h 199"/>
                <a:gd name="T56" fmla="*/ 137 w 225"/>
                <a:gd name="T57" fmla="*/ 70 h 199"/>
                <a:gd name="T58" fmla="*/ 137 w 225"/>
                <a:gd name="T59" fmla="*/ 10 h 199"/>
                <a:gd name="T60" fmla="*/ 33 w 225"/>
                <a:gd name="T61" fmla="*/ 10 h 199"/>
                <a:gd name="T62" fmla="*/ 33 w 225"/>
                <a:gd name="T63" fmla="*/ 81 h 199"/>
                <a:gd name="T64" fmla="*/ 124 w 225"/>
                <a:gd name="T65" fmla="*/ 81 h 199"/>
                <a:gd name="T66" fmla="*/ 124 w 225"/>
                <a:gd name="T67" fmla="*/ 88 h 199"/>
                <a:gd name="T68" fmla="*/ 35 w 225"/>
                <a:gd name="T69" fmla="*/ 88 h 199"/>
                <a:gd name="T70" fmla="*/ 124 w 225"/>
                <a:gd name="T71" fmla="*/ 70 h 199"/>
                <a:gd name="T72" fmla="*/ 124 w 225"/>
                <a:gd name="T73" fmla="*/ 78 h 199"/>
                <a:gd name="T74" fmla="*/ 37 w 225"/>
                <a:gd name="T75" fmla="*/ 78 h 199"/>
                <a:gd name="T76" fmla="*/ 37 w 225"/>
                <a:gd name="T77" fmla="*/ 14 h 199"/>
                <a:gd name="T78" fmla="*/ 133 w 225"/>
                <a:gd name="T79" fmla="*/ 14 h 199"/>
                <a:gd name="T80" fmla="*/ 133 w 225"/>
                <a:gd name="T81" fmla="*/ 70 h 199"/>
                <a:gd name="T82" fmla="*/ 124 w 225"/>
                <a:gd name="T83" fmla="*/ 70 h 199"/>
                <a:gd name="T84" fmla="*/ 9 w 225"/>
                <a:gd name="T85" fmla="*/ 117 h 199"/>
                <a:gd name="T86" fmla="*/ 26 w 225"/>
                <a:gd name="T87" fmla="*/ 99 h 199"/>
                <a:gd name="T88" fmla="*/ 124 w 225"/>
                <a:gd name="T89" fmla="*/ 99 h 199"/>
                <a:gd name="T90" fmla="*/ 124 w 225"/>
                <a:gd name="T91" fmla="*/ 117 h 199"/>
                <a:gd name="T92" fmla="*/ 9 w 225"/>
                <a:gd name="T93" fmla="*/ 117 h 199"/>
                <a:gd name="T94" fmla="*/ 128 w 225"/>
                <a:gd name="T95" fmla="*/ 195 h 199"/>
                <a:gd name="T96" fmla="*/ 128 w 225"/>
                <a:gd name="T97" fmla="*/ 74 h 199"/>
                <a:gd name="T98" fmla="*/ 184 w 225"/>
                <a:gd name="T99" fmla="*/ 74 h 199"/>
                <a:gd name="T100" fmla="*/ 184 w 225"/>
                <a:gd name="T101" fmla="*/ 110 h 199"/>
                <a:gd name="T102" fmla="*/ 221 w 225"/>
                <a:gd name="T103" fmla="*/ 110 h 199"/>
                <a:gd name="T104" fmla="*/ 221 w 225"/>
                <a:gd name="T105" fmla="*/ 195 h 199"/>
                <a:gd name="T106" fmla="*/ 128 w 225"/>
                <a:gd name="T107" fmla="*/ 19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5" h="199">
                  <a:moveTo>
                    <a:pt x="187" y="70"/>
                  </a:moveTo>
                  <a:cubicBezTo>
                    <a:pt x="147" y="70"/>
                    <a:pt x="147" y="70"/>
                    <a:pt x="147" y="70"/>
                  </a:cubicBezTo>
                  <a:cubicBezTo>
                    <a:pt x="147" y="12"/>
                    <a:pt x="147" y="12"/>
                    <a:pt x="147" y="12"/>
                  </a:cubicBezTo>
                  <a:cubicBezTo>
                    <a:pt x="147" y="5"/>
                    <a:pt x="142" y="0"/>
                    <a:pt x="135" y="0"/>
                  </a:cubicBezTo>
                  <a:cubicBezTo>
                    <a:pt x="35" y="0"/>
                    <a:pt x="35" y="0"/>
                    <a:pt x="35" y="0"/>
                  </a:cubicBezTo>
                  <a:cubicBezTo>
                    <a:pt x="28" y="0"/>
                    <a:pt x="23" y="5"/>
                    <a:pt x="23" y="12"/>
                  </a:cubicBezTo>
                  <a:cubicBezTo>
                    <a:pt x="23" y="79"/>
                    <a:pt x="23" y="79"/>
                    <a:pt x="23" y="79"/>
                  </a:cubicBezTo>
                  <a:cubicBezTo>
                    <a:pt x="23" y="86"/>
                    <a:pt x="28" y="92"/>
                    <a:pt x="35" y="92"/>
                  </a:cubicBezTo>
                  <a:cubicBezTo>
                    <a:pt x="124" y="92"/>
                    <a:pt x="124" y="92"/>
                    <a:pt x="124" y="92"/>
                  </a:cubicBezTo>
                  <a:cubicBezTo>
                    <a:pt x="124" y="96"/>
                    <a:pt x="124" y="96"/>
                    <a:pt x="124" y="96"/>
                  </a:cubicBezTo>
                  <a:cubicBezTo>
                    <a:pt x="24" y="96"/>
                    <a:pt x="24" y="96"/>
                    <a:pt x="24" y="96"/>
                  </a:cubicBezTo>
                  <a:cubicBezTo>
                    <a:pt x="0" y="121"/>
                    <a:pt x="0" y="121"/>
                    <a:pt x="0" y="121"/>
                  </a:cubicBezTo>
                  <a:cubicBezTo>
                    <a:pt x="124" y="121"/>
                    <a:pt x="124" y="121"/>
                    <a:pt x="124" y="121"/>
                  </a:cubicBezTo>
                  <a:cubicBezTo>
                    <a:pt x="124" y="199"/>
                    <a:pt x="124" y="199"/>
                    <a:pt x="124" y="199"/>
                  </a:cubicBezTo>
                  <a:cubicBezTo>
                    <a:pt x="225" y="199"/>
                    <a:pt x="225" y="199"/>
                    <a:pt x="225" y="199"/>
                  </a:cubicBezTo>
                  <a:cubicBezTo>
                    <a:pt x="225" y="108"/>
                    <a:pt x="225" y="108"/>
                    <a:pt x="225" y="108"/>
                  </a:cubicBezTo>
                  <a:lnTo>
                    <a:pt x="187" y="70"/>
                  </a:lnTo>
                  <a:close/>
                  <a:moveTo>
                    <a:pt x="188" y="76"/>
                  </a:moveTo>
                  <a:cubicBezTo>
                    <a:pt x="218" y="106"/>
                    <a:pt x="218" y="106"/>
                    <a:pt x="218" y="106"/>
                  </a:cubicBezTo>
                  <a:cubicBezTo>
                    <a:pt x="188" y="106"/>
                    <a:pt x="188" y="106"/>
                    <a:pt x="188" y="106"/>
                  </a:cubicBezTo>
                  <a:lnTo>
                    <a:pt x="188" y="76"/>
                  </a:lnTo>
                  <a:close/>
                  <a:moveTo>
                    <a:pt x="35" y="88"/>
                  </a:moveTo>
                  <a:cubicBezTo>
                    <a:pt x="30" y="88"/>
                    <a:pt x="27" y="84"/>
                    <a:pt x="27" y="79"/>
                  </a:cubicBezTo>
                  <a:cubicBezTo>
                    <a:pt x="27" y="12"/>
                    <a:pt x="27" y="12"/>
                    <a:pt x="27" y="12"/>
                  </a:cubicBezTo>
                  <a:cubicBezTo>
                    <a:pt x="27" y="7"/>
                    <a:pt x="30" y="3"/>
                    <a:pt x="35" y="3"/>
                  </a:cubicBezTo>
                  <a:cubicBezTo>
                    <a:pt x="135" y="3"/>
                    <a:pt x="135" y="3"/>
                    <a:pt x="135" y="3"/>
                  </a:cubicBezTo>
                  <a:cubicBezTo>
                    <a:pt x="140" y="3"/>
                    <a:pt x="144" y="7"/>
                    <a:pt x="144" y="12"/>
                  </a:cubicBezTo>
                  <a:cubicBezTo>
                    <a:pt x="144" y="70"/>
                    <a:pt x="144" y="70"/>
                    <a:pt x="144" y="70"/>
                  </a:cubicBezTo>
                  <a:cubicBezTo>
                    <a:pt x="137" y="70"/>
                    <a:pt x="137" y="70"/>
                    <a:pt x="137" y="70"/>
                  </a:cubicBezTo>
                  <a:cubicBezTo>
                    <a:pt x="137" y="10"/>
                    <a:pt x="137" y="10"/>
                    <a:pt x="137" y="10"/>
                  </a:cubicBezTo>
                  <a:cubicBezTo>
                    <a:pt x="33" y="10"/>
                    <a:pt x="33" y="10"/>
                    <a:pt x="33" y="10"/>
                  </a:cubicBezTo>
                  <a:cubicBezTo>
                    <a:pt x="33" y="81"/>
                    <a:pt x="33" y="81"/>
                    <a:pt x="33" y="81"/>
                  </a:cubicBezTo>
                  <a:cubicBezTo>
                    <a:pt x="124" y="81"/>
                    <a:pt x="124" y="81"/>
                    <a:pt x="124" y="81"/>
                  </a:cubicBezTo>
                  <a:cubicBezTo>
                    <a:pt x="124" y="88"/>
                    <a:pt x="124" y="88"/>
                    <a:pt x="124" y="88"/>
                  </a:cubicBezTo>
                  <a:lnTo>
                    <a:pt x="35" y="88"/>
                  </a:lnTo>
                  <a:close/>
                  <a:moveTo>
                    <a:pt x="124" y="70"/>
                  </a:moveTo>
                  <a:cubicBezTo>
                    <a:pt x="124" y="78"/>
                    <a:pt x="124" y="78"/>
                    <a:pt x="124" y="78"/>
                  </a:cubicBezTo>
                  <a:cubicBezTo>
                    <a:pt x="37" y="78"/>
                    <a:pt x="37" y="78"/>
                    <a:pt x="37" y="78"/>
                  </a:cubicBezTo>
                  <a:cubicBezTo>
                    <a:pt x="37" y="14"/>
                    <a:pt x="37" y="14"/>
                    <a:pt x="37" y="14"/>
                  </a:cubicBezTo>
                  <a:cubicBezTo>
                    <a:pt x="133" y="14"/>
                    <a:pt x="133" y="14"/>
                    <a:pt x="133" y="14"/>
                  </a:cubicBezTo>
                  <a:cubicBezTo>
                    <a:pt x="133" y="70"/>
                    <a:pt x="133" y="70"/>
                    <a:pt x="133" y="70"/>
                  </a:cubicBezTo>
                  <a:lnTo>
                    <a:pt x="124" y="70"/>
                  </a:lnTo>
                  <a:close/>
                  <a:moveTo>
                    <a:pt x="9" y="117"/>
                  </a:moveTo>
                  <a:cubicBezTo>
                    <a:pt x="26" y="99"/>
                    <a:pt x="26" y="99"/>
                    <a:pt x="26" y="99"/>
                  </a:cubicBezTo>
                  <a:cubicBezTo>
                    <a:pt x="124" y="99"/>
                    <a:pt x="124" y="99"/>
                    <a:pt x="124" y="99"/>
                  </a:cubicBezTo>
                  <a:cubicBezTo>
                    <a:pt x="124" y="117"/>
                    <a:pt x="124" y="117"/>
                    <a:pt x="124" y="117"/>
                  </a:cubicBezTo>
                  <a:lnTo>
                    <a:pt x="9" y="117"/>
                  </a:lnTo>
                  <a:close/>
                  <a:moveTo>
                    <a:pt x="128" y="195"/>
                  </a:moveTo>
                  <a:cubicBezTo>
                    <a:pt x="128" y="74"/>
                    <a:pt x="128" y="74"/>
                    <a:pt x="128" y="74"/>
                  </a:cubicBezTo>
                  <a:cubicBezTo>
                    <a:pt x="184" y="74"/>
                    <a:pt x="184" y="74"/>
                    <a:pt x="184" y="74"/>
                  </a:cubicBezTo>
                  <a:cubicBezTo>
                    <a:pt x="184" y="110"/>
                    <a:pt x="184" y="110"/>
                    <a:pt x="184" y="110"/>
                  </a:cubicBezTo>
                  <a:cubicBezTo>
                    <a:pt x="221" y="110"/>
                    <a:pt x="221" y="110"/>
                    <a:pt x="221" y="110"/>
                  </a:cubicBezTo>
                  <a:cubicBezTo>
                    <a:pt x="221" y="195"/>
                    <a:pt x="221" y="195"/>
                    <a:pt x="221" y="195"/>
                  </a:cubicBezTo>
                  <a:lnTo>
                    <a:pt x="128" y="1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6" name="Freeform 59"/>
            <p:cNvSpPr/>
            <p:nvPr/>
          </p:nvSpPr>
          <p:spPr bwMode="auto">
            <a:xfrm>
              <a:off x="5711825" y="5656263"/>
              <a:ext cx="279400" cy="241300"/>
            </a:xfrm>
            <a:custGeom>
              <a:avLst/>
              <a:gdLst>
                <a:gd name="T0" fmla="*/ 55 w 66"/>
                <a:gd name="T1" fmla="*/ 50 h 57"/>
                <a:gd name="T2" fmla="*/ 32 w 66"/>
                <a:gd name="T3" fmla="*/ 40 h 57"/>
                <a:gd name="T4" fmla="*/ 30 w 66"/>
                <a:gd name="T5" fmla="*/ 43 h 57"/>
                <a:gd name="T6" fmla="*/ 60 w 66"/>
                <a:gd name="T7" fmla="*/ 57 h 57"/>
                <a:gd name="T8" fmla="*/ 66 w 66"/>
                <a:gd name="T9" fmla="*/ 25 h 57"/>
                <a:gd name="T10" fmla="*/ 62 w 66"/>
                <a:gd name="T11" fmla="*/ 24 h 57"/>
                <a:gd name="T12" fmla="*/ 58 w 66"/>
                <a:gd name="T13" fmla="*/ 47 h 57"/>
                <a:gd name="T14" fmla="*/ 1 w 66"/>
                <a:gd name="T15" fmla="*/ 0 h 57"/>
                <a:gd name="T16" fmla="*/ 0 w 66"/>
                <a:gd name="T17" fmla="*/ 4 h 57"/>
                <a:gd name="T18" fmla="*/ 55 w 66"/>
                <a:gd name="T19"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57">
                  <a:moveTo>
                    <a:pt x="55" y="50"/>
                  </a:moveTo>
                  <a:cubicBezTo>
                    <a:pt x="32" y="40"/>
                    <a:pt x="32" y="40"/>
                    <a:pt x="32" y="40"/>
                  </a:cubicBezTo>
                  <a:cubicBezTo>
                    <a:pt x="30" y="43"/>
                    <a:pt x="30" y="43"/>
                    <a:pt x="30" y="43"/>
                  </a:cubicBezTo>
                  <a:cubicBezTo>
                    <a:pt x="60" y="57"/>
                    <a:pt x="60" y="57"/>
                    <a:pt x="60" y="57"/>
                  </a:cubicBezTo>
                  <a:cubicBezTo>
                    <a:pt x="66" y="25"/>
                    <a:pt x="66" y="25"/>
                    <a:pt x="66" y="25"/>
                  </a:cubicBezTo>
                  <a:cubicBezTo>
                    <a:pt x="62" y="24"/>
                    <a:pt x="62" y="24"/>
                    <a:pt x="62" y="24"/>
                  </a:cubicBezTo>
                  <a:cubicBezTo>
                    <a:pt x="58" y="47"/>
                    <a:pt x="58" y="47"/>
                    <a:pt x="58" y="47"/>
                  </a:cubicBezTo>
                  <a:cubicBezTo>
                    <a:pt x="47" y="24"/>
                    <a:pt x="26" y="6"/>
                    <a:pt x="1" y="0"/>
                  </a:cubicBezTo>
                  <a:cubicBezTo>
                    <a:pt x="0" y="4"/>
                    <a:pt x="0" y="4"/>
                    <a:pt x="0" y="4"/>
                  </a:cubicBezTo>
                  <a:cubicBezTo>
                    <a:pt x="25" y="10"/>
                    <a:pt x="45" y="27"/>
                    <a:pt x="55"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7" name="Freeform 60"/>
            <p:cNvSpPr/>
            <p:nvPr/>
          </p:nvSpPr>
          <p:spPr bwMode="auto">
            <a:xfrm>
              <a:off x="5287963" y="6178551"/>
              <a:ext cx="228600" cy="195263"/>
            </a:xfrm>
            <a:custGeom>
              <a:avLst/>
              <a:gdLst>
                <a:gd name="T0" fmla="*/ 7 w 54"/>
                <a:gd name="T1" fmla="*/ 6 h 46"/>
                <a:gd name="T2" fmla="*/ 31 w 54"/>
                <a:gd name="T3" fmla="*/ 13 h 46"/>
                <a:gd name="T4" fmla="*/ 32 w 54"/>
                <a:gd name="T5" fmla="*/ 9 h 46"/>
                <a:gd name="T6" fmla="*/ 1 w 54"/>
                <a:gd name="T7" fmla="*/ 0 h 46"/>
                <a:gd name="T8" fmla="*/ 0 w 54"/>
                <a:gd name="T9" fmla="*/ 32 h 46"/>
                <a:gd name="T10" fmla="*/ 4 w 54"/>
                <a:gd name="T11" fmla="*/ 33 h 46"/>
                <a:gd name="T12" fmla="*/ 5 w 54"/>
                <a:gd name="T13" fmla="*/ 9 h 46"/>
                <a:gd name="T14" fmla="*/ 53 w 54"/>
                <a:gd name="T15" fmla="*/ 46 h 46"/>
                <a:gd name="T16" fmla="*/ 54 w 54"/>
                <a:gd name="T17" fmla="*/ 43 h 46"/>
                <a:gd name="T18" fmla="*/ 7 w 54"/>
                <a:gd name="T19"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46">
                  <a:moveTo>
                    <a:pt x="7" y="6"/>
                  </a:moveTo>
                  <a:cubicBezTo>
                    <a:pt x="31" y="13"/>
                    <a:pt x="31" y="13"/>
                    <a:pt x="31" y="13"/>
                  </a:cubicBezTo>
                  <a:cubicBezTo>
                    <a:pt x="32" y="9"/>
                    <a:pt x="32" y="9"/>
                    <a:pt x="32" y="9"/>
                  </a:cubicBezTo>
                  <a:cubicBezTo>
                    <a:pt x="1" y="0"/>
                    <a:pt x="1" y="0"/>
                    <a:pt x="1" y="0"/>
                  </a:cubicBezTo>
                  <a:cubicBezTo>
                    <a:pt x="0" y="32"/>
                    <a:pt x="0" y="32"/>
                    <a:pt x="0" y="32"/>
                  </a:cubicBezTo>
                  <a:cubicBezTo>
                    <a:pt x="4" y="33"/>
                    <a:pt x="4" y="33"/>
                    <a:pt x="4" y="33"/>
                  </a:cubicBezTo>
                  <a:cubicBezTo>
                    <a:pt x="5" y="9"/>
                    <a:pt x="5" y="9"/>
                    <a:pt x="5" y="9"/>
                  </a:cubicBezTo>
                  <a:cubicBezTo>
                    <a:pt x="16" y="27"/>
                    <a:pt x="33" y="41"/>
                    <a:pt x="53" y="46"/>
                  </a:cubicBezTo>
                  <a:cubicBezTo>
                    <a:pt x="54" y="43"/>
                    <a:pt x="54" y="43"/>
                    <a:pt x="54" y="43"/>
                  </a:cubicBezTo>
                  <a:cubicBezTo>
                    <a:pt x="34" y="37"/>
                    <a:pt x="17" y="24"/>
                    <a:pt x="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28" name="组合 27"/>
          <p:cNvGrpSpPr/>
          <p:nvPr/>
        </p:nvGrpSpPr>
        <p:grpSpPr>
          <a:xfrm>
            <a:off x="9533796" y="3303589"/>
            <a:ext cx="809625" cy="955675"/>
            <a:chOff x="7385050" y="5494338"/>
            <a:chExt cx="809625" cy="955675"/>
          </a:xfrm>
          <a:solidFill>
            <a:schemeClr val="tx1">
              <a:lumMod val="65000"/>
              <a:lumOff val="35000"/>
            </a:schemeClr>
          </a:solidFill>
        </p:grpSpPr>
        <p:sp>
          <p:nvSpPr>
            <p:cNvPr id="29" name="Freeform 61"/>
            <p:cNvSpPr>
              <a:spLocks noEditPoints="1"/>
            </p:cNvSpPr>
            <p:nvPr/>
          </p:nvSpPr>
          <p:spPr bwMode="auto">
            <a:xfrm>
              <a:off x="7558088" y="6011863"/>
              <a:ext cx="93662" cy="149225"/>
            </a:xfrm>
            <a:custGeom>
              <a:avLst/>
              <a:gdLst>
                <a:gd name="T0" fmla="*/ 22 w 22"/>
                <a:gd name="T1" fmla="*/ 11 h 35"/>
                <a:gd name="T2" fmla="*/ 12 w 22"/>
                <a:gd name="T3" fmla="*/ 0 h 35"/>
                <a:gd name="T4" fmla="*/ 11 w 22"/>
                <a:gd name="T5" fmla="*/ 0 h 35"/>
                <a:gd name="T6" fmla="*/ 0 w 22"/>
                <a:gd name="T7" fmla="*/ 11 h 35"/>
                <a:gd name="T8" fmla="*/ 0 w 22"/>
                <a:gd name="T9" fmla="*/ 35 h 35"/>
                <a:gd name="T10" fmla="*/ 22 w 22"/>
                <a:gd name="T11" fmla="*/ 35 h 35"/>
                <a:gd name="T12" fmla="*/ 22 w 22"/>
                <a:gd name="T13" fmla="*/ 11 h 35"/>
                <a:gd name="T14" fmla="*/ 18 w 22"/>
                <a:gd name="T15" fmla="*/ 31 h 35"/>
                <a:gd name="T16" fmla="*/ 4 w 22"/>
                <a:gd name="T17" fmla="*/ 31 h 35"/>
                <a:gd name="T18" fmla="*/ 4 w 22"/>
                <a:gd name="T19" fmla="*/ 11 h 35"/>
                <a:gd name="T20" fmla="*/ 11 w 22"/>
                <a:gd name="T21" fmla="*/ 4 h 35"/>
                <a:gd name="T22" fmla="*/ 12 w 22"/>
                <a:gd name="T23" fmla="*/ 4 h 35"/>
                <a:gd name="T24" fmla="*/ 18 w 22"/>
                <a:gd name="T25" fmla="*/ 11 h 35"/>
                <a:gd name="T26" fmla="*/ 18 w 22"/>
                <a:gd name="T27"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35">
                  <a:moveTo>
                    <a:pt x="22" y="11"/>
                  </a:moveTo>
                  <a:cubicBezTo>
                    <a:pt x="22" y="5"/>
                    <a:pt x="18" y="0"/>
                    <a:pt x="12" y="0"/>
                  </a:cubicBezTo>
                  <a:cubicBezTo>
                    <a:pt x="11" y="0"/>
                    <a:pt x="11" y="0"/>
                    <a:pt x="11" y="0"/>
                  </a:cubicBezTo>
                  <a:cubicBezTo>
                    <a:pt x="5" y="0"/>
                    <a:pt x="0" y="5"/>
                    <a:pt x="0" y="11"/>
                  </a:cubicBezTo>
                  <a:cubicBezTo>
                    <a:pt x="0" y="35"/>
                    <a:pt x="0" y="35"/>
                    <a:pt x="0" y="35"/>
                  </a:cubicBezTo>
                  <a:cubicBezTo>
                    <a:pt x="22" y="35"/>
                    <a:pt x="22" y="35"/>
                    <a:pt x="22" y="35"/>
                  </a:cubicBezTo>
                  <a:lnTo>
                    <a:pt x="22" y="11"/>
                  </a:lnTo>
                  <a:close/>
                  <a:moveTo>
                    <a:pt x="18" y="31"/>
                  </a:moveTo>
                  <a:cubicBezTo>
                    <a:pt x="4" y="31"/>
                    <a:pt x="4" y="31"/>
                    <a:pt x="4" y="31"/>
                  </a:cubicBezTo>
                  <a:cubicBezTo>
                    <a:pt x="4" y="11"/>
                    <a:pt x="4" y="11"/>
                    <a:pt x="4" y="11"/>
                  </a:cubicBezTo>
                  <a:cubicBezTo>
                    <a:pt x="4" y="7"/>
                    <a:pt x="7" y="4"/>
                    <a:pt x="11" y="4"/>
                  </a:cubicBezTo>
                  <a:cubicBezTo>
                    <a:pt x="12" y="4"/>
                    <a:pt x="12" y="4"/>
                    <a:pt x="12" y="4"/>
                  </a:cubicBezTo>
                  <a:cubicBezTo>
                    <a:pt x="16" y="4"/>
                    <a:pt x="18" y="7"/>
                    <a:pt x="18" y="11"/>
                  </a:cubicBezTo>
                  <a:lnTo>
                    <a:pt x="18"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0" name="Freeform 62"/>
            <p:cNvSpPr>
              <a:spLocks noEditPoints="1"/>
            </p:cNvSpPr>
            <p:nvPr/>
          </p:nvSpPr>
          <p:spPr bwMode="auto">
            <a:xfrm>
              <a:off x="7681913" y="5948363"/>
              <a:ext cx="93662" cy="212725"/>
            </a:xfrm>
            <a:custGeom>
              <a:avLst/>
              <a:gdLst>
                <a:gd name="T0" fmla="*/ 22 w 22"/>
                <a:gd name="T1" fmla="*/ 11 h 50"/>
                <a:gd name="T2" fmla="*/ 12 w 22"/>
                <a:gd name="T3" fmla="*/ 0 h 50"/>
                <a:gd name="T4" fmla="*/ 11 w 22"/>
                <a:gd name="T5" fmla="*/ 0 h 50"/>
                <a:gd name="T6" fmla="*/ 0 w 22"/>
                <a:gd name="T7" fmla="*/ 11 h 50"/>
                <a:gd name="T8" fmla="*/ 0 w 22"/>
                <a:gd name="T9" fmla="*/ 50 h 50"/>
                <a:gd name="T10" fmla="*/ 22 w 22"/>
                <a:gd name="T11" fmla="*/ 50 h 50"/>
                <a:gd name="T12" fmla="*/ 22 w 22"/>
                <a:gd name="T13" fmla="*/ 11 h 50"/>
                <a:gd name="T14" fmla="*/ 19 w 22"/>
                <a:gd name="T15" fmla="*/ 46 h 50"/>
                <a:gd name="T16" fmla="*/ 4 w 22"/>
                <a:gd name="T17" fmla="*/ 46 h 50"/>
                <a:gd name="T18" fmla="*/ 4 w 22"/>
                <a:gd name="T19" fmla="*/ 11 h 50"/>
                <a:gd name="T20" fmla="*/ 11 w 22"/>
                <a:gd name="T21" fmla="*/ 4 h 50"/>
                <a:gd name="T22" fmla="*/ 12 w 22"/>
                <a:gd name="T23" fmla="*/ 4 h 50"/>
                <a:gd name="T24" fmla="*/ 19 w 22"/>
                <a:gd name="T25" fmla="*/ 11 h 50"/>
                <a:gd name="T26" fmla="*/ 19 w 22"/>
                <a:gd name="T2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50">
                  <a:moveTo>
                    <a:pt x="22" y="11"/>
                  </a:moveTo>
                  <a:cubicBezTo>
                    <a:pt x="22" y="5"/>
                    <a:pt x="18" y="0"/>
                    <a:pt x="12" y="0"/>
                  </a:cubicBezTo>
                  <a:cubicBezTo>
                    <a:pt x="11" y="0"/>
                    <a:pt x="11" y="0"/>
                    <a:pt x="11" y="0"/>
                  </a:cubicBezTo>
                  <a:cubicBezTo>
                    <a:pt x="5" y="0"/>
                    <a:pt x="0" y="5"/>
                    <a:pt x="0" y="11"/>
                  </a:cubicBezTo>
                  <a:cubicBezTo>
                    <a:pt x="0" y="50"/>
                    <a:pt x="0" y="50"/>
                    <a:pt x="0" y="50"/>
                  </a:cubicBezTo>
                  <a:cubicBezTo>
                    <a:pt x="22" y="50"/>
                    <a:pt x="22" y="50"/>
                    <a:pt x="22" y="50"/>
                  </a:cubicBezTo>
                  <a:lnTo>
                    <a:pt x="22" y="11"/>
                  </a:lnTo>
                  <a:close/>
                  <a:moveTo>
                    <a:pt x="19" y="46"/>
                  </a:moveTo>
                  <a:cubicBezTo>
                    <a:pt x="4" y="46"/>
                    <a:pt x="4" y="46"/>
                    <a:pt x="4" y="46"/>
                  </a:cubicBezTo>
                  <a:cubicBezTo>
                    <a:pt x="4" y="11"/>
                    <a:pt x="4" y="11"/>
                    <a:pt x="4" y="11"/>
                  </a:cubicBezTo>
                  <a:cubicBezTo>
                    <a:pt x="4" y="7"/>
                    <a:pt x="7" y="4"/>
                    <a:pt x="11" y="4"/>
                  </a:cubicBezTo>
                  <a:cubicBezTo>
                    <a:pt x="12" y="4"/>
                    <a:pt x="12" y="4"/>
                    <a:pt x="12" y="4"/>
                  </a:cubicBezTo>
                  <a:cubicBezTo>
                    <a:pt x="16" y="4"/>
                    <a:pt x="19" y="7"/>
                    <a:pt x="19" y="11"/>
                  </a:cubicBezTo>
                  <a:lnTo>
                    <a:pt x="1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1" name="Freeform 63"/>
            <p:cNvSpPr>
              <a:spLocks noEditPoints="1"/>
            </p:cNvSpPr>
            <p:nvPr/>
          </p:nvSpPr>
          <p:spPr bwMode="auto">
            <a:xfrm>
              <a:off x="7804150" y="5889626"/>
              <a:ext cx="93662" cy="271463"/>
            </a:xfrm>
            <a:custGeom>
              <a:avLst/>
              <a:gdLst>
                <a:gd name="T0" fmla="*/ 22 w 22"/>
                <a:gd name="T1" fmla="*/ 10 h 64"/>
                <a:gd name="T2" fmla="*/ 12 w 22"/>
                <a:gd name="T3" fmla="*/ 0 h 64"/>
                <a:gd name="T4" fmla="*/ 11 w 22"/>
                <a:gd name="T5" fmla="*/ 0 h 64"/>
                <a:gd name="T6" fmla="*/ 0 w 22"/>
                <a:gd name="T7" fmla="*/ 10 h 64"/>
                <a:gd name="T8" fmla="*/ 0 w 22"/>
                <a:gd name="T9" fmla="*/ 64 h 64"/>
                <a:gd name="T10" fmla="*/ 22 w 22"/>
                <a:gd name="T11" fmla="*/ 64 h 64"/>
                <a:gd name="T12" fmla="*/ 22 w 22"/>
                <a:gd name="T13" fmla="*/ 10 h 64"/>
                <a:gd name="T14" fmla="*/ 19 w 22"/>
                <a:gd name="T15" fmla="*/ 60 h 64"/>
                <a:gd name="T16" fmla="*/ 4 w 22"/>
                <a:gd name="T17" fmla="*/ 60 h 64"/>
                <a:gd name="T18" fmla="*/ 4 w 22"/>
                <a:gd name="T19" fmla="*/ 10 h 64"/>
                <a:gd name="T20" fmla="*/ 11 w 22"/>
                <a:gd name="T21" fmla="*/ 4 h 64"/>
                <a:gd name="T22" fmla="*/ 12 w 22"/>
                <a:gd name="T23" fmla="*/ 4 h 64"/>
                <a:gd name="T24" fmla="*/ 19 w 22"/>
                <a:gd name="T25" fmla="*/ 10 h 64"/>
                <a:gd name="T26" fmla="*/ 19 w 22"/>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64">
                  <a:moveTo>
                    <a:pt x="22" y="10"/>
                  </a:moveTo>
                  <a:cubicBezTo>
                    <a:pt x="22" y="4"/>
                    <a:pt x="18" y="0"/>
                    <a:pt x="12" y="0"/>
                  </a:cubicBezTo>
                  <a:cubicBezTo>
                    <a:pt x="11" y="0"/>
                    <a:pt x="11" y="0"/>
                    <a:pt x="11" y="0"/>
                  </a:cubicBezTo>
                  <a:cubicBezTo>
                    <a:pt x="5" y="0"/>
                    <a:pt x="0" y="4"/>
                    <a:pt x="0" y="10"/>
                  </a:cubicBezTo>
                  <a:cubicBezTo>
                    <a:pt x="0" y="64"/>
                    <a:pt x="0" y="64"/>
                    <a:pt x="0" y="64"/>
                  </a:cubicBezTo>
                  <a:cubicBezTo>
                    <a:pt x="22" y="64"/>
                    <a:pt x="22" y="64"/>
                    <a:pt x="22" y="64"/>
                  </a:cubicBezTo>
                  <a:lnTo>
                    <a:pt x="22" y="10"/>
                  </a:lnTo>
                  <a:close/>
                  <a:moveTo>
                    <a:pt x="19" y="60"/>
                  </a:moveTo>
                  <a:cubicBezTo>
                    <a:pt x="4" y="60"/>
                    <a:pt x="4" y="60"/>
                    <a:pt x="4" y="60"/>
                  </a:cubicBezTo>
                  <a:cubicBezTo>
                    <a:pt x="4" y="10"/>
                    <a:pt x="4" y="10"/>
                    <a:pt x="4" y="10"/>
                  </a:cubicBezTo>
                  <a:cubicBezTo>
                    <a:pt x="4" y="6"/>
                    <a:pt x="7" y="4"/>
                    <a:pt x="11" y="4"/>
                  </a:cubicBezTo>
                  <a:cubicBezTo>
                    <a:pt x="12" y="4"/>
                    <a:pt x="12" y="4"/>
                    <a:pt x="12" y="4"/>
                  </a:cubicBezTo>
                  <a:cubicBezTo>
                    <a:pt x="16" y="4"/>
                    <a:pt x="19" y="6"/>
                    <a:pt x="19" y="10"/>
                  </a:cubicBezTo>
                  <a:lnTo>
                    <a:pt x="19"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2" name="Freeform 64"/>
            <p:cNvSpPr>
              <a:spLocks noEditPoints="1"/>
            </p:cNvSpPr>
            <p:nvPr/>
          </p:nvSpPr>
          <p:spPr bwMode="auto">
            <a:xfrm>
              <a:off x="7927975" y="5821363"/>
              <a:ext cx="92075" cy="339725"/>
            </a:xfrm>
            <a:custGeom>
              <a:avLst/>
              <a:gdLst>
                <a:gd name="T0" fmla="*/ 22 w 22"/>
                <a:gd name="T1" fmla="*/ 11 h 80"/>
                <a:gd name="T2" fmla="*/ 12 w 22"/>
                <a:gd name="T3" fmla="*/ 0 h 80"/>
                <a:gd name="T4" fmla="*/ 11 w 22"/>
                <a:gd name="T5" fmla="*/ 0 h 80"/>
                <a:gd name="T6" fmla="*/ 0 w 22"/>
                <a:gd name="T7" fmla="*/ 11 h 80"/>
                <a:gd name="T8" fmla="*/ 0 w 22"/>
                <a:gd name="T9" fmla="*/ 80 h 80"/>
                <a:gd name="T10" fmla="*/ 22 w 22"/>
                <a:gd name="T11" fmla="*/ 80 h 80"/>
                <a:gd name="T12" fmla="*/ 22 w 22"/>
                <a:gd name="T13" fmla="*/ 11 h 80"/>
                <a:gd name="T14" fmla="*/ 19 w 22"/>
                <a:gd name="T15" fmla="*/ 76 h 80"/>
                <a:gd name="T16" fmla="*/ 4 w 22"/>
                <a:gd name="T17" fmla="*/ 76 h 80"/>
                <a:gd name="T18" fmla="*/ 4 w 22"/>
                <a:gd name="T19" fmla="*/ 11 h 80"/>
                <a:gd name="T20" fmla="*/ 11 w 22"/>
                <a:gd name="T21" fmla="*/ 4 h 80"/>
                <a:gd name="T22" fmla="*/ 12 w 22"/>
                <a:gd name="T23" fmla="*/ 4 h 80"/>
                <a:gd name="T24" fmla="*/ 19 w 22"/>
                <a:gd name="T25" fmla="*/ 11 h 80"/>
                <a:gd name="T26" fmla="*/ 19 w 22"/>
                <a:gd name="T2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80">
                  <a:moveTo>
                    <a:pt x="22" y="11"/>
                  </a:moveTo>
                  <a:cubicBezTo>
                    <a:pt x="22" y="5"/>
                    <a:pt x="18" y="0"/>
                    <a:pt x="12" y="0"/>
                  </a:cubicBezTo>
                  <a:cubicBezTo>
                    <a:pt x="11" y="0"/>
                    <a:pt x="11" y="0"/>
                    <a:pt x="11" y="0"/>
                  </a:cubicBezTo>
                  <a:cubicBezTo>
                    <a:pt x="5" y="0"/>
                    <a:pt x="0" y="5"/>
                    <a:pt x="0" y="11"/>
                  </a:cubicBezTo>
                  <a:cubicBezTo>
                    <a:pt x="0" y="80"/>
                    <a:pt x="0" y="80"/>
                    <a:pt x="0" y="80"/>
                  </a:cubicBezTo>
                  <a:cubicBezTo>
                    <a:pt x="22" y="80"/>
                    <a:pt x="22" y="80"/>
                    <a:pt x="22" y="80"/>
                  </a:cubicBezTo>
                  <a:lnTo>
                    <a:pt x="22" y="11"/>
                  </a:lnTo>
                  <a:close/>
                  <a:moveTo>
                    <a:pt x="19" y="76"/>
                  </a:moveTo>
                  <a:cubicBezTo>
                    <a:pt x="4" y="76"/>
                    <a:pt x="4" y="76"/>
                    <a:pt x="4" y="76"/>
                  </a:cubicBezTo>
                  <a:cubicBezTo>
                    <a:pt x="4" y="11"/>
                    <a:pt x="4" y="11"/>
                    <a:pt x="4" y="11"/>
                  </a:cubicBezTo>
                  <a:cubicBezTo>
                    <a:pt x="4" y="7"/>
                    <a:pt x="7" y="4"/>
                    <a:pt x="11" y="4"/>
                  </a:cubicBezTo>
                  <a:cubicBezTo>
                    <a:pt x="12" y="4"/>
                    <a:pt x="12" y="4"/>
                    <a:pt x="12" y="4"/>
                  </a:cubicBezTo>
                  <a:cubicBezTo>
                    <a:pt x="16" y="4"/>
                    <a:pt x="19" y="7"/>
                    <a:pt x="19" y="11"/>
                  </a:cubicBezTo>
                  <a:lnTo>
                    <a:pt x="19"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3" name="Freeform 65"/>
            <p:cNvSpPr>
              <a:spLocks noEditPoints="1"/>
            </p:cNvSpPr>
            <p:nvPr/>
          </p:nvSpPr>
          <p:spPr bwMode="auto">
            <a:xfrm>
              <a:off x="7385050" y="5494338"/>
              <a:ext cx="809625" cy="955675"/>
            </a:xfrm>
            <a:custGeom>
              <a:avLst/>
              <a:gdLst>
                <a:gd name="T0" fmla="*/ 106 w 191"/>
                <a:gd name="T1" fmla="*/ 55 h 225"/>
                <a:gd name="T2" fmla="*/ 57 w 191"/>
                <a:gd name="T3" fmla="*/ 0 h 225"/>
                <a:gd name="T4" fmla="*/ 8 w 191"/>
                <a:gd name="T5" fmla="*/ 55 h 225"/>
                <a:gd name="T6" fmla="*/ 0 w 191"/>
                <a:gd name="T7" fmla="*/ 172 h 225"/>
                <a:gd name="T8" fmla="*/ 69 w 191"/>
                <a:gd name="T9" fmla="*/ 180 h 225"/>
                <a:gd name="T10" fmla="*/ 57 w 191"/>
                <a:gd name="T11" fmla="*/ 207 h 225"/>
                <a:gd name="T12" fmla="*/ 48 w 191"/>
                <a:gd name="T13" fmla="*/ 216 h 225"/>
                <a:gd name="T14" fmla="*/ 135 w 191"/>
                <a:gd name="T15" fmla="*/ 225 h 225"/>
                <a:gd name="T16" fmla="*/ 143 w 191"/>
                <a:gd name="T17" fmla="*/ 215 h 225"/>
                <a:gd name="T18" fmla="*/ 123 w 191"/>
                <a:gd name="T19" fmla="*/ 207 h 225"/>
                <a:gd name="T20" fmla="*/ 183 w 191"/>
                <a:gd name="T21" fmla="*/ 180 h 225"/>
                <a:gd name="T22" fmla="*/ 191 w 191"/>
                <a:gd name="T23" fmla="*/ 64 h 225"/>
                <a:gd name="T24" fmla="*/ 57 w 191"/>
                <a:gd name="T25" fmla="*/ 4 h 225"/>
                <a:gd name="T26" fmla="*/ 83 w 191"/>
                <a:gd name="T27" fmla="*/ 69 h 225"/>
                <a:gd name="T28" fmla="*/ 84 w 191"/>
                <a:gd name="T29" fmla="*/ 85 h 225"/>
                <a:gd name="T30" fmla="*/ 67 w 191"/>
                <a:gd name="T31" fmla="*/ 74 h 225"/>
                <a:gd name="T32" fmla="*/ 7 w 191"/>
                <a:gd name="T33" fmla="*/ 39 h 225"/>
                <a:gd name="T34" fmla="*/ 57 w 191"/>
                <a:gd name="T35" fmla="*/ 78 h 225"/>
                <a:gd name="T36" fmla="*/ 89 w 191"/>
                <a:gd name="T37" fmla="*/ 93 h 225"/>
                <a:gd name="T38" fmla="*/ 89 w 191"/>
                <a:gd name="T39" fmla="*/ 71 h 225"/>
                <a:gd name="T40" fmla="*/ 172 w 191"/>
                <a:gd name="T41" fmla="*/ 164 h 225"/>
                <a:gd name="T42" fmla="*/ 19 w 191"/>
                <a:gd name="T43" fmla="*/ 71 h 225"/>
                <a:gd name="T44" fmla="*/ 57 w 191"/>
                <a:gd name="T45" fmla="*/ 78 h 225"/>
                <a:gd name="T46" fmla="*/ 140 w 191"/>
                <a:gd name="T47" fmla="*/ 216 h 225"/>
                <a:gd name="T48" fmla="*/ 57 w 191"/>
                <a:gd name="T49" fmla="*/ 221 h 225"/>
                <a:gd name="T50" fmla="*/ 52 w 191"/>
                <a:gd name="T51" fmla="*/ 215 h 225"/>
                <a:gd name="T52" fmla="*/ 135 w 191"/>
                <a:gd name="T53" fmla="*/ 211 h 225"/>
                <a:gd name="T54" fmla="*/ 119 w 191"/>
                <a:gd name="T55" fmla="*/ 207 h 225"/>
                <a:gd name="T56" fmla="*/ 73 w 191"/>
                <a:gd name="T57" fmla="*/ 180 h 225"/>
                <a:gd name="T58" fmla="*/ 119 w 191"/>
                <a:gd name="T59" fmla="*/ 207 h 225"/>
                <a:gd name="T60" fmla="*/ 183 w 191"/>
                <a:gd name="T61" fmla="*/ 176 h 225"/>
                <a:gd name="T62" fmla="*/ 4 w 191"/>
                <a:gd name="T63" fmla="*/ 172 h 225"/>
                <a:gd name="T64" fmla="*/ 9 w 191"/>
                <a:gd name="T65" fmla="*/ 59 h 225"/>
                <a:gd name="T66" fmla="*/ 19 w 191"/>
                <a:gd name="T67" fmla="*/ 67 h 225"/>
                <a:gd name="T68" fmla="*/ 15 w 191"/>
                <a:gd name="T69" fmla="*/ 168 h 225"/>
                <a:gd name="T70" fmla="*/ 176 w 191"/>
                <a:gd name="T71" fmla="*/ 67 h 225"/>
                <a:gd name="T72" fmla="*/ 104 w 191"/>
                <a:gd name="T73" fmla="*/ 59 h 225"/>
                <a:gd name="T74" fmla="*/ 187 w 191"/>
                <a:gd name="T75" fmla="*/ 6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225">
                  <a:moveTo>
                    <a:pt x="183" y="55"/>
                  </a:moveTo>
                  <a:cubicBezTo>
                    <a:pt x="106" y="55"/>
                    <a:pt x="106" y="55"/>
                    <a:pt x="106" y="55"/>
                  </a:cubicBezTo>
                  <a:cubicBezTo>
                    <a:pt x="109" y="50"/>
                    <a:pt x="111" y="45"/>
                    <a:pt x="111" y="39"/>
                  </a:cubicBezTo>
                  <a:cubicBezTo>
                    <a:pt x="111" y="17"/>
                    <a:pt x="87" y="0"/>
                    <a:pt x="57" y="0"/>
                  </a:cubicBezTo>
                  <a:cubicBezTo>
                    <a:pt x="28" y="0"/>
                    <a:pt x="3" y="17"/>
                    <a:pt x="3" y="39"/>
                  </a:cubicBezTo>
                  <a:cubicBezTo>
                    <a:pt x="3" y="45"/>
                    <a:pt x="5" y="50"/>
                    <a:pt x="8" y="55"/>
                  </a:cubicBezTo>
                  <a:cubicBezTo>
                    <a:pt x="4" y="56"/>
                    <a:pt x="0" y="59"/>
                    <a:pt x="0" y="64"/>
                  </a:cubicBezTo>
                  <a:cubicBezTo>
                    <a:pt x="0" y="172"/>
                    <a:pt x="0" y="172"/>
                    <a:pt x="0" y="172"/>
                  </a:cubicBezTo>
                  <a:cubicBezTo>
                    <a:pt x="0" y="176"/>
                    <a:pt x="4" y="180"/>
                    <a:pt x="9" y="180"/>
                  </a:cubicBezTo>
                  <a:cubicBezTo>
                    <a:pt x="69" y="180"/>
                    <a:pt x="69" y="180"/>
                    <a:pt x="69" y="180"/>
                  </a:cubicBezTo>
                  <a:cubicBezTo>
                    <a:pt x="69" y="207"/>
                    <a:pt x="69" y="207"/>
                    <a:pt x="69" y="207"/>
                  </a:cubicBezTo>
                  <a:cubicBezTo>
                    <a:pt x="57" y="207"/>
                    <a:pt x="57" y="207"/>
                    <a:pt x="57" y="207"/>
                  </a:cubicBezTo>
                  <a:cubicBezTo>
                    <a:pt x="52" y="207"/>
                    <a:pt x="48" y="211"/>
                    <a:pt x="48" y="215"/>
                  </a:cubicBezTo>
                  <a:cubicBezTo>
                    <a:pt x="48" y="216"/>
                    <a:pt x="48" y="216"/>
                    <a:pt x="48" y="216"/>
                  </a:cubicBezTo>
                  <a:cubicBezTo>
                    <a:pt x="48" y="221"/>
                    <a:pt x="52" y="225"/>
                    <a:pt x="57" y="225"/>
                  </a:cubicBezTo>
                  <a:cubicBezTo>
                    <a:pt x="135" y="225"/>
                    <a:pt x="135" y="225"/>
                    <a:pt x="135" y="225"/>
                  </a:cubicBezTo>
                  <a:cubicBezTo>
                    <a:pt x="140" y="225"/>
                    <a:pt x="143" y="221"/>
                    <a:pt x="143" y="216"/>
                  </a:cubicBezTo>
                  <a:cubicBezTo>
                    <a:pt x="143" y="215"/>
                    <a:pt x="143" y="215"/>
                    <a:pt x="143" y="215"/>
                  </a:cubicBezTo>
                  <a:cubicBezTo>
                    <a:pt x="143" y="211"/>
                    <a:pt x="140" y="207"/>
                    <a:pt x="135" y="207"/>
                  </a:cubicBezTo>
                  <a:cubicBezTo>
                    <a:pt x="123" y="207"/>
                    <a:pt x="123" y="207"/>
                    <a:pt x="123" y="207"/>
                  </a:cubicBezTo>
                  <a:cubicBezTo>
                    <a:pt x="123" y="180"/>
                    <a:pt x="123" y="180"/>
                    <a:pt x="123" y="180"/>
                  </a:cubicBezTo>
                  <a:cubicBezTo>
                    <a:pt x="183" y="180"/>
                    <a:pt x="183" y="180"/>
                    <a:pt x="183" y="180"/>
                  </a:cubicBezTo>
                  <a:cubicBezTo>
                    <a:pt x="187" y="180"/>
                    <a:pt x="191" y="176"/>
                    <a:pt x="191" y="172"/>
                  </a:cubicBezTo>
                  <a:cubicBezTo>
                    <a:pt x="191" y="64"/>
                    <a:pt x="191" y="64"/>
                    <a:pt x="191" y="64"/>
                  </a:cubicBezTo>
                  <a:cubicBezTo>
                    <a:pt x="191" y="59"/>
                    <a:pt x="187" y="55"/>
                    <a:pt x="183" y="55"/>
                  </a:cubicBezTo>
                  <a:close/>
                  <a:moveTo>
                    <a:pt x="57" y="4"/>
                  </a:moveTo>
                  <a:cubicBezTo>
                    <a:pt x="85" y="4"/>
                    <a:pt x="107" y="20"/>
                    <a:pt x="107" y="39"/>
                  </a:cubicBezTo>
                  <a:cubicBezTo>
                    <a:pt x="107" y="51"/>
                    <a:pt x="98" y="63"/>
                    <a:pt x="83" y="69"/>
                  </a:cubicBezTo>
                  <a:cubicBezTo>
                    <a:pt x="82" y="70"/>
                    <a:pt x="82" y="70"/>
                    <a:pt x="82" y="70"/>
                  </a:cubicBezTo>
                  <a:cubicBezTo>
                    <a:pt x="84" y="85"/>
                    <a:pt x="84" y="85"/>
                    <a:pt x="84" y="85"/>
                  </a:cubicBezTo>
                  <a:cubicBezTo>
                    <a:pt x="68" y="74"/>
                    <a:pt x="68" y="74"/>
                    <a:pt x="68" y="74"/>
                  </a:cubicBezTo>
                  <a:cubicBezTo>
                    <a:pt x="67" y="74"/>
                    <a:pt x="67" y="74"/>
                    <a:pt x="67" y="74"/>
                  </a:cubicBezTo>
                  <a:cubicBezTo>
                    <a:pt x="64" y="74"/>
                    <a:pt x="61" y="74"/>
                    <a:pt x="57" y="74"/>
                  </a:cubicBezTo>
                  <a:cubicBezTo>
                    <a:pt x="30" y="74"/>
                    <a:pt x="7" y="59"/>
                    <a:pt x="7" y="39"/>
                  </a:cubicBezTo>
                  <a:cubicBezTo>
                    <a:pt x="7" y="20"/>
                    <a:pt x="30" y="4"/>
                    <a:pt x="57" y="4"/>
                  </a:cubicBezTo>
                  <a:close/>
                  <a:moveTo>
                    <a:pt x="57" y="78"/>
                  </a:moveTo>
                  <a:cubicBezTo>
                    <a:pt x="61" y="78"/>
                    <a:pt x="64" y="78"/>
                    <a:pt x="67" y="78"/>
                  </a:cubicBezTo>
                  <a:cubicBezTo>
                    <a:pt x="89" y="93"/>
                    <a:pt x="89" y="93"/>
                    <a:pt x="89" y="93"/>
                  </a:cubicBezTo>
                  <a:cubicBezTo>
                    <a:pt x="86" y="72"/>
                    <a:pt x="86" y="72"/>
                    <a:pt x="86" y="72"/>
                  </a:cubicBezTo>
                  <a:cubicBezTo>
                    <a:pt x="87" y="72"/>
                    <a:pt x="88" y="71"/>
                    <a:pt x="89" y="71"/>
                  </a:cubicBezTo>
                  <a:cubicBezTo>
                    <a:pt x="172" y="71"/>
                    <a:pt x="172" y="71"/>
                    <a:pt x="172" y="71"/>
                  </a:cubicBezTo>
                  <a:cubicBezTo>
                    <a:pt x="172" y="164"/>
                    <a:pt x="172" y="164"/>
                    <a:pt x="172" y="164"/>
                  </a:cubicBezTo>
                  <a:cubicBezTo>
                    <a:pt x="19" y="164"/>
                    <a:pt x="19" y="164"/>
                    <a:pt x="19" y="164"/>
                  </a:cubicBezTo>
                  <a:cubicBezTo>
                    <a:pt x="19" y="71"/>
                    <a:pt x="19" y="71"/>
                    <a:pt x="19" y="71"/>
                  </a:cubicBezTo>
                  <a:cubicBezTo>
                    <a:pt x="26" y="71"/>
                    <a:pt x="26" y="71"/>
                    <a:pt x="26" y="71"/>
                  </a:cubicBezTo>
                  <a:cubicBezTo>
                    <a:pt x="35" y="75"/>
                    <a:pt x="45" y="78"/>
                    <a:pt x="57" y="78"/>
                  </a:cubicBezTo>
                  <a:close/>
                  <a:moveTo>
                    <a:pt x="140" y="215"/>
                  </a:moveTo>
                  <a:cubicBezTo>
                    <a:pt x="140" y="216"/>
                    <a:pt x="140" y="216"/>
                    <a:pt x="140" y="216"/>
                  </a:cubicBezTo>
                  <a:cubicBezTo>
                    <a:pt x="140" y="219"/>
                    <a:pt x="137" y="221"/>
                    <a:pt x="135" y="221"/>
                  </a:cubicBezTo>
                  <a:cubicBezTo>
                    <a:pt x="57" y="221"/>
                    <a:pt x="57" y="221"/>
                    <a:pt x="57" y="221"/>
                  </a:cubicBezTo>
                  <a:cubicBezTo>
                    <a:pt x="54" y="221"/>
                    <a:pt x="52" y="219"/>
                    <a:pt x="52" y="216"/>
                  </a:cubicBezTo>
                  <a:cubicBezTo>
                    <a:pt x="52" y="215"/>
                    <a:pt x="52" y="215"/>
                    <a:pt x="52" y="215"/>
                  </a:cubicBezTo>
                  <a:cubicBezTo>
                    <a:pt x="52" y="213"/>
                    <a:pt x="54" y="211"/>
                    <a:pt x="57" y="211"/>
                  </a:cubicBezTo>
                  <a:cubicBezTo>
                    <a:pt x="135" y="211"/>
                    <a:pt x="135" y="211"/>
                    <a:pt x="135" y="211"/>
                  </a:cubicBezTo>
                  <a:cubicBezTo>
                    <a:pt x="137" y="211"/>
                    <a:pt x="140" y="213"/>
                    <a:pt x="140" y="215"/>
                  </a:cubicBezTo>
                  <a:close/>
                  <a:moveTo>
                    <a:pt x="119" y="207"/>
                  </a:moveTo>
                  <a:cubicBezTo>
                    <a:pt x="73" y="207"/>
                    <a:pt x="73" y="207"/>
                    <a:pt x="73" y="207"/>
                  </a:cubicBezTo>
                  <a:cubicBezTo>
                    <a:pt x="73" y="180"/>
                    <a:pt x="73" y="180"/>
                    <a:pt x="73" y="180"/>
                  </a:cubicBezTo>
                  <a:cubicBezTo>
                    <a:pt x="119" y="180"/>
                    <a:pt x="119" y="180"/>
                    <a:pt x="119" y="180"/>
                  </a:cubicBezTo>
                  <a:lnTo>
                    <a:pt x="119" y="207"/>
                  </a:lnTo>
                  <a:close/>
                  <a:moveTo>
                    <a:pt x="187" y="172"/>
                  </a:moveTo>
                  <a:cubicBezTo>
                    <a:pt x="187" y="174"/>
                    <a:pt x="185" y="176"/>
                    <a:pt x="183" y="176"/>
                  </a:cubicBezTo>
                  <a:cubicBezTo>
                    <a:pt x="9" y="176"/>
                    <a:pt x="9" y="176"/>
                    <a:pt x="9" y="176"/>
                  </a:cubicBezTo>
                  <a:cubicBezTo>
                    <a:pt x="6" y="176"/>
                    <a:pt x="4" y="174"/>
                    <a:pt x="4" y="172"/>
                  </a:cubicBezTo>
                  <a:cubicBezTo>
                    <a:pt x="4" y="64"/>
                    <a:pt x="4" y="64"/>
                    <a:pt x="4" y="64"/>
                  </a:cubicBezTo>
                  <a:cubicBezTo>
                    <a:pt x="4" y="61"/>
                    <a:pt x="6" y="59"/>
                    <a:pt x="9" y="59"/>
                  </a:cubicBezTo>
                  <a:cubicBezTo>
                    <a:pt x="11" y="59"/>
                    <a:pt x="11" y="59"/>
                    <a:pt x="11" y="59"/>
                  </a:cubicBezTo>
                  <a:cubicBezTo>
                    <a:pt x="13" y="62"/>
                    <a:pt x="16" y="65"/>
                    <a:pt x="19" y="67"/>
                  </a:cubicBezTo>
                  <a:cubicBezTo>
                    <a:pt x="15" y="67"/>
                    <a:pt x="15" y="67"/>
                    <a:pt x="15" y="67"/>
                  </a:cubicBezTo>
                  <a:cubicBezTo>
                    <a:pt x="15" y="168"/>
                    <a:pt x="15" y="168"/>
                    <a:pt x="15" y="168"/>
                  </a:cubicBezTo>
                  <a:cubicBezTo>
                    <a:pt x="176" y="168"/>
                    <a:pt x="176" y="168"/>
                    <a:pt x="176" y="168"/>
                  </a:cubicBezTo>
                  <a:cubicBezTo>
                    <a:pt x="176" y="67"/>
                    <a:pt x="176" y="67"/>
                    <a:pt x="176" y="67"/>
                  </a:cubicBezTo>
                  <a:cubicBezTo>
                    <a:pt x="95" y="67"/>
                    <a:pt x="95" y="67"/>
                    <a:pt x="95" y="67"/>
                  </a:cubicBezTo>
                  <a:cubicBezTo>
                    <a:pt x="98" y="65"/>
                    <a:pt x="101" y="62"/>
                    <a:pt x="104" y="59"/>
                  </a:cubicBezTo>
                  <a:cubicBezTo>
                    <a:pt x="183" y="59"/>
                    <a:pt x="183" y="59"/>
                    <a:pt x="183" y="59"/>
                  </a:cubicBezTo>
                  <a:cubicBezTo>
                    <a:pt x="185" y="59"/>
                    <a:pt x="187" y="61"/>
                    <a:pt x="187" y="64"/>
                  </a:cubicBezTo>
                  <a:lnTo>
                    <a:pt x="187" y="1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34" name="组合 1075"/>
          <p:cNvGrpSpPr/>
          <p:nvPr/>
        </p:nvGrpSpPr>
        <p:grpSpPr bwMode="auto">
          <a:xfrm>
            <a:off x="1906588" y="2127250"/>
            <a:ext cx="414337" cy="841375"/>
            <a:chOff x="622300" y="2260601"/>
            <a:chExt cx="414337" cy="841375"/>
          </a:xfrm>
          <a:solidFill>
            <a:schemeClr val="accent1"/>
          </a:solidFill>
        </p:grpSpPr>
        <p:sp>
          <p:nvSpPr>
            <p:cNvPr id="35" name="Oval 66"/>
            <p:cNvSpPr>
              <a:spLocks noChangeArrowheads="1"/>
            </p:cNvSpPr>
            <p:nvPr/>
          </p:nvSpPr>
          <p:spPr bwMode="auto">
            <a:xfrm>
              <a:off x="757238" y="2260601"/>
              <a:ext cx="152400" cy="157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36" name="Freeform 67"/>
            <p:cNvSpPr>
              <a:spLocks noEditPoints="1"/>
            </p:cNvSpPr>
            <p:nvPr/>
          </p:nvSpPr>
          <p:spPr bwMode="auto">
            <a:xfrm>
              <a:off x="622300" y="2298701"/>
              <a:ext cx="414337" cy="803275"/>
            </a:xfrm>
            <a:custGeom>
              <a:avLst/>
              <a:gdLst>
                <a:gd name="T0" fmla="*/ 2147483646 w 98"/>
                <a:gd name="T1" fmla="*/ 2147483646 h 189"/>
                <a:gd name="T2" fmla="*/ 2147483646 w 98"/>
                <a:gd name="T3" fmla="*/ 2147483646 h 189"/>
                <a:gd name="T4" fmla="*/ 2147483646 w 98"/>
                <a:gd name="T5" fmla="*/ 2147483646 h 189"/>
                <a:gd name="T6" fmla="*/ 2147483646 w 98"/>
                <a:gd name="T7" fmla="*/ 0 h 189"/>
                <a:gd name="T8" fmla="*/ 2147483646 w 98"/>
                <a:gd name="T9" fmla="*/ 2147483646 h 189"/>
                <a:gd name="T10" fmla="*/ 2147483646 w 98"/>
                <a:gd name="T11" fmla="*/ 2147483646 h 189"/>
                <a:gd name="T12" fmla="*/ 2147483646 w 98"/>
                <a:gd name="T13" fmla="*/ 2147483646 h 189"/>
                <a:gd name="T14" fmla="*/ 2147483646 w 98"/>
                <a:gd name="T15" fmla="*/ 2147483646 h 189"/>
                <a:gd name="T16" fmla="*/ 2147483646 w 98"/>
                <a:gd name="T17" fmla="*/ 2147483646 h 189"/>
                <a:gd name="T18" fmla="*/ 2147483646 w 98"/>
                <a:gd name="T19" fmla="*/ 2147483646 h 189"/>
                <a:gd name="T20" fmla="*/ 2147483646 w 98"/>
                <a:gd name="T21" fmla="*/ 2147483646 h 189"/>
                <a:gd name="T22" fmla="*/ 2147483646 w 98"/>
                <a:gd name="T23" fmla="*/ 2147483646 h 189"/>
                <a:gd name="T24" fmla="*/ 2147483646 w 98"/>
                <a:gd name="T25" fmla="*/ 2147483646 h 189"/>
                <a:gd name="T26" fmla="*/ 2147483646 w 98"/>
                <a:gd name="T27" fmla="*/ 2147483646 h 189"/>
                <a:gd name="T28" fmla="*/ 2147483646 w 98"/>
                <a:gd name="T29" fmla="*/ 2147483646 h 189"/>
                <a:gd name="T30" fmla="*/ 2147483646 w 98"/>
                <a:gd name="T31" fmla="*/ 2147483646 h 189"/>
                <a:gd name="T32" fmla="*/ 2147483646 w 98"/>
                <a:gd name="T33" fmla="*/ 2147483646 h 189"/>
                <a:gd name="T34" fmla="*/ 2147483646 w 98"/>
                <a:gd name="T35" fmla="*/ 2147483646 h 189"/>
                <a:gd name="T36" fmla="*/ 2147483646 w 98"/>
                <a:gd name="T37" fmla="*/ 2147483646 h 189"/>
                <a:gd name="T38" fmla="*/ 2147483646 w 98"/>
                <a:gd name="T39" fmla="*/ 2147483646 h 189"/>
                <a:gd name="T40" fmla="*/ 2147483646 w 98"/>
                <a:gd name="T41" fmla="*/ 2147483646 h 189"/>
                <a:gd name="T42" fmla="*/ 2147483646 w 98"/>
                <a:gd name="T43" fmla="*/ 2147483646 h 189"/>
                <a:gd name="T44" fmla="*/ 2147483646 w 98"/>
                <a:gd name="T45" fmla="*/ 2147483646 h 189"/>
                <a:gd name="T46" fmla="*/ 2147483646 w 98"/>
                <a:gd name="T47" fmla="*/ 2147483646 h 189"/>
                <a:gd name="T48" fmla="*/ 2147483646 w 98"/>
                <a:gd name="T49" fmla="*/ 0 h 189"/>
                <a:gd name="T50" fmla="*/ 2147483646 w 98"/>
                <a:gd name="T51" fmla="*/ 2147483646 h 189"/>
                <a:gd name="T52" fmla="*/ 2147483646 w 98"/>
                <a:gd name="T53" fmla="*/ 0 h 189"/>
                <a:gd name="T54" fmla="*/ 2147483646 w 98"/>
                <a:gd name="T55" fmla="*/ 2147483646 h 189"/>
                <a:gd name="T56" fmla="*/ 2147483646 w 98"/>
                <a:gd name="T57" fmla="*/ 2147483646 h 189"/>
                <a:gd name="T58" fmla="*/ 2147483646 w 98"/>
                <a:gd name="T59" fmla="*/ 2147483646 h 189"/>
                <a:gd name="T60" fmla="*/ 2147483646 w 98"/>
                <a:gd name="T61" fmla="*/ 2147483646 h 189"/>
                <a:gd name="T62" fmla="*/ 2147483646 w 98"/>
                <a:gd name="T63" fmla="*/ 2147483646 h 189"/>
                <a:gd name="T64" fmla="*/ 2147483646 w 98"/>
                <a:gd name="T65" fmla="*/ 2147483646 h 189"/>
                <a:gd name="T66" fmla="*/ 2147483646 w 98"/>
                <a:gd name="T67" fmla="*/ 2147483646 h 189"/>
                <a:gd name="T68" fmla="*/ 2147483646 w 98"/>
                <a:gd name="T69" fmla="*/ 2147483646 h 189"/>
                <a:gd name="T70" fmla="*/ 2147483646 w 98"/>
                <a:gd name="T71" fmla="*/ 2147483646 h 189"/>
                <a:gd name="T72" fmla="*/ 2147483646 w 98"/>
                <a:gd name="T73" fmla="*/ 2147483646 h 189"/>
                <a:gd name="T74" fmla="*/ 2147483646 w 98"/>
                <a:gd name="T75" fmla="*/ 2147483646 h 1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8" h="189">
                  <a:moveTo>
                    <a:pt x="93" y="27"/>
                  </a:moveTo>
                  <a:cubicBezTo>
                    <a:pt x="92" y="23"/>
                    <a:pt x="89" y="20"/>
                    <a:pt x="84" y="21"/>
                  </a:cubicBezTo>
                  <a:cubicBezTo>
                    <a:pt x="84" y="21"/>
                    <a:pt x="84" y="21"/>
                    <a:pt x="83" y="21"/>
                  </a:cubicBezTo>
                  <a:cubicBezTo>
                    <a:pt x="83" y="22"/>
                    <a:pt x="83" y="22"/>
                    <a:pt x="83" y="22"/>
                  </a:cubicBezTo>
                  <a:cubicBezTo>
                    <a:pt x="83" y="21"/>
                    <a:pt x="83" y="21"/>
                    <a:pt x="83" y="20"/>
                  </a:cubicBezTo>
                  <a:cubicBezTo>
                    <a:pt x="83" y="4"/>
                    <a:pt x="83" y="4"/>
                    <a:pt x="83" y="4"/>
                  </a:cubicBezTo>
                  <a:cubicBezTo>
                    <a:pt x="83" y="2"/>
                    <a:pt x="81" y="0"/>
                    <a:pt x="79" y="0"/>
                  </a:cubicBezTo>
                  <a:cubicBezTo>
                    <a:pt x="74" y="0"/>
                    <a:pt x="74" y="0"/>
                    <a:pt x="74" y="0"/>
                  </a:cubicBezTo>
                  <a:cubicBezTo>
                    <a:pt x="71" y="0"/>
                    <a:pt x="69" y="2"/>
                    <a:pt x="69" y="4"/>
                  </a:cubicBezTo>
                  <a:cubicBezTo>
                    <a:pt x="69" y="20"/>
                    <a:pt x="69" y="20"/>
                    <a:pt x="69" y="20"/>
                  </a:cubicBezTo>
                  <a:cubicBezTo>
                    <a:pt x="69" y="23"/>
                    <a:pt x="71" y="25"/>
                    <a:pt x="74" y="25"/>
                  </a:cubicBezTo>
                  <a:cubicBezTo>
                    <a:pt x="79" y="25"/>
                    <a:pt x="79" y="25"/>
                    <a:pt x="79" y="25"/>
                  </a:cubicBezTo>
                  <a:cubicBezTo>
                    <a:pt x="79" y="25"/>
                    <a:pt x="79" y="25"/>
                    <a:pt x="79" y="25"/>
                  </a:cubicBezTo>
                  <a:cubicBezTo>
                    <a:pt x="79" y="25"/>
                    <a:pt x="79" y="25"/>
                    <a:pt x="79" y="25"/>
                  </a:cubicBezTo>
                  <a:cubicBezTo>
                    <a:pt x="78" y="26"/>
                    <a:pt x="78" y="28"/>
                    <a:pt x="78" y="30"/>
                  </a:cubicBezTo>
                  <a:cubicBezTo>
                    <a:pt x="80" y="38"/>
                    <a:pt x="80" y="38"/>
                    <a:pt x="80" y="38"/>
                  </a:cubicBezTo>
                  <a:cubicBezTo>
                    <a:pt x="73" y="32"/>
                    <a:pt x="73" y="32"/>
                    <a:pt x="73" y="32"/>
                  </a:cubicBezTo>
                  <a:cubicBezTo>
                    <a:pt x="71" y="31"/>
                    <a:pt x="69" y="30"/>
                    <a:pt x="67" y="30"/>
                  </a:cubicBezTo>
                  <a:cubicBezTo>
                    <a:pt x="66" y="30"/>
                    <a:pt x="66" y="30"/>
                    <a:pt x="65" y="30"/>
                  </a:cubicBezTo>
                  <a:cubicBezTo>
                    <a:pt x="35" y="30"/>
                    <a:pt x="35" y="30"/>
                    <a:pt x="35" y="30"/>
                  </a:cubicBezTo>
                  <a:cubicBezTo>
                    <a:pt x="35" y="30"/>
                    <a:pt x="34" y="30"/>
                    <a:pt x="33" y="31"/>
                  </a:cubicBezTo>
                  <a:cubicBezTo>
                    <a:pt x="31" y="31"/>
                    <a:pt x="29" y="32"/>
                    <a:pt x="28" y="34"/>
                  </a:cubicBezTo>
                  <a:cubicBezTo>
                    <a:pt x="27" y="35"/>
                    <a:pt x="26" y="37"/>
                    <a:pt x="26" y="38"/>
                  </a:cubicBezTo>
                  <a:cubicBezTo>
                    <a:pt x="2" y="101"/>
                    <a:pt x="2" y="101"/>
                    <a:pt x="2" y="101"/>
                  </a:cubicBezTo>
                  <a:cubicBezTo>
                    <a:pt x="0" y="105"/>
                    <a:pt x="2" y="109"/>
                    <a:pt x="6" y="111"/>
                  </a:cubicBezTo>
                  <a:cubicBezTo>
                    <a:pt x="10" y="112"/>
                    <a:pt x="14" y="111"/>
                    <a:pt x="16" y="107"/>
                  </a:cubicBezTo>
                  <a:cubicBezTo>
                    <a:pt x="27" y="77"/>
                    <a:pt x="27" y="77"/>
                    <a:pt x="27" y="77"/>
                  </a:cubicBezTo>
                  <a:cubicBezTo>
                    <a:pt x="28" y="97"/>
                    <a:pt x="28" y="97"/>
                    <a:pt x="28" y="97"/>
                  </a:cubicBezTo>
                  <a:cubicBezTo>
                    <a:pt x="28" y="99"/>
                    <a:pt x="29" y="101"/>
                    <a:pt x="30" y="103"/>
                  </a:cubicBezTo>
                  <a:cubicBezTo>
                    <a:pt x="30" y="180"/>
                    <a:pt x="30" y="180"/>
                    <a:pt x="30" y="180"/>
                  </a:cubicBezTo>
                  <a:cubicBezTo>
                    <a:pt x="30" y="185"/>
                    <a:pt x="34" y="189"/>
                    <a:pt x="38" y="189"/>
                  </a:cubicBezTo>
                  <a:cubicBezTo>
                    <a:pt x="43" y="189"/>
                    <a:pt x="47" y="185"/>
                    <a:pt x="47" y="180"/>
                  </a:cubicBezTo>
                  <a:cubicBezTo>
                    <a:pt x="47" y="107"/>
                    <a:pt x="47" y="107"/>
                    <a:pt x="47" y="107"/>
                  </a:cubicBezTo>
                  <a:cubicBezTo>
                    <a:pt x="54" y="107"/>
                    <a:pt x="54" y="107"/>
                    <a:pt x="54" y="107"/>
                  </a:cubicBezTo>
                  <a:cubicBezTo>
                    <a:pt x="54" y="180"/>
                    <a:pt x="54" y="180"/>
                    <a:pt x="54" y="180"/>
                  </a:cubicBezTo>
                  <a:cubicBezTo>
                    <a:pt x="54" y="185"/>
                    <a:pt x="57" y="189"/>
                    <a:pt x="62" y="189"/>
                  </a:cubicBezTo>
                  <a:cubicBezTo>
                    <a:pt x="67" y="189"/>
                    <a:pt x="71" y="185"/>
                    <a:pt x="71" y="180"/>
                  </a:cubicBezTo>
                  <a:cubicBezTo>
                    <a:pt x="71" y="103"/>
                    <a:pt x="71" y="103"/>
                    <a:pt x="71" y="103"/>
                  </a:cubicBezTo>
                  <a:cubicBezTo>
                    <a:pt x="72" y="101"/>
                    <a:pt x="73" y="99"/>
                    <a:pt x="73" y="97"/>
                  </a:cubicBezTo>
                  <a:cubicBezTo>
                    <a:pt x="74" y="54"/>
                    <a:pt x="74" y="54"/>
                    <a:pt x="74" y="54"/>
                  </a:cubicBezTo>
                  <a:cubicBezTo>
                    <a:pt x="84" y="63"/>
                    <a:pt x="84" y="63"/>
                    <a:pt x="84" y="63"/>
                  </a:cubicBezTo>
                  <a:cubicBezTo>
                    <a:pt x="86" y="64"/>
                    <a:pt x="88" y="65"/>
                    <a:pt x="91" y="65"/>
                  </a:cubicBezTo>
                  <a:cubicBezTo>
                    <a:pt x="95" y="64"/>
                    <a:pt x="98" y="61"/>
                    <a:pt x="97" y="56"/>
                  </a:cubicBezTo>
                  <a:lnTo>
                    <a:pt x="93" y="27"/>
                  </a:lnTo>
                  <a:close/>
                  <a:moveTo>
                    <a:pt x="77" y="0"/>
                  </a:moveTo>
                  <a:cubicBezTo>
                    <a:pt x="78" y="0"/>
                    <a:pt x="78" y="0"/>
                    <a:pt x="78" y="1"/>
                  </a:cubicBezTo>
                  <a:cubicBezTo>
                    <a:pt x="78" y="1"/>
                    <a:pt x="78" y="1"/>
                    <a:pt x="77" y="1"/>
                  </a:cubicBezTo>
                  <a:cubicBezTo>
                    <a:pt x="77" y="1"/>
                    <a:pt x="77" y="1"/>
                    <a:pt x="77" y="1"/>
                  </a:cubicBezTo>
                  <a:cubicBezTo>
                    <a:pt x="77" y="0"/>
                    <a:pt x="77" y="0"/>
                    <a:pt x="77" y="0"/>
                  </a:cubicBezTo>
                  <a:close/>
                  <a:moveTo>
                    <a:pt x="76" y="0"/>
                  </a:moveTo>
                  <a:cubicBezTo>
                    <a:pt x="76" y="0"/>
                    <a:pt x="77" y="0"/>
                    <a:pt x="77" y="1"/>
                  </a:cubicBezTo>
                  <a:cubicBezTo>
                    <a:pt x="77" y="1"/>
                    <a:pt x="76" y="1"/>
                    <a:pt x="76" y="1"/>
                  </a:cubicBezTo>
                  <a:cubicBezTo>
                    <a:pt x="76" y="1"/>
                    <a:pt x="76" y="1"/>
                    <a:pt x="76" y="1"/>
                  </a:cubicBezTo>
                  <a:cubicBezTo>
                    <a:pt x="76" y="0"/>
                    <a:pt x="76" y="0"/>
                    <a:pt x="76" y="0"/>
                  </a:cubicBezTo>
                  <a:close/>
                  <a:moveTo>
                    <a:pt x="75" y="0"/>
                  </a:moveTo>
                  <a:cubicBezTo>
                    <a:pt x="75" y="0"/>
                    <a:pt x="75" y="0"/>
                    <a:pt x="75" y="1"/>
                  </a:cubicBezTo>
                  <a:cubicBezTo>
                    <a:pt x="75" y="1"/>
                    <a:pt x="75" y="1"/>
                    <a:pt x="75" y="1"/>
                  </a:cubicBezTo>
                  <a:cubicBezTo>
                    <a:pt x="75" y="1"/>
                    <a:pt x="75" y="1"/>
                    <a:pt x="75" y="1"/>
                  </a:cubicBezTo>
                  <a:cubicBezTo>
                    <a:pt x="75" y="0"/>
                    <a:pt x="75" y="0"/>
                    <a:pt x="75" y="0"/>
                  </a:cubicBezTo>
                  <a:close/>
                  <a:moveTo>
                    <a:pt x="79" y="22"/>
                  </a:moveTo>
                  <a:cubicBezTo>
                    <a:pt x="79" y="22"/>
                    <a:pt x="79" y="23"/>
                    <a:pt x="78" y="23"/>
                  </a:cubicBezTo>
                  <a:cubicBezTo>
                    <a:pt x="74" y="23"/>
                    <a:pt x="74" y="23"/>
                    <a:pt x="74" y="23"/>
                  </a:cubicBezTo>
                  <a:cubicBezTo>
                    <a:pt x="74" y="23"/>
                    <a:pt x="73" y="22"/>
                    <a:pt x="73" y="22"/>
                  </a:cubicBezTo>
                  <a:cubicBezTo>
                    <a:pt x="73" y="21"/>
                    <a:pt x="73" y="21"/>
                    <a:pt x="73" y="21"/>
                  </a:cubicBezTo>
                  <a:cubicBezTo>
                    <a:pt x="73" y="20"/>
                    <a:pt x="74" y="20"/>
                    <a:pt x="74" y="20"/>
                  </a:cubicBezTo>
                  <a:cubicBezTo>
                    <a:pt x="78" y="20"/>
                    <a:pt x="78" y="20"/>
                    <a:pt x="78" y="20"/>
                  </a:cubicBezTo>
                  <a:cubicBezTo>
                    <a:pt x="79" y="20"/>
                    <a:pt x="79" y="20"/>
                    <a:pt x="79" y="21"/>
                  </a:cubicBezTo>
                  <a:lnTo>
                    <a:pt x="79" y="22"/>
                  </a:lnTo>
                  <a:close/>
                  <a:moveTo>
                    <a:pt x="81" y="15"/>
                  </a:moveTo>
                  <a:cubicBezTo>
                    <a:pt x="81" y="16"/>
                    <a:pt x="80" y="17"/>
                    <a:pt x="78" y="17"/>
                  </a:cubicBezTo>
                  <a:cubicBezTo>
                    <a:pt x="74" y="17"/>
                    <a:pt x="74" y="17"/>
                    <a:pt x="74" y="17"/>
                  </a:cubicBezTo>
                  <a:cubicBezTo>
                    <a:pt x="73" y="17"/>
                    <a:pt x="71" y="16"/>
                    <a:pt x="71" y="15"/>
                  </a:cubicBezTo>
                  <a:cubicBezTo>
                    <a:pt x="71" y="5"/>
                    <a:pt x="71" y="5"/>
                    <a:pt x="71" y="5"/>
                  </a:cubicBezTo>
                  <a:cubicBezTo>
                    <a:pt x="71" y="4"/>
                    <a:pt x="73" y="2"/>
                    <a:pt x="74" y="2"/>
                  </a:cubicBezTo>
                  <a:cubicBezTo>
                    <a:pt x="78" y="2"/>
                    <a:pt x="78" y="2"/>
                    <a:pt x="78" y="2"/>
                  </a:cubicBezTo>
                  <a:cubicBezTo>
                    <a:pt x="80" y="2"/>
                    <a:pt x="81" y="4"/>
                    <a:pt x="81" y="5"/>
                  </a:cubicBezTo>
                  <a:lnTo>
                    <a:pt x="81"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37" name="组合 1073"/>
          <p:cNvGrpSpPr/>
          <p:nvPr/>
        </p:nvGrpSpPr>
        <p:grpSpPr bwMode="auto">
          <a:xfrm>
            <a:off x="7202488" y="2146300"/>
            <a:ext cx="520700" cy="841375"/>
            <a:chOff x="7504113" y="2260601"/>
            <a:chExt cx="520700" cy="841375"/>
          </a:xfrm>
          <a:solidFill>
            <a:schemeClr val="accent3"/>
          </a:solidFill>
        </p:grpSpPr>
        <p:sp>
          <p:nvSpPr>
            <p:cNvPr id="38" name="Freeform 68"/>
            <p:cNvSpPr/>
            <p:nvPr/>
          </p:nvSpPr>
          <p:spPr bwMode="auto">
            <a:xfrm>
              <a:off x="7504113" y="2425701"/>
              <a:ext cx="490537" cy="676275"/>
            </a:xfrm>
            <a:custGeom>
              <a:avLst/>
              <a:gdLst>
                <a:gd name="T0" fmla="*/ 2147483646 w 116"/>
                <a:gd name="T1" fmla="*/ 2147483646 h 159"/>
                <a:gd name="T2" fmla="*/ 2147483646 w 116"/>
                <a:gd name="T3" fmla="*/ 2147483646 h 159"/>
                <a:gd name="T4" fmla="*/ 2147483646 w 116"/>
                <a:gd name="T5" fmla="*/ 2147483646 h 159"/>
                <a:gd name="T6" fmla="*/ 2147483646 w 116"/>
                <a:gd name="T7" fmla="*/ 2147483646 h 159"/>
                <a:gd name="T8" fmla="*/ 2147483646 w 116"/>
                <a:gd name="T9" fmla="*/ 2147483646 h 159"/>
                <a:gd name="T10" fmla="*/ 2147483646 w 116"/>
                <a:gd name="T11" fmla="*/ 2147483646 h 159"/>
                <a:gd name="T12" fmla="*/ 2147483646 w 116"/>
                <a:gd name="T13" fmla="*/ 0 h 159"/>
                <a:gd name="T14" fmla="*/ 2147483646 w 116"/>
                <a:gd name="T15" fmla="*/ 0 h 159"/>
                <a:gd name="T16" fmla="*/ 2147483646 w 116"/>
                <a:gd name="T17" fmla="*/ 2147483646 h 159"/>
                <a:gd name="T18" fmla="*/ 2147483646 w 116"/>
                <a:gd name="T19" fmla="*/ 2147483646 h 159"/>
                <a:gd name="T20" fmla="*/ 2147483646 w 116"/>
                <a:gd name="T21" fmla="*/ 2147483646 h 159"/>
                <a:gd name="T22" fmla="*/ 2147483646 w 116"/>
                <a:gd name="T23" fmla="*/ 2147483646 h 159"/>
                <a:gd name="T24" fmla="*/ 2147483646 w 116"/>
                <a:gd name="T25" fmla="*/ 2147483646 h 159"/>
                <a:gd name="T26" fmla="*/ 2147483646 w 116"/>
                <a:gd name="T27" fmla="*/ 2147483646 h 159"/>
                <a:gd name="T28" fmla="*/ 2147483646 w 116"/>
                <a:gd name="T29" fmla="*/ 2147483646 h 159"/>
                <a:gd name="T30" fmla="*/ 2147483646 w 116"/>
                <a:gd name="T31" fmla="*/ 2147483646 h 159"/>
                <a:gd name="T32" fmla="*/ 2147483646 w 116"/>
                <a:gd name="T33" fmla="*/ 2147483646 h 159"/>
                <a:gd name="T34" fmla="*/ 2147483646 w 116"/>
                <a:gd name="T35" fmla="*/ 2147483646 h 159"/>
                <a:gd name="T36" fmla="*/ 2147483646 w 116"/>
                <a:gd name="T37" fmla="*/ 2147483646 h 159"/>
                <a:gd name="T38" fmla="*/ 2147483646 w 116"/>
                <a:gd name="T39" fmla="*/ 2147483646 h 159"/>
                <a:gd name="T40" fmla="*/ 2147483646 w 116"/>
                <a:gd name="T41" fmla="*/ 2147483646 h 159"/>
                <a:gd name="T42" fmla="*/ 2147483646 w 116"/>
                <a:gd name="T43" fmla="*/ 2147483646 h 159"/>
                <a:gd name="T44" fmla="*/ 2147483646 w 116"/>
                <a:gd name="T45" fmla="*/ 2147483646 h 159"/>
                <a:gd name="T46" fmla="*/ 2147483646 w 116"/>
                <a:gd name="T47" fmla="*/ 2147483646 h 159"/>
                <a:gd name="T48" fmla="*/ 2147483646 w 116"/>
                <a:gd name="T49" fmla="*/ 2147483646 h 159"/>
                <a:gd name="T50" fmla="*/ 2147483646 w 116"/>
                <a:gd name="T51" fmla="*/ 2147483646 h 159"/>
                <a:gd name="T52" fmla="*/ 2147483646 w 116"/>
                <a:gd name="T53" fmla="*/ 2147483646 h 159"/>
                <a:gd name="T54" fmla="*/ 2147483646 w 116"/>
                <a:gd name="T55" fmla="*/ 2147483646 h 159"/>
                <a:gd name="T56" fmla="*/ 2147483646 w 116"/>
                <a:gd name="T57" fmla="*/ 2147483646 h 159"/>
                <a:gd name="T58" fmla="*/ 2147483646 w 116"/>
                <a:gd name="T59" fmla="*/ 2147483646 h 159"/>
                <a:gd name="T60" fmla="*/ 2147483646 w 116"/>
                <a:gd name="T61" fmla="*/ 2147483646 h 159"/>
                <a:gd name="T62" fmla="*/ 2147483646 w 116"/>
                <a:gd name="T63" fmla="*/ 2147483646 h 159"/>
                <a:gd name="T64" fmla="*/ 2147483646 w 116"/>
                <a:gd name="T65" fmla="*/ 2147483646 h 159"/>
                <a:gd name="T66" fmla="*/ 2147483646 w 116"/>
                <a:gd name="T67" fmla="*/ 2147483646 h 159"/>
                <a:gd name="T68" fmla="*/ 2147483646 w 116"/>
                <a:gd name="T69" fmla="*/ 2147483646 h 159"/>
                <a:gd name="T70" fmla="*/ 2147483646 w 116"/>
                <a:gd name="T71" fmla="*/ 2147483646 h 159"/>
                <a:gd name="T72" fmla="*/ 2147483646 w 116"/>
                <a:gd name="T73" fmla="*/ 2147483646 h 159"/>
                <a:gd name="T74" fmla="*/ 2147483646 w 116"/>
                <a:gd name="T75" fmla="*/ 2147483646 h 1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6" h="159">
                  <a:moveTo>
                    <a:pt x="105" y="14"/>
                  </a:moveTo>
                  <a:cubicBezTo>
                    <a:pt x="104" y="14"/>
                    <a:pt x="103" y="15"/>
                    <a:pt x="102" y="15"/>
                  </a:cubicBezTo>
                  <a:cubicBezTo>
                    <a:pt x="89" y="28"/>
                    <a:pt x="89" y="28"/>
                    <a:pt x="89" y="28"/>
                  </a:cubicBezTo>
                  <a:cubicBezTo>
                    <a:pt x="73" y="5"/>
                    <a:pt x="73" y="5"/>
                    <a:pt x="73" y="5"/>
                  </a:cubicBezTo>
                  <a:cubicBezTo>
                    <a:pt x="72" y="4"/>
                    <a:pt x="72" y="3"/>
                    <a:pt x="71" y="3"/>
                  </a:cubicBezTo>
                  <a:cubicBezTo>
                    <a:pt x="71" y="3"/>
                    <a:pt x="71" y="3"/>
                    <a:pt x="71" y="3"/>
                  </a:cubicBezTo>
                  <a:cubicBezTo>
                    <a:pt x="70" y="1"/>
                    <a:pt x="67" y="0"/>
                    <a:pt x="65" y="0"/>
                  </a:cubicBezTo>
                  <a:cubicBezTo>
                    <a:pt x="35" y="0"/>
                    <a:pt x="35" y="0"/>
                    <a:pt x="35" y="0"/>
                  </a:cubicBezTo>
                  <a:cubicBezTo>
                    <a:pt x="34" y="0"/>
                    <a:pt x="33" y="0"/>
                    <a:pt x="33" y="1"/>
                  </a:cubicBezTo>
                  <a:cubicBezTo>
                    <a:pt x="30" y="1"/>
                    <a:pt x="28" y="2"/>
                    <a:pt x="27" y="4"/>
                  </a:cubicBezTo>
                  <a:cubicBezTo>
                    <a:pt x="26" y="5"/>
                    <a:pt x="26" y="7"/>
                    <a:pt x="26" y="8"/>
                  </a:cubicBezTo>
                  <a:cubicBezTo>
                    <a:pt x="1" y="71"/>
                    <a:pt x="1" y="71"/>
                    <a:pt x="1" y="71"/>
                  </a:cubicBezTo>
                  <a:cubicBezTo>
                    <a:pt x="0" y="75"/>
                    <a:pt x="2" y="79"/>
                    <a:pt x="6" y="81"/>
                  </a:cubicBezTo>
                  <a:cubicBezTo>
                    <a:pt x="10" y="82"/>
                    <a:pt x="14" y="81"/>
                    <a:pt x="15" y="77"/>
                  </a:cubicBezTo>
                  <a:cubicBezTo>
                    <a:pt x="27" y="47"/>
                    <a:pt x="27" y="47"/>
                    <a:pt x="27" y="47"/>
                  </a:cubicBezTo>
                  <a:cubicBezTo>
                    <a:pt x="27" y="67"/>
                    <a:pt x="27" y="67"/>
                    <a:pt x="27" y="67"/>
                  </a:cubicBezTo>
                  <a:cubicBezTo>
                    <a:pt x="27" y="69"/>
                    <a:pt x="28" y="71"/>
                    <a:pt x="29" y="73"/>
                  </a:cubicBezTo>
                  <a:cubicBezTo>
                    <a:pt x="29" y="150"/>
                    <a:pt x="29" y="150"/>
                    <a:pt x="29" y="150"/>
                  </a:cubicBezTo>
                  <a:cubicBezTo>
                    <a:pt x="29" y="155"/>
                    <a:pt x="33" y="159"/>
                    <a:pt x="38" y="159"/>
                  </a:cubicBezTo>
                  <a:cubicBezTo>
                    <a:pt x="43" y="159"/>
                    <a:pt x="47" y="155"/>
                    <a:pt x="47" y="150"/>
                  </a:cubicBezTo>
                  <a:cubicBezTo>
                    <a:pt x="47" y="77"/>
                    <a:pt x="47" y="77"/>
                    <a:pt x="47" y="77"/>
                  </a:cubicBezTo>
                  <a:cubicBezTo>
                    <a:pt x="53" y="77"/>
                    <a:pt x="53" y="77"/>
                    <a:pt x="53" y="77"/>
                  </a:cubicBezTo>
                  <a:cubicBezTo>
                    <a:pt x="53" y="150"/>
                    <a:pt x="53" y="150"/>
                    <a:pt x="53" y="150"/>
                  </a:cubicBezTo>
                  <a:cubicBezTo>
                    <a:pt x="53" y="155"/>
                    <a:pt x="57" y="159"/>
                    <a:pt x="62" y="159"/>
                  </a:cubicBezTo>
                  <a:cubicBezTo>
                    <a:pt x="67" y="159"/>
                    <a:pt x="70" y="155"/>
                    <a:pt x="70" y="150"/>
                  </a:cubicBezTo>
                  <a:cubicBezTo>
                    <a:pt x="70" y="73"/>
                    <a:pt x="70" y="73"/>
                    <a:pt x="70" y="73"/>
                  </a:cubicBezTo>
                  <a:cubicBezTo>
                    <a:pt x="72" y="71"/>
                    <a:pt x="72" y="69"/>
                    <a:pt x="72" y="67"/>
                  </a:cubicBezTo>
                  <a:cubicBezTo>
                    <a:pt x="74" y="32"/>
                    <a:pt x="74" y="32"/>
                    <a:pt x="74" y="32"/>
                  </a:cubicBezTo>
                  <a:cubicBezTo>
                    <a:pt x="82" y="44"/>
                    <a:pt x="82" y="44"/>
                    <a:pt x="82" y="44"/>
                  </a:cubicBezTo>
                  <a:cubicBezTo>
                    <a:pt x="84" y="47"/>
                    <a:pt x="89" y="48"/>
                    <a:pt x="92" y="46"/>
                  </a:cubicBezTo>
                  <a:cubicBezTo>
                    <a:pt x="92" y="46"/>
                    <a:pt x="92" y="46"/>
                    <a:pt x="93" y="46"/>
                  </a:cubicBezTo>
                  <a:cubicBezTo>
                    <a:pt x="93" y="46"/>
                    <a:pt x="93" y="46"/>
                    <a:pt x="93" y="46"/>
                  </a:cubicBezTo>
                  <a:cubicBezTo>
                    <a:pt x="93" y="46"/>
                    <a:pt x="93" y="46"/>
                    <a:pt x="93" y="46"/>
                  </a:cubicBezTo>
                  <a:cubicBezTo>
                    <a:pt x="93" y="46"/>
                    <a:pt x="93" y="45"/>
                    <a:pt x="94" y="45"/>
                  </a:cubicBezTo>
                  <a:cubicBezTo>
                    <a:pt x="113" y="26"/>
                    <a:pt x="113" y="26"/>
                    <a:pt x="113" y="26"/>
                  </a:cubicBezTo>
                  <a:cubicBezTo>
                    <a:pt x="116" y="24"/>
                    <a:pt x="116" y="19"/>
                    <a:pt x="113" y="16"/>
                  </a:cubicBezTo>
                  <a:cubicBezTo>
                    <a:pt x="112" y="15"/>
                    <a:pt x="111" y="14"/>
                    <a:pt x="109" y="14"/>
                  </a:cubicBezTo>
                  <a:cubicBezTo>
                    <a:pt x="108" y="13"/>
                    <a:pt x="105" y="14"/>
                    <a:pt x="10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9" name="Oval 69"/>
            <p:cNvSpPr>
              <a:spLocks noChangeArrowheads="1"/>
            </p:cNvSpPr>
            <p:nvPr/>
          </p:nvSpPr>
          <p:spPr bwMode="auto">
            <a:xfrm>
              <a:off x="7639050" y="2260601"/>
              <a:ext cx="152400" cy="157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40" name="Freeform 70"/>
            <p:cNvSpPr>
              <a:spLocks noEditPoints="1"/>
            </p:cNvSpPr>
            <p:nvPr/>
          </p:nvSpPr>
          <p:spPr bwMode="auto">
            <a:xfrm>
              <a:off x="7897813" y="2278063"/>
              <a:ext cx="127000" cy="190500"/>
            </a:xfrm>
            <a:custGeom>
              <a:avLst/>
              <a:gdLst>
                <a:gd name="T0" fmla="*/ 2147483646 w 30"/>
                <a:gd name="T1" fmla="*/ 0 h 45"/>
                <a:gd name="T2" fmla="*/ 0 w 30"/>
                <a:gd name="T3" fmla="*/ 2147483646 h 45"/>
                <a:gd name="T4" fmla="*/ 2147483646 w 30"/>
                <a:gd name="T5" fmla="*/ 2147483646 h 45"/>
                <a:gd name="T6" fmla="*/ 2147483646 w 30"/>
                <a:gd name="T7" fmla="*/ 2147483646 h 45"/>
                <a:gd name="T8" fmla="*/ 2147483646 w 30"/>
                <a:gd name="T9" fmla="*/ 2147483646 h 45"/>
                <a:gd name="T10" fmla="*/ 2147483646 w 30"/>
                <a:gd name="T11" fmla="*/ 2147483646 h 45"/>
                <a:gd name="T12" fmla="*/ 2147483646 w 30"/>
                <a:gd name="T13" fmla="*/ 2147483646 h 45"/>
                <a:gd name="T14" fmla="*/ 2147483646 w 30"/>
                <a:gd name="T15" fmla="*/ 2147483646 h 45"/>
                <a:gd name="T16" fmla="*/ 2147483646 w 30"/>
                <a:gd name="T17" fmla="*/ 2147483646 h 45"/>
                <a:gd name="T18" fmla="*/ 2147483646 w 30"/>
                <a:gd name="T19" fmla="*/ 2147483646 h 45"/>
                <a:gd name="T20" fmla="*/ 2147483646 w 30"/>
                <a:gd name="T21" fmla="*/ 2147483646 h 45"/>
                <a:gd name="T22" fmla="*/ 2147483646 w 30"/>
                <a:gd name="T23" fmla="*/ 2147483646 h 45"/>
                <a:gd name="T24" fmla="*/ 2147483646 w 30"/>
                <a:gd name="T25" fmla="*/ 2147483646 h 45"/>
                <a:gd name="T26" fmla="*/ 2147483646 w 30"/>
                <a:gd name="T27" fmla="*/ 2147483646 h 45"/>
                <a:gd name="T28" fmla="*/ 2147483646 w 30"/>
                <a:gd name="T29" fmla="*/ 0 h 45"/>
                <a:gd name="T30" fmla="*/ 2147483646 w 30"/>
                <a:gd name="T31" fmla="*/ 2147483646 h 45"/>
                <a:gd name="T32" fmla="*/ 2147483646 w 30"/>
                <a:gd name="T33" fmla="*/ 2147483646 h 45"/>
                <a:gd name="T34" fmla="*/ 2147483646 w 30"/>
                <a:gd name="T35" fmla="*/ 2147483646 h 45"/>
                <a:gd name="T36" fmla="*/ 2147483646 w 30"/>
                <a:gd name="T37" fmla="*/ 2147483646 h 45"/>
                <a:gd name="T38" fmla="*/ 2147483646 w 30"/>
                <a:gd name="T39" fmla="*/ 2147483646 h 45"/>
                <a:gd name="T40" fmla="*/ 2147483646 w 30"/>
                <a:gd name="T41" fmla="*/ 2147483646 h 45"/>
                <a:gd name="T42" fmla="*/ 2147483646 w 30"/>
                <a:gd name="T43" fmla="*/ 2147483646 h 45"/>
                <a:gd name="T44" fmla="*/ 2147483646 w 30"/>
                <a:gd name="T45" fmla="*/ 2147483646 h 45"/>
                <a:gd name="T46" fmla="*/ 2147483646 w 30"/>
                <a:gd name="T47" fmla="*/ 2147483646 h 45"/>
                <a:gd name="T48" fmla="*/ 2147483646 w 30"/>
                <a:gd name="T49" fmla="*/ 2147483646 h 45"/>
                <a:gd name="T50" fmla="*/ 2147483646 w 30"/>
                <a:gd name="T51" fmla="*/ 2147483646 h 45"/>
                <a:gd name="T52" fmla="*/ 2147483646 w 30"/>
                <a:gd name="T53" fmla="*/ 2147483646 h 45"/>
                <a:gd name="T54" fmla="*/ 2147483646 w 30"/>
                <a:gd name="T55" fmla="*/ 2147483646 h 45"/>
                <a:gd name="T56" fmla="*/ 2147483646 w 30"/>
                <a:gd name="T57" fmla="*/ 2147483646 h 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0" h="45">
                  <a:moveTo>
                    <a:pt x="15" y="0"/>
                  </a:moveTo>
                  <a:cubicBezTo>
                    <a:pt x="6" y="0"/>
                    <a:pt x="0" y="7"/>
                    <a:pt x="0" y="15"/>
                  </a:cubicBezTo>
                  <a:cubicBezTo>
                    <a:pt x="0" y="18"/>
                    <a:pt x="1" y="22"/>
                    <a:pt x="3" y="25"/>
                  </a:cubicBezTo>
                  <a:cubicBezTo>
                    <a:pt x="5" y="28"/>
                    <a:pt x="6" y="30"/>
                    <a:pt x="6" y="32"/>
                  </a:cubicBezTo>
                  <a:cubicBezTo>
                    <a:pt x="6" y="40"/>
                    <a:pt x="6" y="40"/>
                    <a:pt x="6" y="40"/>
                  </a:cubicBezTo>
                  <a:cubicBezTo>
                    <a:pt x="6" y="42"/>
                    <a:pt x="8" y="44"/>
                    <a:pt x="10" y="44"/>
                  </a:cubicBezTo>
                  <a:cubicBezTo>
                    <a:pt x="12" y="44"/>
                    <a:pt x="12" y="44"/>
                    <a:pt x="12" y="44"/>
                  </a:cubicBezTo>
                  <a:cubicBezTo>
                    <a:pt x="13" y="45"/>
                    <a:pt x="14" y="45"/>
                    <a:pt x="15" y="45"/>
                  </a:cubicBezTo>
                  <a:cubicBezTo>
                    <a:pt x="16" y="45"/>
                    <a:pt x="17" y="45"/>
                    <a:pt x="17" y="44"/>
                  </a:cubicBezTo>
                  <a:cubicBezTo>
                    <a:pt x="20" y="44"/>
                    <a:pt x="20" y="44"/>
                    <a:pt x="20" y="44"/>
                  </a:cubicBezTo>
                  <a:cubicBezTo>
                    <a:pt x="22" y="44"/>
                    <a:pt x="23" y="42"/>
                    <a:pt x="23" y="40"/>
                  </a:cubicBezTo>
                  <a:cubicBezTo>
                    <a:pt x="23" y="32"/>
                    <a:pt x="23" y="32"/>
                    <a:pt x="23" y="32"/>
                  </a:cubicBezTo>
                  <a:cubicBezTo>
                    <a:pt x="23" y="30"/>
                    <a:pt x="24" y="28"/>
                    <a:pt x="27" y="25"/>
                  </a:cubicBezTo>
                  <a:cubicBezTo>
                    <a:pt x="29" y="22"/>
                    <a:pt x="30" y="18"/>
                    <a:pt x="30" y="15"/>
                  </a:cubicBezTo>
                  <a:cubicBezTo>
                    <a:pt x="30" y="7"/>
                    <a:pt x="23" y="0"/>
                    <a:pt x="15" y="0"/>
                  </a:cubicBezTo>
                  <a:close/>
                  <a:moveTo>
                    <a:pt x="23" y="22"/>
                  </a:moveTo>
                  <a:cubicBezTo>
                    <a:pt x="21" y="24"/>
                    <a:pt x="20" y="27"/>
                    <a:pt x="19" y="30"/>
                  </a:cubicBezTo>
                  <a:cubicBezTo>
                    <a:pt x="17" y="30"/>
                    <a:pt x="17" y="30"/>
                    <a:pt x="17" y="30"/>
                  </a:cubicBezTo>
                  <a:cubicBezTo>
                    <a:pt x="17" y="28"/>
                    <a:pt x="17" y="24"/>
                    <a:pt x="18" y="20"/>
                  </a:cubicBezTo>
                  <a:cubicBezTo>
                    <a:pt x="18" y="20"/>
                    <a:pt x="17" y="20"/>
                    <a:pt x="15" y="20"/>
                  </a:cubicBezTo>
                  <a:cubicBezTo>
                    <a:pt x="15" y="20"/>
                    <a:pt x="15" y="20"/>
                    <a:pt x="15" y="20"/>
                  </a:cubicBezTo>
                  <a:cubicBezTo>
                    <a:pt x="13" y="20"/>
                    <a:pt x="11" y="20"/>
                    <a:pt x="11" y="20"/>
                  </a:cubicBezTo>
                  <a:cubicBezTo>
                    <a:pt x="13" y="24"/>
                    <a:pt x="13" y="28"/>
                    <a:pt x="13" y="30"/>
                  </a:cubicBezTo>
                  <a:cubicBezTo>
                    <a:pt x="10" y="30"/>
                    <a:pt x="10" y="30"/>
                    <a:pt x="10" y="30"/>
                  </a:cubicBezTo>
                  <a:cubicBezTo>
                    <a:pt x="10" y="27"/>
                    <a:pt x="8" y="24"/>
                    <a:pt x="7" y="22"/>
                  </a:cubicBezTo>
                  <a:cubicBezTo>
                    <a:pt x="5" y="20"/>
                    <a:pt x="4" y="17"/>
                    <a:pt x="4" y="15"/>
                  </a:cubicBezTo>
                  <a:cubicBezTo>
                    <a:pt x="4" y="9"/>
                    <a:pt x="9" y="4"/>
                    <a:pt x="15" y="4"/>
                  </a:cubicBezTo>
                  <a:cubicBezTo>
                    <a:pt x="21" y="4"/>
                    <a:pt x="26" y="9"/>
                    <a:pt x="26" y="15"/>
                  </a:cubicBezTo>
                  <a:cubicBezTo>
                    <a:pt x="26" y="17"/>
                    <a:pt x="25" y="20"/>
                    <a:pt x="2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41" name="组合 1074"/>
          <p:cNvGrpSpPr/>
          <p:nvPr/>
        </p:nvGrpSpPr>
        <p:grpSpPr bwMode="auto">
          <a:xfrm>
            <a:off x="9496425" y="2127250"/>
            <a:ext cx="885825" cy="841375"/>
            <a:chOff x="10736263" y="2260601"/>
            <a:chExt cx="885825" cy="841375"/>
          </a:xfrm>
          <a:solidFill>
            <a:schemeClr val="accent4"/>
          </a:solidFill>
        </p:grpSpPr>
        <p:sp>
          <p:nvSpPr>
            <p:cNvPr id="42" name="Freeform 71"/>
            <p:cNvSpPr>
              <a:spLocks noEditPoints="1"/>
            </p:cNvSpPr>
            <p:nvPr/>
          </p:nvSpPr>
          <p:spPr bwMode="auto">
            <a:xfrm>
              <a:off x="10736263" y="2397126"/>
              <a:ext cx="885825" cy="704850"/>
            </a:xfrm>
            <a:custGeom>
              <a:avLst/>
              <a:gdLst>
                <a:gd name="T0" fmla="*/ 2147483646 w 209"/>
                <a:gd name="T1" fmla="*/ 2147483646 h 166"/>
                <a:gd name="T2" fmla="*/ 2147483646 w 209"/>
                <a:gd name="T3" fmla="*/ 2147483646 h 166"/>
                <a:gd name="T4" fmla="*/ 2147483646 w 209"/>
                <a:gd name="T5" fmla="*/ 2147483646 h 166"/>
                <a:gd name="T6" fmla="*/ 2147483646 w 209"/>
                <a:gd name="T7" fmla="*/ 2147483646 h 166"/>
                <a:gd name="T8" fmla="*/ 2147483646 w 209"/>
                <a:gd name="T9" fmla="*/ 2147483646 h 166"/>
                <a:gd name="T10" fmla="*/ 2147483646 w 209"/>
                <a:gd name="T11" fmla="*/ 2147483646 h 166"/>
                <a:gd name="T12" fmla="*/ 2147483646 w 209"/>
                <a:gd name="T13" fmla="*/ 0 h 166"/>
                <a:gd name="T14" fmla="*/ 2147483646 w 209"/>
                <a:gd name="T15" fmla="*/ 2147483646 h 166"/>
                <a:gd name="T16" fmla="*/ 2147483646 w 209"/>
                <a:gd name="T17" fmla="*/ 2147483646 h 166"/>
                <a:gd name="T18" fmla="*/ 2147483646 w 209"/>
                <a:gd name="T19" fmla="*/ 2147483646 h 166"/>
                <a:gd name="T20" fmla="*/ 2147483646 w 209"/>
                <a:gd name="T21" fmla="*/ 2147483646 h 166"/>
                <a:gd name="T22" fmla="*/ 2147483646 w 209"/>
                <a:gd name="T23" fmla="*/ 2147483646 h 166"/>
                <a:gd name="T24" fmla="*/ 2147483646 w 209"/>
                <a:gd name="T25" fmla="*/ 2147483646 h 166"/>
                <a:gd name="T26" fmla="*/ 2147483646 w 209"/>
                <a:gd name="T27" fmla="*/ 2147483646 h 166"/>
                <a:gd name="T28" fmla="*/ 2147483646 w 209"/>
                <a:gd name="T29" fmla="*/ 2147483646 h 166"/>
                <a:gd name="T30" fmla="*/ 2147483646 w 209"/>
                <a:gd name="T31" fmla="*/ 2147483646 h 166"/>
                <a:gd name="T32" fmla="*/ 2147483646 w 209"/>
                <a:gd name="T33" fmla="*/ 2147483646 h 166"/>
                <a:gd name="T34" fmla="*/ 2147483646 w 209"/>
                <a:gd name="T35" fmla="*/ 2147483646 h 166"/>
                <a:gd name="T36" fmla="*/ 2147483646 w 209"/>
                <a:gd name="T37" fmla="*/ 2147483646 h 166"/>
                <a:gd name="T38" fmla="*/ 2147483646 w 209"/>
                <a:gd name="T39" fmla="*/ 2147483646 h 166"/>
                <a:gd name="T40" fmla="*/ 2147483646 w 209"/>
                <a:gd name="T41" fmla="*/ 2147483646 h 166"/>
                <a:gd name="T42" fmla="*/ 2147483646 w 209"/>
                <a:gd name="T43" fmla="*/ 2147483646 h 166"/>
                <a:gd name="T44" fmla="*/ 2147483646 w 209"/>
                <a:gd name="T45" fmla="*/ 2147483646 h 166"/>
                <a:gd name="T46" fmla="*/ 2147483646 w 209"/>
                <a:gd name="T47" fmla="*/ 2147483646 h 166"/>
                <a:gd name="T48" fmla="*/ 2147483646 w 209"/>
                <a:gd name="T49" fmla="*/ 2147483646 h 166"/>
                <a:gd name="T50" fmla="*/ 2147483646 w 209"/>
                <a:gd name="T51" fmla="*/ 2147483646 h 166"/>
                <a:gd name="T52" fmla="*/ 2147483646 w 209"/>
                <a:gd name="T53" fmla="*/ 2147483646 h 166"/>
                <a:gd name="T54" fmla="*/ 2147483646 w 209"/>
                <a:gd name="T55" fmla="*/ 2147483646 h 166"/>
                <a:gd name="T56" fmla="*/ 2147483646 w 209"/>
                <a:gd name="T57" fmla="*/ 2147483646 h 166"/>
                <a:gd name="T58" fmla="*/ 2147483646 w 209"/>
                <a:gd name="T59" fmla="*/ 2147483646 h 166"/>
                <a:gd name="T60" fmla="*/ 2147483646 w 209"/>
                <a:gd name="T61" fmla="*/ 2147483646 h 166"/>
                <a:gd name="T62" fmla="*/ 2147483646 w 209"/>
                <a:gd name="T63" fmla="*/ 2147483646 h 166"/>
                <a:gd name="T64" fmla="*/ 2147483646 w 209"/>
                <a:gd name="T65" fmla="*/ 2147483646 h 166"/>
                <a:gd name="T66" fmla="*/ 2147483646 w 209"/>
                <a:gd name="T67" fmla="*/ 2147483646 h 166"/>
                <a:gd name="T68" fmla="*/ 2147483646 w 209"/>
                <a:gd name="T69" fmla="*/ 2147483646 h 166"/>
                <a:gd name="T70" fmla="*/ 2147483646 w 209"/>
                <a:gd name="T71" fmla="*/ 2147483646 h 166"/>
                <a:gd name="T72" fmla="*/ 2147483646 w 209"/>
                <a:gd name="T73" fmla="*/ 2147483646 h 166"/>
                <a:gd name="T74" fmla="*/ 2147483646 w 209"/>
                <a:gd name="T75" fmla="*/ 2147483646 h 16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9" h="166">
                  <a:moveTo>
                    <a:pt x="205" y="66"/>
                  </a:moveTo>
                  <a:cubicBezTo>
                    <a:pt x="175" y="14"/>
                    <a:pt x="175" y="14"/>
                    <a:pt x="175" y="14"/>
                  </a:cubicBezTo>
                  <a:cubicBezTo>
                    <a:pt x="174" y="13"/>
                    <a:pt x="174" y="13"/>
                    <a:pt x="173" y="12"/>
                  </a:cubicBezTo>
                  <a:cubicBezTo>
                    <a:pt x="172" y="11"/>
                    <a:pt x="171" y="10"/>
                    <a:pt x="170" y="9"/>
                  </a:cubicBezTo>
                  <a:cubicBezTo>
                    <a:pt x="170" y="9"/>
                    <a:pt x="169" y="9"/>
                    <a:pt x="169" y="9"/>
                  </a:cubicBezTo>
                  <a:cubicBezTo>
                    <a:pt x="169" y="9"/>
                    <a:pt x="169" y="9"/>
                    <a:pt x="169" y="9"/>
                  </a:cubicBezTo>
                  <a:cubicBezTo>
                    <a:pt x="168" y="9"/>
                    <a:pt x="167" y="8"/>
                    <a:pt x="166" y="8"/>
                  </a:cubicBezTo>
                  <a:cubicBezTo>
                    <a:pt x="135" y="8"/>
                    <a:pt x="135" y="8"/>
                    <a:pt x="135" y="8"/>
                  </a:cubicBezTo>
                  <a:cubicBezTo>
                    <a:pt x="131" y="8"/>
                    <a:pt x="128" y="11"/>
                    <a:pt x="126" y="15"/>
                  </a:cubicBezTo>
                  <a:cubicBezTo>
                    <a:pt x="111" y="38"/>
                    <a:pt x="111" y="38"/>
                    <a:pt x="111" y="38"/>
                  </a:cubicBezTo>
                  <a:cubicBezTo>
                    <a:pt x="80" y="38"/>
                    <a:pt x="80" y="38"/>
                    <a:pt x="80" y="38"/>
                  </a:cubicBezTo>
                  <a:cubicBezTo>
                    <a:pt x="79" y="38"/>
                    <a:pt x="77" y="39"/>
                    <a:pt x="76" y="39"/>
                  </a:cubicBezTo>
                  <a:cubicBezTo>
                    <a:pt x="76" y="6"/>
                    <a:pt x="76" y="6"/>
                    <a:pt x="76" y="6"/>
                  </a:cubicBezTo>
                  <a:cubicBezTo>
                    <a:pt x="76" y="3"/>
                    <a:pt x="74" y="0"/>
                    <a:pt x="71" y="0"/>
                  </a:cubicBezTo>
                  <a:cubicBezTo>
                    <a:pt x="9" y="0"/>
                    <a:pt x="9" y="0"/>
                    <a:pt x="9" y="0"/>
                  </a:cubicBezTo>
                  <a:cubicBezTo>
                    <a:pt x="6" y="0"/>
                    <a:pt x="4" y="3"/>
                    <a:pt x="4" y="6"/>
                  </a:cubicBezTo>
                  <a:cubicBezTo>
                    <a:pt x="4" y="46"/>
                    <a:pt x="4" y="46"/>
                    <a:pt x="4" y="46"/>
                  </a:cubicBezTo>
                  <a:cubicBezTo>
                    <a:pt x="4" y="49"/>
                    <a:pt x="6" y="51"/>
                    <a:pt x="9" y="51"/>
                  </a:cubicBezTo>
                  <a:cubicBezTo>
                    <a:pt x="31" y="51"/>
                    <a:pt x="31" y="51"/>
                    <a:pt x="31" y="51"/>
                  </a:cubicBezTo>
                  <a:cubicBezTo>
                    <a:pt x="31" y="53"/>
                    <a:pt x="31" y="54"/>
                    <a:pt x="31" y="54"/>
                  </a:cubicBezTo>
                  <a:cubicBezTo>
                    <a:pt x="31" y="55"/>
                    <a:pt x="31" y="55"/>
                    <a:pt x="31" y="55"/>
                  </a:cubicBezTo>
                  <a:cubicBezTo>
                    <a:pt x="23" y="58"/>
                    <a:pt x="23" y="58"/>
                    <a:pt x="23" y="58"/>
                  </a:cubicBezTo>
                  <a:cubicBezTo>
                    <a:pt x="23" y="58"/>
                    <a:pt x="23" y="58"/>
                    <a:pt x="23" y="58"/>
                  </a:cubicBezTo>
                  <a:cubicBezTo>
                    <a:pt x="22" y="58"/>
                    <a:pt x="22" y="59"/>
                    <a:pt x="22" y="60"/>
                  </a:cubicBezTo>
                  <a:cubicBezTo>
                    <a:pt x="22" y="61"/>
                    <a:pt x="22" y="62"/>
                    <a:pt x="22" y="62"/>
                  </a:cubicBezTo>
                  <a:cubicBezTo>
                    <a:pt x="12" y="62"/>
                    <a:pt x="12" y="62"/>
                    <a:pt x="12" y="62"/>
                  </a:cubicBezTo>
                  <a:cubicBezTo>
                    <a:pt x="5" y="62"/>
                    <a:pt x="0" y="67"/>
                    <a:pt x="0" y="74"/>
                  </a:cubicBezTo>
                  <a:cubicBezTo>
                    <a:pt x="0" y="80"/>
                    <a:pt x="5" y="86"/>
                    <a:pt x="12" y="86"/>
                  </a:cubicBezTo>
                  <a:cubicBezTo>
                    <a:pt x="19" y="86"/>
                    <a:pt x="19" y="86"/>
                    <a:pt x="19" y="86"/>
                  </a:cubicBezTo>
                  <a:cubicBezTo>
                    <a:pt x="19" y="161"/>
                    <a:pt x="19" y="161"/>
                    <a:pt x="19" y="161"/>
                  </a:cubicBezTo>
                  <a:cubicBezTo>
                    <a:pt x="19" y="163"/>
                    <a:pt x="21" y="166"/>
                    <a:pt x="24" y="166"/>
                  </a:cubicBezTo>
                  <a:cubicBezTo>
                    <a:pt x="27" y="166"/>
                    <a:pt x="29" y="163"/>
                    <a:pt x="29" y="161"/>
                  </a:cubicBezTo>
                  <a:cubicBezTo>
                    <a:pt x="29" y="86"/>
                    <a:pt x="29" y="86"/>
                    <a:pt x="29" y="86"/>
                  </a:cubicBezTo>
                  <a:cubicBezTo>
                    <a:pt x="130" y="86"/>
                    <a:pt x="130" y="86"/>
                    <a:pt x="130" y="86"/>
                  </a:cubicBezTo>
                  <a:cubicBezTo>
                    <a:pt x="130" y="157"/>
                    <a:pt x="130" y="157"/>
                    <a:pt x="130" y="157"/>
                  </a:cubicBezTo>
                  <a:cubicBezTo>
                    <a:pt x="130" y="162"/>
                    <a:pt x="134" y="166"/>
                    <a:pt x="138" y="166"/>
                  </a:cubicBezTo>
                  <a:cubicBezTo>
                    <a:pt x="143" y="166"/>
                    <a:pt x="147" y="162"/>
                    <a:pt x="147" y="157"/>
                  </a:cubicBezTo>
                  <a:cubicBezTo>
                    <a:pt x="147" y="86"/>
                    <a:pt x="147" y="86"/>
                    <a:pt x="147" y="86"/>
                  </a:cubicBezTo>
                  <a:cubicBezTo>
                    <a:pt x="153" y="86"/>
                    <a:pt x="153" y="86"/>
                    <a:pt x="153" y="86"/>
                  </a:cubicBezTo>
                  <a:cubicBezTo>
                    <a:pt x="153" y="157"/>
                    <a:pt x="153" y="157"/>
                    <a:pt x="153" y="157"/>
                  </a:cubicBezTo>
                  <a:cubicBezTo>
                    <a:pt x="153" y="162"/>
                    <a:pt x="157" y="166"/>
                    <a:pt x="162" y="166"/>
                  </a:cubicBezTo>
                  <a:cubicBezTo>
                    <a:pt x="167" y="166"/>
                    <a:pt x="170" y="162"/>
                    <a:pt x="170" y="157"/>
                  </a:cubicBezTo>
                  <a:cubicBezTo>
                    <a:pt x="170" y="86"/>
                    <a:pt x="170" y="86"/>
                    <a:pt x="170" y="86"/>
                  </a:cubicBezTo>
                  <a:cubicBezTo>
                    <a:pt x="184" y="86"/>
                    <a:pt x="184" y="86"/>
                    <a:pt x="184" y="86"/>
                  </a:cubicBezTo>
                  <a:cubicBezTo>
                    <a:pt x="184" y="161"/>
                    <a:pt x="184" y="161"/>
                    <a:pt x="184" y="161"/>
                  </a:cubicBezTo>
                  <a:cubicBezTo>
                    <a:pt x="184" y="163"/>
                    <a:pt x="186" y="166"/>
                    <a:pt x="189" y="166"/>
                  </a:cubicBezTo>
                  <a:cubicBezTo>
                    <a:pt x="192" y="166"/>
                    <a:pt x="194" y="163"/>
                    <a:pt x="194" y="161"/>
                  </a:cubicBezTo>
                  <a:cubicBezTo>
                    <a:pt x="194" y="86"/>
                    <a:pt x="194" y="86"/>
                    <a:pt x="194" y="86"/>
                  </a:cubicBezTo>
                  <a:cubicBezTo>
                    <a:pt x="197" y="86"/>
                    <a:pt x="197" y="86"/>
                    <a:pt x="197" y="86"/>
                  </a:cubicBezTo>
                  <a:cubicBezTo>
                    <a:pt x="204" y="86"/>
                    <a:pt x="209" y="80"/>
                    <a:pt x="209" y="74"/>
                  </a:cubicBezTo>
                  <a:cubicBezTo>
                    <a:pt x="209" y="71"/>
                    <a:pt x="208" y="68"/>
                    <a:pt x="205" y="66"/>
                  </a:cubicBezTo>
                  <a:close/>
                  <a:moveTo>
                    <a:pt x="10" y="42"/>
                  </a:moveTo>
                  <a:cubicBezTo>
                    <a:pt x="10" y="6"/>
                    <a:pt x="10" y="6"/>
                    <a:pt x="10" y="6"/>
                  </a:cubicBezTo>
                  <a:cubicBezTo>
                    <a:pt x="70" y="6"/>
                    <a:pt x="70" y="6"/>
                    <a:pt x="70" y="6"/>
                  </a:cubicBezTo>
                  <a:cubicBezTo>
                    <a:pt x="70" y="42"/>
                    <a:pt x="70" y="42"/>
                    <a:pt x="70" y="42"/>
                  </a:cubicBezTo>
                  <a:lnTo>
                    <a:pt x="10" y="42"/>
                  </a:lnTo>
                  <a:close/>
                  <a:moveTo>
                    <a:pt x="57" y="62"/>
                  </a:moveTo>
                  <a:cubicBezTo>
                    <a:pt x="57" y="62"/>
                    <a:pt x="58" y="61"/>
                    <a:pt x="58" y="60"/>
                  </a:cubicBezTo>
                  <a:cubicBezTo>
                    <a:pt x="58" y="59"/>
                    <a:pt x="57" y="58"/>
                    <a:pt x="56" y="58"/>
                  </a:cubicBezTo>
                  <a:cubicBezTo>
                    <a:pt x="56" y="58"/>
                    <a:pt x="56" y="58"/>
                    <a:pt x="56" y="58"/>
                  </a:cubicBezTo>
                  <a:cubicBezTo>
                    <a:pt x="48" y="55"/>
                    <a:pt x="48" y="55"/>
                    <a:pt x="48" y="55"/>
                  </a:cubicBezTo>
                  <a:cubicBezTo>
                    <a:pt x="48" y="55"/>
                    <a:pt x="48" y="55"/>
                    <a:pt x="48" y="54"/>
                  </a:cubicBezTo>
                  <a:cubicBezTo>
                    <a:pt x="48" y="54"/>
                    <a:pt x="48" y="53"/>
                    <a:pt x="48" y="51"/>
                  </a:cubicBezTo>
                  <a:cubicBezTo>
                    <a:pt x="71" y="51"/>
                    <a:pt x="71" y="51"/>
                    <a:pt x="71" y="51"/>
                  </a:cubicBezTo>
                  <a:cubicBezTo>
                    <a:pt x="72" y="51"/>
                    <a:pt x="73" y="51"/>
                    <a:pt x="74" y="50"/>
                  </a:cubicBezTo>
                  <a:cubicBezTo>
                    <a:pt x="75" y="52"/>
                    <a:pt x="78" y="54"/>
                    <a:pt x="80" y="54"/>
                  </a:cubicBezTo>
                  <a:cubicBezTo>
                    <a:pt x="115" y="54"/>
                    <a:pt x="115" y="54"/>
                    <a:pt x="115" y="54"/>
                  </a:cubicBezTo>
                  <a:cubicBezTo>
                    <a:pt x="116" y="54"/>
                    <a:pt x="116" y="54"/>
                    <a:pt x="117" y="53"/>
                  </a:cubicBezTo>
                  <a:cubicBezTo>
                    <a:pt x="119" y="53"/>
                    <a:pt x="120" y="52"/>
                    <a:pt x="122" y="50"/>
                  </a:cubicBezTo>
                  <a:cubicBezTo>
                    <a:pt x="126" y="43"/>
                    <a:pt x="126" y="43"/>
                    <a:pt x="126" y="43"/>
                  </a:cubicBezTo>
                  <a:cubicBezTo>
                    <a:pt x="127" y="62"/>
                    <a:pt x="127" y="62"/>
                    <a:pt x="127" y="62"/>
                  </a:cubicBezTo>
                  <a:lnTo>
                    <a:pt x="57" y="62"/>
                  </a:lnTo>
                  <a:close/>
                  <a:moveTo>
                    <a:pt x="175" y="44"/>
                  </a:moveTo>
                  <a:cubicBezTo>
                    <a:pt x="185" y="62"/>
                    <a:pt x="185" y="62"/>
                    <a:pt x="185" y="62"/>
                  </a:cubicBezTo>
                  <a:cubicBezTo>
                    <a:pt x="174" y="62"/>
                    <a:pt x="174" y="62"/>
                    <a:pt x="174" y="62"/>
                  </a:cubicBezTo>
                  <a:lnTo>
                    <a:pt x="175"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3" name="Oval 72"/>
            <p:cNvSpPr>
              <a:spLocks noChangeArrowheads="1"/>
            </p:cNvSpPr>
            <p:nvPr/>
          </p:nvSpPr>
          <p:spPr bwMode="auto">
            <a:xfrm>
              <a:off x="11296650" y="2260601"/>
              <a:ext cx="157162" cy="1619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grpSp>
      <p:grpSp>
        <p:nvGrpSpPr>
          <p:cNvPr id="44" name="组合 1072"/>
          <p:cNvGrpSpPr/>
          <p:nvPr/>
        </p:nvGrpSpPr>
        <p:grpSpPr bwMode="auto">
          <a:xfrm>
            <a:off x="4438650" y="2127250"/>
            <a:ext cx="550863" cy="841375"/>
            <a:chOff x="4084638" y="2260601"/>
            <a:chExt cx="550862" cy="841375"/>
          </a:xfrm>
          <a:solidFill>
            <a:schemeClr val="accent2"/>
          </a:solidFill>
        </p:grpSpPr>
        <p:sp>
          <p:nvSpPr>
            <p:cNvPr id="45" name="Oval 73"/>
            <p:cNvSpPr>
              <a:spLocks noChangeArrowheads="1"/>
            </p:cNvSpPr>
            <p:nvPr/>
          </p:nvSpPr>
          <p:spPr bwMode="auto">
            <a:xfrm>
              <a:off x="4219575" y="2260601"/>
              <a:ext cx="152400" cy="157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46" name="Freeform 74"/>
            <p:cNvSpPr>
              <a:spLocks noEditPoints="1"/>
            </p:cNvSpPr>
            <p:nvPr/>
          </p:nvSpPr>
          <p:spPr bwMode="auto">
            <a:xfrm>
              <a:off x="4470400" y="2379663"/>
              <a:ext cx="142875" cy="98425"/>
            </a:xfrm>
            <a:custGeom>
              <a:avLst/>
              <a:gdLst>
                <a:gd name="T0" fmla="*/ 2147483646 w 34"/>
                <a:gd name="T1" fmla="*/ 2147483646 h 23"/>
                <a:gd name="T2" fmla="*/ 2147483646 w 34"/>
                <a:gd name="T3" fmla="*/ 2147483646 h 23"/>
                <a:gd name="T4" fmla="*/ 2147483646 w 34"/>
                <a:gd name="T5" fmla="*/ 2147483646 h 23"/>
                <a:gd name="T6" fmla="*/ 2147483646 w 34"/>
                <a:gd name="T7" fmla="*/ 2147483646 h 23"/>
                <a:gd name="T8" fmla="*/ 2147483646 w 34"/>
                <a:gd name="T9" fmla="*/ 0 h 23"/>
                <a:gd name="T10" fmla="*/ 2147483646 w 34"/>
                <a:gd name="T11" fmla="*/ 0 h 23"/>
                <a:gd name="T12" fmla="*/ 0 w 34"/>
                <a:gd name="T13" fmla="*/ 2147483646 h 23"/>
                <a:gd name="T14" fmla="*/ 0 w 34"/>
                <a:gd name="T15" fmla="*/ 2147483646 h 23"/>
                <a:gd name="T16" fmla="*/ 2147483646 w 34"/>
                <a:gd name="T17" fmla="*/ 2147483646 h 23"/>
                <a:gd name="T18" fmla="*/ 2147483646 w 34"/>
                <a:gd name="T19" fmla="*/ 2147483646 h 23"/>
                <a:gd name="T20" fmla="*/ 2147483646 w 34"/>
                <a:gd name="T21" fmla="*/ 2147483646 h 23"/>
                <a:gd name="T22" fmla="*/ 2147483646 w 34"/>
                <a:gd name="T23" fmla="*/ 2147483646 h 23"/>
                <a:gd name="T24" fmla="*/ 2147483646 w 34"/>
                <a:gd name="T25" fmla="*/ 2147483646 h 23"/>
                <a:gd name="T26" fmla="*/ 2147483646 w 34"/>
                <a:gd name="T27" fmla="*/ 2147483646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 h="23">
                  <a:moveTo>
                    <a:pt x="3" y="23"/>
                  </a:moveTo>
                  <a:cubicBezTo>
                    <a:pt x="31" y="23"/>
                    <a:pt x="31" y="23"/>
                    <a:pt x="31" y="23"/>
                  </a:cubicBezTo>
                  <a:cubicBezTo>
                    <a:pt x="33" y="23"/>
                    <a:pt x="34" y="22"/>
                    <a:pt x="34" y="21"/>
                  </a:cubicBezTo>
                  <a:cubicBezTo>
                    <a:pt x="34" y="2"/>
                    <a:pt x="34" y="2"/>
                    <a:pt x="34" y="2"/>
                  </a:cubicBezTo>
                  <a:cubicBezTo>
                    <a:pt x="34" y="1"/>
                    <a:pt x="33" y="0"/>
                    <a:pt x="31" y="0"/>
                  </a:cubicBezTo>
                  <a:cubicBezTo>
                    <a:pt x="3" y="0"/>
                    <a:pt x="3" y="0"/>
                    <a:pt x="3" y="0"/>
                  </a:cubicBezTo>
                  <a:cubicBezTo>
                    <a:pt x="1" y="0"/>
                    <a:pt x="0" y="1"/>
                    <a:pt x="0" y="2"/>
                  </a:cubicBezTo>
                  <a:cubicBezTo>
                    <a:pt x="0" y="21"/>
                    <a:pt x="0" y="21"/>
                    <a:pt x="0" y="21"/>
                  </a:cubicBezTo>
                  <a:cubicBezTo>
                    <a:pt x="0" y="22"/>
                    <a:pt x="1" y="23"/>
                    <a:pt x="3" y="23"/>
                  </a:cubicBezTo>
                  <a:close/>
                  <a:moveTo>
                    <a:pt x="5" y="4"/>
                  </a:moveTo>
                  <a:cubicBezTo>
                    <a:pt x="29" y="4"/>
                    <a:pt x="29" y="4"/>
                    <a:pt x="29" y="4"/>
                  </a:cubicBezTo>
                  <a:cubicBezTo>
                    <a:pt x="29" y="20"/>
                    <a:pt x="29" y="20"/>
                    <a:pt x="29" y="20"/>
                  </a:cubicBezTo>
                  <a:cubicBezTo>
                    <a:pt x="5" y="20"/>
                    <a:pt x="5" y="20"/>
                    <a:pt x="5" y="20"/>
                  </a:cubicBez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7" name="Freeform 75"/>
            <p:cNvSpPr/>
            <p:nvPr/>
          </p:nvSpPr>
          <p:spPr bwMode="auto">
            <a:xfrm>
              <a:off x="4084638" y="2425701"/>
              <a:ext cx="550862" cy="676275"/>
            </a:xfrm>
            <a:custGeom>
              <a:avLst/>
              <a:gdLst>
                <a:gd name="T0" fmla="*/ 2147483646 w 130"/>
                <a:gd name="T1" fmla="*/ 2147483646 h 159"/>
                <a:gd name="T2" fmla="*/ 2147483646 w 130"/>
                <a:gd name="T3" fmla="*/ 2147483646 h 159"/>
                <a:gd name="T4" fmla="*/ 2147483646 w 130"/>
                <a:gd name="T5" fmla="*/ 2147483646 h 159"/>
                <a:gd name="T6" fmla="*/ 2147483646 w 130"/>
                <a:gd name="T7" fmla="*/ 2147483646 h 159"/>
                <a:gd name="T8" fmla="*/ 2147483646 w 130"/>
                <a:gd name="T9" fmla="*/ 2147483646 h 159"/>
                <a:gd name="T10" fmla="*/ 2147483646 w 130"/>
                <a:gd name="T11" fmla="*/ 2147483646 h 159"/>
                <a:gd name="T12" fmla="*/ 2147483646 w 130"/>
                <a:gd name="T13" fmla="*/ 2147483646 h 159"/>
                <a:gd name="T14" fmla="*/ 2147483646 w 130"/>
                <a:gd name="T15" fmla="*/ 2147483646 h 159"/>
                <a:gd name="T16" fmla="*/ 2147483646 w 130"/>
                <a:gd name="T17" fmla="*/ 2147483646 h 159"/>
                <a:gd name="T18" fmla="*/ 2147483646 w 130"/>
                <a:gd name="T19" fmla="*/ 2147483646 h 159"/>
                <a:gd name="T20" fmla="*/ 2147483646 w 130"/>
                <a:gd name="T21" fmla="*/ 2147483646 h 159"/>
                <a:gd name="T22" fmla="*/ 2147483646 w 130"/>
                <a:gd name="T23" fmla="*/ 2147483646 h 159"/>
                <a:gd name="T24" fmla="*/ 2147483646 w 130"/>
                <a:gd name="T25" fmla="*/ 2147483646 h 159"/>
                <a:gd name="T26" fmla="*/ 2147483646 w 130"/>
                <a:gd name="T27" fmla="*/ 2147483646 h 159"/>
                <a:gd name="T28" fmla="*/ 2147483646 w 130"/>
                <a:gd name="T29" fmla="*/ 0 h 159"/>
                <a:gd name="T30" fmla="*/ 2147483646 w 130"/>
                <a:gd name="T31" fmla="*/ 0 h 159"/>
                <a:gd name="T32" fmla="*/ 2147483646 w 130"/>
                <a:gd name="T33" fmla="*/ 2147483646 h 159"/>
                <a:gd name="T34" fmla="*/ 2147483646 w 130"/>
                <a:gd name="T35" fmla="*/ 2147483646 h 159"/>
                <a:gd name="T36" fmla="*/ 2147483646 w 130"/>
                <a:gd name="T37" fmla="*/ 2147483646 h 159"/>
                <a:gd name="T38" fmla="*/ 2147483646 w 130"/>
                <a:gd name="T39" fmla="*/ 2147483646 h 159"/>
                <a:gd name="T40" fmla="*/ 2147483646 w 130"/>
                <a:gd name="T41" fmla="*/ 2147483646 h 159"/>
                <a:gd name="T42" fmla="*/ 2147483646 w 130"/>
                <a:gd name="T43" fmla="*/ 2147483646 h 159"/>
                <a:gd name="T44" fmla="*/ 2147483646 w 130"/>
                <a:gd name="T45" fmla="*/ 2147483646 h 159"/>
                <a:gd name="T46" fmla="*/ 2147483646 w 130"/>
                <a:gd name="T47" fmla="*/ 2147483646 h 159"/>
                <a:gd name="T48" fmla="*/ 2147483646 w 130"/>
                <a:gd name="T49" fmla="*/ 2147483646 h 159"/>
                <a:gd name="T50" fmla="*/ 2147483646 w 130"/>
                <a:gd name="T51" fmla="*/ 2147483646 h 159"/>
                <a:gd name="T52" fmla="*/ 2147483646 w 130"/>
                <a:gd name="T53" fmla="*/ 2147483646 h 159"/>
                <a:gd name="T54" fmla="*/ 2147483646 w 130"/>
                <a:gd name="T55" fmla="*/ 2147483646 h 159"/>
                <a:gd name="T56" fmla="*/ 2147483646 w 130"/>
                <a:gd name="T57" fmla="*/ 2147483646 h 159"/>
                <a:gd name="T58" fmla="*/ 2147483646 w 130"/>
                <a:gd name="T59" fmla="*/ 2147483646 h 159"/>
                <a:gd name="T60" fmla="*/ 2147483646 w 130"/>
                <a:gd name="T61" fmla="*/ 2147483646 h 159"/>
                <a:gd name="T62" fmla="*/ 2147483646 w 130"/>
                <a:gd name="T63" fmla="*/ 2147483646 h 159"/>
                <a:gd name="T64" fmla="*/ 2147483646 w 130"/>
                <a:gd name="T65" fmla="*/ 2147483646 h 159"/>
                <a:gd name="T66" fmla="*/ 2147483646 w 130"/>
                <a:gd name="T67" fmla="*/ 2147483646 h 159"/>
                <a:gd name="T68" fmla="*/ 2147483646 w 130"/>
                <a:gd name="T69" fmla="*/ 2147483646 h 159"/>
                <a:gd name="T70" fmla="*/ 2147483646 w 130"/>
                <a:gd name="T71" fmla="*/ 2147483646 h 159"/>
                <a:gd name="T72" fmla="*/ 2147483646 w 130"/>
                <a:gd name="T73" fmla="*/ 2147483646 h 159"/>
                <a:gd name="T74" fmla="*/ 2147483646 w 130"/>
                <a:gd name="T75" fmla="*/ 2147483646 h 159"/>
                <a:gd name="T76" fmla="*/ 2147483646 w 130"/>
                <a:gd name="T77" fmla="*/ 2147483646 h 159"/>
                <a:gd name="T78" fmla="*/ 2147483646 w 130"/>
                <a:gd name="T79" fmla="*/ 2147483646 h 159"/>
                <a:gd name="T80" fmla="*/ 2147483646 w 130"/>
                <a:gd name="T81" fmla="*/ 2147483646 h 159"/>
                <a:gd name="T82" fmla="*/ 2147483646 w 130"/>
                <a:gd name="T83" fmla="*/ 2147483646 h 159"/>
                <a:gd name="T84" fmla="*/ 2147483646 w 130"/>
                <a:gd name="T85" fmla="*/ 2147483646 h 159"/>
                <a:gd name="T86" fmla="*/ 2147483646 w 130"/>
                <a:gd name="T87" fmla="*/ 2147483646 h 159"/>
                <a:gd name="T88" fmla="*/ 2147483646 w 130"/>
                <a:gd name="T89" fmla="*/ 2147483646 h 159"/>
                <a:gd name="T90" fmla="*/ 2147483646 w 130"/>
                <a:gd name="T91" fmla="*/ 2147483646 h 159"/>
                <a:gd name="T92" fmla="*/ 2147483646 w 130"/>
                <a:gd name="T93" fmla="*/ 2147483646 h 1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0" h="159">
                  <a:moveTo>
                    <a:pt x="129" y="16"/>
                  </a:moveTo>
                  <a:cubicBezTo>
                    <a:pt x="125" y="14"/>
                    <a:pt x="125" y="14"/>
                    <a:pt x="125" y="14"/>
                  </a:cubicBezTo>
                  <a:cubicBezTo>
                    <a:pt x="124" y="13"/>
                    <a:pt x="124" y="13"/>
                    <a:pt x="124" y="13"/>
                  </a:cubicBezTo>
                  <a:cubicBezTo>
                    <a:pt x="93" y="13"/>
                    <a:pt x="93" y="13"/>
                    <a:pt x="93" y="13"/>
                  </a:cubicBezTo>
                  <a:cubicBezTo>
                    <a:pt x="92" y="13"/>
                    <a:pt x="92" y="13"/>
                    <a:pt x="91" y="14"/>
                  </a:cubicBezTo>
                  <a:cubicBezTo>
                    <a:pt x="87" y="16"/>
                    <a:pt x="87" y="16"/>
                    <a:pt x="87" y="16"/>
                  </a:cubicBezTo>
                  <a:cubicBezTo>
                    <a:pt x="87" y="16"/>
                    <a:pt x="87" y="16"/>
                    <a:pt x="87" y="16"/>
                  </a:cubicBezTo>
                  <a:cubicBezTo>
                    <a:pt x="87" y="17"/>
                    <a:pt x="86" y="17"/>
                    <a:pt x="86" y="18"/>
                  </a:cubicBezTo>
                  <a:cubicBezTo>
                    <a:pt x="86" y="19"/>
                    <a:pt x="87" y="20"/>
                    <a:pt x="88" y="20"/>
                  </a:cubicBezTo>
                  <a:cubicBezTo>
                    <a:pt x="98" y="20"/>
                    <a:pt x="98" y="20"/>
                    <a:pt x="98" y="20"/>
                  </a:cubicBezTo>
                  <a:cubicBezTo>
                    <a:pt x="89" y="28"/>
                    <a:pt x="89" y="28"/>
                    <a:pt x="89" y="28"/>
                  </a:cubicBezTo>
                  <a:cubicBezTo>
                    <a:pt x="73" y="5"/>
                    <a:pt x="73" y="5"/>
                    <a:pt x="73" y="5"/>
                  </a:cubicBezTo>
                  <a:cubicBezTo>
                    <a:pt x="72" y="4"/>
                    <a:pt x="72" y="3"/>
                    <a:pt x="71" y="3"/>
                  </a:cubicBezTo>
                  <a:cubicBezTo>
                    <a:pt x="71" y="3"/>
                    <a:pt x="71" y="3"/>
                    <a:pt x="71" y="3"/>
                  </a:cubicBezTo>
                  <a:cubicBezTo>
                    <a:pt x="70" y="1"/>
                    <a:pt x="67" y="0"/>
                    <a:pt x="65" y="0"/>
                  </a:cubicBezTo>
                  <a:cubicBezTo>
                    <a:pt x="35" y="0"/>
                    <a:pt x="35" y="0"/>
                    <a:pt x="35" y="0"/>
                  </a:cubicBezTo>
                  <a:cubicBezTo>
                    <a:pt x="34" y="0"/>
                    <a:pt x="33" y="0"/>
                    <a:pt x="33" y="1"/>
                  </a:cubicBezTo>
                  <a:cubicBezTo>
                    <a:pt x="30" y="1"/>
                    <a:pt x="28" y="2"/>
                    <a:pt x="27" y="4"/>
                  </a:cubicBezTo>
                  <a:cubicBezTo>
                    <a:pt x="27" y="5"/>
                    <a:pt x="26" y="7"/>
                    <a:pt x="26" y="8"/>
                  </a:cubicBezTo>
                  <a:cubicBezTo>
                    <a:pt x="1" y="71"/>
                    <a:pt x="1" y="71"/>
                    <a:pt x="1" y="71"/>
                  </a:cubicBezTo>
                  <a:cubicBezTo>
                    <a:pt x="0" y="75"/>
                    <a:pt x="2" y="79"/>
                    <a:pt x="6" y="81"/>
                  </a:cubicBezTo>
                  <a:cubicBezTo>
                    <a:pt x="10" y="82"/>
                    <a:pt x="14" y="81"/>
                    <a:pt x="15" y="77"/>
                  </a:cubicBezTo>
                  <a:cubicBezTo>
                    <a:pt x="27" y="47"/>
                    <a:pt x="27" y="47"/>
                    <a:pt x="27" y="47"/>
                  </a:cubicBezTo>
                  <a:cubicBezTo>
                    <a:pt x="28" y="67"/>
                    <a:pt x="28" y="67"/>
                    <a:pt x="28" y="67"/>
                  </a:cubicBezTo>
                  <a:cubicBezTo>
                    <a:pt x="28" y="69"/>
                    <a:pt x="28" y="71"/>
                    <a:pt x="29" y="73"/>
                  </a:cubicBezTo>
                  <a:cubicBezTo>
                    <a:pt x="29" y="150"/>
                    <a:pt x="29" y="150"/>
                    <a:pt x="29" y="150"/>
                  </a:cubicBezTo>
                  <a:cubicBezTo>
                    <a:pt x="29" y="155"/>
                    <a:pt x="33" y="159"/>
                    <a:pt x="38" y="159"/>
                  </a:cubicBezTo>
                  <a:cubicBezTo>
                    <a:pt x="43" y="159"/>
                    <a:pt x="47" y="155"/>
                    <a:pt x="47" y="150"/>
                  </a:cubicBezTo>
                  <a:cubicBezTo>
                    <a:pt x="47" y="77"/>
                    <a:pt x="47" y="77"/>
                    <a:pt x="47" y="77"/>
                  </a:cubicBezTo>
                  <a:cubicBezTo>
                    <a:pt x="53" y="77"/>
                    <a:pt x="53" y="77"/>
                    <a:pt x="53" y="77"/>
                  </a:cubicBezTo>
                  <a:cubicBezTo>
                    <a:pt x="53" y="150"/>
                    <a:pt x="53" y="150"/>
                    <a:pt x="53" y="150"/>
                  </a:cubicBezTo>
                  <a:cubicBezTo>
                    <a:pt x="53" y="155"/>
                    <a:pt x="57" y="159"/>
                    <a:pt x="62" y="159"/>
                  </a:cubicBezTo>
                  <a:cubicBezTo>
                    <a:pt x="67" y="159"/>
                    <a:pt x="71" y="155"/>
                    <a:pt x="71" y="150"/>
                  </a:cubicBezTo>
                  <a:cubicBezTo>
                    <a:pt x="71" y="73"/>
                    <a:pt x="71" y="73"/>
                    <a:pt x="71" y="73"/>
                  </a:cubicBezTo>
                  <a:cubicBezTo>
                    <a:pt x="72" y="71"/>
                    <a:pt x="72" y="69"/>
                    <a:pt x="72" y="67"/>
                  </a:cubicBezTo>
                  <a:cubicBezTo>
                    <a:pt x="74" y="32"/>
                    <a:pt x="74" y="32"/>
                    <a:pt x="74" y="32"/>
                  </a:cubicBezTo>
                  <a:cubicBezTo>
                    <a:pt x="82" y="44"/>
                    <a:pt x="82" y="44"/>
                    <a:pt x="82" y="44"/>
                  </a:cubicBezTo>
                  <a:cubicBezTo>
                    <a:pt x="84" y="47"/>
                    <a:pt x="89" y="48"/>
                    <a:pt x="92" y="46"/>
                  </a:cubicBezTo>
                  <a:cubicBezTo>
                    <a:pt x="92" y="46"/>
                    <a:pt x="92" y="46"/>
                    <a:pt x="93" y="46"/>
                  </a:cubicBezTo>
                  <a:cubicBezTo>
                    <a:pt x="93" y="46"/>
                    <a:pt x="93" y="46"/>
                    <a:pt x="93" y="46"/>
                  </a:cubicBezTo>
                  <a:cubicBezTo>
                    <a:pt x="93" y="46"/>
                    <a:pt x="93" y="46"/>
                    <a:pt x="93" y="46"/>
                  </a:cubicBezTo>
                  <a:cubicBezTo>
                    <a:pt x="93" y="46"/>
                    <a:pt x="93" y="45"/>
                    <a:pt x="94" y="45"/>
                  </a:cubicBezTo>
                  <a:cubicBezTo>
                    <a:pt x="113" y="26"/>
                    <a:pt x="113" y="26"/>
                    <a:pt x="113" y="26"/>
                  </a:cubicBezTo>
                  <a:cubicBezTo>
                    <a:pt x="114" y="25"/>
                    <a:pt x="115" y="22"/>
                    <a:pt x="115" y="20"/>
                  </a:cubicBezTo>
                  <a:cubicBezTo>
                    <a:pt x="128" y="20"/>
                    <a:pt x="128" y="20"/>
                    <a:pt x="128" y="20"/>
                  </a:cubicBezTo>
                  <a:cubicBezTo>
                    <a:pt x="129" y="20"/>
                    <a:pt x="130" y="19"/>
                    <a:pt x="130" y="18"/>
                  </a:cubicBezTo>
                  <a:cubicBezTo>
                    <a:pt x="130" y="17"/>
                    <a:pt x="129" y="16"/>
                    <a:pt x="12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
        <p:nvSpPr>
          <p:cNvPr id="48" name="MH_SubTitle_1"/>
          <p:cNvSpPr txBox="1"/>
          <p:nvPr>
            <p:custDataLst>
              <p:tags r:id="rId3"/>
            </p:custDataLst>
          </p:nvPr>
        </p:nvSpPr>
        <p:spPr bwMode="auto">
          <a:xfrm>
            <a:off x="1568450" y="1458913"/>
            <a:ext cx="10906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p>
        </p:txBody>
      </p:sp>
      <p:sp>
        <p:nvSpPr>
          <p:cNvPr id="49" name="MH_SubTitle_1"/>
          <p:cNvSpPr txBox="1"/>
          <p:nvPr>
            <p:custDataLst>
              <p:tags r:id="rId4"/>
            </p:custDataLst>
          </p:nvPr>
        </p:nvSpPr>
        <p:spPr bwMode="auto">
          <a:xfrm>
            <a:off x="4168775" y="1458913"/>
            <a:ext cx="10906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p>
        </p:txBody>
      </p:sp>
      <p:sp>
        <p:nvSpPr>
          <p:cNvPr id="50" name="MH_SubTitle_1"/>
          <p:cNvSpPr txBox="1"/>
          <p:nvPr>
            <p:custDataLst>
              <p:tags r:id="rId5"/>
            </p:custDataLst>
          </p:nvPr>
        </p:nvSpPr>
        <p:spPr bwMode="auto">
          <a:xfrm>
            <a:off x="6916738" y="1458913"/>
            <a:ext cx="10922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p>
        </p:txBody>
      </p:sp>
      <p:sp>
        <p:nvSpPr>
          <p:cNvPr id="51" name="MH_SubTitle_1"/>
          <p:cNvSpPr txBox="1"/>
          <p:nvPr>
            <p:custDataLst>
              <p:tags r:id="rId6"/>
            </p:custDataLst>
          </p:nvPr>
        </p:nvSpPr>
        <p:spPr bwMode="auto">
          <a:xfrm>
            <a:off x="9393238" y="1458913"/>
            <a:ext cx="1090612"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p>
        </p:txBody>
      </p:sp>
      <p:sp>
        <p:nvSpPr>
          <p:cNvPr id="52" name="MH_Text_1"/>
          <p:cNvSpPr/>
          <p:nvPr/>
        </p:nvSpPr>
        <p:spPr>
          <a:xfrm>
            <a:off x="1246188" y="4467225"/>
            <a:ext cx="1733550" cy="15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smtClean="0">
                <a:solidFill>
                  <a:prstClr val="black"/>
                </a:solidFill>
                <a:latin typeface="宋体" panose="02010600030101010101" pitchFamily="2" charset="-122"/>
                <a:ea typeface="宋体" panose="02010600030101010101" pitchFamily="2" charset="-122"/>
              </a:rPr>
              <a:t>请在此处输入您的内容请在此处输入您的内容请在此处输入您的内容</a:t>
            </a: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53" name="MH_Text_2"/>
          <p:cNvSpPr/>
          <p:nvPr/>
        </p:nvSpPr>
        <p:spPr>
          <a:xfrm>
            <a:off x="3846513" y="4467225"/>
            <a:ext cx="1735137" cy="152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smtClean="0">
                <a:solidFill>
                  <a:prstClr val="black"/>
                </a:solidFill>
                <a:latin typeface="宋体" panose="02010600030101010101" pitchFamily="2" charset="-122"/>
                <a:ea typeface="宋体" panose="02010600030101010101" pitchFamily="2" charset="-122"/>
              </a:rPr>
              <a:t>请在此处输入您的内容请在此处输入您的内容请在此处输入您的内容</a:t>
            </a: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54" name="MH_Text_3"/>
          <p:cNvSpPr/>
          <p:nvPr/>
        </p:nvSpPr>
        <p:spPr>
          <a:xfrm>
            <a:off x="6594475" y="4467225"/>
            <a:ext cx="1735138" cy="152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smtClean="0">
                <a:solidFill>
                  <a:prstClr val="black"/>
                </a:solidFill>
                <a:latin typeface="宋体" panose="02010600030101010101" pitchFamily="2" charset="-122"/>
                <a:ea typeface="宋体" panose="02010600030101010101" pitchFamily="2" charset="-122"/>
              </a:rPr>
              <a:t>请在此处输入您的内容请在此处输入您的内容请在此处输入您的内容</a:t>
            </a: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55" name="MH_Text_4"/>
          <p:cNvSpPr/>
          <p:nvPr/>
        </p:nvSpPr>
        <p:spPr>
          <a:xfrm>
            <a:off x="9070975" y="4467225"/>
            <a:ext cx="1735138" cy="152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smtClean="0">
                <a:solidFill>
                  <a:prstClr val="black"/>
                </a:solidFill>
                <a:latin typeface="宋体" panose="02010600030101010101" pitchFamily="2" charset="-122"/>
                <a:ea typeface="宋体" panose="02010600030101010101" pitchFamily="2" charset="-122"/>
              </a:rPr>
              <a:t>请在此处输入您的内容请在此处输入您的内容请在此处输入您的内容</a:t>
            </a:r>
            <a:endParaRPr lang="zh-CN" altLang="en-US" sz="1600" dirty="0">
              <a:solidFill>
                <a:prstClr val="black"/>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500"/>
                                        <p:tgtEl>
                                          <p:spTgt spid="5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500"/>
                                        <p:tgtEl>
                                          <p:spTgt spid="54"/>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48" grpId="0"/>
      <p:bldP spid="49" grpId="0"/>
      <p:bldP spid="50" grpId="0"/>
      <p:bldP spid="51" grpId="0"/>
      <p:bldP spid="53" grpId="0"/>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bwMode="auto">
          <a:xfrm>
            <a:off x="-22357" y="2605186"/>
            <a:ext cx="12236540" cy="4252814"/>
          </a:xfrm>
          <a:custGeom>
            <a:avLst/>
            <a:gdLst>
              <a:gd name="connsiteX0" fmla="*/ 9802101 w 12236540"/>
              <a:gd name="connsiteY0" fmla="*/ 0 h 4252814"/>
              <a:gd name="connsiteX1" fmla="*/ 10254313 w 12236540"/>
              <a:gd name="connsiteY1" fmla="*/ 0 h 4252814"/>
              <a:gd name="connsiteX2" fmla="*/ 10254313 w 12236540"/>
              <a:gd name="connsiteY2" fmla="*/ 2209227 h 4252814"/>
              <a:gd name="connsiteX3" fmla="*/ 10547447 w 12236540"/>
              <a:gd name="connsiteY3" fmla="*/ 2209227 h 4252814"/>
              <a:gd name="connsiteX4" fmla="*/ 10547447 w 12236540"/>
              <a:gd name="connsiteY4" fmla="*/ 911574 h 4252814"/>
              <a:gd name="connsiteX5" fmla="*/ 11087242 w 12236540"/>
              <a:gd name="connsiteY5" fmla="*/ 911574 h 4252814"/>
              <a:gd name="connsiteX6" fmla="*/ 11087242 w 12236540"/>
              <a:gd name="connsiteY6" fmla="*/ 1524652 h 4252814"/>
              <a:gd name="connsiteX7" fmla="*/ 12236540 w 12236540"/>
              <a:gd name="connsiteY7" fmla="*/ 1524652 h 4252814"/>
              <a:gd name="connsiteX8" fmla="*/ 12236540 w 12236540"/>
              <a:gd name="connsiteY8" fmla="*/ 4252814 h 4252814"/>
              <a:gd name="connsiteX9" fmla="*/ 0 w 12236540"/>
              <a:gd name="connsiteY9" fmla="*/ 4252814 h 4252814"/>
              <a:gd name="connsiteX10" fmla="*/ 0 w 12236540"/>
              <a:gd name="connsiteY10" fmla="*/ 1303015 h 4252814"/>
              <a:gd name="connsiteX11" fmla="*/ 1090314 w 12236540"/>
              <a:gd name="connsiteY11" fmla="*/ 1303015 h 4252814"/>
              <a:gd name="connsiteX12" fmla="*/ 1090314 w 12236540"/>
              <a:gd name="connsiteY12" fmla="*/ 2087683 h 4252814"/>
              <a:gd name="connsiteX13" fmla="*/ 1640833 w 12236540"/>
              <a:gd name="connsiteY13" fmla="*/ 2087683 h 4252814"/>
              <a:gd name="connsiteX14" fmla="*/ 1640833 w 12236540"/>
              <a:gd name="connsiteY14" fmla="*/ 1009881 h 4252814"/>
              <a:gd name="connsiteX15" fmla="*/ 1860684 w 12236540"/>
              <a:gd name="connsiteY15" fmla="*/ 1009881 h 4252814"/>
              <a:gd name="connsiteX16" fmla="*/ 1860684 w 12236540"/>
              <a:gd name="connsiteY16" fmla="*/ 2625691 h 4252814"/>
              <a:gd name="connsiteX17" fmla="*/ 2282510 w 12236540"/>
              <a:gd name="connsiteY17" fmla="*/ 2625691 h 4252814"/>
              <a:gd name="connsiteX18" fmla="*/ 2282510 w 12236540"/>
              <a:gd name="connsiteY18" fmla="*/ 2918824 h 4252814"/>
              <a:gd name="connsiteX19" fmla="*/ 2754384 w 12236540"/>
              <a:gd name="connsiteY19" fmla="*/ 2918824 h 4252814"/>
              <a:gd name="connsiteX20" fmla="*/ 2754384 w 12236540"/>
              <a:gd name="connsiteY20" fmla="*/ 1524652 h 4252814"/>
              <a:gd name="connsiteX21" fmla="*/ 3782139 w 12236540"/>
              <a:gd name="connsiteY21" fmla="*/ 1524652 h 4252814"/>
              <a:gd name="connsiteX22" fmla="*/ 3782139 w 12236540"/>
              <a:gd name="connsiteY22" fmla="*/ 2723998 h 4252814"/>
              <a:gd name="connsiteX23" fmla="*/ 4075272 w 12236540"/>
              <a:gd name="connsiteY23" fmla="*/ 2723998 h 4252814"/>
              <a:gd name="connsiteX24" fmla="*/ 4075272 w 12236540"/>
              <a:gd name="connsiteY24" fmla="*/ 1964353 h 4252814"/>
              <a:gd name="connsiteX25" fmla="*/ 5213846 w 12236540"/>
              <a:gd name="connsiteY25" fmla="*/ 1964353 h 4252814"/>
              <a:gd name="connsiteX26" fmla="*/ 5213846 w 12236540"/>
              <a:gd name="connsiteY26" fmla="*/ 913362 h 4252814"/>
              <a:gd name="connsiteX27" fmla="*/ 5478382 w 12236540"/>
              <a:gd name="connsiteY27" fmla="*/ 366417 h 4252814"/>
              <a:gd name="connsiteX28" fmla="*/ 5726830 w 12236540"/>
              <a:gd name="connsiteY28" fmla="*/ 899062 h 4252814"/>
              <a:gd name="connsiteX29" fmla="*/ 5726830 w 12236540"/>
              <a:gd name="connsiteY29" fmla="*/ 2918824 h 4252814"/>
              <a:gd name="connsiteX30" fmla="*/ 6633041 w 12236540"/>
              <a:gd name="connsiteY30" fmla="*/ 2918824 h 4252814"/>
              <a:gd name="connsiteX31" fmla="*/ 6633041 w 12236540"/>
              <a:gd name="connsiteY31" fmla="*/ 1524652 h 4252814"/>
              <a:gd name="connsiteX32" fmla="*/ 7146025 w 12236540"/>
              <a:gd name="connsiteY32" fmla="*/ 1524652 h 4252814"/>
              <a:gd name="connsiteX33" fmla="*/ 7146025 w 12236540"/>
              <a:gd name="connsiteY33" fmla="*/ 2282510 h 4252814"/>
              <a:gd name="connsiteX34" fmla="*/ 8279237 w 12236540"/>
              <a:gd name="connsiteY34" fmla="*/ 2282510 h 4252814"/>
              <a:gd name="connsiteX35" fmla="*/ 8279237 w 12236540"/>
              <a:gd name="connsiteY35" fmla="*/ 1817786 h 4252814"/>
              <a:gd name="connsiteX36" fmla="*/ 8963811 w 12236540"/>
              <a:gd name="connsiteY36" fmla="*/ 1817786 h 4252814"/>
              <a:gd name="connsiteX37" fmla="*/ 8963811 w 12236540"/>
              <a:gd name="connsiteY37" fmla="*/ 1426346 h 4252814"/>
              <a:gd name="connsiteX38" fmla="*/ 9453558 w 12236540"/>
              <a:gd name="connsiteY38" fmla="*/ 1426346 h 4252814"/>
              <a:gd name="connsiteX39" fmla="*/ 9453558 w 12236540"/>
              <a:gd name="connsiteY39" fmla="*/ 1817786 h 4252814"/>
              <a:gd name="connsiteX40" fmla="*/ 9594763 w 12236540"/>
              <a:gd name="connsiteY40" fmla="*/ 1817786 h 4252814"/>
              <a:gd name="connsiteX41" fmla="*/ 9594763 w 12236540"/>
              <a:gd name="connsiteY41" fmla="*/ 2723998 h 4252814"/>
              <a:gd name="connsiteX42" fmla="*/ 9802101 w 12236540"/>
              <a:gd name="connsiteY42" fmla="*/ 2723998 h 425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236540" h="4252814">
                <a:moveTo>
                  <a:pt x="9802101" y="0"/>
                </a:moveTo>
                <a:lnTo>
                  <a:pt x="10254313" y="0"/>
                </a:lnTo>
                <a:lnTo>
                  <a:pt x="10254313" y="2209227"/>
                </a:lnTo>
                <a:lnTo>
                  <a:pt x="10547447" y="2209227"/>
                </a:lnTo>
                <a:lnTo>
                  <a:pt x="10547447" y="911574"/>
                </a:lnTo>
                <a:lnTo>
                  <a:pt x="11087242" y="911574"/>
                </a:lnTo>
                <a:lnTo>
                  <a:pt x="11087242" y="1524652"/>
                </a:lnTo>
                <a:lnTo>
                  <a:pt x="12236540" y="1524652"/>
                </a:lnTo>
                <a:lnTo>
                  <a:pt x="12236540" y="4252814"/>
                </a:lnTo>
                <a:lnTo>
                  <a:pt x="0" y="4252814"/>
                </a:lnTo>
                <a:lnTo>
                  <a:pt x="0" y="1303015"/>
                </a:lnTo>
                <a:lnTo>
                  <a:pt x="1090314" y="1303015"/>
                </a:lnTo>
                <a:lnTo>
                  <a:pt x="1090314" y="2087683"/>
                </a:lnTo>
                <a:lnTo>
                  <a:pt x="1640833" y="2087683"/>
                </a:lnTo>
                <a:lnTo>
                  <a:pt x="1640833" y="1009881"/>
                </a:lnTo>
                <a:lnTo>
                  <a:pt x="1860684" y="1009881"/>
                </a:lnTo>
                <a:lnTo>
                  <a:pt x="1860684" y="2625691"/>
                </a:lnTo>
                <a:lnTo>
                  <a:pt x="2282510" y="2625691"/>
                </a:lnTo>
                <a:lnTo>
                  <a:pt x="2282510" y="2918824"/>
                </a:lnTo>
                <a:lnTo>
                  <a:pt x="2754384" y="2918824"/>
                </a:lnTo>
                <a:lnTo>
                  <a:pt x="2754384" y="1524652"/>
                </a:lnTo>
                <a:lnTo>
                  <a:pt x="3782139" y="1524652"/>
                </a:lnTo>
                <a:lnTo>
                  <a:pt x="3782139" y="2723998"/>
                </a:lnTo>
                <a:lnTo>
                  <a:pt x="4075272" y="2723998"/>
                </a:lnTo>
                <a:lnTo>
                  <a:pt x="4075272" y="1964353"/>
                </a:lnTo>
                <a:lnTo>
                  <a:pt x="5213846" y="1964353"/>
                </a:lnTo>
                <a:lnTo>
                  <a:pt x="5213846" y="913362"/>
                </a:lnTo>
                <a:lnTo>
                  <a:pt x="5478382" y="366417"/>
                </a:lnTo>
                <a:lnTo>
                  <a:pt x="5726830" y="899062"/>
                </a:lnTo>
                <a:lnTo>
                  <a:pt x="5726830" y="2918824"/>
                </a:lnTo>
                <a:lnTo>
                  <a:pt x="6633041" y="2918824"/>
                </a:lnTo>
                <a:lnTo>
                  <a:pt x="6633041" y="1524652"/>
                </a:lnTo>
                <a:lnTo>
                  <a:pt x="7146025" y="1524652"/>
                </a:lnTo>
                <a:lnTo>
                  <a:pt x="7146025" y="2282510"/>
                </a:lnTo>
                <a:lnTo>
                  <a:pt x="8279237" y="2282510"/>
                </a:lnTo>
                <a:lnTo>
                  <a:pt x="8279237" y="1817786"/>
                </a:lnTo>
                <a:lnTo>
                  <a:pt x="8963811" y="1817786"/>
                </a:lnTo>
                <a:lnTo>
                  <a:pt x="8963811" y="1426346"/>
                </a:lnTo>
                <a:lnTo>
                  <a:pt x="9453558" y="1426346"/>
                </a:lnTo>
                <a:lnTo>
                  <a:pt x="9453558" y="1817786"/>
                </a:lnTo>
                <a:lnTo>
                  <a:pt x="9594763" y="1817786"/>
                </a:lnTo>
                <a:lnTo>
                  <a:pt x="9594763" y="2723998"/>
                </a:lnTo>
                <a:lnTo>
                  <a:pt x="9802101" y="2723998"/>
                </a:lnTo>
                <a:close/>
              </a:path>
            </a:pathLst>
          </a:custGeom>
          <a:solidFill>
            <a:srgbClr val="1B75BB">
              <a:alpha val="25000"/>
            </a:srgbClr>
          </a:solidFill>
          <a:ln>
            <a:noFill/>
          </a:ln>
        </p:spPr>
        <p:txBody>
          <a:bodyPr vert="horz" wrap="square" lIns="91440" tIns="45720" rIns="91440" bIns="45720" numCol="1" anchor="t" anchorCtr="0" compatLnSpc="1">
            <a:noAutofit/>
          </a:bodyPr>
          <a:lstStyle/>
          <a:p>
            <a:endParaRPr lang="zh-CN" altLang="en-US"/>
          </a:p>
        </p:txBody>
      </p:sp>
      <p:sp>
        <p:nvSpPr>
          <p:cNvPr id="7" name="任意多边形 6"/>
          <p:cNvSpPr/>
          <p:nvPr/>
        </p:nvSpPr>
        <p:spPr bwMode="auto">
          <a:xfrm>
            <a:off x="-6829" y="4597172"/>
            <a:ext cx="12211139" cy="2269535"/>
          </a:xfrm>
          <a:custGeom>
            <a:avLst/>
            <a:gdLst>
              <a:gd name="connsiteX0" fmla="*/ 7619922 w 12211139"/>
              <a:gd name="connsiteY0" fmla="*/ 0 h 2269535"/>
              <a:gd name="connsiteX1" fmla="*/ 8010550 w 12211139"/>
              <a:gd name="connsiteY1" fmla="*/ 0 h 2269535"/>
              <a:gd name="connsiteX2" fmla="*/ 8010550 w 12211139"/>
              <a:gd name="connsiteY2" fmla="*/ 317497 h 2269535"/>
              <a:gd name="connsiteX3" fmla="*/ 8426150 w 12211139"/>
              <a:gd name="connsiteY3" fmla="*/ 317497 h 2269535"/>
              <a:gd name="connsiteX4" fmla="*/ 8426150 w 12211139"/>
              <a:gd name="connsiteY4" fmla="*/ 1000650 h 2269535"/>
              <a:gd name="connsiteX5" fmla="*/ 8499281 w 12211139"/>
              <a:gd name="connsiteY5" fmla="*/ 1000650 h 2269535"/>
              <a:gd name="connsiteX6" fmla="*/ 8499281 w 12211139"/>
              <a:gd name="connsiteY6" fmla="*/ 438788 h 2269535"/>
              <a:gd name="connsiteX7" fmla="*/ 8945203 w 12211139"/>
              <a:gd name="connsiteY7" fmla="*/ 438788 h 2269535"/>
              <a:gd name="connsiteX8" fmla="*/ 8945203 w 12211139"/>
              <a:gd name="connsiteY8" fmla="*/ 196206 h 2269535"/>
              <a:gd name="connsiteX9" fmla="*/ 9457122 w 12211139"/>
              <a:gd name="connsiteY9" fmla="*/ 196206 h 2269535"/>
              <a:gd name="connsiteX10" fmla="*/ 9457122 w 12211139"/>
              <a:gd name="connsiteY10" fmla="*/ 831200 h 2269535"/>
              <a:gd name="connsiteX11" fmla="*/ 9696137 w 12211139"/>
              <a:gd name="connsiteY11" fmla="*/ 831200 h 2269535"/>
              <a:gd name="connsiteX12" fmla="*/ 9696137 w 12211139"/>
              <a:gd name="connsiteY12" fmla="*/ 0 h 2269535"/>
              <a:gd name="connsiteX13" fmla="*/ 10086765 w 12211139"/>
              <a:gd name="connsiteY13" fmla="*/ 0 h 2269535"/>
              <a:gd name="connsiteX14" fmla="*/ 10086765 w 12211139"/>
              <a:gd name="connsiteY14" fmla="*/ 1086267 h 2269535"/>
              <a:gd name="connsiteX15" fmla="*/ 10941152 w 12211139"/>
              <a:gd name="connsiteY15" fmla="*/ 1086267 h 2269535"/>
              <a:gd name="connsiteX16" fmla="*/ 10941152 w 12211139"/>
              <a:gd name="connsiteY16" fmla="*/ 1660616 h 2269535"/>
              <a:gd name="connsiteX17" fmla="*/ 11283620 w 12211139"/>
              <a:gd name="connsiteY17" fmla="*/ 1660616 h 2269535"/>
              <a:gd name="connsiteX18" fmla="*/ 11283620 w 12211139"/>
              <a:gd name="connsiteY18" fmla="*/ 0 h 2269535"/>
              <a:gd name="connsiteX19" fmla="*/ 11674248 w 12211139"/>
              <a:gd name="connsiteY19" fmla="*/ 0 h 2269535"/>
              <a:gd name="connsiteX20" fmla="*/ 11674248 w 12211139"/>
              <a:gd name="connsiteY20" fmla="*/ 756285 h 2269535"/>
              <a:gd name="connsiteX21" fmla="*/ 12211139 w 12211139"/>
              <a:gd name="connsiteY21" fmla="*/ 756285 h 2269535"/>
              <a:gd name="connsiteX22" fmla="*/ 12211139 w 12211139"/>
              <a:gd name="connsiteY22" fmla="*/ 2269535 h 2269535"/>
              <a:gd name="connsiteX23" fmla="*/ 0 w 12211139"/>
              <a:gd name="connsiteY23" fmla="*/ 2269535 h 2269535"/>
              <a:gd name="connsiteX24" fmla="*/ 0 w 12211139"/>
              <a:gd name="connsiteY24" fmla="*/ 317497 h 2269535"/>
              <a:gd name="connsiteX25" fmla="*/ 793742 w 12211139"/>
              <a:gd name="connsiteY25" fmla="*/ 317497 h 2269535"/>
              <a:gd name="connsiteX26" fmla="*/ 793742 w 12211139"/>
              <a:gd name="connsiteY26" fmla="*/ 1587484 h 2269535"/>
              <a:gd name="connsiteX27" fmla="*/ 1269987 w 12211139"/>
              <a:gd name="connsiteY27" fmla="*/ 1587484 h 2269535"/>
              <a:gd name="connsiteX28" fmla="*/ 1269987 w 12211139"/>
              <a:gd name="connsiteY28" fmla="*/ 708125 h 2269535"/>
              <a:gd name="connsiteX29" fmla="*/ 2051243 w 12211139"/>
              <a:gd name="connsiteY29" fmla="*/ 708125 h 2269535"/>
              <a:gd name="connsiteX30" fmla="*/ 2051243 w 12211139"/>
              <a:gd name="connsiteY30" fmla="*/ 1098753 h 2269535"/>
              <a:gd name="connsiteX31" fmla="*/ 2698723 w 12211139"/>
              <a:gd name="connsiteY31" fmla="*/ 1098753 h 2269535"/>
              <a:gd name="connsiteX32" fmla="*/ 2698723 w 12211139"/>
              <a:gd name="connsiteY32" fmla="*/ 1514353 h 2269535"/>
              <a:gd name="connsiteX33" fmla="*/ 3235613 w 12211139"/>
              <a:gd name="connsiteY33" fmla="*/ 1514353 h 2269535"/>
              <a:gd name="connsiteX34" fmla="*/ 3235613 w 12211139"/>
              <a:gd name="connsiteY34" fmla="*/ 513703 h 2269535"/>
              <a:gd name="connsiteX35" fmla="*/ 3651213 w 12211139"/>
              <a:gd name="connsiteY35" fmla="*/ 513703 h 2269535"/>
              <a:gd name="connsiteX36" fmla="*/ 3651213 w 12211139"/>
              <a:gd name="connsiteY36" fmla="*/ 1514353 h 2269535"/>
              <a:gd name="connsiteX37" fmla="*/ 3895578 w 12211139"/>
              <a:gd name="connsiteY37" fmla="*/ 1514353 h 2269535"/>
              <a:gd name="connsiteX38" fmla="*/ 3895578 w 12211139"/>
              <a:gd name="connsiteY38" fmla="*/ 317497 h 2269535"/>
              <a:gd name="connsiteX39" fmla="*/ 4724994 w 12211139"/>
              <a:gd name="connsiteY39" fmla="*/ 317497 h 2269535"/>
              <a:gd name="connsiteX40" fmla="*/ 4724994 w 12211139"/>
              <a:gd name="connsiteY40" fmla="*/ 1660616 h 2269535"/>
              <a:gd name="connsiteX41" fmla="*/ 5092434 w 12211139"/>
              <a:gd name="connsiteY41" fmla="*/ 1660616 h 2269535"/>
              <a:gd name="connsiteX42" fmla="*/ 5092434 w 12211139"/>
              <a:gd name="connsiteY42" fmla="*/ 121291 h 2269535"/>
              <a:gd name="connsiteX43" fmla="*/ 5276154 w 12211139"/>
              <a:gd name="connsiteY43" fmla="*/ 121291 h 2269535"/>
              <a:gd name="connsiteX44" fmla="*/ 5276154 w 12211139"/>
              <a:gd name="connsiteY44" fmla="*/ 1232530 h 2269535"/>
              <a:gd name="connsiteX45" fmla="*/ 5714942 w 12211139"/>
              <a:gd name="connsiteY45" fmla="*/ 1232530 h 2269535"/>
              <a:gd name="connsiteX46" fmla="*/ 5714942 w 12211139"/>
              <a:gd name="connsiteY46" fmla="*/ 2101187 h 2269535"/>
              <a:gd name="connsiteX47" fmla="*/ 5994981 w 12211139"/>
              <a:gd name="connsiteY47" fmla="*/ 2101187 h 2269535"/>
              <a:gd name="connsiteX48" fmla="*/ 5994981 w 12211139"/>
              <a:gd name="connsiteY48" fmla="*/ 1708775 h 2269535"/>
              <a:gd name="connsiteX49" fmla="*/ 6374907 w 12211139"/>
              <a:gd name="connsiteY49" fmla="*/ 1708775 h 2269535"/>
              <a:gd name="connsiteX50" fmla="*/ 6374907 w 12211139"/>
              <a:gd name="connsiteY50" fmla="*/ 1517920 h 2269535"/>
              <a:gd name="connsiteX51" fmla="*/ 6642460 w 12211139"/>
              <a:gd name="connsiteY51" fmla="*/ 1004218 h 2269535"/>
              <a:gd name="connsiteX52" fmla="*/ 6886826 w 12211139"/>
              <a:gd name="connsiteY52" fmla="*/ 1517920 h 2269535"/>
              <a:gd name="connsiteX53" fmla="*/ 6886826 w 12211139"/>
              <a:gd name="connsiteY53" fmla="*/ 1904981 h 2269535"/>
              <a:gd name="connsiteX54" fmla="*/ 7204323 w 12211139"/>
              <a:gd name="connsiteY54" fmla="*/ 1904981 h 2269535"/>
              <a:gd name="connsiteX55" fmla="*/ 7204323 w 12211139"/>
              <a:gd name="connsiteY55" fmla="*/ 879359 h 2269535"/>
              <a:gd name="connsiteX56" fmla="*/ 7619922 w 12211139"/>
              <a:gd name="connsiteY56" fmla="*/ 879359 h 226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211139" h="2269535">
                <a:moveTo>
                  <a:pt x="7619922" y="0"/>
                </a:moveTo>
                <a:lnTo>
                  <a:pt x="8010550" y="0"/>
                </a:lnTo>
                <a:lnTo>
                  <a:pt x="8010550" y="317497"/>
                </a:lnTo>
                <a:lnTo>
                  <a:pt x="8426150" y="317497"/>
                </a:lnTo>
                <a:lnTo>
                  <a:pt x="8426150" y="1000650"/>
                </a:lnTo>
                <a:lnTo>
                  <a:pt x="8499281" y="1000650"/>
                </a:lnTo>
                <a:lnTo>
                  <a:pt x="8499281" y="438788"/>
                </a:lnTo>
                <a:lnTo>
                  <a:pt x="8945203" y="438788"/>
                </a:lnTo>
                <a:lnTo>
                  <a:pt x="8945203" y="196206"/>
                </a:lnTo>
                <a:lnTo>
                  <a:pt x="9457122" y="196206"/>
                </a:lnTo>
                <a:lnTo>
                  <a:pt x="9457122" y="831200"/>
                </a:lnTo>
                <a:lnTo>
                  <a:pt x="9696137" y="831200"/>
                </a:lnTo>
                <a:lnTo>
                  <a:pt x="9696137" y="0"/>
                </a:lnTo>
                <a:lnTo>
                  <a:pt x="10086765" y="0"/>
                </a:lnTo>
                <a:lnTo>
                  <a:pt x="10086765" y="1086267"/>
                </a:lnTo>
                <a:lnTo>
                  <a:pt x="10941152" y="1086267"/>
                </a:lnTo>
                <a:lnTo>
                  <a:pt x="10941152" y="1660616"/>
                </a:lnTo>
                <a:lnTo>
                  <a:pt x="11283620" y="1660616"/>
                </a:lnTo>
                <a:lnTo>
                  <a:pt x="11283620" y="0"/>
                </a:lnTo>
                <a:lnTo>
                  <a:pt x="11674248" y="0"/>
                </a:lnTo>
                <a:lnTo>
                  <a:pt x="11674248" y="756285"/>
                </a:lnTo>
                <a:lnTo>
                  <a:pt x="12211139" y="756285"/>
                </a:lnTo>
                <a:lnTo>
                  <a:pt x="12211139" y="2269535"/>
                </a:lnTo>
                <a:lnTo>
                  <a:pt x="0" y="2269535"/>
                </a:lnTo>
                <a:lnTo>
                  <a:pt x="0" y="317497"/>
                </a:lnTo>
                <a:lnTo>
                  <a:pt x="793742" y="317497"/>
                </a:lnTo>
                <a:lnTo>
                  <a:pt x="793742" y="1587484"/>
                </a:lnTo>
                <a:lnTo>
                  <a:pt x="1269987" y="1587484"/>
                </a:lnTo>
                <a:lnTo>
                  <a:pt x="1269987" y="708125"/>
                </a:lnTo>
                <a:lnTo>
                  <a:pt x="2051243" y="708125"/>
                </a:lnTo>
                <a:lnTo>
                  <a:pt x="2051243" y="1098753"/>
                </a:lnTo>
                <a:lnTo>
                  <a:pt x="2698723" y="1098753"/>
                </a:lnTo>
                <a:lnTo>
                  <a:pt x="2698723" y="1514353"/>
                </a:lnTo>
                <a:lnTo>
                  <a:pt x="3235613" y="1514353"/>
                </a:lnTo>
                <a:lnTo>
                  <a:pt x="3235613" y="513703"/>
                </a:lnTo>
                <a:lnTo>
                  <a:pt x="3651213" y="513703"/>
                </a:lnTo>
                <a:lnTo>
                  <a:pt x="3651213" y="1514353"/>
                </a:lnTo>
                <a:lnTo>
                  <a:pt x="3895578" y="1514353"/>
                </a:lnTo>
                <a:lnTo>
                  <a:pt x="3895578" y="317497"/>
                </a:lnTo>
                <a:lnTo>
                  <a:pt x="4724994" y="317497"/>
                </a:lnTo>
                <a:lnTo>
                  <a:pt x="4724994" y="1660616"/>
                </a:lnTo>
                <a:lnTo>
                  <a:pt x="5092434" y="1660616"/>
                </a:lnTo>
                <a:lnTo>
                  <a:pt x="5092434" y="121291"/>
                </a:lnTo>
                <a:lnTo>
                  <a:pt x="5276154" y="121291"/>
                </a:lnTo>
                <a:lnTo>
                  <a:pt x="5276154" y="1232530"/>
                </a:lnTo>
                <a:lnTo>
                  <a:pt x="5714942" y="1232530"/>
                </a:lnTo>
                <a:lnTo>
                  <a:pt x="5714942" y="2101187"/>
                </a:lnTo>
                <a:lnTo>
                  <a:pt x="5994981" y="2101187"/>
                </a:lnTo>
                <a:lnTo>
                  <a:pt x="5994981" y="1708775"/>
                </a:lnTo>
                <a:lnTo>
                  <a:pt x="6374907" y="1708775"/>
                </a:lnTo>
                <a:lnTo>
                  <a:pt x="6374907" y="1517920"/>
                </a:lnTo>
                <a:lnTo>
                  <a:pt x="6642460" y="1004218"/>
                </a:lnTo>
                <a:lnTo>
                  <a:pt x="6886826" y="1517920"/>
                </a:lnTo>
                <a:lnTo>
                  <a:pt x="6886826" y="1904981"/>
                </a:lnTo>
                <a:lnTo>
                  <a:pt x="7204323" y="1904981"/>
                </a:lnTo>
                <a:lnTo>
                  <a:pt x="7204323" y="879359"/>
                </a:lnTo>
                <a:lnTo>
                  <a:pt x="7619922" y="879359"/>
                </a:lnTo>
                <a:close/>
              </a:path>
            </a:pathLst>
          </a:custGeom>
          <a:solidFill>
            <a:srgbClr val="00ADEE">
              <a:alpha val="56000"/>
            </a:srgbClr>
          </a:solidFill>
          <a:ln>
            <a:noFill/>
          </a:ln>
        </p:spPr>
        <p:txBody>
          <a:bodyPr vert="horz" wrap="square" lIns="91440" tIns="45720" rIns="91440" bIns="45720" numCol="1" anchor="t" anchorCtr="0" compatLnSpc="1">
            <a:noAutofit/>
          </a:bodyPr>
          <a:lstStyle/>
          <a:p>
            <a:endParaRPr lang="zh-CN" altLang="en-US"/>
          </a:p>
        </p:txBody>
      </p:sp>
      <p:sp>
        <p:nvSpPr>
          <p:cNvPr id="4" name="MH_Number_1"/>
          <p:cNvSpPr/>
          <p:nvPr>
            <p:custDataLst>
              <p:tags r:id="rId1"/>
            </p:custDataLst>
          </p:nvPr>
        </p:nvSpPr>
        <p:spPr>
          <a:xfrm>
            <a:off x="1898173" y="2022263"/>
            <a:ext cx="2226787" cy="2010513"/>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1500" b="1" dirty="0">
                <a:ln w="28575">
                  <a:noFill/>
                  <a:prstDash val="sysDash"/>
                </a:ln>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11500" b="1" dirty="0">
              <a:ln w="28575">
                <a:noFill/>
                <a:prstDash val="sysDash"/>
              </a:ln>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2"/>
          <p:cNvSpPr/>
          <p:nvPr>
            <p:custDataLst>
              <p:tags r:id="rId2"/>
            </p:custDataLst>
          </p:nvPr>
        </p:nvSpPr>
        <p:spPr>
          <a:xfrm>
            <a:off x="4475953" y="2554203"/>
            <a:ext cx="5962973" cy="946631"/>
          </a:xfrm>
          <a:prstGeom prst="roundRect">
            <a:avLst>
              <a:gd name="adj" fmla="val 9124"/>
            </a:avLst>
          </a:prstGeom>
          <a:noFill/>
          <a:ln w="3810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4000" b="1" spc="200">
                <a:solidFill>
                  <a:schemeClr val="tx1">
                    <a:lumMod val="95000"/>
                    <a:lumOff val="5000"/>
                  </a:schemeClr>
                </a:solidFill>
                <a:latin typeface="微软雅黑" panose="020B0503020204020204" pitchFamily="34" charset="-122"/>
                <a:ea typeface="微软雅黑" panose="020B0503020204020204" pitchFamily="34" charset="-122"/>
              </a:rPr>
              <a:t>请在此处输入您的标题</a:t>
            </a:r>
          </a:p>
        </p:txBody>
      </p:sp>
      <p:sp>
        <p:nvSpPr>
          <p:cNvPr id="8" name="Freeform 158"/>
          <p:cNvSpPr/>
          <p:nvPr/>
        </p:nvSpPr>
        <p:spPr bwMode="auto">
          <a:xfrm>
            <a:off x="7457439" y="688983"/>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9" name="Freeform 158"/>
          <p:cNvSpPr/>
          <p:nvPr/>
        </p:nvSpPr>
        <p:spPr bwMode="auto">
          <a:xfrm>
            <a:off x="10564674" y="1467330"/>
            <a:ext cx="1219822" cy="513448"/>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0" name="Freeform 158"/>
          <p:cNvSpPr/>
          <p:nvPr/>
        </p:nvSpPr>
        <p:spPr bwMode="auto">
          <a:xfrm>
            <a:off x="521463" y="840832"/>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MH_Picture_1"/>
          <p:cNvSpPr/>
          <p:nvPr>
            <p:custDataLst>
              <p:tags r:id="rId3"/>
            </p:custDataLst>
          </p:nvPr>
        </p:nvSpPr>
        <p:spPr>
          <a:xfrm>
            <a:off x="1524000" y="1314450"/>
            <a:ext cx="9144000" cy="4484688"/>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8" name="MH_SubTitle_1"/>
          <p:cNvSpPr/>
          <p:nvPr>
            <p:custDataLst>
              <p:tags r:id="rId4"/>
            </p:custDataLst>
          </p:nvPr>
        </p:nvSpPr>
        <p:spPr>
          <a:xfrm>
            <a:off x="1524000" y="3206750"/>
            <a:ext cx="4687888" cy="982663"/>
          </a:xfrm>
          <a:prstGeom prst="rect">
            <a:avLst/>
          </a:prstGeom>
          <a:solidFill>
            <a:schemeClr val="accent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lstStyle/>
          <a:p>
            <a:pPr eaLnBrk="1" fontAlgn="auto" hangingPunct="1">
              <a:spcBef>
                <a:spcPts val="0"/>
              </a:spcBef>
              <a:spcAft>
                <a:spcPts val="0"/>
              </a:spcAft>
              <a:defRPr/>
            </a:pPr>
            <a:r>
              <a:rPr lang="zh-CN" altLang="en-US" sz="1400" dirty="0" smtClean="0">
                <a:solidFill>
                  <a:srgbClr val="FFFFFF"/>
                </a:solidFill>
                <a:latin typeface="微软雅黑" panose="020B0503020204020204" pitchFamily="34" charset="-122"/>
                <a:ea typeface="微软雅黑" panose="020B0503020204020204" pitchFamily="34" charset="-122"/>
              </a:rPr>
              <a:t>请在此处输入您的内容请在此处输入您的内容请在此处输入您的内容</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MH_Picture_1"/>
          <p:cNvSpPr/>
          <p:nvPr>
            <p:custDataLst>
              <p:tags r:id="rId3"/>
            </p:custDataLst>
          </p:nvPr>
        </p:nvSpPr>
        <p:spPr>
          <a:xfrm>
            <a:off x="2360613" y="1565275"/>
            <a:ext cx="4918075" cy="246380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8" name="MH_SubTitle_1"/>
          <p:cNvSpPr/>
          <p:nvPr>
            <p:custDataLst>
              <p:tags r:id="rId4"/>
            </p:custDataLst>
          </p:nvPr>
        </p:nvSpPr>
        <p:spPr>
          <a:xfrm>
            <a:off x="7278688" y="1565275"/>
            <a:ext cx="2552700" cy="2463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eaLnBrk="1" fontAlgn="auto" hangingPunct="1">
              <a:spcBef>
                <a:spcPts val="0"/>
              </a:spcBef>
              <a:spcAft>
                <a:spcPts val="0"/>
              </a:spcAft>
              <a:defRPr/>
            </a:pPr>
            <a:r>
              <a:rPr lang="zh-CN" altLang="en-US" sz="1400" dirty="0" smtClean="0">
                <a:solidFill>
                  <a:schemeClr val="bg1"/>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请在此处输入您的内容请在此处输入您的内容请在此处输入您的内容请在此处输入您的内容请在此处输入您的内容请在此处输入您的内容</a:t>
            </a:r>
            <a:endParaRPr lang="zh-CN" altLang="en-US" sz="1400" dirty="0">
              <a:solidFill>
                <a:schemeClr val="bg1"/>
              </a:solidFill>
              <a:latin typeface="宋体" panose="02010600030101010101" pitchFamily="2" charset="-122"/>
              <a:ea typeface="宋体" panose="02010600030101010101" pitchFamily="2" charset="-122"/>
            </a:endParaRPr>
          </a:p>
        </p:txBody>
      </p:sp>
      <p:sp>
        <p:nvSpPr>
          <p:cNvPr id="9" name="矩形 117"/>
          <p:cNvSpPr>
            <a:spLocks noChangeArrowheads="1"/>
          </p:cNvSpPr>
          <p:nvPr/>
        </p:nvSpPr>
        <p:spPr bwMode="auto">
          <a:xfrm>
            <a:off x="1824038" y="4603750"/>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solidFill>
                  <a:srgbClr val="4E4E4E"/>
                </a:solidFill>
                <a:latin typeface="微软雅黑" panose="020B0503020204020204" pitchFamily="34" charset="-122"/>
                <a:ea typeface="微软雅黑" panose="020B0503020204020204" pitchFamily="34" charset="-122"/>
              </a:rPr>
              <a:t>点击添加标题</a:t>
            </a:r>
          </a:p>
        </p:txBody>
      </p:sp>
      <p:sp>
        <p:nvSpPr>
          <p:cNvPr id="10" name="矩形 124"/>
          <p:cNvSpPr>
            <a:spLocks noChangeArrowheads="1"/>
          </p:cNvSpPr>
          <p:nvPr/>
        </p:nvSpPr>
        <p:spPr bwMode="auto">
          <a:xfrm>
            <a:off x="1824038" y="5116513"/>
            <a:ext cx="85439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solidFill>
                  <a:srgbClr val="4E4E4E"/>
                </a:solidFill>
                <a:latin typeface="宋体" panose="02010600030101010101" pitchFamily="2" charset="-122"/>
              </a:rPr>
              <a:t>请在此处输入您的内容请在此处输入您的内容请在此处输入您的内容请在此处输入您的内容请在此处输入您的内容请在此处输入您的内容请在此处输入您的内容请在此处输入您的内容请在此处输入您的内容</a:t>
            </a:r>
            <a:endParaRPr lang="zh-CN" altLang="en-US" sz="1600" dirty="0">
              <a:solidFill>
                <a:srgbClr val="4E4E4E"/>
              </a:solidFill>
              <a:latin typeface="宋体" panose="02010600030101010101" pitchFamily="2" charset="-122"/>
            </a:endParaRPr>
          </a:p>
        </p:txBody>
      </p:sp>
      <p:cxnSp>
        <p:nvCxnSpPr>
          <p:cNvPr id="11" name="直接连接符 10"/>
          <p:cNvCxnSpPr/>
          <p:nvPr/>
        </p:nvCxnSpPr>
        <p:spPr>
          <a:xfrm>
            <a:off x="1873250" y="5080000"/>
            <a:ext cx="1882775" cy="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2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nodeType="withEffect">
                                  <p:stCondLst>
                                    <p:cond delay="120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10" presetClass="entr" presetSubtype="0" fill="hold" grpId="0" nodeType="withEffect">
                                  <p:stCondLst>
                                    <p:cond delay="1600"/>
                                  </p:stCondLst>
                                  <p:iterate type="wd">
                                    <p:tmPct val="10000"/>
                                  </p:iterate>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350" y="1395413"/>
            <a:ext cx="2979738" cy="2451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宋体" panose="02010600030101010101" pitchFamily="2" charset="-122"/>
              <a:ea typeface="宋体" panose="02010600030101010101" pitchFamily="2" charset="-122"/>
            </a:endParaRPr>
          </a:p>
        </p:txBody>
      </p:sp>
      <p:sp>
        <p:nvSpPr>
          <p:cNvPr id="8" name="矩形 7"/>
          <p:cNvSpPr/>
          <p:nvPr/>
        </p:nvSpPr>
        <p:spPr>
          <a:xfrm>
            <a:off x="9202738" y="1392238"/>
            <a:ext cx="2984500" cy="24542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宋体" panose="02010600030101010101" pitchFamily="2" charset="-122"/>
              <a:ea typeface="宋体" panose="02010600030101010101" pitchFamily="2" charset="-122"/>
            </a:endParaRPr>
          </a:p>
        </p:txBody>
      </p:sp>
      <p:pic>
        <p:nvPicPr>
          <p:cNvPr id="9" name="图片 4"/>
          <p:cNvPicPr>
            <a:picLocks noChangeAspect="1"/>
          </p:cNvPicPr>
          <p:nvPr/>
        </p:nvPicPr>
        <p:blipFill>
          <a:blip r:embed="rId4">
            <a:grayscl/>
            <a:extLst>
              <a:ext uri="{28A0092B-C50C-407E-A947-70E740481C1C}">
                <a14:useLocalDpi xmlns:a14="http://schemas.microsoft.com/office/drawing/2010/main" val="0"/>
              </a:ext>
            </a:extLst>
          </a:blip>
          <a:srcRect b="7922"/>
          <a:stretch>
            <a:fillRect/>
          </a:stretch>
        </p:blipFill>
        <p:spPr bwMode="auto">
          <a:xfrm>
            <a:off x="2984500" y="1392238"/>
            <a:ext cx="6218238"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直角三角形 9"/>
          <p:cNvSpPr/>
          <p:nvPr/>
        </p:nvSpPr>
        <p:spPr>
          <a:xfrm rot="13481815">
            <a:off x="2463800" y="2109788"/>
            <a:ext cx="1023938" cy="102552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宋体" panose="02010600030101010101" pitchFamily="2" charset="-122"/>
              <a:ea typeface="宋体" panose="02010600030101010101" pitchFamily="2" charset="-122"/>
            </a:endParaRPr>
          </a:p>
        </p:txBody>
      </p:sp>
      <p:sp>
        <p:nvSpPr>
          <p:cNvPr id="11" name="直角三角形 10"/>
          <p:cNvSpPr/>
          <p:nvPr/>
        </p:nvSpPr>
        <p:spPr>
          <a:xfrm rot="2680177">
            <a:off x="8699500" y="2109788"/>
            <a:ext cx="1025525" cy="102552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宋体" panose="02010600030101010101" pitchFamily="2" charset="-122"/>
              <a:ea typeface="宋体" panose="02010600030101010101" pitchFamily="2" charset="-122"/>
            </a:endParaRPr>
          </a:p>
        </p:txBody>
      </p:sp>
      <p:sp>
        <p:nvSpPr>
          <p:cNvPr id="12" name="矩形 12"/>
          <p:cNvSpPr>
            <a:spLocks noChangeArrowheads="1"/>
          </p:cNvSpPr>
          <p:nvPr/>
        </p:nvSpPr>
        <p:spPr bwMode="auto">
          <a:xfrm>
            <a:off x="1166813" y="4360863"/>
            <a:ext cx="2646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latin typeface="微软雅黑" panose="020B0503020204020204" pitchFamily="34" charset="-122"/>
                <a:ea typeface="微软雅黑" panose="020B0503020204020204" pitchFamily="34" charset="-122"/>
              </a:rPr>
              <a:t>点击此处添加标题</a:t>
            </a:r>
          </a:p>
        </p:txBody>
      </p:sp>
      <p:sp>
        <p:nvSpPr>
          <p:cNvPr id="13" name="矩形 13"/>
          <p:cNvSpPr>
            <a:spLocks noChangeArrowheads="1"/>
          </p:cNvSpPr>
          <p:nvPr/>
        </p:nvSpPr>
        <p:spPr bwMode="auto">
          <a:xfrm>
            <a:off x="1182688" y="4856163"/>
            <a:ext cx="98377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请在此处输入您的内容请在此处输入您的内容请在此处输入您的内容请在此处输入您的内容请在此处输入您的内容请在此处输入您的内容请在此处输入您的内容请在此处输入您的内容请在此处输入您的内容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endParaRPr lang="zh-CN" altLang="en-US" sz="1600" dirty="0">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1227138" y="4838700"/>
            <a:ext cx="25257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矩形 15"/>
          <p:cNvSpPr>
            <a:spLocks noChangeArrowheads="1"/>
          </p:cNvSpPr>
          <p:nvPr/>
        </p:nvSpPr>
        <p:spPr bwMode="auto">
          <a:xfrm>
            <a:off x="215900" y="2362200"/>
            <a:ext cx="27368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solidFill>
                  <a:schemeClr val="bg1"/>
                </a:solidFill>
                <a:latin typeface="宋体" panose="02010600030101010101" pitchFamily="2" charset="-122"/>
              </a:rPr>
              <a:t>请在此处输入您的内容请在此处输入您的内容请在此处输入您的内容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 name="矩形 16"/>
          <p:cNvSpPr>
            <a:spLocks noChangeArrowheads="1"/>
          </p:cNvSpPr>
          <p:nvPr/>
        </p:nvSpPr>
        <p:spPr bwMode="auto">
          <a:xfrm>
            <a:off x="168275" y="1768475"/>
            <a:ext cx="2646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p>
        </p:txBody>
      </p:sp>
      <p:cxnSp>
        <p:nvCxnSpPr>
          <p:cNvPr id="17" name="直接连接符 16"/>
          <p:cNvCxnSpPr/>
          <p:nvPr/>
        </p:nvCxnSpPr>
        <p:spPr>
          <a:xfrm>
            <a:off x="242888" y="2260600"/>
            <a:ext cx="25241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8"/>
          <p:cNvSpPr>
            <a:spLocks noChangeArrowheads="1"/>
          </p:cNvSpPr>
          <p:nvPr/>
        </p:nvSpPr>
        <p:spPr bwMode="auto">
          <a:xfrm>
            <a:off x="9439275" y="2378075"/>
            <a:ext cx="2747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solidFill>
                  <a:schemeClr val="bg1"/>
                </a:solidFill>
                <a:latin typeface="宋体" panose="02010600030101010101" pitchFamily="2" charset="-122"/>
              </a:rPr>
              <a:t>请在此处输入您的内容请在此处输入您的内容请在此处输入您的内容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矩形 19"/>
          <p:cNvSpPr>
            <a:spLocks noChangeArrowheads="1"/>
          </p:cNvSpPr>
          <p:nvPr/>
        </p:nvSpPr>
        <p:spPr bwMode="auto">
          <a:xfrm>
            <a:off x="9391650" y="1784350"/>
            <a:ext cx="26479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p>
        </p:txBody>
      </p:sp>
      <p:cxnSp>
        <p:nvCxnSpPr>
          <p:cNvPr id="20" name="直接连接符 19"/>
          <p:cNvCxnSpPr/>
          <p:nvPr/>
        </p:nvCxnSpPr>
        <p:spPr>
          <a:xfrm>
            <a:off x="9466263" y="2276475"/>
            <a:ext cx="25257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9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8" fill="hold" grpId="0" nodeType="withEffect">
                                  <p:stCondLst>
                                    <p:cond delay="120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120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120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0-#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120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12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2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1+#ppt_w/2"/>
                                          </p:val>
                                        </p:tav>
                                        <p:tav tm="100000">
                                          <p:val>
                                            <p:strVal val="#ppt_x"/>
                                          </p:val>
                                        </p:tav>
                                      </p:tavLst>
                                    </p:anim>
                                    <p:anim calcmode="lin" valueType="num">
                                      <p:cBhvr additive="base">
                                        <p:cTn id="37" dur="500" fill="hold"/>
                                        <p:tgtEl>
                                          <p:spTgt spid="11"/>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20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1+#ppt_w/2"/>
                                          </p:val>
                                        </p:tav>
                                        <p:tav tm="100000">
                                          <p:val>
                                            <p:strVal val="#ppt_x"/>
                                          </p:val>
                                        </p:tav>
                                      </p:tavLst>
                                    </p:anim>
                                    <p:anim calcmode="lin" valueType="num">
                                      <p:cBhvr additive="base">
                                        <p:cTn id="41" dur="500" fill="hold"/>
                                        <p:tgtEl>
                                          <p:spTgt spid="1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20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12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1+#ppt_w/2"/>
                                          </p:val>
                                        </p:tav>
                                        <p:tav tm="100000">
                                          <p:val>
                                            <p:strVal val="#ppt_x"/>
                                          </p:val>
                                        </p:tav>
                                      </p:tavLst>
                                    </p:anim>
                                    <p:anim calcmode="lin" valueType="num">
                                      <p:cBhvr additive="base">
                                        <p:cTn id="49" dur="500" fill="hold"/>
                                        <p:tgtEl>
                                          <p:spTgt spid="20"/>
                                        </p:tgtEl>
                                        <p:attrNameLst>
                                          <p:attrName>ppt_y</p:attrName>
                                        </p:attrNameLst>
                                      </p:cBhvr>
                                      <p:tavLst>
                                        <p:tav tm="0">
                                          <p:val>
                                            <p:strVal val="#ppt_y"/>
                                          </p:val>
                                        </p:tav>
                                        <p:tav tm="100000">
                                          <p:val>
                                            <p:strVal val="#ppt_y"/>
                                          </p:val>
                                        </p:tav>
                                      </p:tavLst>
                                    </p:anim>
                                  </p:childTnLst>
                                </p:cTn>
                              </p:par>
                              <p:par>
                                <p:cTn id="50" presetID="22" presetClass="entr" presetSubtype="8" fill="hold" grpId="0" nodeType="withEffect">
                                  <p:stCondLst>
                                    <p:cond delay="160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par>
                                <p:cTn id="53" presetID="22" presetClass="entr" presetSubtype="8" fill="hold" nodeType="withEffect">
                                  <p:stCondLst>
                                    <p:cond delay="160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par>
                                <p:cTn id="56" presetID="10" presetClass="entr" presetSubtype="0" fill="hold" grpId="0" nodeType="withEffect">
                                  <p:stCondLst>
                                    <p:cond delay="2000"/>
                                  </p:stCondLst>
                                  <p:iterate type="wd">
                                    <p:tmPct val="10000"/>
                                  </p:iterate>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p:bldP spid="13" grpId="0"/>
      <p:bldP spid="15" grpId="0"/>
      <p:bldP spid="16"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03</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pic>
        <p:nvPicPr>
          <p:cNvPr id="7" name="图片 6"/>
          <p:cNvPicPr>
            <a:picLocks noChangeAspect="1"/>
          </p:cNvPicPr>
          <p:nvPr/>
        </p:nvPicPr>
        <p:blipFill>
          <a:blip r:embed="rId4"/>
          <a:stretch>
            <a:fillRect/>
          </a:stretch>
        </p:blipFill>
        <p:spPr>
          <a:xfrm>
            <a:off x="1640765" y="3895709"/>
            <a:ext cx="2357438" cy="1628378"/>
          </a:xfrm>
          <a:prstGeom prst="parallelogram">
            <a:avLst/>
          </a:prstGeom>
          <a:noFill/>
          <a:ln>
            <a:noFill/>
          </a:ln>
        </p:spPr>
      </p:pic>
      <p:pic>
        <p:nvPicPr>
          <p:cNvPr id="8" name="图片 7"/>
          <p:cNvPicPr>
            <a:picLocks noChangeAspect="1"/>
          </p:cNvPicPr>
          <p:nvPr/>
        </p:nvPicPr>
        <p:blipFill>
          <a:blip r:embed="rId5"/>
          <a:stretch>
            <a:fillRect/>
          </a:stretch>
        </p:blipFill>
        <p:spPr>
          <a:xfrm>
            <a:off x="3787858" y="3895709"/>
            <a:ext cx="2357438" cy="1638787"/>
          </a:xfrm>
          <a:prstGeom prst="parallelogram">
            <a:avLst/>
          </a:prstGeom>
          <a:noFill/>
          <a:ln>
            <a:noFill/>
          </a:ln>
        </p:spPr>
      </p:pic>
      <p:pic>
        <p:nvPicPr>
          <p:cNvPr id="9" name="图片 8"/>
          <p:cNvPicPr>
            <a:picLocks noChangeAspect="1"/>
          </p:cNvPicPr>
          <p:nvPr/>
        </p:nvPicPr>
        <p:blipFill>
          <a:blip r:embed="rId6"/>
          <a:stretch>
            <a:fillRect/>
          </a:stretch>
        </p:blipFill>
        <p:spPr>
          <a:xfrm>
            <a:off x="8082044" y="3889324"/>
            <a:ext cx="2401822" cy="1632017"/>
          </a:xfrm>
          <a:prstGeom prst="parallelogram">
            <a:avLst/>
          </a:prstGeom>
          <a:noFill/>
          <a:ln>
            <a:noFill/>
          </a:ln>
        </p:spPr>
      </p:pic>
      <p:pic>
        <p:nvPicPr>
          <p:cNvPr id="10" name="图片 9"/>
          <p:cNvPicPr>
            <a:picLocks noChangeAspect="1"/>
          </p:cNvPicPr>
          <p:nvPr/>
        </p:nvPicPr>
        <p:blipFill>
          <a:blip r:embed="rId7"/>
          <a:stretch>
            <a:fillRect/>
          </a:stretch>
        </p:blipFill>
        <p:spPr>
          <a:xfrm>
            <a:off x="5934951" y="3895709"/>
            <a:ext cx="2357438" cy="1638787"/>
          </a:xfrm>
          <a:prstGeom prst="parallelogram">
            <a:avLst/>
          </a:prstGeom>
          <a:noFill/>
          <a:ln>
            <a:noFill/>
          </a:ln>
        </p:spPr>
      </p:pic>
      <p:sp>
        <p:nvSpPr>
          <p:cNvPr id="11" name="右箭头 10"/>
          <p:cNvSpPr/>
          <p:nvPr/>
        </p:nvSpPr>
        <p:spPr>
          <a:xfrm>
            <a:off x="1362075" y="3162300"/>
            <a:ext cx="9702800" cy="801688"/>
          </a:xfrm>
          <a:prstGeom prst="rightArrow">
            <a:avLst>
              <a:gd name="adj1" fmla="val 65836"/>
              <a:gd name="adj2" fmla="val 50000"/>
            </a:avLst>
          </a:prstGeom>
          <a:gradFill>
            <a:gsLst>
              <a:gs pos="56000">
                <a:srgbClr val="949494"/>
              </a:gs>
              <a:gs pos="100000">
                <a:schemeClr val="bg1">
                  <a:lumMod val="50000"/>
                </a:schemeClr>
              </a:gs>
              <a:gs pos="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2" name="组合 11"/>
          <p:cNvGrpSpPr/>
          <p:nvPr/>
        </p:nvGrpSpPr>
        <p:grpSpPr bwMode="auto">
          <a:xfrm>
            <a:off x="1585913" y="1616075"/>
            <a:ext cx="2357437" cy="1756113"/>
            <a:chOff x="1367699" y="1397149"/>
            <a:chExt cx="2357438" cy="1756039"/>
          </a:xfrm>
        </p:grpSpPr>
        <p:sp>
          <p:nvSpPr>
            <p:cNvPr id="13" name="平行四边形 12"/>
            <p:cNvSpPr/>
            <p:nvPr/>
          </p:nvSpPr>
          <p:spPr>
            <a:xfrm flipV="1">
              <a:off x="1367699" y="1397149"/>
              <a:ext cx="2357438" cy="1650929"/>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4" name="组合 51"/>
            <p:cNvGrpSpPr/>
            <p:nvPr/>
          </p:nvGrpSpPr>
          <p:grpSpPr bwMode="auto">
            <a:xfrm>
              <a:off x="1697587" y="1397149"/>
              <a:ext cx="1659322" cy="1756039"/>
              <a:chOff x="1697587" y="1397149"/>
              <a:chExt cx="1659322" cy="1756039"/>
            </a:xfrm>
          </p:grpSpPr>
          <p:sp>
            <p:nvSpPr>
              <p:cNvPr id="15" name="TextBox 35"/>
              <p:cNvSpPr txBox="1">
                <a:spLocks noChangeArrowheads="1"/>
              </p:cNvSpPr>
              <p:nvPr/>
            </p:nvSpPr>
            <p:spPr bwMode="auto">
              <a:xfrm>
                <a:off x="1697587" y="1829805"/>
                <a:ext cx="1651298" cy="1323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600" dirty="0" smtClean="0">
                    <a:solidFill>
                      <a:schemeClr val="bg1"/>
                    </a:solidFill>
                    <a:latin typeface="宋体" panose="02010600030101010101" pitchFamily="2" charset="-122"/>
                  </a:rPr>
                  <a:t>请在此处输入您的内容请在此处输入您的内容请在此处输入您的内容</a:t>
                </a:r>
                <a:endParaRPr lang="en-US" altLang="zh-CN" sz="1600" dirty="0">
                  <a:solidFill>
                    <a:schemeClr val="bg1"/>
                  </a:solidFill>
                  <a:latin typeface="宋体" panose="02010600030101010101" pitchFamily="2" charset="-122"/>
                </a:endParaRPr>
              </a:p>
            </p:txBody>
          </p:sp>
          <p:sp>
            <p:nvSpPr>
              <p:cNvPr id="16" name="文本框 53"/>
              <p:cNvSpPr txBox="1">
                <a:spLocks noChangeArrowheads="1"/>
              </p:cNvSpPr>
              <p:nvPr/>
            </p:nvSpPr>
            <p:spPr bwMode="auto">
              <a:xfrm>
                <a:off x="2455070" y="1397149"/>
                <a:ext cx="901839" cy="46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标题</a:t>
                </a:r>
              </a:p>
            </p:txBody>
          </p:sp>
        </p:grpSp>
      </p:grpSp>
      <p:grpSp>
        <p:nvGrpSpPr>
          <p:cNvPr id="17" name="组合 16"/>
          <p:cNvGrpSpPr/>
          <p:nvPr/>
        </p:nvGrpSpPr>
        <p:grpSpPr bwMode="auto">
          <a:xfrm>
            <a:off x="3733800" y="1604963"/>
            <a:ext cx="2357438" cy="1768437"/>
            <a:chOff x="3514792" y="1386740"/>
            <a:chExt cx="2357438" cy="1768361"/>
          </a:xfrm>
        </p:grpSpPr>
        <p:sp>
          <p:nvSpPr>
            <p:cNvPr id="18" name="平行四边形 17"/>
            <p:cNvSpPr/>
            <p:nvPr/>
          </p:nvSpPr>
          <p:spPr>
            <a:xfrm flipV="1">
              <a:off x="3514792" y="1386740"/>
              <a:ext cx="2357438" cy="1650929"/>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9" name="组合 56"/>
            <p:cNvGrpSpPr/>
            <p:nvPr/>
          </p:nvGrpSpPr>
          <p:grpSpPr bwMode="auto">
            <a:xfrm>
              <a:off x="3844413" y="1395810"/>
              <a:ext cx="1705540" cy="1759291"/>
              <a:chOff x="3844413" y="1395810"/>
              <a:chExt cx="1705540" cy="1759291"/>
            </a:xfrm>
          </p:grpSpPr>
          <p:sp>
            <p:nvSpPr>
              <p:cNvPr id="20" name="TextBox 35"/>
              <p:cNvSpPr txBox="1">
                <a:spLocks noChangeArrowheads="1"/>
              </p:cNvSpPr>
              <p:nvPr/>
            </p:nvSpPr>
            <p:spPr bwMode="auto">
              <a:xfrm>
                <a:off x="3844413" y="1831719"/>
                <a:ext cx="1651298" cy="1323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600" dirty="0" smtClean="0">
                    <a:solidFill>
                      <a:schemeClr val="bg1"/>
                    </a:solidFill>
                    <a:latin typeface="宋体" panose="02010600030101010101" pitchFamily="2" charset="-122"/>
                  </a:rPr>
                  <a:t>请在此处输入您的内容请在此处输入您的内容请在此处输入您的内容</a:t>
                </a:r>
                <a:endParaRPr lang="en-US" altLang="zh-CN" sz="1600" dirty="0">
                  <a:solidFill>
                    <a:schemeClr val="bg1"/>
                  </a:solidFill>
                  <a:latin typeface="宋体" panose="02010600030101010101" pitchFamily="2" charset="-122"/>
                </a:endParaRPr>
              </a:p>
            </p:txBody>
          </p:sp>
          <p:sp>
            <p:nvSpPr>
              <p:cNvPr id="21" name="文本框 58"/>
              <p:cNvSpPr txBox="1">
                <a:spLocks noChangeArrowheads="1"/>
              </p:cNvSpPr>
              <p:nvPr/>
            </p:nvSpPr>
            <p:spPr bwMode="auto">
              <a:xfrm>
                <a:off x="4660734" y="1395810"/>
                <a:ext cx="889219" cy="46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标题</a:t>
                </a:r>
              </a:p>
            </p:txBody>
          </p:sp>
        </p:grpSp>
      </p:grpSp>
      <p:grpSp>
        <p:nvGrpSpPr>
          <p:cNvPr id="22" name="组合 21"/>
          <p:cNvGrpSpPr/>
          <p:nvPr/>
        </p:nvGrpSpPr>
        <p:grpSpPr bwMode="auto">
          <a:xfrm>
            <a:off x="5880100" y="1586838"/>
            <a:ext cx="2357438" cy="1785104"/>
            <a:chOff x="5661885" y="1368160"/>
            <a:chExt cx="2357438" cy="1785027"/>
          </a:xfrm>
        </p:grpSpPr>
        <p:sp>
          <p:nvSpPr>
            <p:cNvPr id="23" name="平行四边形 22"/>
            <p:cNvSpPr/>
            <p:nvPr/>
          </p:nvSpPr>
          <p:spPr>
            <a:xfrm flipV="1">
              <a:off x="5661885" y="1373585"/>
              <a:ext cx="2357438" cy="1650929"/>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4" name="组合 61"/>
            <p:cNvGrpSpPr/>
            <p:nvPr/>
          </p:nvGrpSpPr>
          <p:grpSpPr bwMode="auto">
            <a:xfrm>
              <a:off x="6021712" y="1368160"/>
              <a:ext cx="1697662" cy="1785027"/>
              <a:chOff x="6021712" y="1368160"/>
              <a:chExt cx="1697662" cy="1785027"/>
            </a:xfrm>
          </p:grpSpPr>
          <p:sp>
            <p:nvSpPr>
              <p:cNvPr id="25" name="TextBox 35"/>
              <p:cNvSpPr txBox="1">
                <a:spLocks noChangeArrowheads="1"/>
              </p:cNvSpPr>
              <p:nvPr/>
            </p:nvSpPr>
            <p:spPr bwMode="auto">
              <a:xfrm>
                <a:off x="6021712" y="1829805"/>
                <a:ext cx="1651298" cy="1323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600" dirty="0" smtClean="0">
                    <a:solidFill>
                      <a:schemeClr val="bg1"/>
                    </a:solidFill>
                    <a:latin typeface="宋体" panose="02010600030101010101" pitchFamily="2" charset="-122"/>
                  </a:rPr>
                  <a:t>请在此处输入您的内容请在此处输入您的内容请在此处输入您的内容</a:t>
                </a:r>
                <a:endParaRPr lang="en-US" altLang="zh-CN" sz="1600" dirty="0">
                  <a:solidFill>
                    <a:schemeClr val="bg1"/>
                  </a:solidFill>
                  <a:latin typeface="宋体" panose="02010600030101010101" pitchFamily="2" charset="-122"/>
                </a:endParaRPr>
              </a:p>
            </p:txBody>
          </p:sp>
          <p:sp>
            <p:nvSpPr>
              <p:cNvPr id="26" name="文本框 63"/>
              <p:cNvSpPr txBox="1">
                <a:spLocks noChangeArrowheads="1"/>
              </p:cNvSpPr>
              <p:nvPr/>
            </p:nvSpPr>
            <p:spPr bwMode="auto">
              <a:xfrm>
                <a:off x="6809415" y="1368160"/>
                <a:ext cx="909959" cy="46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标题</a:t>
                </a:r>
              </a:p>
            </p:txBody>
          </p:sp>
        </p:grpSp>
      </p:grpSp>
      <p:grpSp>
        <p:nvGrpSpPr>
          <p:cNvPr id="27" name="组合 26"/>
          <p:cNvGrpSpPr/>
          <p:nvPr/>
        </p:nvGrpSpPr>
        <p:grpSpPr bwMode="auto">
          <a:xfrm>
            <a:off x="8081963" y="1579563"/>
            <a:ext cx="2357437" cy="1792383"/>
            <a:chOff x="7863679" y="1360430"/>
            <a:chExt cx="2357438" cy="1794031"/>
          </a:xfrm>
        </p:grpSpPr>
        <p:sp>
          <p:nvSpPr>
            <p:cNvPr id="28" name="平行四边形 27"/>
            <p:cNvSpPr/>
            <p:nvPr/>
          </p:nvSpPr>
          <p:spPr>
            <a:xfrm flipV="1">
              <a:off x="7863679" y="1360430"/>
              <a:ext cx="2357438" cy="1650929"/>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9" name="组合 66"/>
            <p:cNvGrpSpPr/>
            <p:nvPr/>
          </p:nvGrpSpPr>
          <p:grpSpPr bwMode="auto">
            <a:xfrm>
              <a:off x="8209992" y="1369933"/>
              <a:ext cx="1693991" cy="1784528"/>
              <a:chOff x="8209992" y="1369933"/>
              <a:chExt cx="1693991" cy="1784528"/>
            </a:xfrm>
          </p:grpSpPr>
          <p:sp>
            <p:nvSpPr>
              <p:cNvPr id="30" name="TextBox 35"/>
              <p:cNvSpPr txBox="1">
                <a:spLocks noChangeArrowheads="1"/>
              </p:cNvSpPr>
              <p:nvPr/>
            </p:nvSpPr>
            <p:spPr bwMode="auto">
              <a:xfrm>
                <a:off x="8209992" y="1829805"/>
                <a:ext cx="1651298" cy="132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600" dirty="0" smtClean="0">
                    <a:solidFill>
                      <a:schemeClr val="bg1"/>
                    </a:solidFill>
                    <a:latin typeface="宋体" panose="02010600030101010101" pitchFamily="2" charset="-122"/>
                  </a:rPr>
                  <a:t>请在此处输入您的内容请在此处输入您的内容请在此处输入您的内容</a:t>
                </a:r>
                <a:endParaRPr lang="en-US" altLang="zh-CN" sz="1600" dirty="0">
                  <a:solidFill>
                    <a:schemeClr val="bg1"/>
                  </a:solidFill>
                  <a:latin typeface="宋体" panose="02010600030101010101" pitchFamily="2" charset="-122"/>
                </a:endParaRPr>
              </a:p>
            </p:txBody>
          </p:sp>
          <p:sp>
            <p:nvSpPr>
              <p:cNvPr id="31" name="文本框 68"/>
              <p:cNvSpPr txBox="1">
                <a:spLocks noChangeArrowheads="1"/>
              </p:cNvSpPr>
              <p:nvPr/>
            </p:nvSpPr>
            <p:spPr bwMode="auto">
              <a:xfrm>
                <a:off x="9042397" y="1369933"/>
                <a:ext cx="861586" cy="462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标题</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0-#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0-#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bwMode="auto">
          <a:xfrm>
            <a:off x="-22357" y="2605186"/>
            <a:ext cx="12236540" cy="4252814"/>
          </a:xfrm>
          <a:custGeom>
            <a:avLst/>
            <a:gdLst>
              <a:gd name="connsiteX0" fmla="*/ 9802101 w 12236540"/>
              <a:gd name="connsiteY0" fmla="*/ 0 h 4252814"/>
              <a:gd name="connsiteX1" fmla="*/ 10254313 w 12236540"/>
              <a:gd name="connsiteY1" fmla="*/ 0 h 4252814"/>
              <a:gd name="connsiteX2" fmla="*/ 10254313 w 12236540"/>
              <a:gd name="connsiteY2" fmla="*/ 2209227 h 4252814"/>
              <a:gd name="connsiteX3" fmla="*/ 10547447 w 12236540"/>
              <a:gd name="connsiteY3" fmla="*/ 2209227 h 4252814"/>
              <a:gd name="connsiteX4" fmla="*/ 10547447 w 12236540"/>
              <a:gd name="connsiteY4" fmla="*/ 911574 h 4252814"/>
              <a:gd name="connsiteX5" fmla="*/ 11087242 w 12236540"/>
              <a:gd name="connsiteY5" fmla="*/ 911574 h 4252814"/>
              <a:gd name="connsiteX6" fmla="*/ 11087242 w 12236540"/>
              <a:gd name="connsiteY6" fmla="*/ 1524652 h 4252814"/>
              <a:gd name="connsiteX7" fmla="*/ 12236540 w 12236540"/>
              <a:gd name="connsiteY7" fmla="*/ 1524652 h 4252814"/>
              <a:gd name="connsiteX8" fmla="*/ 12236540 w 12236540"/>
              <a:gd name="connsiteY8" fmla="*/ 4252814 h 4252814"/>
              <a:gd name="connsiteX9" fmla="*/ 0 w 12236540"/>
              <a:gd name="connsiteY9" fmla="*/ 4252814 h 4252814"/>
              <a:gd name="connsiteX10" fmla="*/ 0 w 12236540"/>
              <a:gd name="connsiteY10" fmla="*/ 1303015 h 4252814"/>
              <a:gd name="connsiteX11" fmla="*/ 1090314 w 12236540"/>
              <a:gd name="connsiteY11" fmla="*/ 1303015 h 4252814"/>
              <a:gd name="connsiteX12" fmla="*/ 1090314 w 12236540"/>
              <a:gd name="connsiteY12" fmla="*/ 2087683 h 4252814"/>
              <a:gd name="connsiteX13" fmla="*/ 1640833 w 12236540"/>
              <a:gd name="connsiteY13" fmla="*/ 2087683 h 4252814"/>
              <a:gd name="connsiteX14" fmla="*/ 1640833 w 12236540"/>
              <a:gd name="connsiteY14" fmla="*/ 1009881 h 4252814"/>
              <a:gd name="connsiteX15" fmla="*/ 1860684 w 12236540"/>
              <a:gd name="connsiteY15" fmla="*/ 1009881 h 4252814"/>
              <a:gd name="connsiteX16" fmla="*/ 1860684 w 12236540"/>
              <a:gd name="connsiteY16" fmla="*/ 2625691 h 4252814"/>
              <a:gd name="connsiteX17" fmla="*/ 2282510 w 12236540"/>
              <a:gd name="connsiteY17" fmla="*/ 2625691 h 4252814"/>
              <a:gd name="connsiteX18" fmla="*/ 2282510 w 12236540"/>
              <a:gd name="connsiteY18" fmla="*/ 2918824 h 4252814"/>
              <a:gd name="connsiteX19" fmla="*/ 2754384 w 12236540"/>
              <a:gd name="connsiteY19" fmla="*/ 2918824 h 4252814"/>
              <a:gd name="connsiteX20" fmla="*/ 2754384 w 12236540"/>
              <a:gd name="connsiteY20" fmla="*/ 1524652 h 4252814"/>
              <a:gd name="connsiteX21" fmla="*/ 3782139 w 12236540"/>
              <a:gd name="connsiteY21" fmla="*/ 1524652 h 4252814"/>
              <a:gd name="connsiteX22" fmla="*/ 3782139 w 12236540"/>
              <a:gd name="connsiteY22" fmla="*/ 2723998 h 4252814"/>
              <a:gd name="connsiteX23" fmla="*/ 4075272 w 12236540"/>
              <a:gd name="connsiteY23" fmla="*/ 2723998 h 4252814"/>
              <a:gd name="connsiteX24" fmla="*/ 4075272 w 12236540"/>
              <a:gd name="connsiteY24" fmla="*/ 1964353 h 4252814"/>
              <a:gd name="connsiteX25" fmla="*/ 5213846 w 12236540"/>
              <a:gd name="connsiteY25" fmla="*/ 1964353 h 4252814"/>
              <a:gd name="connsiteX26" fmla="*/ 5213846 w 12236540"/>
              <a:gd name="connsiteY26" fmla="*/ 913362 h 4252814"/>
              <a:gd name="connsiteX27" fmla="*/ 5478382 w 12236540"/>
              <a:gd name="connsiteY27" fmla="*/ 366417 h 4252814"/>
              <a:gd name="connsiteX28" fmla="*/ 5726830 w 12236540"/>
              <a:gd name="connsiteY28" fmla="*/ 899062 h 4252814"/>
              <a:gd name="connsiteX29" fmla="*/ 5726830 w 12236540"/>
              <a:gd name="connsiteY29" fmla="*/ 2918824 h 4252814"/>
              <a:gd name="connsiteX30" fmla="*/ 6633041 w 12236540"/>
              <a:gd name="connsiteY30" fmla="*/ 2918824 h 4252814"/>
              <a:gd name="connsiteX31" fmla="*/ 6633041 w 12236540"/>
              <a:gd name="connsiteY31" fmla="*/ 1524652 h 4252814"/>
              <a:gd name="connsiteX32" fmla="*/ 7146025 w 12236540"/>
              <a:gd name="connsiteY32" fmla="*/ 1524652 h 4252814"/>
              <a:gd name="connsiteX33" fmla="*/ 7146025 w 12236540"/>
              <a:gd name="connsiteY33" fmla="*/ 2282510 h 4252814"/>
              <a:gd name="connsiteX34" fmla="*/ 8279237 w 12236540"/>
              <a:gd name="connsiteY34" fmla="*/ 2282510 h 4252814"/>
              <a:gd name="connsiteX35" fmla="*/ 8279237 w 12236540"/>
              <a:gd name="connsiteY35" fmla="*/ 1817786 h 4252814"/>
              <a:gd name="connsiteX36" fmla="*/ 8963811 w 12236540"/>
              <a:gd name="connsiteY36" fmla="*/ 1817786 h 4252814"/>
              <a:gd name="connsiteX37" fmla="*/ 8963811 w 12236540"/>
              <a:gd name="connsiteY37" fmla="*/ 1426346 h 4252814"/>
              <a:gd name="connsiteX38" fmla="*/ 9453558 w 12236540"/>
              <a:gd name="connsiteY38" fmla="*/ 1426346 h 4252814"/>
              <a:gd name="connsiteX39" fmla="*/ 9453558 w 12236540"/>
              <a:gd name="connsiteY39" fmla="*/ 1817786 h 4252814"/>
              <a:gd name="connsiteX40" fmla="*/ 9594763 w 12236540"/>
              <a:gd name="connsiteY40" fmla="*/ 1817786 h 4252814"/>
              <a:gd name="connsiteX41" fmla="*/ 9594763 w 12236540"/>
              <a:gd name="connsiteY41" fmla="*/ 2723998 h 4252814"/>
              <a:gd name="connsiteX42" fmla="*/ 9802101 w 12236540"/>
              <a:gd name="connsiteY42" fmla="*/ 2723998 h 425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236540" h="4252814">
                <a:moveTo>
                  <a:pt x="9802101" y="0"/>
                </a:moveTo>
                <a:lnTo>
                  <a:pt x="10254313" y="0"/>
                </a:lnTo>
                <a:lnTo>
                  <a:pt x="10254313" y="2209227"/>
                </a:lnTo>
                <a:lnTo>
                  <a:pt x="10547447" y="2209227"/>
                </a:lnTo>
                <a:lnTo>
                  <a:pt x="10547447" y="911574"/>
                </a:lnTo>
                <a:lnTo>
                  <a:pt x="11087242" y="911574"/>
                </a:lnTo>
                <a:lnTo>
                  <a:pt x="11087242" y="1524652"/>
                </a:lnTo>
                <a:lnTo>
                  <a:pt x="12236540" y="1524652"/>
                </a:lnTo>
                <a:lnTo>
                  <a:pt x="12236540" y="4252814"/>
                </a:lnTo>
                <a:lnTo>
                  <a:pt x="0" y="4252814"/>
                </a:lnTo>
                <a:lnTo>
                  <a:pt x="0" y="1303015"/>
                </a:lnTo>
                <a:lnTo>
                  <a:pt x="1090314" y="1303015"/>
                </a:lnTo>
                <a:lnTo>
                  <a:pt x="1090314" y="2087683"/>
                </a:lnTo>
                <a:lnTo>
                  <a:pt x="1640833" y="2087683"/>
                </a:lnTo>
                <a:lnTo>
                  <a:pt x="1640833" y="1009881"/>
                </a:lnTo>
                <a:lnTo>
                  <a:pt x="1860684" y="1009881"/>
                </a:lnTo>
                <a:lnTo>
                  <a:pt x="1860684" y="2625691"/>
                </a:lnTo>
                <a:lnTo>
                  <a:pt x="2282510" y="2625691"/>
                </a:lnTo>
                <a:lnTo>
                  <a:pt x="2282510" y="2918824"/>
                </a:lnTo>
                <a:lnTo>
                  <a:pt x="2754384" y="2918824"/>
                </a:lnTo>
                <a:lnTo>
                  <a:pt x="2754384" y="1524652"/>
                </a:lnTo>
                <a:lnTo>
                  <a:pt x="3782139" y="1524652"/>
                </a:lnTo>
                <a:lnTo>
                  <a:pt x="3782139" y="2723998"/>
                </a:lnTo>
                <a:lnTo>
                  <a:pt x="4075272" y="2723998"/>
                </a:lnTo>
                <a:lnTo>
                  <a:pt x="4075272" y="1964353"/>
                </a:lnTo>
                <a:lnTo>
                  <a:pt x="5213846" y="1964353"/>
                </a:lnTo>
                <a:lnTo>
                  <a:pt x="5213846" y="913362"/>
                </a:lnTo>
                <a:lnTo>
                  <a:pt x="5478382" y="366417"/>
                </a:lnTo>
                <a:lnTo>
                  <a:pt x="5726830" y="899062"/>
                </a:lnTo>
                <a:lnTo>
                  <a:pt x="5726830" y="2918824"/>
                </a:lnTo>
                <a:lnTo>
                  <a:pt x="6633041" y="2918824"/>
                </a:lnTo>
                <a:lnTo>
                  <a:pt x="6633041" y="1524652"/>
                </a:lnTo>
                <a:lnTo>
                  <a:pt x="7146025" y="1524652"/>
                </a:lnTo>
                <a:lnTo>
                  <a:pt x="7146025" y="2282510"/>
                </a:lnTo>
                <a:lnTo>
                  <a:pt x="8279237" y="2282510"/>
                </a:lnTo>
                <a:lnTo>
                  <a:pt x="8279237" y="1817786"/>
                </a:lnTo>
                <a:lnTo>
                  <a:pt x="8963811" y="1817786"/>
                </a:lnTo>
                <a:lnTo>
                  <a:pt x="8963811" y="1426346"/>
                </a:lnTo>
                <a:lnTo>
                  <a:pt x="9453558" y="1426346"/>
                </a:lnTo>
                <a:lnTo>
                  <a:pt x="9453558" y="1817786"/>
                </a:lnTo>
                <a:lnTo>
                  <a:pt x="9594763" y="1817786"/>
                </a:lnTo>
                <a:lnTo>
                  <a:pt x="9594763" y="2723998"/>
                </a:lnTo>
                <a:lnTo>
                  <a:pt x="9802101" y="2723998"/>
                </a:lnTo>
                <a:close/>
              </a:path>
            </a:pathLst>
          </a:custGeom>
          <a:solidFill>
            <a:srgbClr val="1B75BB">
              <a:alpha val="25000"/>
            </a:srgbClr>
          </a:solidFill>
          <a:ln>
            <a:noFill/>
          </a:ln>
        </p:spPr>
        <p:txBody>
          <a:bodyPr vert="horz" wrap="square" lIns="91440" tIns="45720" rIns="91440" bIns="45720" numCol="1" anchor="t" anchorCtr="0" compatLnSpc="1">
            <a:noAutofit/>
          </a:bodyPr>
          <a:lstStyle/>
          <a:p>
            <a:endParaRPr lang="zh-CN" altLang="en-US"/>
          </a:p>
        </p:txBody>
      </p:sp>
      <p:sp>
        <p:nvSpPr>
          <p:cNvPr id="7" name="任意多边形 6"/>
          <p:cNvSpPr/>
          <p:nvPr/>
        </p:nvSpPr>
        <p:spPr bwMode="auto">
          <a:xfrm>
            <a:off x="-6829" y="4597172"/>
            <a:ext cx="12211139" cy="2269535"/>
          </a:xfrm>
          <a:custGeom>
            <a:avLst/>
            <a:gdLst>
              <a:gd name="connsiteX0" fmla="*/ 7619922 w 12211139"/>
              <a:gd name="connsiteY0" fmla="*/ 0 h 2269535"/>
              <a:gd name="connsiteX1" fmla="*/ 8010550 w 12211139"/>
              <a:gd name="connsiteY1" fmla="*/ 0 h 2269535"/>
              <a:gd name="connsiteX2" fmla="*/ 8010550 w 12211139"/>
              <a:gd name="connsiteY2" fmla="*/ 317497 h 2269535"/>
              <a:gd name="connsiteX3" fmla="*/ 8426150 w 12211139"/>
              <a:gd name="connsiteY3" fmla="*/ 317497 h 2269535"/>
              <a:gd name="connsiteX4" fmla="*/ 8426150 w 12211139"/>
              <a:gd name="connsiteY4" fmla="*/ 1000650 h 2269535"/>
              <a:gd name="connsiteX5" fmla="*/ 8499281 w 12211139"/>
              <a:gd name="connsiteY5" fmla="*/ 1000650 h 2269535"/>
              <a:gd name="connsiteX6" fmla="*/ 8499281 w 12211139"/>
              <a:gd name="connsiteY6" fmla="*/ 438788 h 2269535"/>
              <a:gd name="connsiteX7" fmla="*/ 8945203 w 12211139"/>
              <a:gd name="connsiteY7" fmla="*/ 438788 h 2269535"/>
              <a:gd name="connsiteX8" fmla="*/ 8945203 w 12211139"/>
              <a:gd name="connsiteY8" fmla="*/ 196206 h 2269535"/>
              <a:gd name="connsiteX9" fmla="*/ 9457122 w 12211139"/>
              <a:gd name="connsiteY9" fmla="*/ 196206 h 2269535"/>
              <a:gd name="connsiteX10" fmla="*/ 9457122 w 12211139"/>
              <a:gd name="connsiteY10" fmla="*/ 831200 h 2269535"/>
              <a:gd name="connsiteX11" fmla="*/ 9696137 w 12211139"/>
              <a:gd name="connsiteY11" fmla="*/ 831200 h 2269535"/>
              <a:gd name="connsiteX12" fmla="*/ 9696137 w 12211139"/>
              <a:gd name="connsiteY12" fmla="*/ 0 h 2269535"/>
              <a:gd name="connsiteX13" fmla="*/ 10086765 w 12211139"/>
              <a:gd name="connsiteY13" fmla="*/ 0 h 2269535"/>
              <a:gd name="connsiteX14" fmla="*/ 10086765 w 12211139"/>
              <a:gd name="connsiteY14" fmla="*/ 1086267 h 2269535"/>
              <a:gd name="connsiteX15" fmla="*/ 10941152 w 12211139"/>
              <a:gd name="connsiteY15" fmla="*/ 1086267 h 2269535"/>
              <a:gd name="connsiteX16" fmla="*/ 10941152 w 12211139"/>
              <a:gd name="connsiteY16" fmla="*/ 1660616 h 2269535"/>
              <a:gd name="connsiteX17" fmla="*/ 11283620 w 12211139"/>
              <a:gd name="connsiteY17" fmla="*/ 1660616 h 2269535"/>
              <a:gd name="connsiteX18" fmla="*/ 11283620 w 12211139"/>
              <a:gd name="connsiteY18" fmla="*/ 0 h 2269535"/>
              <a:gd name="connsiteX19" fmla="*/ 11674248 w 12211139"/>
              <a:gd name="connsiteY19" fmla="*/ 0 h 2269535"/>
              <a:gd name="connsiteX20" fmla="*/ 11674248 w 12211139"/>
              <a:gd name="connsiteY20" fmla="*/ 756285 h 2269535"/>
              <a:gd name="connsiteX21" fmla="*/ 12211139 w 12211139"/>
              <a:gd name="connsiteY21" fmla="*/ 756285 h 2269535"/>
              <a:gd name="connsiteX22" fmla="*/ 12211139 w 12211139"/>
              <a:gd name="connsiteY22" fmla="*/ 2269535 h 2269535"/>
              <a:gd name="connsiteX23" fmla="*/ 0 w 12211139"/>
              <a:gd name="connsiteY23" fmla="*/ 2269535 h 2269535"/>
              <a:gd name="connsiteX24" fmla="*/ 0 w 12211139"/>
              <a:gd name="connsiteY24" fmla="*/ 317497 h 2269535"/>
              <a:gd name="connsiteX25" fmla="*/ 793742 w 12211139"/>
              <a:gd name="connsiteY25" fmla="*/ 317497 h 2269535"/>
              <a:gd name="connsiteX26" fmla="*/ 793742 w 12211139"/>
              <a:gd name="connsiteY26" fmla="*/ 1587484 h 2269535"/>
              <a:gd name="connsiteX27" fmla="*/ 1269987 w 12211139"/>
              <a:gd name="connsiteY27" fmla="*/ 1587484 h 2269535"/>
              <a:gd name="connsiteX28" fmla="*/ 1269987 w 12211139"/>
              <a:gd name="connsiteY28" fmla="*/ 708125 h 2269535"/>
              <a:gd name="connsiteX29" fmla="*/ 2051243 w 12211139"/>
              <a:gd name="connsiteY29" fmla="*/ 708125 h 2269535"/>
              <a:gd name="connsiteX30" fmla="*/ 2051243 w 12211139"/>
              <a:gd name="connsiteY30" fmla="*/ 1098753 h 2269535"/>
              <a:gd name="connsiteX31" fmla="*/ 2698723 w 12211139"/>
              <a:gd name="connsiteY31" fmla="*/ 1098753 h 2269535"/>
              <a:gd name="connsiteX32" fmla="*/ 2698723 w 12211139"/>
              <a:gd name="connsiteY32" fmla="*/ 1514353 h 2269535"/>
              <a:gd name="connsiteX33" fmla="*/ 3235613 w 12211139"/>
              <a:gd name="connsiteY33" fmla="*/ 1514353 h 2269535"/>
              <a:gd name="connsiteX34" fmla="*/ 3235613 w 12211139"/>
              <a:gd name="connsiteY34" fmla="*/ 513703 h 2269535"/>
              <a:gd name="connsiteX35" fmla="*/ 3651213 w 12211139"/>
              <a:gd name="connsiteY35" fmla="*/ 513703 h 2269535"/>
              <a:gd name="connsiteX36" fmla="*/ 3651213 w 12211139"/>
              <a:gd name="connsiteY36" fmla="*/ 1514353 h 2269535"/>
              <a:gd name="connsiteX37" fmla="*/ 3895578 w 12211139"/>
              <a:gd name="connsiteY37" fmla="*/ 1514353 h 2269535"/>
              <a:gd name="connsiteX38" fmla="*/ 3895578 w 12211139"/>
              <a:gd name="connsiteY38" fmla="*/ 317497 h 2269535"/>
              <a:gd name="connsiteX39" fmla="*/ 4724994 w 12211139"/>
              <a:gd name="connsiteY39" fmla="*/ 317497 h 2269535"/>
              <a:gd name="connsiteX40" fmla="*/ 4724994 w 12211139"/>
              <a:gd name="connsiteY40" fmla="*/ 1660616 h 2269535"/>
              <a:gd name="connsiteX41" fmla="*/ 5092434 w 12211139"/>
              <a:gd name="connsiteY41" fmla="*/ 1660616 h 2269535"/>
              <a:gd name="connsiteX42" fmla="*/ 5092434 w 12211139"/>
              <a:gd name="connsiteY42" fmla="*/ 121291 h 2269535"/>
              <a:gd name="connsiteX43" fmla="*/ 5276154 w 12211139"/>
              <a:gd name="connsiteY43" fmla="*/ 121291 h 2269535"/>
              <a:gd name="connsiteX44" fmla="*/ 5276154 w 12211139"/>
              <a:gd name="connsiteY44" fmla="*/ 1232530 h 2269535"/>
              <a:gd name="connsiteX45" fmla="*/ 5714942 w 12211139"/>
              <a:gd name="connsiteY45" fmla="*/ 1232530 h 2269535"/>
              <a:gd name="connsiteX46" fmla="*/ 5714942 w 12211139"/>
              <a:gd name="connsiteY46" fmla="*/ 2101187 h 2269535"/>
              <a:gd name="connsiteX47" fmla="*/ 5994981 w 12211139"/>
              <a:gd name="connsiteY47" fmla="*/ 2101187 h 2269535"/>
              <a:gd name="connsiteX48" fmla="*/ 5994981 w 12211139"/>
              <a:gd name="connsiteY48" fmla="*/ 1708775 h 2269535"/>
              <a:gd name="connsiteX49" fmla="*/ 6374907 w 12211139"/>
              <a:gd name="connsiteY49" fmla="*/ 1708775 h 2269535"/>
              <a:gd name="connsiteX50" fmla="*/ 6374907 w 12211139"/>
              <a:gd name="connsiteY50" fmla="*/ 1517920 h 2269535"/>
              <a:gd name="connsiteX51" fmla="*/ 6642460 w 12211139"/>
              <a:gd name="connsiteY51" fmla="*/ 1004218 h 2269535"/>
              <a:gd name="connsiteX52" fmla="*/ 6886826 w 12211139"/>
              <a:gd name="connsiteY52" fmla="*/ 1517920 h 2269535"/>
              <a:gd name="connsiteX53" fmla="*/ 6886826 w 12211139"/>
              <a:gd name="connsiteY53" fmla="*/ 1904981 h 2269535"/>
              <a:gd name="connsiteX54" fmla="*/ 7204323 w 12211139"/>
              <a:gd name="connsiteY54" fmla="*/ 1904981 h 2269535"/>
              <a:gd name="connsiteX55" fmla="*/ 7204323 w 12211139"/>
              <a:gd name="connsiteY55" fmla="*/ 879359 h 2269535"/>
              <a:gd name="connsiteX56" fmla="*/ 7619922 w 12211139"/>
              <a:gd name="connsiteY56" fmla="*/ 879359 h 226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211139" h="2269535">
                <a:moveTo>
                  <a:pt x="7619922" y="0"/>
                </a:moveTo>
                <a:lnTo>
                  <a:pt x="8010550" y="0"/>
                </a:lnTo>
                <a:lnTo>
                  <a:pt x="8010550" y="317497"/>
                </a:lnTo>
                <a:lnTo>
                  <a:pt x="8426150" y="317497"/>
                </a:lnTo>
                <a:lnTo>
                  <a:pt x="8426150" y="1000650"/>
                </a:lnTo>
                <a:lnTo>
                  <a:pt x="8499281" y="1000650"/>
                </a:lnTo>
                <a:lnTo>
                  <a:pt x="8499281" y="438788"/>
                </a:lnTo>
                <a:lnTo>
                  <a:pt x="8945203" y="438788"/>
                </a:lnTo>
                <a:lnTo>
                  <a:pt x="8945203" y="196206"/>
                </a:lnTo>
                <a:lnTo>
                  <a:pt x="9457122" y="196206"/>
                </a:lnTo>
                <a:lnTo>
                  <a:pt x="9457122" y="831200"/>
                </a:lnTo>
                <a:lnTo>
                  <a:pt x="9696137" y="831200"/>
                </a:lnTo>
                <a:lnTo>
                  <a:pt x="9696137" y="0"/>
                </a:lnTo>
                <a:lnTo>
                  <a:pt x="10086765" y="0"/>
                </a:lnTo>
                <a:lnTo>
                  <a:pt x="10086765" y="1086267"/>
                </a:lnTo>
                <a:lnTo>
                  <a:pt x="10941152" y="1086267"/>
                </a:lnTo>
                <a:lnTo>
                  <a:pt x="10941152" y="1660616"/>
                </a:lnTo>
                <a:lnTo>
                  <a:pt x="11283620" y="1660616"/>
                </a:lnTo>
                <a:lnTo>
                  <a:pt x="11283620" y="0"/>
                </a:lnTo>
                <a:lnTo>
                  <a:pt x="11674248" y="0"/>
                </a:lnTo>
                <a:lnTo>
                  <a:pt x="11674248" y="756285"/>
                </a:lnTo>
                <a:lnTo>
                  <a:pt x="12211139" y="756285"/>
                </a:lnTo>
                <a:lnTo>
                  <a:pt x="12211139" y="2269535"/>
                </a:lnTo>
                <a:lnTo>
                  <a:pt x="0" y="2269535"/>
                </a:lnTo>
                <a:lnTo>
                  <a:pt x="0" y="317497"/>
                </a:lnTo>
                <a:lnTo>
                  <a:pt x="793742" y="317497"/>
                </a:lnTo>
                <a:lnTo>
                  <a:pt x="793742" y="1587484"/>
                </a:lnTo>
                <a:lnTo>
                  <a:pt x="1269987" y="1587484"/>
                </a:lnTo>
                <a:lnTo>
                  <a:pt x="1269987" y="708125"/>
                </a:lnTo>
                <a:lnTo>
                  <a:pt x="2051243" y="708125"/>
                </a:lnTo>
                <a:lnTo>
                  <a:pt x="2051243" y="1098753"/>
                </a:lnTo>
                <a:lnTo>
                  <a:pt x="2698723" y="1098753"/>
                </a:lnTo>
                <a:lnTo>
                  <a:pt x="2698723" y="1514353"/>
                </a:lnTo>
                <a:lnTo>
                  <a:pt x="3235613" y="1514353"/>
                </a:lnTo>
                <a:lnTo>
                  <a:pt x="3235613" y="513703"/>
                </a:lnTo>
                <a:lnTo>
                  <a:pt x="3651213" y="513703"/>
                </a:lnTo>
                <a:lnTo>
                  <a:pt x="3651213" y="1514353"/>
                </a:lnTo>
                <a:lnTo>
                  <a:pt x="3895578" y="1514353"/>
                </a:lnTo>
                <a:lnTo>
                  <a:pt x="3895578" y="317497"/>
                </a:lnTo>
                <a:lnTo>
                  <a:pt x="4724994" y="317497"/>
                </a:lnTo>
                <a:lnTo>
                  <a:pt x="4724994" y="1660616"/>
                </a:lnTo>
                <a:lnTo>
                  <a:pt x="5092434" y="1660616"/>
                </a:lnTo>
                <a:lnTo>
                  <a:pt x="5092434" y="121291"/>
                </a:lnTo>
                <a:lnTo>
                  <a:pt x="5276154" y="121291"/>
                </a:lnTo>
                <a:lnTo>
                  <a:pt x="5276154" y="1232530"/>
                </a:lnTo>
                <a:lnTo>
                  <a:pt x="5714942" y="1232530"/>
                </a:lnTo>
                <a:lnTo>
                  <a:pt x="5714942" y="2101187"/>
                </a:lnTo>
                <a:lnTo>
                  <a:pt x="5994981" y="2101187"/>
                </a:lnTo>
                <a:lnTo>
                  <a:pt x="5994981" y="1708775"/>
                </a:lnTo>
                <a:lnTo>
                  <a:pt x="6374907" y="1708775"/>
                </a:lnTo>
                <a:lnTo>
                  <a:pt x="6374907" y="1517920"/>
                </a:lnTo>
                <a:lnTo>
                  <a:pt x="6642460" y="1004218"/>
                </a:lnTo>
                <a:lnTo>
                  <a:pt x="6886826" y="1517920"/>
                </a:lnTo>
                <a:lnTo>
                  <a:pt x="6886826" y="1904981"/>
                </a:lnTo>
                <a:lnTo>
                  <a:pt x="7204323" y="1904981"/>
                </a:lnTo>
                <a:lnTo>
                  <a:pt x="7204323" y="879359"/>
                </a:lnTo>
                <a:lnTo>
                  <a:pt x="7619922" y="879359"/>
                </a:lnTo>
                <a:close/>
              </a:path>
            </a:pathLst>
          </a:custGeom>
          <a:solidFill>
            <a:srgbClr val="00ADEE">
              <a:alpha val="56000"/>
            </a:srgbClr>
          </a:solidFill>
          <a:ln>
            <a:noFill/>
          </a:ln>
        </p:spPr>
        <p:txBody>
          <a:bodyPr vert="horz" wrap="square" lIns="91440" tIns="45720" rIns="91440" bIns="45720" numCol="1" anchor="t" anchorCtr="0" compatLnSpc="1">
            <a:noAutofit/>
          </a:bodyPr>
          <a:lstStyle/>
          <a:p>
            <a:endParaRPr lang="zh-CN" altLang="en-US"/>
          </a:p>
        </p:txBody>
      </p:sp>
      <p:sp>
        <p:nvSpPr>
          <p:cNvPr id="4" name="MH_Number_1"/>
          <p:cNvSpPr/>
          <p:nvPr>
            <p:custDataLst>
              <p:tags r:id="rId1"/>
            </p:custDataLst>
          </p:nvPr>
        </p:nvSpPr>
        <p:spPr>
          <a:xfrm>
            <a:off x="1898173" y="2022263"/>
            <a:ext cx="2226787" cy="2010513"/>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1500" b="1" dirty="0">
                <a:ln w="28575">
                  <a:noFill/>
                  <a:prstDash val="sysDash"/>
                </a:ln>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11500" b="1" dirty="0">
              <a:ln w="28575">
                <a:noFill/>
                <a:prstDash val="sysDash"/>
              </a:ln>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2"/>
          <p:cNvSpPr/>
          <p:nvPr>
            <p:custDataLst>
              <p:tags r:id="rId2"/>
            </p:custDataLst>
          </p:nvPr>
        </p:nvSpPr>
        <p:spPr>
          <a:xfrm>
            <a:off x="4475953" y="2554203"/>
            <a:ext cx="5962973" cy="946631"/>
          </a:xfrm>
          <a:prstGeom prst="roundRect">
            <a:avLst>
              <a:gd name="adj" fmla="val 9124"/>
            </a:avLst>
          </a:prstGeom>
          <a:noFill/>
          <a:ln w="3810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4000" b="1" spc="200">
                <a:solidFill>
                  <a:schemeClr val="tx1">
                    <a:lumMod val="95000"/>
                    <a:lumOff val="5000"/>
                  </a:schemeClr>
                </a:solidFill>
                <a:latin typeface="微软雅黑" panose="020B0503020204020204" pitchFamily="34" charset="-122"/>
                <a:ea typeface="微软雅黑" panose="020B0503020204020204" pitchFamily="34" charset="-122"/>
              </a:rPr>
              <a:t>请在此处输入您的标题</a:t>
            </a:r>
          </a:p>
        </p:txBody>
      </p:sp>
      <p:sp>
        <p:nvSpPr>
          <p:cNvPr id="8" name="Freeform 158"/>
          <p:cNvSpPr/>
          <p:nvPr/>
        </p:nvSpPr>
        <p:spPr bwMode="auto">
          <a:xfrm>
            <a:off x="7457439" y="688983"/>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9" name="Freeform 158"/>
          <p:cNvSpPr/>
          <p:nvPr/>
        </p:nvSpPr>
        <p:spPr bwMode="auto">
          <a:xfrm>
            <a:off x="10564674" y="1467330"/>
            <a:ext cx="1219822" cy="513448"/>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0" name="Freeform 158"/>
          <p:cNvSpPr/>
          <p:nvPr/>
        </p:nvSpPr>
        <p:spPr bwMode="auto">
          <a:xfrm>
            <a:off x="521463" y="840832"/>
            <a:ext cx="1376710" cy="57948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MH_Other_1"/>
          <p:cNvSpPr/>
          <p:nvPr>
            <p:custDataLst>
              <p:tags r:id="rId3"/>
            </p:custDataLst>
          </p:nvPr>
        </p:nvSpPr>
        <p:spPr>
          <a:xfrm rot="14988520" flipH="1">
            <a:off x="1698625" y="1365250"/>
            <a:ext cx="1162050" cy="1993900"/>
          </a:xfrm>
          <a:custGeom>
            <a:avLst/>
            <a:gdLst>
              <a:gd name="connsiteX0" fmla="*/ 1420316 w 1420316"/>
              <a:gd name="connsiteY0" fmla="*/ 1608204 h 2434416"/>
              <a:gd name="connsiteX1" fmla="*/ 1102447 w 1420316"/>
              <a:gd name="connsiteY1" fmla="*/ 1610790 h 2434416"/>
              <a:gd name="connsiteX2" fmla="*/ 1102447 w 1420316"/>
              <a:gd name="connsiteY2" fmla="*/ 684863 h 2434416"/>
              <a:gd name="connsiteX3" fmla="*/ 735452 w 1420316"/>
              <a:gd name="connsiteY3" fmla="*/ 317868 h 2434416"/>
              <a:gd name="connsiteX4" fmla="*/ 684863 w 1420316"/>
              <a:gd name="connsiteY4" fmla="*/ 317868 h 2434416"/>
              <a:gd name="connsiteX5" fmla="*/ 317868 w 1420316"/>
              <a:gd name="connsiteY5" fmla="*/ 684863 h 2434416"/>
              <a:gd name="connsiteX6" fmla="*/ 317868 w 1420316"/>
              <a:gd name="connsiteY6" fmla="*/ 2434416 h 2434416"/>
              <a:gd name="connsiteX7" fmla="*/ 0 w 1420316"/>
              <a:gd name="connsiteY7" fmla="*/ 2434416 h 2434416"/>
              <a:gd name="connsiteX8" fmla="*/ 0 w 1420316"/>
              <a:gd name="connsiteY8" fmla="*/ 684863 h 2434416"/>
              <a:gd name="connsiteX9" fmla="*/ 684863 w 1420316"/>
              <a:gd name="connsiteY9" fmla="*/ 0 h 2434416"/>
              <a:gd name="connsiteX10" fmla="*/ 735453 w 1420316"/>
              <a:gd name="connsiteY10" fmla="*/ 0 h 2434416"/>
              <a:gd name="connsiteX11" fmla="*/ 1420316 w 1420316"/>
              <a:gd name="connsiteY11" fmla="*/ 684863 h 243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0316" h="2434416">
                <a:moveTo>
                  <a:pt x="1420316" y="1608204"/>
                </a:moveTo>
                <a:lnTo>
                  <a:pt x="1102447" y="1610790"/>
                </a:lnTo>
                <a:lnTo>
                  <a:pt x="1102447" y="684863"/>
                </a:lnTo>
                <a:cubicBezTo>
                  <a:pt x="1102447" y="482177"/>
                  <a:pt x="938138" y="317868"/>
                  <a:pt x="735452" y="317868"/>
                </a:cubicBezTo>
                <a:lnTo>
                  <a:pt x="684863" y="317868"/>
                </a:lnTo>
                <a:cubicBezTo>
                  <a:pt x="482177" y="317868"/>
                  <a:pt x="317868" y="482177"/>
                  <a:pt x="317868" y="684863"/>
                </a:cubicBezTo>
                <a:lnTo>
                  <a:pt x="317868" y="2434416"/>
                </a:lnTo>
                <a:lnTo>
                  <a:pt x="0" y="2434416"/>
                </a:lnTo>
                <a:lnTo>
                  <a:pt x="0" y="684863"/>
                </a:lnTo>
                <a:cubicBezTo>
                  <a:pt x="0" y="306624"/>
                  <a:pt x="306624" y="0"/>
                  <a:pt x="684863" y="0"/>
                </a:cubicBezTo>
                <a:lnTo>
                  <a:pt x="735453" y="0"/>
                </a:lnTo>
                <a:cubicBezTo>
                  <a:pt x="1113692" y="0"/>
                  <a:pt x="1420316" y="306624"/>
                  <a:pt x="1420316" y="68486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8" name="MH_Other_2"/>
          <p:cNvSpPr/>
          <p:nvPr>
            <p:custDataLst>
              <p:tags r:id="rId4"/>
            </p:custDataLst>
          </p:nvPr>
        </p:nvSpPr>
        <p:spPr>
          <a:xfrm rot="20557937">
            <a:off x="1641475" y="2228850"/>
            <a:ext cx="538163" cy="5365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400" dirty="0">
                <a:solidFill>
                  <a:schemeClr val="bg1"/>
                </a:solidFill>
              </a:rPr>
              <a:t>A</a:t>
            </a:r>
            <a:endParaRPr lang="zh-CN" altLang="en-US" sz="2400" dirty="0">
              <a:solidFill>
                <a:schemeClr val="bg1"/>
              </a:solidFill>
            </a:endParaRPr>
          </a:p>
        </p:txBody>
      </p:sp>
      <p:sp>
        <p:nvSpPr>
          <p:cNvPr id="9" name="MH_Other_3"/>
          <p:cNvSpPr/>
          <p:nvPr>
            <p:custDataLst>
              <p:tags r:id="rId5"/>
            </p:custDataLst>
          </p:nvPr>
        </p:nvSpPr>
        <p:spPr>
          <a:xfrm rot="14988520" flipV="1">
            <a:off x="2947194" y="1874044"/>
            <a:ext cx="1163638" cy="1993900"/>
          </a:xfrm>
          <a:custGeom>
            <a:avLst/>
            <a:gdLst>
              <a:gd name="connsiteX0" fmla="*/ 1420316 w 1420316"/>
              <a:gd name="connsiteY0" fmla="*/ 1608204 h 2434416"/>
              <a:gd name="connsiteX1" fmla="*/ 1102447 w 1420316"/>
              <a:gd name="connsiteY1" fmla="*/ 1610790 h 2434416"/>
              <a:gd name="connsiteX2" fmla="*/ 1102447 w 1420316"/>
              <a:gd name="connsiteY2" fmla="*/ 684863 h 2434416"/>
              <a:gd name="connsiteX3" fmla="*/ 735452 w 1420316"/>
              <a:gd name="connsiteY3" fmla="*/ 317868 h 2434416"/>
              <a:gd name="connsiteX4" fmla="*/ 684863 w 1420316"/>
              <a:gd name="connsiteY4" fmla="*/ 317868 h 2434416"/>
              <a:gd name="connsiteX5" fmla="*/ 317868 w 1420316"/>
              <a:gd name="connsiteY5" fmla="*/ 684863 h 2434416"/>
              <a:gd name="connsiteX6" fmla="*/ 317868 w 1420316"/>
              <a:gd name="connsiteY6" fmla="*/ 2434416 h 2434416"/>
              <a:gd name="connsiteX7" fmla="*/ 0 w 1420316"/>
              <a:gd name="connsiteY7" fmla="*/ 2434416 h 2434416"/>
              <a:gd name="connsiteX8" fmla="*/ 0 w 1420316"/>
              <a:gd name="connsiteY8" fmla="*/ 684863 h 2434416"/>
              <a:gd name="connsiteX9" fmla="*/ 684863 w 1420316"/>
              <a:gd name="connsiteY9" fmla="*/ 0 h 2434416"/>
              <a:gd name="connsiteX10" fmla="*/ 735453 w 1420316"/>
              <a:gd name="connsiteY10" fmla="*/ 0 h 2434416"/>
              <a:gd name="connsiteX11" fmla="*/ 1420316 w 1420316"/>
              <a:gd name="connsiteY11" fmla="*/ 684863 h 243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0316" h="2434416">
                <a:moveTo>
                  <a:pt x="1420316" y="1608204"/>
                </a:moveTo>
                <a:lnTo>
                  <a:pt x="1102447" y="1610790"/>
                </a:lnTo>
                <a:lnTo>
                  <a:pt x="1102447" y="684863"/>
                </a:lnTo>
                <a:cubicBezTo>
                  <a:pt x="1102447" y="482177"/>
                  <a:pt x="938138" y="317868"/>
                  <a:pt x="735452" y="317868"/>
                </a:cubicBezTo>
                <a:lnTo>
                  <a:pt x="684863" y="317868"/>
                </a:lnTo>
                <a:cubicBezTo>
                  <a:pt x="482177" y="317868"/>
                  <a:pt x="317868" y="482177"/>
                  <a:pt x="317868" y="684863"/>
                </a:cubicBezTo>
                <a:lnTo>
                  <a:pt x="317868" y="2434416"/>
                </a:lnTo>
                <a:lnTo>
                  <a:pt x="0" y="2434416"/>
                </a:lnTo>
                <a:lnTo>
                  <a:pt x="0" y="684863"/>
                </a:lnTo>
                <a:cubicBezTo>
                  <a:pt x="0" y="306624"/>
                  <a:pt x="306624" y="0"/>
                  <a:pt x="684863" y="0"/>
                </a:cubicBezTo>
                <a:lnTo>
                  <a:pt x="735453" y="0"/>
                </a:lnTo>
                <a:cubicBezTo>
                  <a:pt x="1113692" y="0"/>
                  <a:pt x="1420316" y="306624"/>
                  <a:pt x="1420316" y="68486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0" name="MH_Other_4"/>
          <p:cNvSpPr/>
          <p:nvPr>
            <p:custDataLst>
              <p:tags r:id="rId6"/>
            </p:custDataLst>
          </p:nvPr>
        </p:nvSpPr>
        <p:spPr>
          <a:xfrm rot="20557937">
            <a:off x="3629025" y="2466975"/>
            <a:ext cx="538163" cy="5381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400">
                <a:solidFill>
                  <a:schemeClr val="bg1"/>
                </a:solidFill>
              </a:rPr>
              <a:t>B</a:t>
            </a:r>
            <a:endParaRPr lang="zh-CN" altLang="en-US" sz="2400">
              <a:solidFill>
                <a:schemeClr val="bg1"/>
              </a:solidFill>
            </a:endParaRPr>
          </a:p>
        </p:txBody>
      </p:sp>
      <p:sp>
        <p:nvSpPr>
          <p:cNvPr id="11" name="MH_Other_5"/>
          <p:cNvSpPr/>
          <p:nvPr>
            <p:custDataLst>
              <p:tags r:id="rId7"/>
            </p:custDataLst>
          </p:nvPr>
        </p:nvSpPr>
        <p:spPr>
          <a:xfrm rot="14988520" flipH="1">
            <a:off x="2522538" y="3605213"/>
            <a:ext cx="1162050" cy="1993900"/>
          </a:xfrm>
          <a:custGeom>
            <a:avLst/>
            <a:gdLst>
              <a:gd name="connsiteX0" fmla="*/ 1420316 w 1420316"/>
              <a:gd name="connsiteY0" fmla="*/ 1608204 h 2434416"/>
              <a:gd name="connsiteX1" fmla="*/ 1102447 w 1420316"/>
              <a:gd name="connsiteY1" fmla="*/ 1610790 h 2434416"/>
              <a:gd name="connsiteX2" fmla="*/ 1102447 w 1420316"/>
              <a:gd name="connsiteY2" fmla="*/ 684863 h 2434416"/>
              <a:gd name="connsiteX3" fmla="*/ 735452 w 1420316"/>
              <a:gd name="connsiteY3" fmla="*/ 317868 h 2434416"/>
              <a:gd name="connsiteX4" fmla="*/ 684863 w 1420316"/>
              <a:gd name="connsiteY4" fmla="*/ 317868 h 2434416"/>
              <a:gd name="connsiteX5" fmla="*/ 317868 w 1420316"/>
              <a:gd name="connsiteY5" fmla="*/ 684863 h 2434416"/>
              <a:gd name="connsiteX6" fmla="*/ 317868 w 1420316"/>
              <a:gd name="connsiteY6" fmla="*/ 2434416 h 2434416"/>
              <a:gd name="connsiteX7" fmla="*/ 0 w 1420316"/>
              <a:gd name="connsiteY7" fmla="*/ 2434416 h 2434416"/>
              <a:gd name="connsiteX8" fmla="*/ 0 w 1420316"/>
              <a:gd name="connsiteY8" fmla="*/ 684863 h 2434416"/>
              <a:gd name="connsiteX9" fmla="*/ 684863 w 1420316"/>
              <a:gd name="connsiteY9" fmla="*/ 0 h 2434416"/>
              <a:gd name="connsiteX10" fmla="*/ 735453 w 1420316"/>
              <a:gd name="connsiteY10" fmla="*/ 0 h 2434416"/>
              <a:gd name="connsiteX11" fmla="*/ 1420316 w 1420316"/>
              <a:gd name="connsiteY11" fmla="*/ 684863 h 243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0316" h="2434416">
                <a:moveTo>
                  <a:pt x="1420316" y="1608204"/>
                </a:moveTo>
                <a:lnTo>
                  <a:pt x="1102447" y="1610790"/>
                </a:lnTo>
                <a:lnTo>
                  <a:pt x="1102447" y="684863"/>
                </a:lnTo>
                <a:cubicBezTo>
                  <a:pt x="1102447" y="482177"/>
                  <a:pt x="938138" y="317868"/>
                  <a:pt x="735452" y="317868"/>
                </a:cubicBezTo>
                <a:lnTo>
                  <a:pt x="684863" y="317868"/>
                </a:lnTo>
                <a:cubicBezTo>
                  <a:pt x="482177" y="317868"/>
                  <a:pt x="317868" y="482177"/>
                  <a:pt x="317868" y="684863"/>
                </a:cubicBezTo>
                <a:lnTo>
                  <a:pt x="317868" y="2434416"/>
                </a:lnTo>
                <a:lnTo>
                  <a:pt x="0" y="2434416"/>
                </a:lnTo>
                <a:lnTo>
                  <a:pt x="0" y="684863"/>
                </a:lnTo>
                <a:cubicBezTo>
                  <a:pt x="0" y="306624"/>
                  <a:pt x="306624" y="0"/>
                  <a:pt x="684863" y="0"/>
                </a:cubicBezTo>
                <a:lnTo>
                  <a:pt x="735453" y="0"/>
                </a:lnTo>
                <a:cubicBezTo>
                  <a:pt x="1113692" y="0"/>
                  <a:pt x="1420316" y="306624"/>
                  <a:pt x="1420316" y="684863"/>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2" name="MH_Other_6"/>
          <p:cNvSpPr/>
          <p:nvPr>
            <p:custDataLst>
              <p:tags r:id="rId8"/>
            </p:custDataLst>
          </p:nvPr>
        </p:nvSpPr>
        <p:spPr>
          <a:xfrm rot="20557937">
            <a:off x="2460625" y="4476750"/>
            <a:ext cx="536575" cy="5365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400">
                <a:solidFill>
                  <a:schemeClr val="bg1"/>
                </a:solidFill>
              </a:rPr>
              <a:t>C</a:t>
            </a:r>
            <a:endParaRPr lang="zh-CN" altLang="en-US" sz="2400">
              <a:solidFill>
                <a:schemeClr val="bg1"/>
              </a:solidFill>
            </a:endParaRPr>
          </a:p>
        </p:txBody>
      </p:sp>
      <p:sp>
        <p:nvSpPr>
          <p:cNvPr id="13" name="MH_Other_7"/>
          <p:cNvSpPr/>
          <p:nvPr>
            <p:custDataLst>
              <p:tags r:id="rId9"/>
            </p:custDataLst>
          </p:nvPr>
        </p:nvSpPr>
        <p:spPr>
          <a:xfrm rot="14988520" flipV="1">
            <a:off x="3771106" y="4114007"/>
            <a:ext cx="1163637" cy="1993900"/>
          </a:xfrm>
          <a:custGeom>
            <a:avLst/>
            <a:gdLst>
              <a:gd name="connsiteX0" fmla="*/ 1420316 w 1420316"/>
              <a:gd name="connsiteY0" fmla="*/ 1608204 h 2434416"/>
              <a:gd name="connsiteX1" fmla="*/ 1102447 w 1420316"/>
              <a:gd name="connsiteY1" fmla="*/ 1610790 h 2434416"/>
              <a:gd name="connsiteX2" fmla="*/ 1102447 w 1420316"/>
              <a:gd name="connsiteY2" fmla="*/ 684863 h 2434416"/>
              <a:gd name="connsiteX3" fmla="*/ 735452 w 1420316"/>
              <a:gd name="connsiteY3" fmla="*/ 317868 h 2434416"/>
              <a:gd name="connsiteX4" fmla="*/ 684863 w 1420316"/>
              <a:gd name="connsiteY4" fmla="*/ 317868 h 2434416"/>
              <a:gd name="connsiteX5" fmla="*/ 317868 w 1420316"/>
              <a:gd name="connsiteY5" fmla="*/ 684863 h 2434416"/>
              <a:gd name="connsiteX6" fmla="*/ 317868 w 1420316"/>
              <a:gd name="connsiteY6" fmla="*/ 2434416 h 2434416"/>
              <a:gd name="connsiteX7" fmla="*/ 0 w 1420316"/>
              <a:gd name="connsiteY7" fmla="*/ 2434416 h 2434416"/>
              <a:gd name="connsiteX8" fmla="*/ 0 w 1420316"/>
              <a:gd name="connsiteY8" fmla="*/ 684863 h 2434416"/>
              <a:gd name="connsiteX9" fmla="*/ 684863 w 1420316"/>
              <a:gd name="connsiteY9" fmla="*/ 0 h 2434416"/>
              <a:gd name="connsiteX10" fmla="*/ 735453 w 1420316"/>
              <a:gd name="connsiteY10" fmla="*/ 0 h 2434416"/>
              <a:gd name="connsiteX11" fmla="*/ 1420316 w 1420316"/>
              <a:gd name="connsiteY11" fmla="*/ 684863 h 243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0316" h="2434416">
                <a:moveTo>
                  <a:pt x="1420316" y="1608204"/>
                </a:moveTo>
                <a:lnTo>
                  <a:pt x="1102447" y="1610790"/>
                </a:lnTo>
                <a:lnTo>
                  <a:pt x="1102447" y="684863"/>
                </a:lnTo>
                <a:cubicBezTo>
                  <a:pt x="1102447" y="482177"/>
                  <a:pt x="938138" y="317868"/>
                  <a:pt x="735452" y="317868"/>
                </a:cubicBezTo>
                <a:lnTo>
                  <a:pt x="684863" y="317868"/>
                </a:lnTo>
                <a:cubicBezTo>
                  <a:pt x="482177" y="317868"/>
                  <a:pt x="317868" y="482177"/>
                  <a:pt x="317868" y="684863"/>
                </a:cubicBezTo>
                <a:lnTo>
                  <a:pt x="317868" y="2434416"/>
                </a:lnTo>
                <a:lnTo>
                  <a:pt x="0" y="2434416"/>
                </a:lnTo>
                <a:lnTo>
                  <a:pt x="0" y="684863"/>
                </a:lnTo>
                <a:cubicBezTo>
                  <a:pt x="0" y="306624"/>
                  <a:pt x="306624" y="0"/>
                  <a:pt x="684863" y="0"/>
                </a:cubicBezTo>
                <a:lnTo>
                  <a:pt x="735453" y="0"/>
                </a:lnTo>
                <a:cubicBezTo>
                  <a:pt x="1113692" y="0"/>
                  <a:pt x="1420316" y="306624"/>
                  <a:pt x="1420316" y="68486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4" name="MH_Other_8"/>
          <p:cNvSpPr/>
          <p:nvPr>
            <p:custDataLst>
              <p:tags r:id="rId10"/>
            </p:custDataLst>
          </p:nvPr>
        </p:nvSpPr>
        <p:spPr>
          <a:xfrm rot="20557937">
            <a:off x="4448175" y="4714875"/>
            <a:ext cx="536575" cy="5365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400">
                <a:solidFill>
                  <a:schemeClr val="bg1"/>
                </a:solidFill>
              </a:rPr>
              <a:t>D</a:t>
            </a:r>
            <a:endParaRPr lang="zh-CN" altLang="en-US" sz="2400">
              <a:solidFill>
                <a:schemeClr val="bg1"/>
              </a:solidFill>
            </a:endParaRPr>
          </a:p>
        </p:txBody>
      </p:sp>
      <p:sp>
        <p:nvSpPr>
          <p:cNvPr id="15" name="文本框 71"/>
          <p:cNvSpPr txBox="1">
            <a:spLocks noChangeArrowheads="1"/>
          </p:cNvSpPr>
          <p:nvPr/>
        </p:nvSpPr>
        <p:spPr bwMode="auto">
          <a:xfrm rot="-1200544">
            <a:off x="2184400" y="1841500"/>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16" name="文本框 71"/>
          <p:cNvSpPr txBox="1">
            <a:spLocks noChangeArrowheads="1"/>
          </p:cNvSpPr>
          <p:nvPr/>
        </p:nvSpPr>
        <p:spPr bwMode="auto">
          <a:xfrm rot="-1200544">
            <a:off x="2041525" y="2852738"/>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17" name="文本框 71"/>
          <p:cNvSpPr txBox="1">
            <a:spLocks noChangeArrowheads="1"/>
          </p:cNvSpPr>
          <p:nvPr/>
        </p:nvSpPr>
        <p:spPr bwMode="auto">
          <a:xfrm rot="-1200544">
            <a:off x="2992438" y="4086225"/>
            <a:ext cx="162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18" name="文本框 71"/>
          <p:cNvSpPr txBox="1">
            <a:spLocks noChangeArrowheads="1"/>
          </p:cNvSpPr>
          <p:nvPr/>
        </p:nvSpPr>
        <p:spPr bwMode="auto">
          <a:xfrm rot="-1200544">
            <a:off x="2841625" y="5108575"/>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19" name="MH_Other_2"/>
          <p:cNvSpPr/>
          <p:nvPr>
            <p:custDataLst>
              <p:tags r:id="rId11"/>
            </p:custDataLst>
          </p:nvPr>
        </p:nvSpPr>
        <p:spPr>
          <a:xfrm rot="20557937">
            <a:off x="7099300" y="2057400"/>
            <a:ext cx="538163" cy="5365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400" dirty="0">
                <a:solidFill>
                  <a:schemeClr val="bg1"/>
                </a:solidFill>
              </a:rPr>
              <a:t>A</a:t>
            </a:r>
            <a:endParaRPr lang="zh-CN" altLang="en-US" sz="2400" dirty="0">
              <a:solidFill>
                <a:schemeClr val="bg1"/>
              </a:solidFill>
            </a:endParaRPr>
          </a:p>
        </p:txBody>
      </p:sp>
      <p:sp>
        <p:nvSpPr>
          <p:cNvPr id="20" name="MH_Other_4"/>
          <p:cNvSpPr/>
          <p:nvPr>
            <p:custDataLst>
              <p:tags r:id="rId12"/>
            </p:custDataLst>
          </p:nvPr>
        </p:nvSpPr>
        <p:spPr>
          <a:xfrm rot="20557937">
            <a:off x="7100888" y="2909888"/>
            <a:ext cx="538162" cy="5381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400">
                <a:solidFill>
                  <a:schemeClr val="bg1"/>
                </a:solidFill>
              </a:rPr>
              <a:t>B</a:t>
            </a:r>
            <a:endParaRPr lang="zh-CN" altLang="en-US" sz="2400">
              <a:solidFill>
                <a:schemeClr val="bg1"/>
              </a:solidFill>
            </a:endParaRPr>
          </a:p>
        </p:txBody>
      </p:sp>
      <p:sp>
        <p:nvSpPr>
          <p:cNvPr id="21" name="MH_Other_6"/>
          <p:cNvSpPr/>
          <p:nvPr>
            <p:custDataLst>
              <p:tags r:id="rId13"/>
            </p:custDataLst>
          </p:nvPr>
        </p:nvSpPr>
        <p:spPr>
          <a:xfrm rot="20557937">
            <a:off x="7099300" y="3736975"/>
            <a:ext cx="536575" cy="5365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400">
                <a:solidFill>
                  <a:schemeClr val="bg1"/>
                </a:solidFill>
              </a:rPr>
              <a:t>C</a:t>
            </a:r>
            <a:endParaRPr lang="zh-CN" altLang="en-US" sz="2400">
              <a:solidFill>
                <a:schemeClr val="bg1"/>
              </a:solidFill>
            </a:endParaRPr>
          </a:p>
        </p:txBody>
      </p:sp>
      <p:sp>
        <p:nvSpPr>
          <p:cNvPr id="22" name="MH_Other_8"/>
          <p:cNvSpPr/>
          <p:nvPr>
            <p:custDataLst>
              <p:tags r:id="rId14"/>
            </p:custDataLst>
          </p:nvPr>
        </p:nvSpPr>
        <p:spPr>
          <a:xfrm rot="20557937">
            <a:off x="7099300" y="4570413"/>
            <a:ext cx="536575" cy="5365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400" dirty="0">
                <a:solidFill>
                  <a:schemeClr val="bg1"/>
                </a:solidFill>
              </a:rPr>
              <a:t>D</a:t>
            </a:r>
            <a:endParaRPr lang="zh-CN" altLang="en-US" sz="2400" dirty="0">
              <a:solidFill>
                <a:schemeClr val="bg1"/>
              </a:solidFill>
            </a:endParaRPr>
          </a:p>
        </p:txBody>
      </p:sp>
      <p:sp>
        <p:nvSpPr>
          <p:cNvPr id="23" name="MH_SubTitle_4"/>
          <p:cNvSpPr>
            <a:spLocks noChangeArrowheads="1"/>
          </p:cNvSpPr>
          <p:nvPr/>
        </p:nvSpPr>
        <p:spPr bwMode="auto">
          <a:xfrm>
            <a:off x="7759700" y="2000250"/>
            <a:ext cx="3052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
        <p:nvSpPr>
          <p:cNvPr id="24" name="MH_SubTitle_5"/>
          <p:cNvSpPr>
            <a:spLocks noChangeArrowheads="1"/>
          </p:cNvSpPr>
          <p:nvPr/>
        </p:nvSpPr>
        <p:spPr bwMode="auto">
          <a:xfrm>
            <a:off x="7759700" y="2859088"/>
            <a:ext cx="3209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
        <p:nvSpPr>
          <p:cNvPr id="25" name="MH_SubTitle_6"/>
          <p:cNvSpPr>
            <a:spLocks noChangeArrowheads="1"/>
          </p:cNvSpPr>
          <p:nvPr/>
        </p:nvSpPr>
        <p:spPr bwMode="auto">
          <a:xfrm>
            <a:off x="7759700" y="3681413"/>
            <a:ext cx="30527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
        <p:nvSpPr>
          <p:cNvPr id="26" name="MH_SubTitle_6"/>
          <p:cNvSpPr>
            <a:spLocks noChangeArrowheads="1"/>
          </p:cNvSpPr>
          <p:nvPr/>
        </p:nvSpPr>
        <p:spPr bwMode="auto">
          <a:xfrm>
            <a:off x="7759700" y="4529138"/>
            <a:ext cx="30527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smtClean="0">
                <a:latin typeface="宋体" panose="02010600030101010101" pitchFamily="2" charset="-122"/>
              </a:rPr>
              <a:t>请在此处输入您的内容请在此处输入您的内容请在此处输入您的内容</a:t>
            </a:r>
            <a:endParaRPr lang="zh-CN" altLang="en-US" sz="1600" dirty="0"/>
          </a:p>
        </p:txBody>
      </p:sp>
      <p:sp>
        <p:nvSpPr>
          <p:cNvPr id="27" name="圆角矩形 26"/>
          <p:cNvSpPr/>
          <p:nvPr/>
        </p:nvSpPr>
        <p:spPr>
          <a:xfrm>
            <a:off x="7704138" y="1987550"/>
            <a:ext cx="3216275" cy="646113"/>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8" name="圆角矩形 27"/>
          <p:cNvSpPr/>
          <p:nvPr/>
        </p:nvSpPr>
        <p:spPr>
          <a:xfrm>
            <a:off x="7704138" y="2814638"/>
            <a:ext cx="3216275" cy="646112"/>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圆角矩形 28"/>
          <p:cNvSpPr/>
          <p:nvPr/>
        </p:nvSpPr>
        <p:spPr>
          <a:xfrm>
            <a:off x="7704138" y="3646488"/>
            <a:ext cx="3216275" cy="646112"/>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0" name="圆角矩形 29"/>
          <p:cNvSpPr/>
          <p:nvPr/>
        </p:nvSpPr>
        <p:spPr>
          <a:xfrm>
            <a:off x="7704138" y="4505325"/>
            <a:ext cx="3216275" cy="646113"/>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2500"/>
                            </p:stCondLst>
                            <p:childTnLst>
                              <p:par>
                                <p:cTn id="57" presetID="53" presetClass="entr" presetSubtype="16"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childTnLst>
                          </p:cTn>
                        </p:par>
                        <p:par>
                          <p:cTn id="68" fill="hold">
                            <p:stCondLst>
                              <p:cond delay="30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childTnLst>
                          </p:cTn>
                        </p:par>
                        <p:par>
                          <p:cTn id="80" fill="hold">
                            <p:stCondLst>
                              <p:cond delay="3500"/>
                            </p:stCondLst>
                            <p:childTnLst>
                              <p:par>
                                <p:cTn id="81" presetID="53" presetClass="entr" presetSubtype="16"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animEffect transition="in" filter="fade">
                                      <p:cBhvr>
                                        <p:cTn id="85" dur="500"/>
                                        <p:tgtEl>
                                          <p:spTgt spid="2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animBg="1"/>
      <p:bldP spid="20" grpId="0" animBg="1"/>
      <p:bldP spid="21" grpId="0" animBg="1"/>
      <p:bldP spid="22" grpId="0" animBg="1"/>
      <p:bldP spid="23" grpId="0"/>
      <p:bldP spid="24" grpId="0"/>
      <p:bldP spid="25" grpId="0"/>
      <p:bldP spid="26" grpId="0"/>
      <p:bldP spid="27" grpId="0" animBg="1"/>
      <p:bldP spid="28" grpId="0" animBg="1"/>
      <p:bldP spid="29" grpId="0" animBg="1"/>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Freeform 5"/>
          <p:cNvSpPr/>
          <p:nvPr/>
        </p:nvSpPr>
        <p:spPr bwMode="auto">
          <a:xfrm>
            <a:off x="6224588" y="1628775"/>
            <a:ext cx="1212850" cy="1035050"/>
          </a:xfrm>
          <a:custGeom>
            <a:avLst/>
            <a:gdLst>
              <a:gd name="T0" fmla="*/ 2147483646 w 714"/>
              <a:gd name="T1" fmla="*/ 525756936 h 609"/>
              <a:gd name="T2" fmla="*/ 2147483646 w 714"/>
              <a:gd name="T3" fmla="*/ 608228108 h 609"/>
              <a:gd name="T4" fmla="*/ 2147483646 w 714"/>
              <a:gd name="T5" fmla="*/ 288652315 h 609"/>
              <a:gd name="T6" fmla="*/ 2147483646 w 714"/>
              <a:gd name="T7" fmla="*/ 309270108 h 609"/>
              <a:gd name="T8" fmla="*/ 2147483646 w 714"/>
              <a:gd name="T9" fmla="*/ 113397862 h 609"/>
              <a:gd name="T10" fmla="*/ 2147483646 w 714"/>
              <a:gd name="T11" fmla="*/ 226795724 h 609"/>
              <a:gd name="T12" fmla="*/ 2147483646 w 714"/>
              <a:gd name="T13" fmla="*/ 432976867 h 609"/>
              <a:gd name="T14" fmla="*/ 2147483646 w 714"/>
              <a:gd name="T15" fmla="*/ 1257691802 h 609"/>
              <a:gd name="T16" fmla="*/ 2147483646 w 714"/>
              <a:gd name="T17" fmla="*/ 1618506393 h 609"/>
              <a:gd name="T18" fmla="*/ 2147483646 w 714"/>
              <a:gd name="T19" fmla="*/ 2147483646 h 609"/>
              <a:gd name="T20" fmla="*/ 2147483646 w 714"/>
              <a:gd name="T21" fmla="*/ 2147483646 h 609"/>
              <a:gd name="T22" fmla="*/ 2147483646 w 714"/>
              <a:gd name="T23" fmla="*/ 2147483646 h 609"/>
              <a:gd name="T24" fmla="*/ 2147483646 w 714"/>
              <a:gd name="T25" fmla="*/ 2147483646 h 609"/>
              <a:gd name="T26" fmla="*/ 2147483646 w 714"/>
              <a:gd name="T27" fmla="*/ 2147483646 h 609"/>
              <a:gd name="T28" fmla="*/ 2147483646 w 714"/>
              <a:gd name="T29" fmla="*/ 2147483646 h 609"/>
              <a:gd name="T30" fmla="*/ 2147483646 w 714"/>
              <a:gd name="T31" fmla="*/ 2147483646 h 609"/>
              <a:gd name="T32" fmla="*/ 1041247013 w 714"/>
              <a:gd name="T33" fmla="*/ 2147483646 h 609"/>
              <a:gd name="T34" fmla="*/ 10309154 w 714"/>
              <a:gd name="T35" fmla="*/ 2147483646 h 609"/>
              <a:gd name="T36" fmla="*/ 123713057 w 714"/>
              <a:gd name="T37" fmla="*/ 2147483646 h 609"/>
              <a:gd name="T38" fmla="*/ 237116960 w 714"/>
              <a:gd name="T39" fmla="*/ 2147483646 h 609"/>
              <a:gd name="T40" fmla="*/ 711347669 w 714"/>
              <a:gd name="T41" fmla="*/ 2147483646 h 609"/>
              <a:gd name="T42" fmla="*/ 711347669 w 714"/>
              <a:gd name="T43" fmla="*/ 2147483646 h 609"/>
              <a:gd name="T44" fmla="*/ 979388879 w 714"/>
              <a:gd name="T45" fmla="*/ 2147483646 h 609"/>
              <a:gd name="T46" fmla="*/ 1123720244 w 714"/>
              <a:gd name="T47" fmla="*/ 2147483646 h 609"/>
              <a:gd name="T48" fmla="*/ 1247433301 w 714"/>
              <a:gd name="T49" fmla="*/ 2147483646 h 609"/>
              <a:gd name="T50" fmla="*/ 1855686220 w 714"/>
              <a:gd name="T51" fmla="*/ 2147483646 h 609"/>
              <a:gd name="T52" fmla="*/ 1969090123 w 714"/>
              <a:gd name="T53" fmla="*/ 2147483646 h 609"/>
              <a:gd name="T54" fmla="*/ 1721664010 w 714"/>
              <a:gd name="T55" fmla="*/ 2147483646 h 609"/>
              <a:gd name="T56" fmla="*/ 2147483646 w 714"/>
              <a:gd name="T57" fmla="*/ 2147483646 h 609"/>
              <a:gd name="T58" fmla="*/ 2147483646 w 714"/>
              <a:gd name="T59" fmla="*/ 2147483646 h 609"/>
              <a:gd name="T60" fmla="*/ 2147483646 w 714"/>
              <a:gd name="T61" fmla="*/ 2147483646 h 609"/>
              <a:gd name="T62" fmla="*/ 2147483646 w 714"/>
              <a:gd name="T63" fmla="*/ 2147483646 h 609"/>
              <a:gd name="T64" fmla="*/ 2147483646 w 714"/>
              <a:gd name="T65" fmla="*/ 2147483646 h 609"/>
              <a:gd name="T66" fmla="*/ 2147483646 w 714"/>
              <a:gd name="T67" fmla="*/ 2147483646 h 609"/>
              <a:gd name="T68" fmla="*/ 2147483646 w 714"/>
              <a:gd name="T69" fmla="*/ 2147483646 h 609"/>
              <a:gd name="T70" fmla="*/ 2147483646 w 714"/>
              <a:gd name="T71" fmla="*/ 2147483646 h 609"/>
              <a:gd name="T72" fmla="*/ 2147483646 w 714"/>
              <a:gd name="T73" fmla="*/ 2147483646 h 609"/>
              <a:gd name="T74" fmla="*/ 2147483646 w 714"/>
              <a:gd name="T75" fmla="*/ 2147483646 h 609"/>
              <a:gd name="T76" fmla="*/ 2147483646 w 714"/>
              <a:gd name="T77" fmla="*/ 2147483646 h 609"/>
              <a:gd name="T78" fmla="*/ 2147483646 w 714"/>
              <a:gd name="T79" fmla="*/ 2147483646 h 609"/>
              <a:gd name="T80" fmla="*/ 2147483646 w 714"/>
              <a:gd name="T81" fmla="*/ 2147483646 h 609"/>
              <a:gd name="T82" fmla="*/ 2147483646 w 714"/>
              <a:gd name="T83" fmla="*/ 2147483646 h 609"/>
              <a:gd name="T84" fmla="*/ 2147483646 w 714"/>
              <a:gd name="T85" fmla="*/ 2147483646 h 609"/>
              <a:gd name="T86" fmla="*/ 2147483646 w 714"/>
              <a:gd name="T87" fmla="*/ 2147483646 h 609"/>
              <a:gd name="T88" fmla="*/ 2147483646 w 714"/>
              <a:gd name="T89" fmla="*/ 2147483646 h 609"/>
              <a:gd name="T90" fmla="*/ 2147483646 w 714"/>
              <a:gd name="T91" fmla="*/ 2147483646 h 609"/>
              <a:gd name="T92" fmla="*/ 2147483646 w 714"/>
              <a:gd name="T93" fmla="*/ 2147483646 h 609"/>
              <a:gd name="T94" fmla="*/ 2147483646 w 714"/>
              <a:gd name="T95" fmla="*/ 2147483646 h 609"/>
              <a:gd name="T96" fmla="*/ 2147483646 w 714"/>
              <a:gd name="T97" fmla="*/ 2147483646 h 609"/>
              <a:gd name="T98" fmla="*/ 2147483646 w 714"/>
              <a:gd name="T99" fmla="*/ 2147483646 h 609"/>
              <a:gd name="T100" fmla="*/ 2147483646 w 714"/>
              <a:gd name="T101" fmla="*/ 2147483646 h 609"/>
              <a:gd name="T102" fmla="*/ 2147483646 w 714"/>
              <a:gd name="T103" fmla="*/ 2147483646 h 609"/>
              <a:gd name="T104" fmla="*/ 2147483646 w 714"/>
              <a:gd name="T105" fmla="*/ 2147483646 h 609"/>
              <a:gd name="T106" fmla="*/ 2147483646 w 714"/>
              <a:gd name="T107" fmla="*/ 2147483646 h 609"/>
              <a:gd name="T108" fmla="*/ 2147483646 w 714"/>
              <a:gd name="T109" fmla="*/ 2147483646 h 609"/>
              <a:gd name="T110" fmla="*/ 2147483646 w 714"/>
              <a:gd name="T111" fmla="*/ 2147483646 h 609"/>
              <a:gd name="T112" fmla="*/ 2147483646 w 714"/>
              <a:gd name="T113" fmla="*/ 2147483646 h 609"/>
              <a:gd name="T114" fmla="*/ 2147483646 w 714"/>
              <a:gd name="T115" fmla="*/ 1958703191 h 609"/>
              <a:gd name="T116" fmla="*/ 2147483646 w 714"/>
              <a:gd name="T117" fmla="*/ 1731904255 h 609"/>
              <a:gd name="T118" fmla="*/ 2147483646 w 714"/>
              <a:gd name="T119" fmla="*/ 1680359772 h 609"/>
              <a:gd name="T120" fmla="*/ 2147483646 w 714"/>
              <a:gd name="T121" fmla="*/ 1288618492 h 609"/>
              <a:gd name="T122" fmla="*/ 2147483646 w 714"/>
              <a:gd name="T123" fmla="*/ 865953733 h 6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8" name="Freeform 10"/>
          <p:cNvSpPr/>
          <p:nvPr/>
        </p:nvSpPr>
        <p:spPr bwMode="auto">
          <a:xfrm>
            <a:off x="6284913" y="3352800"/>
            <a:ext cx="1128712" cy="990600"/>
          </a:xfrm>
          <a:custGeom>
            <a:avLst/>
            <a:gdLst>
              <a:gd name="T0" fmla="*/ 2147483646 w 351"/>
              <a:gd name="T1" fmla="*/ 2147483646 h 308"/>
              <a:gd name="T2" fmla="*/ 2147483646 w 351"/>
              <a:gd name="T3" fmla="*/ 2147483646 h 308"/>
              <a:gd name="T4" fmla="*/ 2147483646 w 351"/>
              <a:gd name="T5" fmla="*/ 2147483646 h 308"/>
              <a:gd name="T6" fmla="*/ 2147483646 w 351"/>
              <a:gd name="T7" fmla="*/ 2147483646 h 308"/>
              <a:gd name="T8" fmla="*/ 2147483646 w 351"/>
              <a:gd name="T9" fmla="*/ 2147483646 h 308"/>
              <a:gd name="T10" fmla="*/ 2147483646 w 351"/>
              <a:gd name="T11" fmla="*/ 2147483646 h 308"/>
              <a:gd name="T12" fmla="*/ 2147483646 w 351"/>
              <a:gd name="T13" fmla="*/ 2147483646 h 308"/>
              <a:gd name="T14" fmla="*/ 2147483646 w 351"/>
              <a:gd name="T15" fmla="*/ 2147483646 h 308"/>
              <a:gd name="T16" fmla="*/ 2147483646 w 351"/>
              <a:gd name="T17" fmla="*/ 2147483646 h 308"/>
              <a:gd name="T18" fmla="*/ 2147483646 w 351"/>
              <a:gd name="T19" fmla="*/ 2147483646 h 308"/>
              <a:gd name="T20" fmla="*/ 2147483646 w 351"/>
              <a:gd name="T21" fmla="*/ 2147483646 h 308"/>
              <a:gd name="T22" fmla="*/ 2147483646 w 351"/>
              <a:gd name="T23" fmla="*/ 2147483646 h 308"/>
              <a:gd name="T24" fmla="*/ 2147483646 w 351"/>
              <a:gd name="T25" fmla="*/ 2147483646 h 308"/>
              <a:gd name="T26" fmla="*/ 2147483646 w 351"/>
              <a:gd name="T27" fmla="*/ 2147483646 h 308"/>
              <a:gd name="T28" fmla="*/ 2147483646 w 351"/>
              <a:gd name="T29" fmla="*/ 2147483646 h 308"/>
              <a:gd name="T30" fmla="*/ 2147483646 w 351"/>
              <a:gd name="T31" fmla="*/ 2147483646 h 308"/>
              <a:gd name="T32" fmla="*/ 2147483646 w 351"/>
              <a:gd name="T33" fmla="*/ 2147483646 h 308"/>
              <a:gd name="T34" fmla="*/ 2147483646 w 351"/>
              <a:gd name="T35" fmla="*/ 2147483646 h 308"/>
              <a:gd name="T36" fmla="*/ 2147483646 w 351"/>
              <a:gd name="T37" fmla="*/ 2147483646 h 308"/>
              <a:gd name="T38" fmla="*/ 2147483646 w 351"/>
              <a:gd name="T39" fmla="*/ 2147483646 h 308"/>
              <a:gd name="T40" fmla="*/ 2147483646 w 351"/>
              <a:gd name="T41" fmla="*/ 2147483646 h 308"/>
              <a:gd name="T42" fmla="*/ 2147483646 w 351"/>
              <a:gd name="T43" fmla="*/ 2147483646 h 308"/>
              <a:gd name="T44" fmla="*/ 2147483646 w 351"/>
              <a:gd name="T45" fmla="*/ 2147483646 h 308"/>
              <a:gd name="T46" fmla="*/ 2147483646 w 351"/>
              <a:gd name="T47" fmla="*/ 2147483646 h 308"/>
              <a:gd name="T48" fmla="*/ 2147483646 w 351"/>
              <a:gd name="T49" fmla="*/ 2147483646 h 308"/>
              <a:gd name="T50" fmla="*/ 2147483646 w 351"/>
              <a:gd name="T51" fmla="*/ 2147483646 h 308"/>
              <a:gd name="T52" fmla="*/ 2147483646 w 351"/>
              <a:gd name="T53" fmla="*/ 2147483646 h 308"/>
              <a:gd name="T54" fmla="*/ 2147483646 w 351"/>
              <a:gd name="T55" fmla="*/ 2147483646 h 308"/>
              <a:gd name="T56" fmla="*/ 2147483646 w 351"/>
              <a:gd name="T57" fmla="*/ 2147483646 h 308"/>
              <a:gd name="T58" fmla="*/ 2147483646 w 351"/>
              <a:gd name="T59" fmla="*/ 2147483646 h 308"/>
              <a:gd name="T60" fmla="*/ 2147483646 w 351"/>
              <a:gd name="T61" fmla="*/ 2147483646 h 308"/>
              <a:gd name="T62" fmla="*/ 2147483646 w 351"/>
              <a:gd name="T63" fmla="*/ 2147483646 h 308"/>
              <a:gd name="T64" fmla="*/ 2147483646 w 351"/>
              <a:gd name="T65" fmla="*/ 2147483646 h 308"/>
              <a:gd name="T66" fmla="*/ 2147483646 w 351"/>
              <a:gd name="T67" fmla="*/ 2147483646 h 308"/>
              <a:gd name="T68" fmla="*/ 2147483646 w 351"/>
              <a:gd name="T69" fmla="*/ 2147483646 h 308"/>
              <a:gd name="T70" fmla="*/ 2147483646 w 351"/>
              <a:gd name="T71" fmla="*/ 2147483646 h 308"/>
              <a:gd name="T72" fmla="*/ 2147483646 w 351"/>
              <a:gd name="T73" fmla="*/ 2147483646 h 308"/>
              <a:gd name="T74" fmla="*/ 2147483646 w 351"/>
              <a:gd name="T75" fmla="*/ 2147483646 h 308"/>
              <a:gd name="T76" fmla="*/ 2147483646 w 351"/>
              <a:gd name="T77" fmla="*/ 2147483646 h 308"/>
              <a:gd name="T78" fmla="*/ 2147483646 w 351"/>
              <a:gd name="T79" fmla="*/ 2147483646 h 308"/>
              <a:gd name="T80" fmla="*/ 2147483646 w 351"/>
              <a:gd name="T81" fmla="*/ 2147483646 h 308"/>
              <a:gd name="T82" fmla="*/ 2147483646 w 351"/>
              <a:gd name="T83" fmla="*/ 2147483646 h 308"/>
              <a:gd name="T84" fmla="*/ 2147483646 w 351"/>
              <a:gd name="T85" fmla="*/ 2147483646 h 308"/>
              <a:gd name="T86" fmla="*/ 2147483646 w 351"/>
              <a:gd name="T87" fmla="*/ 2147483646 h 308"/>
              <a:gd name="T88" fmla="*/ 2147483646 w 351"/>
              <a:gd name="T89" fmla="*/ 2147483646 h 308"/>
              <a:gd name="T90" fmla="*/ 2147483646 w 351"/>
              <a:gd name="T91" fmla="*/ 2147483646 h 308"/>
              <a:gd name="T92" fmla="*/ 2147483646 w 351"/>
              <a:gd name="T93" fmla="*/ 2147483646 h 308"/>
              <a:gd name="T94" fmla="*/ 2147483646 w 351"/>
              <a:gd name="T95" fmla="*/ 2147483646 h 308"/>
              <a:gd name="T96" fmla="*/ 2147483646 w 351"/>
              <a:gd name="T97" fmla="*/ 2147483646 h 308"/>
              <a:gd name="T98" fmla="*/ 2147483646 w 351"/>
              <a:gd name="T99" fmla="*/ 2147483646 h 308"/>
              <a:gd name="T100" fmla="*/ 2147483646 w 351"/>
              <a:gd name="T101" fmla="*/ 2147483646 h 308"/>
              <a:gd name="T102" fmla="*/ 2147483646 w 351"/>
              <a:gd name="T103" fmla="*/ 2147483646 h 308"/>
              <a:gd name="T104" fmla="*/ 2147483646 w 351"/>
              <a:gd name="T105" fmla="*/ 2147483646 h 308"/>
              <a:gd name="T106" fmla="*/ 2147483646 w 351"/>
              <a:gd name="T107" fmla="*/ 2147483646 h 308"/>
              <a:gd name="T108" fmla="*/ 2147483646 w 351"/>
              <a:gd name="T109" fmla="*/ 2147483646 h 308"/>
              <a:gd name="T110" fmla="*/ 2147483646 w 351"/>
              <a:gd name="T111" fmla="*/ 2147483646 h 3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solidFill>
            <a:schemeClr val="accent2"/>
          </a:solidFill>
          <a:ln>
            <a:noFill/>
          </a:ln>
        </p:spPr>
        <p:txBody>
          <a:bodyPr/>
          <a:lstStyle/>
          <a:p>
            <a:endParaRPr lang="zh-CN" altLang="en-US"/>
          </a:p>
        </p:txBody>
      </p:sp>
      <p:sp>
        <p:nvSpPr>
          <p:cNvPr id="9" name="Freeform 19"/>
          <p:cNvSpPr/>
          <p:nvPr/>
        </p:nvSpPr>
        <p:spPr bwMode="auto">
          <a:xfrm>
            <a:off x="6300788" y="4933950"/>
            <a:ext cx="1185862" cy="744538"/>
          </a:xfrm>
          <a:custGeom>
            <a:avLst/>
            <a:gdLst>
              <a:gd name="T0" fmla="*/ 2147483646 w 244"/>
              <a:gd name="T1" fmla="*/ 2147483646 h 153"/>
              <a:gd name="T2" fmla="*/ 2147483646 w 244"/>
              <a:gd name="T3" fmla="*/ 2147483646 h 153"/>
              <a:gd name="T4" fmla="*/ 2147483646 w 244"/>
              <a:gd name="T5" fmla="*/ 2147483646 h 153"/>
              <a:gd name="T6" fmla="*/ 2147483646 w 244"/>
              <a:gd name="T7" fmla="*/ 2147483646 h 153"/>
              <a:gd name="T8" fmla="*/ 2147483646 w 244"/>
              <a:gd name="T9" fmla="*/ 2147483646 h 153"/>
              <a:gd name="T10" fmla="*/ 2147483646 w 244"/>
              <a:gd name="T11" fmla="*/ 2147483646 h 153"/>
              <a:gd name="T12" fmla="*/ 2147483646 w 244"/>
              <a:gd name="T13" fmla="*/ 2147483646 h 153"/>
              <a:gd name="T14" fmla="*/ 2147483646 w 244"/>
              <a:gd name="T15" fmla="*/ 2147483646 h 153"/>
              <a:gd name="T16" fmla="*/ 2147483646 w 244"/>
              <a:gd name="T17" fmla="*/ 2147483646 h 153"/>
              <a:gd name="T18" fmla="*/ 2147483646 w 244"/>
              <a:gd name="T19" fmla="*/ 2147483646 h 153"/>
              <a:gd name="T20" fmla="*/ 2147483646 w 244"/>
              <a:gd name="T21" fmla="*/ 2147483646 h 153"/>
              <a:gd name="T22" fmla="*/ 2147483646 w 244"/>
              <a:gd name="T23" fmla="*/ 2147483646 h 153"/>
              <a:gd name="T24" fmla="*/ 2147483646 w 244"/>
              <a:gd name="T25" fmla="*/ 2147483646 h 153"/>
              <a:gd name="T26" fmla="*/ 2147483646 w 244"/>
              <a:gd name="T27" fmla="*/ 2147483646 h 153"/>
              <a:gd name="T28" fmla="*/ 2147483646 w 244"/>
              <a:gd name="T29" fmla="*/ 2147483646 h 153"/>
              <a:gd name="T30" fmla="*/ 2147483646 w 244"/>
              <a:gd name="T31" fmla="*/ 2147483646 h 153"/>
              <a:gd name="T32" fmla="*/ 2147483646 w 244"/>
              <a:gd name="T33" fmla="*/ 2147483646 h 153"/>
              <a:gd name="T34" fmla="*/ 2147483646 w 244"/>
              <a:gd name="T35" fmla="*/ 2147483646 h 153"/>
              <a:gd name="T36" fmla="*/ 2147483646 w 244"/>
              <a:gd name="T37" fmla="*/ 2147483646 h 153"/>
              <a:gd name="T38" fmla="*/ 2147483646 w 244"/>
              <a:gd name="T39" fmla="*/ 2147483646 h 153"/>
              <a:gd name="T40" fmla="*/ 2147483646 w 244"/>
              <a:gd name="T41" fmla="*/ 2147483646 h 153"/>
              <a:gd name="T42" fmla="*/ 2147483646 w 244"/>
              <a:gd name="T43" fmla="*/ 2147483646 h 153"/>
              <a:gd name="T44" fmla="*/ 2147483646 w 244"/>
              <a:gd name="T45" fmla="*/ 2147483646 h 153"/>
              <a:gd name="T46" fmla="*/ 2147483646 w 244"/>
              <a:gd name="T47" fmla="*/ 2147483646 h 153"/>
              <a:gd name="T48" fmla="*/ 2147483646 w 244"/>
              <a:gd name="T49" fmla="*/ 2147483646 h 153"/>
              <a:gd name="T50" fmla="*/ 2147483646 w 244"/>
              <a:gd name="T51" fmla="*/ 2147483646 h 153"/>
              <a:gd name="T52" fmla="*/ 2147483646 w 244"/>
              <a:gd name="T53" fmla="*/ 2147483646 h 153"/>
              <a:gd name="T54" fmla="*/ 2147483646 w 244"/>
              <a:gd name="T55" fmla="*/ 2147483646 h 153"/>
              <a:gd name="T56" fmla="*/ 2147483646 w 244"/>
              <a:gd name="T57" fmla="*/ 2147483646 h 153"/>
              <a:gd name="T58" fmla="*/ 2147483646 w 244"/>
              <a:gd name="T59" fmla="*/ 2147483646 h 153"/>
              <a:gd name="T60" fmla="*/ 2147483646 w 244"/>
              <a:gd name="T61" fmla="*/ 2147483646 h 153"/>
              <a:gd name="T62" fmla="*/ 2147483646 w 244"/>
              <a:gd name="T63" fmla="*/ 2147483646 h 153"/>
              <a:gd name="T64" fmla="*/ 2147483646 w 244"/>
              <a:gd name="T65" fmla="*/ 2147483646 h 153"/>
              <a:gd name="T66" fmla="*/ 2147483646 w 244"/>
              <a:gd name="T67" fmla="*/ 2147483646 h 153"/>
              <a:gd name="T68" fmla="*/ 2147483646 w 244"/>
              <a:gd name="T69" fmla="*/ 2147483646 h 153"/>
              <a:gd name="T70" fmla="*/ 2147483646 w 244"/>
              <a:gd name="T71" fmla="*/ 2147483646 h 153"/>
              <a:gd name="T72" fmla="*/ 2147483646 w 244"/>
              <a:gd name="T73" fmla="*/ 2147483646 h 153"/>
              <a:gd name="T74" fmla="*/ 2147483646 w 244"/>
              <a:gd name="T75" fmla="*/ 2147483646 h 153"/>
              <a:gd name="T76" fmla="*/ 2147483646 w 244"/>
              <a:gd name="T77" fmla="*/ 2147483646 h 153"/>
              <a:gd name="T78" fmla="*/ 2147483646 w 244"/>
              <a:gd name="T79" fmla="*/ 2147483646 h 153"/>
              <a:gd name="T80" fmla="*/ 2147483646 w 244"/>
              <a:gd name="T81" fmla="*/ 2147483646 h 153"/>
              <a:gd name="T82" fmla="*/ 2147483646 w 244"/>
              <a:gd name="T83" fmla="*/ 2147483646 h 153"/>
              <a:gd name="T84" fmla="*/ 2147483646 w 244"/>
              <a:gd name="T85" fmla="*/ 2147483646 h 153"/>
              <a:gd name="T86" fmla="*/ 2147483646 w 244"/>
              <a:gd name="T87" fmla="*/ 2147483646 h 153"/>
              <a:gd name="T88" fmla="*/ 2147483646 w 244"/>
              <a:gd name="T89" fmla="*/ 2147483646 h 153"/>
              <a:gd name="T90" fmla="*/ 2147483646 w 244"/>
              <a:gd name="T91" fmla="*/ 0 h 153"/>
              <a:gd name="T92" fmla="*/ 2147483646 w 244"/>
              <a:gd name="T93" fmla="*/ 2147483646 h 153"/>
              <a:gd name="T94" fmla="*/ 2147483646 w 244"/>
              <a:gd name="T95" fmla="*/ 2147483646 h 1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solidFill>
            <a:schemeClr val="accent4"/>
          </a:solidFill>
          <a:ln>
            <a:noFill/>
          </a:ln>
        </p:spPr>
        <p:txBody>
          <a:bodyPr/>
          <a:lstStyle/>
          <a:p>
            <a:endParaRPr lang="zh-CN" altLang="en-US"/>
          </a:p>
        </p:txBody>
      </p:sp>
      <p:sp>
        <p:nvSpPr>
          <p:cNvPr id="10" name="文本框 47"/>
          <p:cNvSpPr txBox="1">
            <a:spLocks noChangeArrowheads="1"/>
          </p:cNvSpPr>
          <p:nvPr/>
        </p:nvSpPr>
        <p:spPr bwMode="auto">
          <a:xfrm>
            <a:off x="7669213" y="1609725"/>
            <a:ext cx="3913187"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
        <p:nvSpPr>
          <p:cNvPr id="11" name="文本框 47"/>
          <p:cNvSpPr txBox="1">
            <a:spLocks noChangeArrowheads="1"/>
          </p:cNvSpPr>
          <p:nvPr/>
        </p:nvSpPr>
        <p:spPr bwMode="auto">
          <a:xfrm>
            <a:off x="7669213" y="3278188"/>
            <a:ext cx="3913187" cy="10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
        <p:nvSpPr>
          <p:cNvPr id="12" name="文本框 47"/>
          <p:cNvSpPr txBox="1">
            <a:spLocks noChangeArrowheads="1"/>
          </p:cNvSpPr>
          <p:nvPr/>
        </p:nvSpPr>
        <p:spPr bwMode="auto">
          <a:xfrm>
            <a:off x="7669213" y="4714875"/>
            <a:ext cx="3913187"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30000"/>
              </a:lnSpc>
              <a:spcBef>
                <a:spcPts val="600"/>
              </a:spcBef>
              <a:spcAft>
                <a:spcPts val="600"/>
              </a:spcAft>
              <a:buFontTx/>
              <a:buNone/>
            </a:pPr>
            <a:r>
              <a:rPr lang="zh-CN" altLang="en-US" sz="1600" dirty="0" smtClean="0">
                <a:solidFill>
                  <a:srgbClr val="000000"/>
                </a:solidFill>
                <a:latin typeface="宋体" panose="02010600030101010101" pitchFamily="2" charset="-122"/>
              </a:rPr>
              <a:t>请在此处输入您的内容请在此处输入您的内容请在此处输入您的内容</a:t>
            </a:r>
            <a:endParaRPr lang="en-US" altLang="zh-CN" sz="1600" dirty="0">
              <a:solidFill>
                <a:srgbClr val="000000"/>
              </a:solidFill>
              <a:latin typeface="宋体" panose="02010600030101010101" pitchFamily="2" charset="-122"/>
            </a:endParaRPr>
          </a:p>
        </p:txBody>
      </p:sp>
      <p:sp>
        <p:nvSpPr>
          <p:cNvPr id="13" name="Freeform 5"/>
          <p:cNvSpPr/>
          <p:nvPr/>
        </p:nvSpPr>
        <p:spPr bwMode="auto">
          <a:xfrm>
            <a:off x="2695575" y="1223963"/>
            <a:ext cx="2292350" cy="1955800"/>
          </a:xfrm>
          <a:custGeom>
            <a:avLst/>
            <a:gdLst>
              <a:gd name="T0" fmla="*/ 2147483646 w 714"/>
              <a:gd name="T1" fmla="*/ 525756936 h 609"/>
              <a:gd name="T2" fmla="*/ 2147483646 w 714"/>
              <a:gd name="T3" fmla="*/ 608228108 h 609"/>
              <a:gd name="T4" fmla="*/ 2147483646 w 714"/>
              <a:gd name="T5" fmla="*/ 288652315 h 609"/>
              <a:gd name="T6" fmla="*/ 2147483646 w 714"/>
              <a:gd name="T7" fmla="*/ 309270108 h 609"/>
              <a:gd name="T8" fmla="*/ 2147483646 w 714"/>
              <a:gd name="T9" fmla="*/ 113397862 h 609"/>
              <a:gd name="T10" fmla="*/ 2147483646 w 714"/>
              <a:gd name="T11" fmla="*/ 226795724 h 609"/>
              <a:gd name="T12" fmla="*/ 2147483646 w 714"/>
              <a:gd name="T13" fmla="*/ 432976867 h 609"/>
              <a:gd name="T14" fmla="*/ 2147483646 w 714"/>
              <a:gd name="T15" fmla="*/ 1257691802 h 609"/>
              <a:gd name="T16" fmla="*/ 2147483646 w 714"/>
              <a:gd name="T17" fmla="*/ 1618506393 h 609"/>
              <a:gd name="T18" fmla="*/ 2147483646 w 714"/>
              <a:gd name="T19" fmla="*/ 2147483646 h 609"/>
              <a:gd name="T20" fmla="*/ 2147483646 w 714"/>
              <a:gd name="T21" fmla="*/ 2147483646 h 609"/>
              <a:gd name="T22" fmla="*/ 2147483646 w 714"/>
              <a:gd name="T23" fmla="*/ 2147483646 h 609"/>
              <a:gd name="T24" fmla="*/ 2147483646 w 714"/>
              <a:gd name="T25" fmla="*/ 2147483646 h 609"/>
              <a:gd name="T26" fmla="*/ 2147483646 w 714"/>
              <a:gd name="T27" fmla="*/ 2147483646 h 609"/>
              <a:gd name="T28" fmla="*/ 2147483646 w 714"/>
              <a:gd name="T29" fmla="*/ 2147483646 h 609"/>
              <a:gd name="T30" fmla="*/ 2147483646 w 714"/>
              <a:gd name="T31" fmla="*/ 2147483646 h 609"/>
              <a:gd name="T32" fmla="*/ 1041247013 w 714"/>
              <a:gd name="T33" fmla="*/ 2147483646 h 609"/>
              <a:gd name="T34" fmla="*/ 10309154 w 714"/>
              <a:gd name="T35" fmla="*/ 2147483646 h 609"/>
              <a:gd name="T36" fmla="*/ 123713057 w 714"/>
              <a:gd name="T37" fmla="*/ 2147483646 h 609"/>
              <a:gd name="T38" fmla="*/ 237116960 w 714"/>
              <a:gd name="T39" fmla="*/ 2147483646 h 609"/>
              <a:gd name="T40" fmla="*/ 711347669 w 714"/>
              <a:gd name="T41" fmla="*/ 2147483646 h 609"/>
              <a:gd name="T42" fmla="*/ 711347669 w 714"/>
              <a:gd name="T43" fmla="*/ 2147483646 h 609"/>
              <a:gd name="T44" fmla="*/ 979388879 w 714"/>
              <a:gd name="T45" fmla="*/ 2147483646 h 609"/>
              <a:gd name="T46" fmla="*/ 1123720244 w 714"/>
              <a:gd name="T47" fmla="*/ 2147483646 h 609"/>
              <a:gd name="T48" fmla="*/ 1247433301 w 714"/>
              <a:gd name="T49" fmla="*/ 2147483646 h 609"/>
              <a:gd name="T50" fmla="*/ 1855686220 w 714"/>
              <a:gd name="T51" fmla="*/ 2147483646 h 609"/>
              <a:gd name="T52" fmla="*/ 1969090123 w 714"/>
              <a:gd name="T53" fmla="*/ 2147483646 h 609"/>
              <a:gd name="T54" fmla="*/ 1721664010 w 714"/>
              <a:gd name="T55" fmla="*/ 2147483646 h 609"/>
              <a:gd name="T56" fmla="*/ 2147483646 w 714"/>
              <a:gd name="T57" fmla="*/ 2147483646 h 609"/>
              <a:gd name="T58" fmla="*/ 2147483646 w 714"/>
              <a:gd name="T59" fmla="*/ 2147483646 h 609"/>
              <a:gd name="T60" fmla="*/ 2147483646 w 714"/>
              <a:gd name="T61" fmla="*/ 2147483646 h 609"/>
              <a:gd name="T62" fmla="*/ 2147483646 w 714"/>
              <a:gd name="T63" fmla="*/ 2147483646 h 609"/>
              <a:gd name="T64" fmla="*/ 2147483646 w 714"/>
              <a:gd name="T65" fmla="*/ 2147483646 h 609"/>
              <a:gd name="T66" fmla="*/ 2147483646 w 714"/>
              <a:gd name="T67" fmla="*/ 2147483646 h 609"/>
              <a:gd name="T68" fmla="*/ 2147483646 w 714"/>
              <a:gd name="T69" fmla="*/ 2147483646 h 609"/>
              <a:gd name="T70" fmla="*/ 2147483646 w 714"/>
              <a:gd name="T71" fmla="*/ 2147483646 h 609"/>
              <a:gd name="T72" fmla="*/ 2147483646 w 714"/>
              <a:gd name="T73" fmla="*/ 2147483646 h 609"/>
              <a:gd name="T74" fmla="*/ 2147483646 w 714"/>
              <a:gd name="T75" fmla="*/ 2147483646 h 609"/>
              <a:gd name="T76" fmla="*/ 2147483646 w 714"/>
              <a:gd name="T77" fmla="*/ 2147483646 h 609"/>
              <a:gd name="T78" fmla="*/ 2147483646 w 714"/>
              <a:gd name="T79" fmla="*/ 2147483646 h 609"/>
              <a:gd name="T80" fmla="*/ 2147483646 w 714"/>
              <a:gd name="T81" fmla="*/ 2147483646 h 609"/>
              <a:gd name="T82" fmla="*/ 2147483646 w 714"/>
              <a:gd name="T83" fmla="*/ 2147483646 h 609"/>
              <a:gd name="T84" fmla="*/ 2147483646 w 714"/>
              <a:gd name="T85" fmla="*/ 2147483646 h 609"/>
              <a:gd name="T86" fmla="*/ 2147483646 w 714"/>
              <a:gd name="T87" fmla="*/ 2147483646 h 609"/>
              <a:gd name="T88" fmla="*/ 2147483646 w 714"/>
              <a:gd name="T89" fmla="*/ 2147483646 h 609"/>
              <a:gd name="T90" fmla="*/ 2147483646 w 714"/>
              <a:gd name="T91" fmla="*/ 2147483646 h 609"/>
              <a:gd name="T92" fmla="*/ 2147483646 w 714"/>
              <a:gd name="T93" fmla="*/ 2147483646 h 609"/>
              <a:gd name="T94" fmla="*/ 2147483646 w 714"/>
              <a:gd name="T95" fmla="*/ 2147483646 h 609"/>
              <a:gd name="T96" fmla="*/ 2147483646 w 714"/>
              <a:gd name="T97" fmla="*/ 2147483646 h 609"/>
              <a:gd name="T98" fmla="*/ 2147483646 w 714"/>
              <a:gd name="T99" fmla="*/ 2147483646 h 609"/>
              <a:gd name="T100" fmla="*/ 2147483646 w 714"/>
              <a:gd name="T101" fmla="*/ 2147483646 h 609"/>
              <a:gd name="T102" fmla="*/ 2147483646 w 714"/>
              <a:gd name="T103" fmla="*/ 2147483646 h 609"/>
              <a:gd name="T104" fmla="*/ 2147483646 w 714"/>
              <a:gd name="T105" fmla="*/ 2147483646 h 609"/>
              <a:gd name="T106" fmla="*/ 2147483646 w 714"/>
              <a:gd name="T107" fmla="*/ 2147483646 h 609"/>
              <a:gd name="T108" fmla="*/ 2147483646 w 714"/>
              <a:gd name="T109" fmla="*/ 2147483646 h 609"/>
              <a:gd name="T110" fmla="*/ 2147483646 w 714"/>
              <a:gd name="T111" fmla="*/ 2147483646 h 609"/>
              <a:gd name="T112" fmla="*/ 2147483646 w 714"/>
              <a:gd name="T113" fmla="*/ 2147483646 h 609"/>
              <a:gd name="T114" fmla="*/ 2147483646 w 714"/>
              <a:gd name="T115" fmla="*/ 1958703191 h 609"/>
              <a:gd name="T116" fmla="*/ 2147483646 w 714"/>
              <a:gd name="T117" fmla="*/ 1731904255 h 609"/>
              <a:gd name="T118" fmla="*/ 2147483646 w 714"/>
              <a:gd name="T119" fmla="*/ 1680359772 h 609"/>
              <a:gd name="T120" fmla="*/ 2147483646 w 714"/>
              <a:gd name="T121" fmla="*/ 1288618492 h 609"/>
              <a:gd name="T122" fmla="*/ 2147483646 w 714"/>
              <a:gd name="T123" fmla="*/ 865953733 h 6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4" name="Freeform 6"/>
          <p:cNvSpPr/>
          <p:nvPr/>
        </p:nvSpPr>
        <p:spPr bwMode="auto">
          <a:xfrm>
            <a:off x="2254250" y="2547938"/>
            <a:ext cx="1465263" cy="1239837"/>
          </a:xfrm>
          <a:custGeom>
            <a:avLst/>
            <a:gdLst>
              <a:gd name="T0" fmla="*/ 2147483646 w 456"/>
              <a:gd name="T1" fmla="*/ 2147483646 h 386"/>
              <a:gd name="T2" fmla="*/ 2147483646 w 456"/>
              <a:gd name="T3" fmla="*/ 2147483646 h 386"/>
              <a:gd name="T4" fmla="*/ 2147483646 w 456"/>
              <a:gd name="T5" fmla="*/ 2147483646 h 386"/>
              <a:gd name="T6" fmla="*/ 2147483646 w 456"/>
              <a:gd name="T7" fmla="*/ 2147483646 h 386"/>
              <a:gd name="T8" fmla="*/ 2147483646 w 456"/>
              <a:gd name="T9" fmla="*/ 2147483646 h 386"/>
              <a:gd name="T10" fmla="*/ 2147483646 w 456"/>
              <a:gd name="T11" fmla="*/ 2147483646 h 386"/>
              <a:gd name="T12" fmla="*/ 2147483646 w 456"/>
              <a:gd name="T13" fmla="*/ 2147483646 h 386"/>
              <a:gd name="T14" fmla="*/ 2147483646 w 456"/>
              <a:gd name="T15" fmla="*/ 2147483646 h 386"/>
              <a:gd name="T16" fmla="*/ 2147483646 w 456"/>
              <a:gd name="T17" fmla="*/ 2147483646 h 386"/>
              <a:gd name="T18" fmla="*/ 2147483646 w 456"/>
              <a:gd name="T19" fmla="*/ 2147483646 h 386"/>
              <a:gd name="T20" fmla="*/ 2147483646 w 456"/>
              <a:gd name="T21" fmla="*/ 2147483646 h 386"/>
              <a:gd name="T22" fmla="*/ 2147483646 w 456"/>
              <a:gd name="T23" fmla="*/ 2147483646 h 386"/>
              <a:gd name="T24" fmla="*/ 2147483646 w 456"/>
              <a:gd name="T25" fmla="*/ 2147483646 h 386"/>
              <a:gd name="T26" fmla="*/ 2147483646 w 456"/>
              <a:gd name="T27" fmla="*/ 2147483646 h 386"/>
              <a:gd name="T28" fmla="*/ 2147483646 w 456"/>
              <a:gd name="T29" fmla="*/ 2147483646 h 386"/>
              <a:gd name="T30" fmla="*/ 2147483646 w 456"/>
              <a:gd name="T31" fmla="*/ 2147483646 h 386"/>
              <a:gd name="T32" fmla="*/ 2147483646 w 456"/>
              <a:gd name="T33" fmla="*/ 2147483646 h 386"/>
              <a:gd name="T34" fmla="*/ 2147483646 w 456"/>
              <a:gd name="T35" fmla="*/ 2147483646 h 386"/>
              <a:gd name="T36" fmla="*/ 2147483646 w 456"/>
              <a:gd name="T37" fmla="*/ 2147483646 h 386"/>
              <a:gd name="T38" fmla="*/ 2147483646 w 456"/>
              <a:gd name="T39" fmla="*/ 2147483646 h 386"/>
              <a:gd name="T40" fmla="*/ 2147483646 w 456"/>
              <a:gd name="T41" fmla="*/ 2147483646 h 386"/>
              <a:gd name="T42" fmla="*/ 2147483646 w 456"/>
              <a:gd name="T43" fmla="*/ 2147483646 h 386"/>
              <a:gd name="T44" fmla="*/ 2147483646 w 456"/>
              <a:gd name="T45" fmla="*/ 2147483646 h 386"/>
              <a:gd name="T46" fmla="*/ 2147483646 w 456"/>
              <a:gd name="T47" fmla="*/ 2147483646 h 386"/>
              <a:gd name="T48" fmla="*/ 2147483646 w 456"/>
              <a:gd name="T49" fmla="*/ 2147483646 h 386"/>
              <a:gd name="T50" fmla="*/ 2147483646 w 456"/>
              <a:gd name="T51" fmla="*/ 2147483646 h 386"/>
              <a:gd name="T52" fmla="*/ 2147483646 w 456"/>
              <a:gd name="T53" fmla="*/ 2147483646 h 386"/>
              <a:gd name="T54" fmla="*/ 2147483646 w 456"/>
              <a:gd name="T55" fmla="*/ 2147483646 h 386"/>
              <a:gd name="T56" fmla="*/ 2147483646 w 456"/>
              <a:gd name="T57" fmla="*/ 2147483646 h 386"/>
              <a:gd name="T58" fmla="*/ 2147483646 w 456"/>
              <a:gd name="T59" fmla="*/ 2147483646 h 386"/>
              <a:gd name="T60" fmla="*/ 2147483646 w 456"/>
              <a:gd name="T61" fmla="*/ 2147483646 h 386"/>
              <a:gd name="T62" fmla="*/ 2147483646 w 456"/>
              <a:gd name="T63" fmla="*/ 2147483646 h 386"/>
              <a:gd name="T64" fmla="*/ 2147483646 w 456"/>
              <a:gd name="T65" fmla="*/ 2147483646 h 386"/>
              <a:gd name="T66" fmla="*/ 2147483646 w 456"/>
              <a:gd name="T67" fmla="*/ 2147483646 h 386"/>
              <a:gd name="T68" fmla="*/ 2147483646 w 456"/>
              <a:gd name="T69" fmla="*/ 2147483646 h 386"/>
              <a:gd name="T70" fmla="*/ 2147483646 w 456"/>
              <a:gd name="T71" fmla="*/ 2147483646 h 386"/>
              <a:gd name="T72" fmla="*/ 2147483646 w 456"/>
              <a:gd name="T73" fmla="*/ 2147483646 h 386"/>
              <a:gd name="T74" fmla="*/ 2147483646 w 456"/>
              <a:gd name="T75" fmla="*/ 2147483646 h 386"/>
              <a:gd name="T76" fmla="*/ 2147483646 w 456"/>
              <a:gd name="T77" fmla="*/ 2147483646 h 386"/>
              <a:gd name="T78" fmla="*/ 2147483646 w 456"/>
              <a:gd name="T79" fmla="*/ 2147483646 h 386"/>
              <a:gd name="T80" fmla="*/ 2147483646 w 456"/>
              <a:gd name="T81" fmla="*/ 2147483646 h 386"/>
              <a:gd name="T82" fmla="*/ 2147483646 w 456"/>
              <a:gd name="T83" fmla="*/ 2147483646 h 386"/>
              <a:gd name="T84" fmla="*/ 2147483646 w 456"/>
              <a:gd name="T85" fmla="*/ 2147483646 h 386"/>
              <a:gd name="T86" fmla="*/ 2147483646 w 456"/>
              <a:gd name="T87" fmla="*/ 2147483646 h 386"/>
              <a:gd name="T88" fmla="*/ 2147483646 w 456"/>
              <a:gd name="T89" fmla="*/ 2147483646 h 386"/>
              <a:gd name="T90" fmla="*/ 2147483646 w 456"/>
              <a:gd name="T91" fmla="*/ 2147483646 h 386"/>
              <a:gd name="T92" fmla="*/ 2147483646 w 456"/>
              <a:gd name="T93" fmla="*/ 2147483646 h 386"/>
              <a:gd name="T94" fmla="*/ 2147483646 w 456"/>
              <a:gd name="T95" fmla="*/ 2147483646 h 386"/>
              <a:gd name="T96" fmla="*/ 2147483646 w 456"/>
              <a:gd name="T97" fmla="*/ 2147483646 h 386"/>
              <a:gd name="T98" fmla="*/ 2147483646 w 456"/>
              <a:gd name="T99" fmla="*/ 2147483646 h 386"/>
              <a:gd name="T100" fmla="*/ 2147483646 w 456"/>
              <a:gd name="T101" fmla="*/ 2147483646 h 386"/>
              <a:gd name="T102" fmla="*/ 2147483646 w 456"/>
              <a:gd name="T103" fmla="*/ 2147483646 h 386"/>
              <a:gd name="T104" fmla="*/ 2147483646 w 456"/>
              <a:gd name="T105" fmla="*/ 2147483646 h 386"/>
              <a:gd name="T106" fmla="*/ 2147483646 w 456"/>
              <a:gd name="T107" fmla="*/ 2147483646 h 386"/>
              <a:gd name="T108" fmla="*/ 2147483646 w 456"/>
              <a:gd name="T109" fmla="*/ 2147483646 h 3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solidFill>
            <a:schemeClr val="accent3"/>
          </a:solidFill>
          <a:ln>
            <a:noFill/>
          </a:ln>
        </p:spPr>
        <p:txBody>
          <a:bodyPr/>
          <a:lstStyle/>
          <a:p>
            <a:endParaRPr lang="zh-CN" altLang="en-US"/>
          </a:p>
        </p:txBody>
      </p:sp>
      <p:sp>
        <p:nvSpPr>
          <p:cNvPr id="15" name="Freeform 7"/>
          <p:cNvSpPr/>
          <p:nvPr/>
        </p:nvSpPr>
        <p:spPr bwMode="auto">
          <a:xfrm>
            <a:off x="3294063" y="2978150"/>
            <a:ext cx="296862" cy="487363"/>
          </a:xfrm>
          <a:custGeom>
            <a:avLst/>
            <a:gdLst>
              <a:gd name="T0" fmla="*/ 2147483646 w 92"/>
              <a:gd name="T1" fmla="*/ 2147483646 h 152"/>
              <a:gd name="T2" fmla="*/ 2147483646 w 92"/>
              <a:gd name="T3" fmla="*/ 2147483646 h 152"/>
              <a:gd name="T4" fmla="*/ 2147483646 w 92"/>
              <a:gd name="T5" fmla="*/ 2147483646 h 152"/>
              <a:gd name="T6" fmla="*/ 2147483646 w 92"/>
              <a:gd name="T7" fmla="*/ 2147483646 h 152"/>
              <a:gd name="T8" fmla="*/ 2147483646 w 92"/>
              <a:gd name="T9" fmla="*/ 2147483646 h 152"/>
              <a:gd name="T10" fmla="*/ 2147483646 w 92"/>
              <a:gd name="T11" fmla="*/ 2147483646 h 152"/>
              <a:gd name="T12" fmla="*/ 2147483646 w 92"/>
              <a:gd name="T13" fmla="*/ 2147483646 h 152"/>
              <a:gd name="T14" fmla="*/ 2147483646 w 92"/>
              <a:gd name="T15" fmla="*/ 2147483646 h 152"/>
              <a:gd name="T16" fmla="*/ 2147483646 w 92"/>
              <a:gd name="T17" fmla="*/ 2147483646 h 152"/>
              <a:gd name="T18" fmla="*/ 2147483646 w 92"/>
              <a:gd name="T19" fmla="*/ 2147483646 h 152"/>
              <a:gd name="T20" fmla="*/ 2147483646 w 92"/>
              <a:gd name="T21" fmla="*/ 2147483646 h 152"/>
              <a:gd name="T22" fmla="*/ 2147483646 w 92"/>
              <a:gd name="T23" fmla="*/ 2147483646 h 152"/>
              <a:gd name="T24" fmla="*/ 2147483646 w 92"/>
              <a:gd name="T25" fmla="*/ 2147483646 h 152"/>
              <a:gd name="T26" fmla="*/ 2147483646 w 92"/>
              <a:gd name="T27" fmla="*/ 2147483646 h 152"/>
              <a:gd name="T28" fmla="*/ 2147483646 w 92"/>
              <a:gd name="T29" fmla="*/ 2147483646 h 152"/>
              <a:gd name="T30" fmla="*/ 2147483646 w 92"/>
              <a:gd name="T31" fmla="*/ 2147483646 h 152"/>
              <a:gd name="T32" fmla="*/ 2147483646 w 92"/>
              <a:gd name="T33" fmla="*/ 2147483646 h 152"/>
              <a:gd name="T34" fmla="*/ 2147483646 w 92"/>
              <a:gd name="T35" fmla="*/ 2147483646 h 152"/>
              <a:gd name="T36" fmla="*/ 2147483646 w 92"/>
              <a:gd name="T37" fmla="*/ 2147483646 h 152"/>
              <a:gd name="T38" fmla="*/ 2147483646 w 92"/>
              <a:gd name="T39" fmla="*/ 2147483646 h 152"/>
              <a:gd name="T40" fmla="*/ 2147483646 w 92"/>
              <a:gd name="T41" fmla="*/ 2147483646 h 152"/>
              <a:gd name="T42" fmla="*/ 2147483646 w 92"/>
              <a:gd name="T43" fmla="*/ 2147483646 h 152"/>
              <a:gd name="T44" fmla="*/ 2147483646 w 92"/>
              <a:gd name="T45" fmla="*/ 2147483646 h 152"/>
              <a:gd name="T46" fmla="*/ 2147483646 w 92"/>
              <a:gd name="T47" fmla="*/ 2147483646 h 152"/>
              <a:gd name="T48" fmla="*/ 2147483646 w 92"/>
              <a:gd name="T49" fmla="*/ 2147483646 h 152"/>
              <a:gd name="T50" fmla="*/ 2147483646 w 92"/>
              <a:gd name="T51" fmla="*/ 2147483646 h 152"/>
              <a:gd name="T52" fmla="*/ 2147483646 w 92"/>
              <a:gd name="T53" fmla="*/ 2147483646 h 152"/>
              <a:gd name="T54" fmla="*/ 2147483646 w 92"/>
              <a:gd name="T55" fmla="*/ 2147483646 h 152"/>
              <a:gd name="T56" fmla="*/ 2147483646 w 92"/>
              <a:gd name="T57" fmla="*/ 2147483646 h 152"/>
              <a:gd name="T58" fmla="*/ 2147483646 w 92"/>
              <a:gd name="T59" fmla="*/ 2147483646 h 152"/>
              <a:gd name="T60" fmla="*/ 2147483646 w 92"/>
              <a:gd name="T61" fmla="*/ 2147483646 h 152"/>
              <a:gd name="T62" fmla="*/ 2147483646 w 92"/>
              <a:gd name="T63" fmla="*/ 2147483646 h 152"/>
              <a:gd name="T64" fmla="*/ 2147483646 w 92"/>
              <a:gd name="T65" fmla="*/ 2147483646 h 152"/>
              <a:gd name="T66" fmla="*/ 2147483646 w 92"/>
              <a:gd name="T67" fmla="*/ 2147483646 h 152"/>
              <a:gd name="T68" fmla="*/ 2147483646 w 92"/>
              <a:gd name="T69" fmla="*/ 2147483646 h 152"/>
              <a:gd name="T70" fmla="*/ 2147483646 w 92"/>
              <a:gd name="T71" fmla="*/ 2147483646 h 152"/>
              <a:gd name="T72" fmla="*/ 2147483646 w 92"/>
              <a:gd name="T73" fmla="*/ 2147483646 h 152"/>
              <a:gd name="T74" fmla="*/ 2147483646 w 92"/>
              <a:gd name="T75" fmla="*/ 2147483646 h 152"/>
              <a:gd name="T76" fmla="*/ 2147483646 w 92"/>
              <a:gd name="T77" fmla="*/ 2147483646 h 152"/>
              <a:gd name="T78" fmla="*/ 2147483646 w 92"/>
              <a:gd name="T79" fmla="*/ 2147483646 h 152"/>
              <a:gd name="T80" fmla="*/ 2147483646 w 92"/>
              <a:gd name="T81" fmla="*/ 0 h 1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solidFill>
            <a:schemeClr val="accent3"/>
          </a:solidFill>
          <a:ln>
            <a:noFill/>
          </a:ln>
        </p:spPr>
        <p:txBody>
          <a:bodyPr/>
          <a:lstStyle/>
          <a:p>
            <a:endParaRPr lang="zh-CN" altLang="en-US"/>
          </a:p>
        </p:txBody>
      </p:sp>
      <p:sp>
        <p:nvSpPr>
          <p:cNvPr id="16" name="Freeform 8"/>
          <p:cNvSpPr/>
          <p:nvPr/>
        </p:nvSpPr>
        <p:spPr bwMode="auto">
          <a:xfrm>
            <a:off x="496888" y="1692275"/>
            <a:ext cx="2095500" cy="1584325"/>
          </a:xfrm>
          <a:custGeom>
            <a:avLst/>
            <a:gdLst>
              <a:gd name="T0" fmla="*/ 2147483646 w 652"/>
              <a:gd name="T1" fmla="*/ 2147483646 h 493"/>
              <a:gd name="T2" fmla="*/ 2147483646 w 652"/>
              <a:gd name="T3" fmla="*/ 2147483646 h 493"/>
              <a:gd name="T4" fmla="*/ 2147483646 w 652"/>
              <a:gd name="T5" fmla="*/ 2147483646 h 493"/>
              <a:gd name="T6" fmla="*/ 2147483646 w 652"/>
              <a:gd name="T7" fmla="*/ 2147483646 h 493"/>
              <a:gd name="T8" fmla="*/ 2147483646 w 652"/>
              <a:gd name="T9" fmla="*/ 2147483646 h 493"/>
              <a:gd name="T10" fmla="*/ 2147483646 w 652"/>
              <a:gd name="T11" fmla="*/ 2147483646 h 493"/>
              <a:gd name="T12" fmla="*/ 2147483646 w 652"/>
              <a:gd name="T13" fmla="*/ 2147483646 h 493"/>
              <a:gd name="T14" fmla="*/ 2147483646 w 652"/>
              <a:gd name="T15" fmla="*/ 2147483646 h 493"/>
              <a:gd name="T16" fmla="*/ 2147483646 w 652"/>
              <a:gd name="T17" fmla="*/ 2147483646 h 493"/>
              <a:gd name="T18" fmla="*/ 2147483646 w 652"/>
              <a:gd name="T19" fmla="*/ 2147483646 h 493"/>
              <a:gd name="T20" fmla="*/ 2147483646 w 652"/>
              <a:gd name="T21" fmla="*/ 2147483646 h 493"/>
              <a:gd name="T22" fmla="*/ 2147483646 w 652"/>
              <a:gd name="T23" fmla="*/ 2147483646 h 493"/>
              <a:gd name="T24" fmla="*/ 2147483646 w 652"/>
              <a:gd name="T25" fmla="*/ 2147483646 h 493"/>
              <a:gd name="T26" fmla="*/ 2147483646 w 652"/>
              <a:gd name="T27" fmla="*/ 2147483646 h 493"/>
              <a:gd name="T28" fmla="*/ 2147483646 w 652"/>
              <a:gd name="T29" fmla="*/ 2147483646 h 493"/>
              <a:gd name="T30" fmla="*/ 2147483646 w 652"/>
              <a:gd name="T31" fmla="*/ 2147483646 h 493"/>
              <a:gd name="T32" fmla="*/ 2147483646 w 652"/>
              <a:gd name="T33" fmla="*/ 2147483646 h 493"/>
              <a:gd name="T34" fmla="*/ 2147483646 w 652"/>
              <a:gd name="T35" fmla="*/ 2147483646 h 493"/>
              <a:gd name="T36" fmla="*/ 2147483646 w 652"/>
              <a:gd name="T37" fmla="*/ 2147483646 h 493"/>
              <a:gd name="T38" fmla="*/ 2147483646 w 652"/>
              <a:gd name="T39" fmla="*/ 2147483646 h 493"/>
              <a:gd name="T40" fmla="*/ 2147483646 w 652"/>
              <a:gd name="T41" fmla="*/ 2147483646 h 493"/>
              <a:gd name="T42" fmla="*/ 2147483646 w 652"/>
              <a:gd name="T43" fmla="*/ 2147483646 h 493"/>
              <a:gd name="T44" fmla="*/ 2147483646 w 652"/>
              <a:gd name="T45" fmla="*/ 2147483646 h 493"/>
              <a:gd name="T46" fmla="*/ 2147483646 w 652"/>
              <a:gd name="T47" fmla="*/ 2147483646 h 493"/>
              <a:gd name="T48" fmla="*/ 2147483646 w 652"/>
              <a:gd name="T49" fmla="*/ 2147483646 h 493"/>
              <a:gd name="T50" fmla="*/ 2147483646 w 652"/>
              <a:gd name="T51" fmla="*/ 2147483646 h 493"/>
              <a:gd name="T52" fmla="*/ 2147483646 w 652"/>
              <a:gd name="T53" fmla="*/ 2147483646 h 493"/>
              <a:gd name="T54" fmla="*/ 2147483646 w 652"/>
              <a:gd name="T55" fmla="*/ 2147483646 h 493"/>
              <a:gd name="T56" fmla="*/ 2147483646 w 652"/>
              <a:gd name="T57" fmla="*/ 2147483646 h 493"/>
              <a:gd name="T58" fmla="*/ 2147483646 w 652"/>
              <a:gd name="T59" fmla="*/ 2147483646 h 493"/>
              <a:gd name="T60" fmla="*/ 2147483646 w 652"/>
              <a:gd name="T61" fmla="*/ 2147483646 h 493"/>
              <a:gd name="T62" fmla="*/ 2147483646 w 652"/>
              <a:gd name="T63" fmla="*/ 2147483646 h 493"/>
              <a:gd name="T64" fmla="*/ 2147483646 w 652"/>
              <a:gd name="T65" fmla="*/ 2147483646 h 493"/>
              <a:gd name="T66" fmla="*/ 2147483646 w 652"/>
              <a:gd name="T67" fmla="*/ 2147483646 h 493"/>
              <a:gd name="T68" fmla="*/ 2147483646 w 652"/>
              <a:gd name="T69" fmla="*/ 2147483646 h 493"/>
              <a:gd name="T70" fmla="*/ 2147483646 w 652"/>
              <a:gd name="T71" fmla="*/ 2147483646 h 493"/>
              <a:gd name="T72" fmla="*/ 2147483646 w 652"/>
              <a:gd name="T73" fmla="*/ 2147483646 h 493"/>
              <a:gd name="T74" fmla="*/ 2147483646 w 652"/>
              <a:gd name="T75" fmla="*/ 2147483646 h 493"/>
              <a:gd name="T76" fmla="*/ 2147483646 w 652"/>
              <a:gd name="T77" fmla="*/ 2147483646 h 493"/>
              <a:gd name="T78" fmla="*/ 2147483646 w 652"/>
              <a:gd name="T79" fmla="*/ 2147483646 h 493"/>
              <a:gd name="T80" fmla="*/ 2147483646 w 652"/>
              <a:gd name="T81" fmla="*/ 2147483646 h 493"/>
              <a:gd name="T82" fmla="*/ 2147483646 w 652"/>
              <a:gd name="T83" fmla="*/ 2147483646 h 493"/>
              <a:gd name="T84" fmla="*/ 2147483646 w 652"/>
              <a:gd name="T85" fmla="*/ 2147483646 h 493"/>
              <a:gd name="T86" fmla="*/ 2147483646 w 652"/>
              <a:gd name="T87" fmla="*/ 2147483646 h 493"/>
              <a:gd name="T88" fmla="*/ 2147483646 w 652"/>
              <a:gd name="T89" fmla="*/ 2147483646 h 493"/>
              <a:gd name="T90" fmla="*/ 2147483646 w 652"/>
              <a:gd name="T91" fmla="*/ 2147483646 h 493"/>
              <a:gd name="T92" fmla="*/ 2147483646 w 652"/>
              <a:gd name="T93" fmla="*/ 2147483646 h 493"/>
              <a:gd name="T94" fmla="*/ 2147483646 w 652"/>
              <a:gd name="T95" fmla="*/ 2147483646 h 493"/>
              <a:gd name="T96" fmla="*/ 2147483646 w 652"/>
              <a:gd name="T97" fmla="*/ 2147483646 h 493"/>
              <a:gd name="T98" fmla="*/ 2147483646 w 652"/>
              <a:gd name="T99" fmla="*/ 2147483646 h 493"/>
              <a:gd name="T100" fmla="*/ 2147483646 w 652"/>
              <a:gd name="T101" fmla="*/ 2147483646 h 49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52" h="493">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solidFill>
            <a:schemeClr val="accent3"/>
          </a:solidFill>
          <a:ln>
            <a:noFill/>
          </a:ln>
        </p:spPr>
        <p:txBody>
          <a:bodyPr/>
          <a:lstStyle/>
          <a:p>
            <a:endParaRPr lang="zh-CN" altLang="en-US"/>
          </a:p>
        </p:txBody>
      </p:sp>
      <p:sp>
        <p:nvSpPr>
          <p:cNvPr id="17" name="Freeform 9"/>
          <p:cNvSpPr/>
          <p:nvPr/>
        </p:nvSpPr>
        <p:spPr bwMode="auto">
          <a:xfrm>
            <a:off x="1857375" y="2935288"/>
            <a:ext cx="1303338" cy="935037"/>
          </a:xfrm>
          <a:custGeom>
            <a:avLst/>
            <a:gdLst>
              <a:gd name="T0" fmla="*/ 2147483646 w 406"/>
              <a:gd name="T1" fmla="*/ 2147483646 h 291"/>
              <a:gd name="T2" fmla="*/ 2147483646 w 406"/>
              <a:gd name="T3" fmla="*/ 2147483646 h 291"/>
              <a:gd name="T4" fmla="*/ 2147483646 w 406"/>
              <a:gd name="T5" fmla="*/ 2147483646 h 291"/>
              <a:gd name="T6" fmla="*/ 2147483646 w 406"/>
              <a:gd name="T7" fmla="*/ 2147483646 h 291"/>
              <a:gd name="T8" fmla="*/ 2147483646 w 406"/>
              <a:gd name="T9" fmla="*/ 2147483646 h 291"/>
              <a:gd name="T10" fmla="*/ 2147483646 w 406"/>
              <a:gd name="T11" fmla="*/ 2147483646 h 291"/>
              <a:gd name="T12" fmla="*/ 2147483646 w 406"/>
              <a:gd name="T13" fmla="*/ 2147483646 h 291"/>
              <a:gd name="T14" fmla="*/ 2147483646 w 406"/>
              <a:gd name="T15" fmla="*/ 2147483646 h 291"/>
              <a:gd name="T16" fmla="*/ 2147483646 w 406"/>
              <a:gd name="T17" fmla="*/ 2147483646 h 291"/>
              <a:gd name="T18" fmla="*/ 2147483646 w 406"/>
              <a:gd name="T19" fmla="*/ 2147483646 h 291"/>
              <a:gd name="T20" fmla="*/ 2147483646 w 406"/>
              <a:gd name="T21" fmla="*/ 2147483646 h 291"/>
              <a:gd name="T22" fmla="*/ 2147483646 w 406"/>
              <a:gd name="T23" fmla="*/ 2147483646 h 291"/>
              <a:gd name="T24" fmla="*/ 2147483646 w 406"/>
              <a:gd name="T25" fmla="*/ 2147483646 h 291"/>
              <a:gd name="T26" fmla="*/ 2147483646 w 406"/>
              <a:gd name="T27" fmla="*/ 2147483646 h 291"/>
              <a:gd name="T28" fmla="*/ 2147483646 w 406"/>
              <a:gd name="T29" fmla="*/ 2147483646 h 291"/>
              <a:gd name="T30" fmla="*/ 2147483646 w 406"/>
              <a:gd name="T31" fmla="*/ 2147483646 h 291"/>
              <a:gd name="T32" fmla="*/ 2147483646 w 406"/>
              <a:gd name="T33" fmla="*/ 2147483646 h 291"/>
              <a:gd name="T34" fmla="*/ 2147483646 w 406"/>
              <a:gd name="T35" fmla="*/ 2147483646 h 291"/>
              <a:gd name="T36" fmla="*/ 2147483646 w 406"/>
              <a:gd name="T37" fmla="*/ 2147483646 h 291"/>
              <a:gd name="T38" fmla="*/ 2147483646 w 406"/>
              <a:gd name="T39" fmla="*/ 2147483646 h 291"/>
              <a:gd name="T40" fmla="*/ 2147483646 w 406"/>
              <a:gd name="T41" fmla="*/ 2147483646 h 291"/>
              <a:gd name="T42" fmla="*/ 2147483646 w 406"/>
              <a:gd name="T43" fmla="*/ 2147483646 h 291"/>
              <a:gd name="T44" fmla="*/ 2147483646 w 406"/>
              <a:gd name="T45" fmla="*/ 2147483646 h 291"/>
              <a:gd name="T46" fmla="*/ 2147483646 w 406"/>
              <a:gd name="T47" fmla="*/ 2147483646 h 291"/>
              <a:gd name="T48" fmla="*/ 2147483646 w 406"/>
              <a:gd name="T49" fmla="*/ 2147483646 h 291"/>
              <a:gd name="T50" fmla="*/ 2147483646 w 406"/>
              <a:gd name="T51" fmla="*/ 2147483646 h 291"/>
              <a:gd name="T52" fmla="*/ 2147483646 w 406"/>
              <a:gd name="T53" fmla="*/ 2147483646 h 291"/>
              <a:gd name="T54" fmla="*/ 2147483646 w 406"/>
              <a:gd name="T55" fmla="*/ 2147483646 h 291"/>
              <a:gd name="T56" fmla="*/ 2147483646 w 406"/>
              <a:gd name="T57" fmla="*/ 2147483646 h 291"/>
              <a:gd name="T58" fmla="*/ 2147483646 w 406"/>
              <a:gd name="T59" fmla="*/ 2147483646 h 291"/>
              <a:gd name="T60" fmla="*/ 2147483646 w 406"/>
              <a:gd name="T61" fmla="*/ 2147483646 h 291"/>
              <a:gd name="T62" fmla="*/ 2147483646 w 406"/>
              <a:gd name="T63" fmla="*/ 2147483646 h 291"/>
              <a:gd name="T64" fmla="*/ 2147483646 w 406"/>
              <a:gd name="T65" fmla="*/ 2147483646 h 291"/>
              <a:gd name="T66" fmla="*/ 2147483646 w 406"/>
              <a:gd name="T67" fmla="*/ 2147483646 h 291"/>
              <a:gd name="T68" fmla="*/ 2147483646 w 406"/>
              <a:gd name="T69" fmla="*/ 2147483646 h 291"/>
              <a:gd name="T70" fmla="*/ 2147483646 w 406"/>
              <a:gd name="T71" fmla="*/ 2147483646 h 291"/>
              <a:gd name="T72" fmla="*/ 2147483646 w 406"/>
              <a:gd name="T73" fmla="*/ 2147483646 h 291"/>
              <a:gd name="T74" fmla="*/ 2147483646 w 406"/>
              <a:gd name="T75" fmla="*/ 2147483646 h 291"/>
              <a:gd name="T76" fmla="*/ 2147483646 w 406"/>
              <a:gd name="T77" fmla="*/ 2147483646 h 291"/>
              <a:gd name="T78" fmla="*/ 2147483646 w 406"/>
              <a:gd name="T79" fmla="*/ 2147483646 h 291"/>
              <a:gd name="T80" fmla="*/ 2147483646 w 406"/>
              <a:gd name="T81" fmla="*/ 2147483646 h 291"/>
              <a:gd name="T82" fmla="*/ 2147483646 w 406"/>
              <a:gd name="T83" fmla="*/ 2147483646 h 291"/>
              <a:gd name="T84" fmla="*/ 2147483646 w 406"/>
              <a:gd name="T85" fmla="*/ 2147483646 h 291"/>
              <a:gd name="T86" fmla="*/ 2147483646 w 406"/>
              <a:gd name="T87" fmla="*/ 2147483646 h 291"/>
              <a:gd name="T88" fmla="*/ 2147483646 w 406"/>
              <a:gd name="T89" fmla="*/ 2147483646 h 291"/>
              <a:gd name="T90" fmla="*/ 2147483646 w 406"/>
              <a:gd name="T91" fmla="*/ 2147483646 h 291"/>
              <a:gd name="T92" fmla="*/ 2147483646 w 406"/>
              <a:gd name="T93" fmla="*/ 2147483646 h 291"/>
              <a:gd name="T94" fmla="*/ 2147483646 w 406"/>
              <a:gd name="T95" fmla="*/ 2147483646 h 291"/>
              <a:gd name="T96" fmla="*/ 2147483646 w 406"/>
              <a:gd name="T97" fmla="*/ 2147483646 h 291"/>
              <a:gd name="T98" fmla="*/ 2147483646 w 406"/>
              <a:gd name="T99" fmla="*/ 2147483646 h 291"/>
              <a:gd name="T100" fmla="*/ 2147483646 w 406"/>
              <a:gd name="T101" fmla="*/ 2147483646 h 291"/>
              <a:gd name="T102" fmla="*/ 2147483646 w 406"/>
              <a:gd name="T103" fmla="*/ 2147483646 h 291"/>
              <a:gd name="T104" fmla="*/ 2147483646 w 406"/>
              <a:gd name="T105" fmla="*/ 2147483646 h 291"/>
              <a:gd name="T106" fmla="*/ 2147483646 w 406"/>
              <a:gd name="T107" fmla="*/ 2147483646 h 2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solidFill>
            <a:schemeClr val="accent3"/>
          </a:solidFill>
          <a:ln>
            <a:noFill/>
          </a:ln>
        </p:spPr>
        <p:txBody>
          <a:bodyPr/>
          <a:lstStyle/>
          <a:p>
            <a:endParaRPr lang="zh-CN" altLang="en-US"/>
          </a:p>
        </p:txBody>
      </p:sp>
      <p:sp>
        <p:nvSpPr>
          <p:cNvPr id="18" name="Freeform 10"/>
          <p:cNvSpPr/>
          <p:nvPr/>
        </p:nvSpPr>
        <p:spPr bwMode="auto">
          <a:xfrm>
            <a:off x="2603500" y="3590925"/>
            <a:ext cx="1128713" cy="990600"/>
          </a:xfrm>
          <a:custGeom>
            <a:avLst/>
            <a:gdLst>
              <a:gd name="T0" fmla="*/ 2147483646 w 351"/>
              <a:gd name="T1" fmla="*/ 2147483646 h 308"/>
              <a:gd name="T2" fmla="*/ 2147483646 w 351"/>
              <a:gd name="T3" fmla="*/ 2147483646 h 308"/>
              <a:gd name="T4" fmla="*/ 2147483646 w 351"/>
              <a:gd name="T5" fmla="*/ 2147483646 h 308"/>
              <a:gd name="T6" fmla="*/ 2147483646 w 351"/>
              <a:gd name="T7" fmla="*/ 2147483646 h 308"/>
              <a:gd name="T8" fmla="*/ 2147483646 w 351"/>
              <a:gd name="T9" fmla="*/ 2147483646 h 308"/>
              <a:gd name="T10" fmla="*/ 2147483646 w 351"/>
              <a:gd name="T11" fmla="*/ 2147483646 h 308"/>
              <a:gd name="T12" fmla="*/ 2147483646 w 351"/>
              <a:gd name="T13" fmla="*/ 2147483646 h 308"/>
              <a:gd name="T14" fmla="*/ 2147483646 w 351"/>
              <a:gd name="T15" fmla="*/ 2147483646 h 308"/>
              <a:gd name="T16" fmla="*/ 2147483646 w 351"/>
              <a:gd name="T17" fmla="*/ 2147483646 h 308"/>
              <a:gd name="T18" fmla="*/ 2147483646 w 351"/>
              <a:gd name="T19" fmla="*/ 2147483646 h 308"/>
              <a:gd name="T20" fmla="*/ 2147483646 w 351"/>
              <a:gd name="T21" fmla="*/ 2147483646 h 308"/>
              <a:gd name="T22" fmla="*/ 2147483646 w 351"/>
              <a:gd name="T23" fmla="*/ 2147483646 h 308"/>
              <a:gd name="T24" fmla="*/ 2147483646 w 351"/>
              <a:gd name="T25" fmla="*/ 2147483646 h 308"/>
              <a:gd name="T26" fmla="*/ 2147483646 w 351"/>
              <a:gd name="T27" fmla="*/ 2147483646 h 308"/>
              <a:gd name="T28" fmla="*/ 2147483646 w 351"/>
              <a:gd name="T29" fmla="*/ 2147483646 h 308"/>
              <a:gd name="T30" fmla="*/ 2147483646 w 351"/>
              <a:gd name="T31" fmla="*/ 2147483646 h 308"/>
              <a:gd name="T32" fmla="*/ 2147483646 w 351"/>
              <a:gd name="T33" fmla="*/ 2147483646 h 308"/>
              <a:gd name="T34" fmla="*/ 2147483646 w 351"/>
              <a:gd name="T35" fmla="*/ 2147483646 h 308"/>
              <a:gd name="T36" fmla="*/ 2147483646 w 351"/>
              <a:gd name="T37" fmla="*/ 2147483646 h 308"/>
              <a:gd name="T38" fmla="*/ 2147483646 w 351"/>
              <a:gd name="T39" fmla="*/ 2147483646 h 308"/>
              <a:gd name="T40" fmla="*/ 2147483646 w 351"/>
              <a:gd name="T41" fmla="*/ 2147483646 h 308"/>
              <a:gd name="T42" fmla="*/ 2147483646 w 351"/>
              <a:gd name="T43" fmla="*/ 2147483646 h 308"/>
              <a:gd name="T44" fmla="*/ 2147483646 w 351"/>
              <a:gd name="T45" fmla="*/ 2147483646 h 308"/>
              <a:gd name="T46" fmla="*/ 2147483646 w 351"/>
              <a:gd name="T47" fmla="*/ 2147483646 h 308"/>
              <a:gd name="T48" fmla="*/ 2147483646 w 351"/>
              <a:gd name="T49" fmla="*/ 2147483646 h 308"/>
              <a:gd name="T50" fmla="*/ 2147483646 w 351"/>
              <a:gd name="T51" fmla="*/ 2147483646 h 308"/>
              <a:gd name="T52" fmla="*/ 2147483646 w 351"/>
              <a:gd name="T53" fmla="*/ 2147483646 h 308"/>
              <a:gd name="T54" fmla="*/ 2147483646 w 351"/>
              <a:gd name="T55" fmla="*/ 2147483646 h 308"/>
              <a:gd name="T56" fmla="*/ 2147483646 w 351"/>
              <a:gd name="T57" fmla="*/ 2147483646 h 308"/>
              <a:gd name="T58" fmla="*/ 2147483646 w 351"/>
              <a:gd name="T59" fmla="*/ 2147483646 h 308"/>
              <a:gd name="T60" fmla="*/ 2147483646 w 351"/>
              <a:gd name="T61" fmla="*/ 2147483646 h 308"/>
              <a:gd name="T62" fmla="*/ 2147483646 w 351"/>
              <a:gd name="T63" fmla="*/ 2147483646 h 308"/>
              <a:gd name="T64" fmla="*/ 2147483646 w 351"/>
              <a:gd name="T65" fmla="*/ 2147483646 h 308"/>
              <a:gd name="T66" fmla="*/ 2147483646 w 351"/>
              <a:gd name="T67" fmla="*/ 2147483646 h 308"/>
              <a:gd name="T68" fmla="*/ 2147483646 w 351"/>
              <a:gd name="T69" fmla="*/ 2147483646 h 308"/>
              <a:gd name="T70" fmla="*/ 2147483646 w 351"/>
              <a:gd name="T71" fmla="*/ 2147483646 h 308"/>
              <a:gd name="T72" fmla="*/ 2147483646 w 351"/>
              <a:gd name="T73" fmla="*/ 2147483646 h 308"/>
              <a:gd name="T74" fmla="*/ 2147483646 w 351"/>
              <a:gd name="T75" fmla="*/ 2147483646 h 308"/>
              <a:gd name="T76" fmla="*/ 2147483646 w 351"/>
              <a:gd name="T77" fmla="*/ 2147483646 h 308"/>
              <a:gd name="T78" fmla="*/ 2147483646 w 351"/>
              <a:gd name="T79" fmla="*/ 2147483646 h 308"/>
              <a:gd name="T80" fmla="*/ 2147483646 w 351"/>
              <a:gd name="T81" fmla="*/ 2147483646 h 308"/>
              <a:gd name="T82" fmla="*/ 2147483646 w 351"/>
              <a:gd name="T83" fmla="*/ 2147483646 h 308"/>
              <a:gd name="T84" fmla="*/ 2147483646 w 351"/>
              <a:gd name="T85" fmla="*/ 2147483646 h 308"/>
              <a:gd name="T86" fmla="*/ 2147483646 w 351"/>
              <a:gd name="T87" fmla="*/ 2147483646 h 308"/>
              <a:gd name="T88" fmla="*/ 2147483646 w 351"/>
              <a:gd name="T89" fmla="*/ 2147483646 h 308"/>
              <a:gd name="T90" fmla="*/ 2147483646 w 351"/>
              <a:gd name="T91" fmla="*/ 2147483646 h 308"/>
              <a:gd name="T92" fmla="*/ 2147483646 w 351"/>
              <a:gd name="T93" fmla="*/ 2147483646 h 308"/>
              <a:gd name="T94" fmla="*/ 2147483646 w 351"/>
              <a:gd name="T95" fmla="*/ 2147483646 h 308"/>
              <a:gd name="T96" fmla="*/ 2147483646 w 351"/>
              <a:gd name="T97" fmla="*/ 2147483646 h 308"/>
              <a:gd name="T98" fmla="*/ 2147483646 w 351"/>
              <a:gd name="T99" fmla="*/ 2147483646 h 308"/>
              <a:gd name="T100" fmla="*/ 2147483646 w 351"/>
              <a:gd name="T101" fmla="*/ 2147483646 h 308"/>
              <a:gd name="T102" fmla="*/ 2147483646 w 351"/>
              <a:gd name="T103" fmla="*/ 2147483646 h 308"/>
              <a:gd name="T104" fmla="*/ 2147483646 w 351"/>
              <a:gd name="T105" fmla="*/ 2147483646 h 308"/>
              <a:gd name="T106" fmla="*/ 2147483646 w 351"/>
              <a:gd name="T107" fmla="*/ 2147483646 h 308"/>
              <a:gd name="T108" fmla="*/ 2147483646 w 351"/>
              <a:gd name="T109" fmla="*/ 2147483646 h 308"/>
              <a:gd name="T110" fmla="*/ 2147483646 w 351"/>
              <a:gd name="T111" fmla="*/ 2147483646 h 3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solidFill>
            <a:schemeClr val="accent2"/>
          </a:solidFill>
          <a:ln>
            <a:noFill/>
          </a:ln>
        </p:spPr>
        <p:txBody>
          <a:bodyPr/>
          <a:lstStyle/>
          <a:p>
            <a:endParaRPr lang="zh-CN" altLang="en-US"/>
          </a:p>
        </p:txBody>
      </p:sp>
      <p:sp>
        <p:nvSpPr>
          <p:cNvPr id="19" name="Freeform 11"/>
          <p:cNvSpPr/>
          <p:nvPr/>
        </p:nvSpPr>
        <p:spPr bwMode="auto">
          <a:xfrm>
            <a:off x="728663" y="3190875"/>
            <a:ext cx="2020887" cy="1225550"/>
          </a:xfrm>
          <a:custGeom>
            <a:avLst/>
            <a:gdLst>
              <a:gd name="T0" fmla="*/ 2147483646 w 629"/>
              <a:gd name="T1" fmla="*/ 2147483646 h 382"/>
              <a:gd name="T2" fmla="*/ 2147483646 w 629"/>
              <a:gd name="T3" fmla="*/ 2147483646 h 382"/>
              <a:gd name="T4" fmla="*/ 2147483646 w 629"/>
              <a:gd name="T5" fmla="*/ 2147483646 h 382"/>
              <a:gd name="T6" fmla="*/ 2147483646 w 629"/>
              <a:gd name="T7" fmla="*/ 2147483646 h 382"/>
              <a:gd name="T8" fmla="*/ 2147483646 w 629"/>
              <a:gd name="T9" fmla="*/ 2147483646 h 382"/>
              <a:gd name="T10" fmla="*/ 2147483646 w 629"/>
              <a:gd name="T11" fmla="*/ 2147483646 h 382"/>
              <a:gd name="T12" fmla="*/ 2147483646 w 629"/>
              <a:gd name="T13" fmla="*/ 2147483646 h 382"/>
              <a:gd name="T14" fmla="*/ 2147483646 w 629"/>
              <a:gd name="T15" fmla="*/ 2147483646 h 382"/>
              <a:gd name="T16" fmla="*/ 2147483646 w 629"/>
              <a:gd name="T17" fmla="*/ 2147483646 h 382"/>
              <a:gd name="T18" fmla="*/ 2147483646 w 629"/>
              <a:gd name="T19" fmla="*/ 2147483646 h 382"/>
              <a:gd name="T20" fmla="*/ 2147483646 w 629"/>
              <a:gd name="T21" fmla="*/ 2147483646 h 382"/>
              <a:gd name="T22" fmla="*/ 2147483646 w 629"/>
              <a:gd name="T23" fmla="*/ 2147483646 h 382"/>
              <a:gd name="T24" fmla="*/ 2147483646 w 629"/>
              <a:gd name="T25" fmla="*/ 2147483646 h 382"/>
              <a:gd name="T26" fmla="*/ 2147483646 w 629"/>
              <a:gd name="T27" fmla="*/ 2147483646 h 382"/>
              <a:gd name="T28" fmla="*/ 2147483646 w 629"/>
              <a:gd name="T29" fmla="*/ 2147483646 h 382"/>
              <a:gd name="T30" fmla="*/ 2147483646 w 629"/>
              <a:gd name="T31" fmla="*/ 2147483646 h 382"/>
              <a:gd name="T32" fmla="*/ 2147483646 w 629"/>
              <a:gd name="T33" fmla="*/ 2147483646 h 382"/>
              <a:gd name="T34" fmla="*/ 2147483646 w 629"/>
              <a:gd name="T35" fmla="*/ 2147483646 h 382"/>
              <a:gd name="T36" fmla="*/ 2147483646 w 629"/>
              <a:gd name="T37" fmla="*/ 2147483646 h 382"/>
              <a:gd name="T38" fmla="*/ 2147483646 w 629"/>
              <a:gd name="T39" fmla="*/ 2147483646 h 382"/>
              <a:gd name="T40" fmla="*/ 2147483646 w 629"/>
              <a:gd name="T41" fmla="*/ 2147483646 h 382"/>
              <a:gd name="T42" fmla="*/ 2147483646 w 629"/>
              <a:gd name="T43" fmla="*/ 2147483646 h 382"/>
              <a:gd name="T44" fmla="*/ 2147483646 w 629"/>
              <a:gd name="T45" fmla="*/ 2147483646 h 382"/>
              <a:gd name="T46" fmla="*/ 2147483646 w 629"/>
              <a:gd name="T47" fmla="*/ 2147483646 h 382"/>
              <a:gd name="T48" fmla="*/ 2147483646 w 629"/>
              <a:gd name="T49" fmla="*/ 2147483646 h 382"/>
              <a:gd name="T50" fmla="*/ 2147483646 w 629"/>
              <a:gd name="T51" fmla="*/ 2147483646 h 382"/>
              <a:gd name="T52" fmla="*/ 2147483646 w 629"/>
              <a:gd name="T53" fmla="*/ 2147483646 h 382"/>
              <a:gd name="T54" fmla="*/ 2147483646 w 629"/>
              <a:gd name="T55" fmla="*/ 2147483646 h 382"/>
              <a:gd name="T56" fmla="*/ 2147483646 w 629"/>
              <a:gd name="T57" fmla="*/ 2147483646 h 382"/>
              <a:gd name="T58" fmla="*/ 2147483646 w 629"/>
              <a:gd name="T59" fmla="*/ 2147483646 h 382"/>
              <a:gd name="T60" fmla="*/ 2147483646 w 629"/>
              <a:gd name="T61" fmla="*/ 2147483646 h 382"/>
              <a:gd name="T62" fmla="*/ 2147483646 w 629"/>
              <a:gd name="T63" fmla="*/ 2147483646 h 382"/>
              <a:gd name="T64" fmla="*/ 2147483646 w 629"/>
              <a:gd name="T65" fmla="*/ 2147483646 h 382"/>
              <a:gd name="T66" fmla="*/ 2147483646 w 629"/>
              <a:gd name="T67" fmla="*/ 2147483646 h 382"/>
              <a:gd name="T68" fmla="*/ 2147483646 w 629"/>
              <a:gd name="T69" fmla="*/ 2147483646 h 382"/>
              <a:gd name="T70" fmla="*/ 2147483646 w 629"/>
              <a:gd name="T71" fmla="*/ 2147483646 h 382"/>
              <a:gd name="T72" fmla="*/ 2147483646 w 629"/>
              <a:gd name="T73" fmla="*/ 2147483646 h 382"/>
              <a:gd name="T74" fmla="*/ 2147483646 w 629"/>
              <a:gd name="T75" fmla="*/ 2147483646 h 382"/>
              <a:gd name="T76" fmla="*/ 2147483646 w 629"/>
              <a:gd name="T77" fmla="*/ 2147483646 h 382"/>
              <a:gd name="T78" fmla="*/ 2147483646 w 629"/>
              <a:gd name="T79" fmla="*/ 2147483646 h 382"/>
              <a:gd name="T80" fmla="*/ 2147483646 w 629"/>
              <a:gd name="T81" fmla="*/ 2147483646 h 382"/>
              <a:gd name="T82" fmla="*/ 2147483646 w 629"/>
              <a:gd name="T83" fmla="*/ 2147483646 h 382"/>
              <a:gd name="T84" fmla="*/ 2147483646 w 629"/>
              <a:gd name="T85" fmla="*/ 2147483646 h 382"/>
              <a:gd name="T86" fmla="*/ 2147483646 w 629"/>
              <a:gd name="T87" fmla="*/ 2147483646 h 382"/>
              <a:gd name="T88" fmla="*/ 2147483646 w 629"/>
              <a:gd name="T89" fmla="*/ 2147483646 h 382"/>
              <a:gd name="T90" fmla="*/ 2147483646 w 629"/>
              <a:gd name="T91" fmla="*/ 2147483646 h 382"/>
              <a:gd name="T92" fmla="*/ 2147483646 w 629"/>
              <a:gd name="T93" fmla="*/ 2147483646 h 382"/>
              <a:gd name="T94" fmla="*/ 2147483646 w 629"/>
              <a:gd name="T95" fmla="*/ 2147483646 h 382"/>
              <a:gd name="T96" fmla="*/ 2147483646 w 629"/>
              <a:gd name="T97" fmla="*/ 0 h 382"/>
              <a:gd name="T98" fmla="*/ 2147483646 w 629"/>
              <a:gd name="T99" fmla="*/ 2147483646 h 382"/>
              <a:gd name="T100" fmla="*/ 2147483646 w 629"/>
              <a:gd name="T101" fmla="*/ 2147483646 h 38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solidFill>
            <a:schemeClr val="accent3"/>
          </a:solidFill>
          <a:ln>
            <a:noFill/>
          </a:ln>
        </p:spPr>
        <p:txBody>
          <a:bodyPr/>
          <a:lstStyle/>
          <a:p>
            <a:endParaRPr lang="zh-CN" altLang="en-US"/>
          </a:p>
        </p:txBody>
      </p:sp>
      <p:sp>
        <p:nvSpPr>
          <p:cNvPr id="20" name="Freeform 12"/>
          <p:cNvSpPr/>
          <p:nvPr/>
        </p:nvSpPr>
        <p:spPr bwMode="auto">
          <a:xfrm>
            <a:off x="2568575" y="4210050"/>
            <a:ext cx="912813" cy="950913"/>
          </a:xfrm>
          <a:custGeom>
            <a:avLst/>
            <a:gdLst>
              <a:gd name="T0" fmla="*/ 2147483646 w 284"/>
              <a:gd name="T1" fmla="*/ 2147483646 h 296"/>
              <a:gd name="T2" fmla="*/ 2147483646 w 284"/>
              <a:gd name="T3" fmla="*/ 2147483646 h 296"/>
              <a:gd name="T4" fmla="*/ 2147483646 w 284"/>
              <a:gd name="T5" fmla="*/ 2147483646 h 296"/>
              <a:gd name="T6" fmla="*/ 2147483646 w 284"/>
              <a:gd name="T7" fmla="*/ 2147483646 h 296"/>
              <a:gd name="T8" fmla="*/ 2147483646 w 284"/>
              <a:gd name="T9" fmla="*/ 2147483646 h 296"/>
              <a:gd name="T10" fmla="*/ 2147483646 w 284"/>
              <a:gd name="T11" fmla="*/ 2147483646 h 296"/>
              <a:gd name="T12" fmla="*/ 2147483646 w 284"/>
              <a:gd name="T13" fmla="*/ 2147483646 h 296"/>
              <a:gd name="T14" fmla="*/ 2147483646 w 284"/>
              <a:gd name="T15" fmla="*/ 2147483646 h 296"/>
              <a:gd name="T16" fmla="*/ 2147483646 w 284"/>
              <a:gd name="T17" fmla="*/ 2147483646 h 296"/>
              <a:gd name="T18" fmla="*/ 2147483646 w 284"/>
              <a:gd name="T19" fmla="*/ 2147483646 h 296"/>
              <a:gd name="T20" fmla="*/ 2147483646 w 284"/>
              <a:gd name="T21" fmla="*/ 2147483646 h 296"/>
              <a:gd name="T22" fmla="*/ 2147483646 w 284"/>
              <a:gd name="T23" fmla="*/ 2147483646 h 296"/>
              <a:gd name="T24" fmla="*/ 2147483646 w 284"/>
              <a:gd name="T25" fmla="*/ 2147483646 h 296"/>
              <a:gd name="T26" fmla="*/ 2147483646 w 284"/>
              <a:gd name="T27" fmla="*/ 2147483646 h 296"/>
              <a:gd name="T28" fmla="*/ 2147483646 w 284"/>
              <a:gd name="T29" fmla="*/ 2147483646 h 296"/>
              <a:gd name="T30" fmla="*/ 2147483646 w 284"/>
              <a:gd name="T31" fmla="*/ 2147483646 h 296"/>
              <a:gd name="T32" fmla="*/ 2147483646 w 284"/>
              <a:gd name="T33" fmla="*/ 2147483646 h 296"/>
              <a:gd name="T34" fmla="*/ 2147483646 w 284"/>
              <a:gd name="T35" fmla="*/ 2147483646 h 296"/>
              <a:gd name="T36" fmla="*/ 2147483646 w 284"/>
              <a:gd name="T37" fmla="*/ 2147483646 h 296"/>
              <a:gd name="T38" fmla="*/ 2147483646 w 284"/>
              <a:gd name="T39" fmla="*/ 2147483646 h 296"/>
              <a:gd name="T40" fmla="*/ 2147483646 w 284"/>
              <a:gd name="T41" fmla="*/ 2147483646 h 296"/>
              <a:gd name="T42" fmla="*/ 2147483646 w 284"/>
              <a:gd name="T43" fmla="*/ 2147483646 h 296"/>
              <a:gd name="T44" fmla="*/ 2147483646 w 284"/>
              <a:gd name="T45" fmla="*/ 2147483646 h 296"/>
              <a:gd name="T46" fmla="*/ 2147483646 w 284"/>
              <a:gd name="T47" fmla="*/ 2147483646 h 296"/>
              <a:gd name="T48" fmla="*/ 2147483646 w 284"/>
              <a:gd name="T49" fmla="*/ 2147483646 h 296"/>
              <a:gd name="T50" fmla="*/ 2147483646 w 284"/>
              <a:gd name="T51" fmla="*/ 2147483646 h 296"/>
              <a:gd name="T52" fmla="*/ 2147483646 w 284"/>
              <a:gd name="T53" fmla="*/ 2147483646 h 296"/>
              <a:gd name="T54" fmla="*/ 2147483646 w 284"/>
              <a:gd name="T55" fmla="*/ 2147483646 h 296"/>
              <a:gd name="T56" fmla="*/ 2147483646 w 284"/>
              <a:gd name="T57" fmla="*/ 2147483646 h 296"/>
              <a:gd name="T58" fmla="*/ 2147483646 w 284"/>
              <a:gd name="T59" fmla="*/ 2147483646 h 296"/>
              <a:gd name="T60" fmla="*/ 2147483646 w 284"/>
              <a:gd name="T61" fmla="*/ 2147483646 h 296"/>
              <a:gd name="T62" fmla="*/ 2147483646 w 284"/>
              <a:gd name="T63" fmla="*/ 2147483646 h 296"/>
              <a:gd name="T64" fmla="*/ 2147483646 w 284"/>
              <a:gd name="T65" fmla="*/ 2147483646 h 296"/>
              <a:gd name="T66" fmla="*/ 2147483646 w 284"/>
              <a:gd name="T67" fmla="*/ 2147483646 h 296"/>
              <a:gd name="T68" fmla="*/ 2147483646 w 284"/>
              <a:gd name="T69" fmla="*/ 2147483646 h 296"/>
              <a:gd name="T70" fmla="*/ 2147483646 w 284"/>
              <a:gd name="T71" fmla="*/ 2147483646 h 296"/>
              <a:gd name="T72" fmla="*/ 2147483646 w 284"/>
              <a:gd name="T73" fmla="*/ 2147483646 h 296"/>
              <a:gd name="T74" fmla="*/ 2147483646 w 284"/>
              <a:gd name="T75" fmla="*/ 2147483646 h 296"/>
              <a:gd name="T76" fmla="*/ 2147483646 w 284"/>
              <a:gd name="T77" fmla="*/ 2147483646 h 296"/>
              <a:gd name="T78" fmla="*/ 2147483646 w 284"/>
              <a:gd name="T79" fmla="*/ 2147483646 h 296"/>
              <a:gd name="T80" fmla="*/ 2147483646 w 284"/>
              <a:gd name="T81" fmla="*/ 2147483646 h 296"/>
              <a:gd name="T82" fmla="*/ 2147483646 w 284"/>
              <a:gd name="T83" fmla="*/ 2147483646 h 296"/>
              <a:gd name="T84" fmla="*/ 2147483646 w 284"/>
              <a:gd name="T85" fmla="*/ 2147483646 h 296"/>
              <a:gd name="T86" fmla="*/ 2147483646 w 284"/>
              <a:gd name="T87" fmla="*/ 2147483646 h 296"/>
              <a:gd name="T88" fmla="*/ 2147483646 w 284"/>
              <a:gd name="T89" fmla="*/ 2147483646 h 296"/>
              <a:gd name="T90" fmla="*/ 2147483646 w 284"/>
              <a:gd name="T91" fmla="*/ 2147483646 h 296"/>
              <a:gd name="T92" fmla="*/ 2147483646 w 284"/>
              <a:gd name="T93" fmla="*/ 2147483646 h 296"/>
              <a:gd name="T94" fmla="*/ 2147483646 w 284"/>
              <a:gd name="T95" fmla="*/ 2147483646 h 296"/>
              <a:gd name="T96" fmla="*/ 2147483646 w 284"/>
              <a:gd name="T97" fmla="*/ 2147483646 h 296"/>
              <a:gd name="T98" fmla="*/ 2147483646 w 284"/>
              <a:gd name="T99" fmla="*/ 2147483646 h 296"/>
              <a:gd name="T100" fmla="*/ 2147483646 w 284"/>
              <a:gd name="T101" fmla="*/ 2147483646 h 296"/>
              <a:gd name="T102" fmla="*/ 2147483646 w 284"/>
              <a:gd name="T103" fmla="*/ 2147483646 h 296"/>
              <a:gd name="T104" fmla="*/ 2147483646 w 284"/>
              <a:gd name="T105" fmla="*/ 2147483646 h 296"/>
              <a:gd name="T106" fmla="*/ 2147483646 w 284"/>
              <a:gd name="T107" fmla="*/ 2147483646 h 296"/>
              <a:gd name="T108" fmla="*/ 2147483646 w 284"/>
              <a:gd name="T109" fmla="*/ 2147483646 h 296"/>
              <a:gd name="T110" fmla="*/ 2147483646 w 284"/>
              <a:gd name="T111" fmla="*/ 2147483646 h 296"/>
              <a:gd name="T112" fmla="*/ 2147483646 w 284"/>
              <a:gd name="T113" fmla="*/ 2147483646 h 296"/>
              <a:gd name="T114" fmla="*/ 2147483646 w 284"/>
              <a:gd name="T115" fmla="*/ 2147483646 h 296"/>
              <a:gd name="T116" fmla="*/ 2147483646 w 284"/>
              <a:gd name="T117" fmla="*/ 2147483646 h 296"/>
              <a:gd name="T118" fmla="*/ 2147483646 w 284"/>
              <a:gd name="T119" fmla="*/ 2147483646 h 2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solidFill>
            <a:schemeClr val="accent3"/>
          </a:solidFill>
          <a:ln>
            <a:noFill/>
          </a:ln>
        </p:spPr>
        <p:txBody>
          <a:bodyPr/>
          <a:lstStyle/>
          <a:p>
            <a:endParaRPr lang="zh-CN" altLang="en-US"/>
          </a:p>
        </p:txBody>
      </p:sp>
      <p:sp>
        <p:nvSpPr>
          <p:cNvPr id="21" name="Freeform 13"/>
          <p:cNvSpPr/>
          <p:nvPr/>
        </p:nvSpPr>
        <p:spPr bwMode="auto">
          <a:xfrm>
            <a:off x="3224213" y="4198938"/>
            <a:ext cx="617537" cy="533400"/>
          </a:xfrm>
          <a:custGeom>
            <a:avLst/>
            <a:gdLst>
              <a:gd name="T0" fmla="*/ 2147483646 w 192"/>
              <a:gd name="T1" fmla="*/ 2147483646 h 166"/>
              <a:gd name="T2" fmla="*/ 2147483646 w 192"/>
              <a:gd name="T3" fmla="*/ 2147483646 h 166"/>
              <a:gd name="T4" fmla="*/ 2147483646 w 192"/>
              <a:gd name="T5" fmla="*/ 0 h 166"/>
              <a:gd name="T6" fmla="*/ 2147483646 w 192"/>
              <a:gd name="T7" fmla="*/ 2147483646 h 166"/>
              <a:gd name="T8" fmla="*/ 2147483646 w 192"/>
              <a:gd name="T9" fmla="*/ 2147483646 h 166"/>
              <a:gd name="T10" fmla="*/ 2147483646 w 192"/>
              <a:gd name="T11" fmla="*/ 2147483646 h 166"/>
              <a:gd name="T12" fmla="*/ 2147483646 w 192"/>
              <a:gd name="T13" fmla="*/ 2147483646 h 166"/>
              <a:gd name="T14" fmla="*/ 2147483646 w 192"/>
              <a:gd name="T15" fmla="*/ 2147483646 h 166"/>
              <a:gd name="T16" fmla="*/ 2147483646 w 192"/>
              <a:gd name="T17" fmla="*/ 2147483646 h 166"/>
              <a:gd name="T18" fmla="*/ 2147483646 w 192"/>
              <a:gd name="T19" fmla="*/ 2147483646 h 166"/>
              <a:gd name="T20" fmla="*/ 2147483646 w 192"/>
              <a:gd name="T21" fmla="*/ 2147483646 h 166"/>
              <a:gd name="T22" fmla="*/ 2147483646 w 192"/>
              <a:gd name="T23" fmla="*/ 2147483646 h 166"/>
              <a:gd name="T24" fmla="*/ 2147483646 w 192"/>
              <a:gd name="T25" fmla="*/ 2147483646 h 166"/>
              <a:gd name="T26" fmla="*/ 2147483646 w 192"/>
              <a:gd name="T27" fmla="*/ 2147483646 h 166"/>
              <a:gd name="T28" fmla="*/ 2147483646 w 192"/>
              <a:gd name="T29" fmla="*/ 2147483646 h 166"/>
              <a:gd name="T30" fmla="*/ 2147483646 w 192"/>
              <a:gd name="T31" fmla="*/ 2147483646 h 166"/>
              <a:gd name="T32" fmla="*/ 2147483646 w 192"/>
              <a:gd name="T33" fmla="*/ 2147483646 h 166"/>
              <a:gd name="T34" fmla="*/ 2147483646 w 192"/>
              <a:gd name="T35" fmla="*/ 2147483646 h 166"/>
              <a:gd name="T36" fmla="*/ 2147483646 w 192"/>
              <a:gd name="T37" fmla="*/ 2147483646 h 166"/>
              <a:gd name="T38" fmla="*/ 2147483646 w 192"/>
              <a:gd name="T39" fmla="*/ 2147483646 h 166"/>
              <a:gd name="T40" fmla="*/ 2147483646 w 192"/>
              <a:gd name="T41" fmla="*/ 2147483646 h 166"/>
              <a:gd name="T42" fmla="*/ 2147483646 w 192"/>
              <a:gd name="T43" fmla="*/ 2147483646 h 166"/>
              <a:gd name="T44" fmla="*/ 2147483646 w 192"/>
              <a:gd name="T45" fmla="*/ 2147483646 h 166"/>
              <a:gd name="T46" fmla="*/ 2147483646 w 192"/>
              <a:gd name="T47" fmla="*/ 2147483646 h 166"/>
              <a:gd name="T48" fmla="*/ 2147483646 w 192"/>
              <a:gd name="T49" fmla="*/ 2147483646 h 166"/>
              <a:gd name="T50" fmla="*/ 2147483646 w 192"/>
              <a:gd name="T51" fmla="*/ 2147483646 h 166"/>
              <a:gd name="T52" fmla="*/ 2147483646 w 192"/>
              <a:gd name="T53" fmla="*/ 2147483646 h 166"/>
              <a:gd name="T54" fmla="*/ 2147483646 w 192"/>
              <a:gd name="T55" fmla="*/ 2147483646 h 166"/>
              <a:gd name="T56" fmla="*/ 2147483646 w 192"/>
              <a:gd name="T57" fmla="*/ 2147483646 h 166"/>
              <a:gd name="T58" fmla="*/ 2147483646 w 192"/>
              <a:gd name="T59" fmla="*/ 2147483646 h 166"/>
              <a:gd name="T60" fmla="*/ 2147483646 w 192"/>
              <a:gd name="T61" fmla="*/ 2147483646 h 166"/>
              <a:gd name="T62" fmla="*/ 2147483646 w 192"/>
              <a:gd name="T63" fmla="*/ 2147483646 h 166"/>
              <a:gd name="T64" fmla="*/ 2147483646 w 192"/>
              <a:gd name="T65" fmla="*/ 2147483646 h 166"/>
              <a:gd name="T66" fmla="*/ 2147483646 w 192"/>
              <a:gd name="T67" fmla="*/ 2147483646 h 166"/>
              <a:gd name="T68" fmla="*/ 2147483646 w 192"/>
              <a:gd name="T69" fmla="*/ 2147483646 h 166"/>
              <a:gd name="T70" fmla="*/ 2147483646 w 192"/>
              <a:gd name="T71" fmla="*/ 2147483646 h 166"/>
              <a:gd name="T72" fmla="*/ 2147483646 w 192"/>
              <a:gd name="T73" fmla="*/ 2147483646 h 166"/>
              <a:gd name="T74" fmla="*/ 2147483646 w 192"/>
              <a:gd name="T75" fmla="*/ 2147483646 h 166"/>
              <a:gd name="T76" fmla="*/ 2147483646 w 192"/>
              <a:gd name="T77" fmla="*/ 2147483646 h 166"/>
              <a:gd name="T78" fmla="*/ 2147483646 w 192"/>
              <a:gd name="T79" fmla="*/ 2147483646 h 166"/>
              <a:gd name="T80" fmla="*/ 2147483646 w 192"/>
              <a:gd name="T81" fmla="*/ 2147483646 h 166"/>
              <a:gd name="T82" fmla="*/ 2147483646 w 192"/>
              <a:gd name="T83" fmla="*/ 2147483646 h 166"/>
              <a:gd name="T84" fmla="*/ 2147483646 w 192"/>
              <a:gd name="T85" fmla="*/ 2147483646 h 166"/>
              <a:gd name="T86" fmla="*/ 2147483646 w 192"/>
              <a:gd name="T87" fmla="*/ 2147483646 h 166"/>
              <a:gd name="T88" fmla="*/ 2147483646 w 192"/>
              <a:gd name="T89" fmla="*/ 2147483646 h 166"/>
              <a:gd name="T90" fmla="*/ 2147483646 w 192"/>
              <a:gd name="T91" fmla="*/ 2147483646 h 166"/>
              <a:gd name="T92" fmla="*/ 2147483646 w 192"/>
              <a:gd name="T93" fmla="*/ 2147483646 h 166"/>
              <a:gd name="T94" fmla="*/ 2147483646 w 192"/>
              <a:gd name="T95" fmla="*/ 2147483646 h 166"/>
              <a:gd name="T96" fmla="*/ 2147483646 w 192"/>
              <a:gd name="T97" fmla="*/ 2147483646 h 166"/>
              <a:gd name="T98" fmla="*/ 2147483646 w 192"/>
              <a:gd name="T99" fmla="*/ 2147483646 h 166"/>
              <a:gd name="T100" fmla="*/ 2147483646 w 192"/>
              <a:gd name="T101" fmla="*/ 2147483646 h 166"/>
              <a:gd name="T102" fmla="*/ 2147483646 w 192"/>
              <a:gd name="T103" fmla="*/ 2147483646 h 1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solidFill>
            <a:schemeClr val="accent3"/>
          </a:solidFill>
          <a:ln>
            <a:noFill/>
          </a:ln>
        </p:spPr>
        <p:txBody>
          <a:bodyPr/>
          <a:lstStyle/>
          <a:p>
            <a:endParaRPr lang="zh-CN" altLang="en-US"/>
          </a:p>
        </p:txBody>
      </p:sp>
      <p:sp>
        <p:nvSpPr>
          <p:cNvPr id="22" name="Freeform 14"/>
          <p:cNvSpPr/>
          <p:nvPr/>
        </p:nvSpPr>
        <p:spPr bwMode="auto">
          <a:xfrm>
            <a:off x="3324225" y="4525963"/>
            <a:ext cx="806450" cy="614362"/>
          </a:xfrm>
          <a:custGeom>
            <a:avLst/>
            <a:gdLst>
              <a:gd name="T0" fmla="*/ 2147483646 w 251"/>
              <a:gd name="T1" fmla="*/ 2147483646 h 191"/>
              <a:gd name="T2" fmla="*/ 2147483646 w 251"/>
              <a:gd name="T3" fmla="*/ 2147483646 h 191"/>
              <a:gd name="T4" fmla="*/ 2147483646 w 251"/>
              <a:gd name="T5" fmla="*/ 2147483646 h 191"/>
              <a:gd name="T6" fmla="*/ 2147483646 w 251"/>
              <a:gd name="T7" fmla="*/ 2147483646 h 191"/>
              <a:gd name="T8" fmla="*/ 2147483646 w 251"/>
              <a:gd name="T9" fmla="*/ 2147483646 h 191"/>
              <a:gd name="T10" fmla="*/ 2147483646 w 251"/>
              <a:gd name="T11" fmla="*/ 2147483646 h 191"/>
              <a:gd name="T12" fmla="*/ 2147483646 w 251"/>
              <a:gd name="T13" fmla="*/ 2147483646 h 191"/>
              <a:gd name="T14" fmla="*/ 2147483646 w 251"/>
              <a:gd name="T15" fmla="*/ 2147483646 h 191"/>
              <a:gd name="T16" fmla="*/ 2147483646 w 251"/>
              <a:gd name="T17" fmla="*/ 2147483646 h 191"/>
              <a:gd name="T18" fmla="*/ 2147483646 w 251"/>
              <a:gd name="T19" fmla="*/ 2147483646 h 191"/>
              <a:gd name="T20" fmla="*/ 2147483646 w 251"/>
              <a:gd name="T21" fmla="*/ 2147483646 h 191"/>
              <a:gd name="T22" fmla="*/ 2147483646 w 251"/>
              <a:gd name="T23" fmla="*/ 2147483646 h 191"/>
              <a:gd name="T24" fmla="*/ 2147483646 w 251"/>
              <a:gd name="T25" fmla="*/ 2147483646 h 191"/>
              <a:gd name="T26" fmla="*/ 2147483646 w 251"/>
              <a:gd name="T27" fmla="*/ 2147483646 h 191"/>
              <a:gd name="T28" fmla="*/ 2147483646 w 251"/>
              <a:gd name="T29" fmla="*/ 2147483646 h 191"/>
              <a:gd name="T30" fmla="*/ 2147483646 w 251"/>
              <a:gd name="T31" fmla="*/ 2147483646 h 191"/>
              <a:gd name="T32" fmla="*/ 2147483646 w 251"/>
              <a:gd name="T33" fmla="*/ 2147483646 h 191"/>
              <a:gd name="T34" fmla="*/ 2147483646 w 251"/>
              <a:gd name="T35" fmla="*/ 2147483646 h 191"/>
              <a:gd name="T36" fmla="*/ 2147483646 w 251"/>
              <a:gd name="T37" fmla="*/ 2147483646 h 191"/>
              <a:gd name="T38" fmla="*/ 2147483646 w 251"/>
              <a:gd name="T39" fmla="*/ 2147483646 h 191"/>
              <a:gd name="T40" fmla="*/ 2147483646 w 251"/>
              <a:gd name="T41" fmla="*/ 2147483646 h 191"/>
              <a:gd name="T42" fmla="*/ 2147483646 w 251"/>
              <a:gd name="T43" fmla="*/ 2147483646 h 191"/>
              <a:gd name="T44" fmla="*/ 2147483646 w 251"/>
              <a:gd name="T45" fmla="*/ 2147483646 h 191"/>
              <a:gd name="T46" fmla="*/ 2147483646 w 251"/>
              <a:gd name="T47" fmla="*/ 2147483646 h 191"/>
              <a:gd name="T48" fmla="*/ 2147483646 w 251"/>
              <a:gd name="T49" fmla="*/ 2147483646 h 191"/>
              <a:gd name="T50" fmla="*/ 2147483646 w 251"/>
              <a:gd name="T51" fmla="*/ 2147483646 h 191"/>
              <a:gd name="T52" fmla="*/ 2147483646 w 251"/>
              <a:gd name="T53" fmla="*/ 2147483646 h 191"/>
              <a:gd name="T54" fmla="*/ 2147483646 w 251"/>
              <a:gd name="T55" fmla="*/ 2147483646 h 191"/>
              <a:gd name="T56" fmla="*/ 2147483646 w 251"/>
              <a:gd name="T57" fmla="*/ 2147483646 h 191"/>
              <a:gd name="T58" fmla="*/ 2147483646 w 251"/>
              <a:gd name="T59" fmla="*/ 2147483646 h 191"/>
              <a:gd name="T60" fmla="*/ 2147483646 w 251"/>
              <a:gd name="T61" fmla="*/ 2147483646 h 191"/>
              <a:gd name="T62" fmla="*/ 2147483646 w 251"/>
              <a:gd name="T63" fmla="*/ 2147483646 h 191"/>
              <a:gd name="T64" fmla="*/ 2147483646 w 251"/>
              <a:gd name="T65" fmla="*/ 2147483646 h 191"/>
              <a:gd name="T66" fmla="*/ 2147483646 w 251"/>
              <a:gd name="T67" fmla="*/ 2147483646 h 191"/>
              <a:gd name="T68" fmla="*/ 2147483646 w 251"/>
              <a:gd name="T69" fmla="*/ 2147483646 h 191"/>
              <a:gd name="T70" fmla="*/ 2147483646 w 251"/>
              <a:gd name="T71" fmla="*/ 2147483646 h 191"/>
              <a:gd name="T72" fmla="*/ 2147483646 w 251"/>
              <a:gd name="T73" fmla="*/ 2147483646 h 191"/>
              <a:gd name="T74" fmla="*/ 2147483646 w 251"/>
              <a:gd name="T75" fmla="*/ 2147483646 h 191"/>
              <a:gd name="T76" fmla="*/ 2147483646 w 251"/>
              <a:gd name="T77" fmla="*/ 2147483646 h 191"/>
              <a:gd name="T78" fmla="*/ 2147483646 w 251"/>
              <a:gd name="T79" fmla="*/ 2147483646 h 191"/>
              <a:gd name="T80" fmla="*/ 2147483646 w 251"/>
              <a:gd name="T81" fmla="*/ 2147483646 h 191"/>
              <a:gd name="T82" fmla="*/ 2147483646 w 251"/>
              <a:gd name="T83" fmla="*/ 2147483646 h 191"/>
              <a:gd name="T84" fmla="*/ 2147483646 w 251"/>
              <a:gd name="T85" fmla="*/ 2147483646 h 191"/>
              <a:gd name="T86" fmla="*/ 2147483646 w 251"/>
              <a:gd name="T87" fmla="*/ 2147483646 h 191"/>
              <a:gd name="T88" fmla="*/ 2147483646 w 251"/>
              <a:gd name="T89" fmla="*/ 2147483646 h 191"/>
              <a:gd name="T90" fmla="*/ 2147483646 w 251"/>
              <a:gd name="T91" fmla="*/ 2147483646 h 191"/>
              <a:gd name="T92" fmla="*/ 2147483646 w 251"/>
              <a:gd name="T93" fmla="*/ 2147483646 h 191"/>
              <a:gd name="T94" fmla="*/ 2147483646 w 251"/>
              <a:gd name="T95" fmla="*/ 2147483646 h 191"/>
              <a:gd name="T96" fmla="*/ 2147483646 w 251"/>
              <a:gd name="T97" fmla="*/ 2147483646 h 191"/>
              <a:gd name="T98" fmla="*/ 2147483646 w 251"/>
              <a:gd name="T99" fmla="*/ 2147483646 h 191"/>
              <a:gd name="T100" fmla="*/ 2147483646 w 251"/>
              <a:gd name="T101" fmla="*/ 2147483646 h 191"/>
              <a:gd name="T102" fmla="*/ 2147483646 w 251"/>
              <a:gd name="T103" fmla="*/ 2147483646 h 191"/>
              <a:gd name="T104" fmla="*/ 2147483646 w 251"/>
              <a:gd name="T105" fmla="*/ 2147483646 h 191"/>
              <a:gd name="T106" fmla="*/ 2147483646 w 251"/>
              <a:gd name="T107" fmla="*/ 2147483646 h 191"/>
              <a:gd name="T108" fmla="*/ 2147483646 w 251"/>
              <a:gd name="T109" fmla="*/ 2147483646 h 191"/>
              <a:gd name="T110" fmla="*/ 2147483646 w 251"/>
              <a:gd name="T111" fmla="*/ 2147483646 h 191"/>
              <a:gd name="T112" fmla="*/ 2147483646 w 251"/>
              <a:gd name="T113" fmla="*/ 2147483646 h 191"/>
              <a:gd name="T114" fmla="*/ 2147483646 w 251"/>
              <a:gd name="T115" fmla="*/ 0 h 191"/>
              <a:gd name="T116" fmla="*/ 2147483646 w 251"/>
              <a:gd name="T117" fmla="*/ 2147483646 h 1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solidFill>
            <a:schemeClr val="accent3"/>
          </a:solidFill>
          <a:ln>
            <a:noFill/>
          </a:ln>
        </p:spPr>
        <p:txBody>
          <a:bodyPr/>
          <a:lstStyle/>
          <a:p>
            <a:endParaRPr lang="zh-CN" altLang="en-US"/>
          </a:p>
        </p:txBody>
      </p:sp>
      <p:sp>
        <p:nvSpPr>
          <p:cNvPr id="23" name="Freeform 15"/>
          <p:cNvSpPr/>
          <p:nvPr/>
        </p:nvSpPr>
        <p:spPr bwMode="auto">
          <a:xfrm>
            <a:off x="3435350" y="3851275"/>
            <a:ext cx="457200" cy="461963"/>
          </a:xfrm>
          <a:custGeom>
            <a:avLst/>
            <a:gdLst>
              <a:gd name="T0" fmla="*/ 2147483646 w 142"/>
              <a:gd name="T1" fmla="*/ 2147483646 h 144"/>
              <a:gd name="T2" fmla="*/ 2147483646 w 142"/>
              <a:gd name="T3" fmla="*/ 2147483646 h 144"/>
              <a:gd name="T4" fmla="*/ 2147483646 w 142"/>
              <a:gd name="T5" fmla="*/ 2147483646 h 144"/>
              <a:gd name="T6" fmla="*/ 2147483646 w 142"/>
              <a:gd name="T7" fmla="*/ 2147483646 h 144"/>
              <a:gd name="T8" fmla="*/ 2147483646 w 142"/>
              <a:gd name="T9" fmla="*/ 2147483646 h 144"/>
              <a:gd name="T10" fmla="*/ 2147483646 w 142"/>
              <a:gd name="T11" fmla="*/ 2147483646 h 144"/>
              <a:gd name="T12" fmla="*/ 2147483646 w 142"/>
              <a:gd name="T13" fmla="*/ 2147483646 h 144"/>
              <a:gd name="T14" fmla="*/ 2147483646 w 142"/>
              <a:gd name="T15" fmla="*/ 2147483646 h 144"/>
              <a:gd name="T16" fmla="*/ 2147483646 w 142"/>
              <a:gd name="T17" fmla="*/ 2147483646 h 144"/>
              <a:gd name="T18" fmla="*/ 2147483646 w 142"/>
              <a:gd name="T19" fmla="*/ 2147483646 h 144"/>
              <a:gd name="T20" fmla="*/ 2147483646 w 142"/>
              <a:gd name="T21" fmla="*/ 2147483646 h 144"/>
              <a:gd name="T22" fmla="*/ 2147483646 w 142"/>
              <a:gd name="T23" fmla="*/ 2147483646 h 144"/>
              <a:gd name="T24" fmla="*/ 2147483646 w 142"/>
              <a:gd name="T25" fmla="*/ 2147483646 h 144"/>
              <a:gd name="T26" fmla="*/ 2147483646 w 142"/>
              <a:gd name="T27" fmla="*/ 2147483646 h 144"/>
              <a:gd name="T28" fmla="*/ 0 w 142"/>
              <a:gd name="T29" fmla="*/ 2147483646 h 144"/>
              <a:gd name="T30" fmla="*/ 2147483646 w 142"/>
              <a:gd name="T31" fmla="*/ 2147483646 h 144"/>
              <a:gd name="T32" fmla="*/ 2147483646 w 142"/>
              <a:gd name="T33" fmla="*/ 2147483646 h 144"/>
              <a:gd name="T34" fmla="*/ 2147483646 w 142"/>
              <a:gd name="T35" fmla="*/ 2147483646 h 144"/>
              <a:gd name="T36" fmla="*/ 2147483646 w 142"/>
              <a:gd name="T37" fmla="*/ 2147483646 h 144"/>
              <a:gd name="T38" fmla="*/ 2147483646 w 142"/>
              <a:gd name="T39" fmla="*/ 2147483646 h 144"/>
              <a:gd name="T40" fmla="*/ 2147483646 w 142"/>
              <a:gd name="T41" fmla="*/ 2147483646 h 144"/>
              <a:gd name="T42" fmla="*/ 2147483646 w 142"/>
              <a:gd name="T43" fmla="*/ 2147483646 h 144"/>
              <a:gd name="T44" fmla="*/ 2147483646 w 142"/>
              <a:gd name="T45" fmla="*/ 2147483646 h 144"/>
              <a:gd name="T46" fmla="*/ 2147483646 w 142"/>
              <a:gd name="T47" fmla="*/ 2147483646 h 144"/>
              <a:gd name="T48" fmla="*/ 2147483646 w 142"/>
              <a:gd name="T49" fmla="*/ 2147483646 h 144"/>
              <a:gd name="T50" fmla="*/ 2147483646 w 142"/>
              <a:gd name="T51" fmla="*/ 2147483646 h 144"/>
              <a:gd name="T52" fmla="*/ 2147483646 w 142"/>
              <a:gd name="T53" fmla="*/ 2147483646 h 144"/>
              <a:gd name="T54" fmla="*/ 2147483646 w 142"/>
              <a:gd name="T55" fmla="*/ 2147483646 h 144"/>
              <a:gd name="T56" fmla="*/ 2147483646 w 142"/>
              <a:gd name="T57" fmla="*/ 2147483646 h 144"/>
              <a:gd name="T58" fmla="*/ 2147483646 w 142"/>
              <a:gd name="T59" fmla="*/ 2147483646 h 144"/>
              <a:gd name="T60" fmla="*/ 2147483646 w 142"/>
              <a:gd name="T61" fmla="*/ 2147483646 h 144"/>
              <a:gd name="T62" fmla="*/ 2147483646 w 142"/>
              <a:gd name="T63" fmla="*/ 2147483646 h 144"/>
              <a:gd name="T64" fmla="*/ 2147483646 w 142"/>
              <a:gd name="T65" fmla="*/ 2147483646 h 144"/>
              <a:gd name="T66" fmla="*/ 2147483646 w 142"/>
              <a:gd name="T67" fmla="*/ 2147483646 h 144"/>
              <a:gd name="T68" fmla="*/ 2147483646 w 142"/>
              <a:gd name="T69" fmla="*/ 2147483646 h 144"/>
              <a:gd name="T70" fmla="*/ 2147483646 w 142"/>
              <a:gd name="T71" fmla="*/ 2147483646 h 144"/>
              <a:gd name="T72" fmla="*/ 2147483646 w 142"/>
              <a:gd name="T73" fmla="*/ 2147483646 h 144"/>
              <a:gd name="T74" fmla="*/ 2147483646 w 142"/>
              <a:gd name="T75" fmla="*/ 2147483646 h 144"/>
              <a:gd name="T76" fmla="*/ 2147483646 w 142"/>
              <a:gd name="T77" fmla="*/ 2147483646 h 144"/>
              <a:gd name="T78" fmla="*/ 2147483646 w 142"/>
              <a:gd name="T79" fmla="*/ 2147483646 h 144"/>
              <a:gd name="T80" fmla="*/ 2147483646 w 142"/>
              <a:gd name="T81" fmla="*/ 2147483646 h 144"/>
              <a:gd name="T82" fmla="*/ 2147483646 w 142"/>
              <a:gd name="T83" fmla="*/ 2147483646 h 144"/>
              <a:gd name="T84" fmla="*/ 2147483646 w 142"/>
              <a:gd name="T85" fmla="*/ 2147483646 h 144"/>
              <a:gd name="T86" fmla="*/ 2147483646 w 142"/>
              <a:gd name="T87" fmla="*/ 2147483646 h 144"/>
              <a:gd name="T88" fmla="*/ 2147483646 w 142"/>
              <a:gd name="T89" fmla="*/ 2147483646 h 144"/>
              <a:gd name="T90" fmla="*/ 2147483646 w 142"/>
              <a:gd name="T91" fmla="*/ 2147483646 h 144"/>
              <a:gd name="T92" fmla="*/ 2147483646 w 142"/>
              <a:gd name="T93" fmla="*/ 2147483646 h 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solidFill>
            <a:schemeClr val="accent3"/>
          </a:solidFill>
          <a:ln>
            <a:noFill/>
          </a:ln>
        </p:spPr>
        <p:txBody>
          <a:bodyPr/>
          <a:lstStyle/>
          <a:p>
            <a:endParaRPr lang="zh-CN" altLang="en-US"/>
          </a:p>
        </p:txBody>
      </p:sp>
      <p:sp>
        <p:nvSpPr>
          <p:cNvPr id="24" name="Freeform 16"/>
          <p:cNvSpPr/>
          <p:nvPr/>
        </p:nvSpPr>
        <p:spPr bwMode="auto">
          <a:xfrm>
            <a:off x="3435350" y="2951163"/>
            <a:ext cx="520700" cy="930275"/>
          </a:xfrm>
          <a:custGeom>
            <a:avLst/>
            <a:gdLst>
              <a:gd name="T0" fmla="*/ 2147483646 w 162"/>
              <a:gd name="T1" fmla="*/ 2147483646 h 289"/>
              <a:gd name="T2" fmla="*/ 2147483646 w 162"/>
              <a:gd name="T3" fmla="*/ 2147483646 h 289"/>
              <a:gd name="T4" fmla="*/ 2147483646 w 162"/>
              <a:gd name="T5" fmla="*/ 2147483646 h 289"/>
              <a:gd name="T6" fmla="*/ 2147483646 w 162"/>
              <a:gd name="T7" fmla="*/ 2147483646 h 289"/>
              <a:gd name="T8" fmla="*/ 2147483646 w 162"/>
              <a:gd name="T9" fmla="*/ 2147483646 h 289"/>
              <a:gd name="T10" fmla="*/ 2147483646 w 162"/>
              <a:gd name="T11" fmla="*/ 2147483646 h 289"/>
              <a:gd name="T12" fmla="*/ 2147483646 w 162"/>
              <a:gd name="T13" fmla="*/ 2147483646 h 289"/>
              <a:gd name="T14" fmla="*/ 2147483646 w 162"/>
              <a:gd name="T15" fmla="*/ 2147483646 h 289"/>
              <a:gd name="T16" fmla="*/ 2147483646 w 162"/>
              <a:gd name="T17" fmla="*/ 2147483646 h 289"/>
              <a:gd name="T18" fmla="*/ 2147483646 w 162"/>
              <a:gd name="T19" fmla="*/ 2147483646 h 289"/>
              <a:gd name="T20" fmla="*/ 2147483646 w 162"/>
              <a:gd name="T21" fmla="*/ 2147483646 h 289"/>
              <a:gd name="T22" fmla="*/ 2147483646 w 162"/>
              <a:gd name="T23" fmla="*/ 2147483646 h 289"/>
              <a:gd name="T24" fmla="*/ 2147483646 w 162"/>
              <a:gd name="T25" fmla="*/ 2147483646 h 289"/>
              <a:gd name="T26" fmla="*/ 2147483646 w 162"/>
              <a:gd name="T27" fmla="*/ 2147483646 h 289"/>
              <a:gd name="T28" fmla="*/ 2147483646 w 162"/>
              <a:gd name="T29" fmla="*/ 2147483646 h 289"/>
              <a:gd name="T30" fmla="*/ 2147483646 w 162"/>
              <a:gd name="T31" fmla="*/ 2147483646 h 289"/>
              <a:gd name="T32" fmla="*/ 2147483646 w 162"/>
              <a:gd name="T33" fmla="*/ 2147483646 h 289"/>
              <a:gd name="T34" fmla="*/ 2147483646 w 162"/>
              <a:gd name="T35" fmla="*/ 2147483646 h 289"/>
              <a:gd name="T36" fmla="*/ 2147483646 w 162"/>
              <a:gd name="T37" fmla="*/ 2147483646 h 289"/>
              <a:gd name="T38" fmla="*/ 2147483646 w 162"/>
              <a:gd name="T39" fmla="*/ 2147483646 h 289"/>
              <a:gd name="T40" fmla="*/ 2147483646 w 162"/>
              <a:gd name="T41" fmla="*/ 2147483646 h 289"/>
              <a:gd name="T42" fmla="*/ 2147483646 w 162"/>
              <a:gd name="T43" fmla="*/ 2147483646 h 289"/>
              <a:gd name="T44" fmla="*/ 2147483646 w 162"/>
              <a:gd name="T45" fmla="*/ 2147483646 h 289"/>
              <a:gd name="T46" fmla="*/ 2147483646 w 162"/>
              <a:gd name="T47" fmla="*/ 2147483646 h 289"/>
              <a:gd name="T48" fmla="*/ 2147483646 w 162"/>
              <a:gd name="T49" fmla="*/ 2147483646 h 289"/>
              <a:gd name="T50" fmla="*/ 2147483646 w 162"/>
              <a:gd name="T51" fmla="*/ 2147483646 h 289"/>
              <a:gd name="T52" fmla="*/ 2147483646 w 162"/>
              <a:gd name="T53" fmla="*/ 2147483646 h 289"/>
              <a:gd name="T54" fmla="*/ 2147483646 w 162"/>
              <a:gd name="T55" fmla="*/ 2147483646 h 289"/>
              <a:gd name="T56" fmla="*/ 2147483646 w 162"/>
              <a:gd name="T57" fmla="*/ 2147483646 h 289"/>
              <a:gd name="T58" fmla="*/ 2147483646 w 162"/>
              <a:gd name="T59" fmla="*/ 2147483646 h 289"/>
              <a:gd name="T60" fmla="*/ 2147483646 w 162"/>
              <a:gd name="T61" fmla="*/ 2147483646 h 289"/>
              <a:gd name="T62" fmla="*/ 2147483646 w 162"/>
              <a:gd name="T63" fmla="*/ 2147483646 h 289"/>
              <a:gd name="T64" fmla="*/ 2147483646 w 162"/>
              <a:gd name="T65" fmla="*/ 2147483646 h 289"/>
              <a:gd name="T66" fmla="*/ 2147483646 w 162"/>
              <a:gd name="T67" fmla="*/ 2147483646 h 289"/>
              <a:gd name="T68" fmla="*/ 2147483646 w 162"/>
              <a:gd name="T69" fmla="*/ 2147483646 h 289"/>
              <a:gd name="T70" fmla="*/ 2147483646 w 162"/>
              <a:gd name="T71" fmla="*/ 2147483646 h 289"/>
              <a:gd name="T72" fmla="*/ 2147483646 w 162"/>
              <a:gd name="T73" fmla="*/ 2147483646 h 289"/>
              <a:gd name="T74" fmla="*/ 2147483646 w 162"/>
              <a:gd name="T75" fmla="*/ 2147483646 h 289"/>
              <a:gd name="T76" fmla="*/ 2147483646 w 162"/>
              <a:gd name="T77" fmla="*/ 2147483646 h 289"/>
              <a:gd name="T78" fmla="*/ 2147483646 w 162"/>
              <a:gd name="T79" fmla="*/ 2147483646 h 289"/>
              <a:gd name="T80" fmla="*/ 2147483646 w 162"/>
              <a:gd name="T81" fmla="*/ 2147483646 h 289"/>
              <a:gd name="T82" fmla="*/ 2147483646 w 162"/>
              <a:gd name="T83" fmla="*/ 2147483646 h 289"/>
              <a:gd name="T84" fmla="*/ 2147483646 w 162"/>
              <a:gd name="T85" fmla="*/ 2147483646 h 289"/>
              <a:gd name="T86" fmla="*/ 2147483646 w 162"/>
              <a:gd name="T87" fmla="*/ 2147483646 h 289"/>
              <a:gd name="T88" fmla="*/ 2147483646 w 162"/>
              <a:gd name="T89" fmla="*/ 2147483646 h 289"/>
              <a:gd name="T90" fmla="*/ 2147483646 w 162"/>
              <a:gd name="T91" fmla="*/ 2147483646 h 289"/>
              <a:gd name="T92" fmla="*/ 2147483646 w 162"/>
              <a:gd name="T93" fmla="*/ 2147483646 h 289"/>
              <a:gd name="T94" fmla="*/ 2147483646 w 162"/>
              <a:gd name="T95" fmla="*/ 2147483646 h 289"/>
              <a:gd name="T96" fmla="*/ 2147483646 w 162"/>
              <a:gd name="T97" fmla="*/ 2147483646 h 289"/>
              <a:gd name="T98" fmla="*/ 2147483646 w 162"/>
              <a:gd name="T99" fmla="*/ 2147483646 h 289"/>
              <a:gd name="T100" fmla="*/ 2147483646 w 162"/>
              <a:gd name="T101" fmla="*/ 2147483646 h 289"/>
              <a:gd name="T102" fmla="*/ 2147483646 w 162"/>
              <a:gd name="T103" fmla="*/ 0 h 289"/>
              <a:gd name="T104" fmla="*/ 2147483646 w 162"/>
              <a:gd name="T105" fmla="*/ 2147483646 h 289"/>
              <a:gd name="T106" fmla="*/ 2147483646 w 162"/>
              <a:gd name="T107" fmla="*/ 2147483646 h 289"/>
              <a:gd name="T108" fmla="*/ 2147483646 w 162"/>
              <a:gd name="T109" fmla="*/ 2147483646 h 289"/>
              <a:gd name="T110" fmla="*/ 2147483646 w 162"/>
              <a:gd name="T111" fmla="*/ 2147483646 h 289"/>
              <a:gd name="T112" fmla="*/ 2147483646 w 162"/>
              <a:gd name="T113" fmla="*/ 2147483646 h 289"/>
              <a:gd name="T114" fmla="*/ 2147483646 w 162"/>
              <a:gd name="T115" fmla="*/ 2147483646 h 289"/>
              <a:gd name="T116" fmla="*/ 2147483646 w 162"/>
              <a:gd name="T117" fmla="*/ 2147483646 h 289"/>
              <a:gd name="T118" fmla="*/ 2147483646 w 162"/>
              <a:gd name="T119" fmla="*/ 2147483646 h 289"/>
              <a:gd name="T120" fmla="*/ 2147483646 w 162"/>
              <a:gd name="T121" fmla="*/ 2147483646 h 289"/>
              <a:gd name="T122" fmla="*/ 2147483646 w 162"/>
              <a:gd name="T123" fmla="*/ 2147483646 h 289"/>
              <a:gd name="T124" fmla="*/ 2147483646 w 162"/>
              <a:gd name="T125" fmla="*/ 2147483646 h 2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solidFill>
            <a:schemeClr val="accent3"/>
          </a:solidFill>
          <a:ln>
            <a:noFill/>
          </a:ln>
        </p:spPr>
        <p:txBody>
          <a:bodyPr/>
          <a:lstStyle/>
          <a:p>
            <a:endParaRPr lang="zh-CN" altLang="en-US"/>
          </a:p>
        </p:txBody>
      </p:sp>
      <p:sp>
        <p:nvSpPr>
          <p:cNvPr id="25" name="Freeform 17"/>
          <p:cNvSpPr/>
          <p:nvPr/>
        </p:nvSpPr>
        <p:spPr bwMode="auto">
          <a:xfrm>
            <a:off x="3886200" y="2778125"/>
            <a:ext cx="347663" cy="762000"/>
          </a:xfrm>
          <a:custGeom>
            <a:avLst/>
            <a:gdLst>
              <a:gd name="T0" fmla="*/ 2147483646 w 108"/>
              <a:gd name="T1" fmla="*/ 2147483646 h 237"/>
              <a:gd name="T2" fmla="*/ 2147483646 w 108"/>
              <a:gd name="T3" fmla="*/ 2147483646 h 237"/>
              <a:gd name="T4" fmla="*/ 2147483646 w 108"/>
              <a:gd name="T5" fmla="*/ 2147483646 h 237"/>
              <a:gd name="T6" fmla="*/ 2147483646 w 108"/>
              <a:gd name="T7" fmla="*/ 2147483646 h 237"/>
              <a:gd name="T8" fmla="*/ 2147483646 w 108"/>
              <a:gd name="T9" fmla="*/ 2147483646 h 237"/>
              <a:gd name="T10" fmla="*/ 2147483646 w 108"/>
              <a:gd name="T11" fmla="*/ 2147483646 h 237"/>
              <a:gd name="T12" fmla="*/ 2147483646 w 108"/>
              <a:gd name="T13" fmla="*/ 2147483646 h 237"/>
              <a:gd name="T14" fmla="*/ 2147483646 w 108"/>
              <a:gd name="T15" fmla="*/ 2147483646 h 237"/>
              <a:gd name="T16" fmla="*/ 2147483646 w 108"/>
              <a:gd name="T17" fmla="*/ 2147483646 h 237"/>
              <a:gd name="T18" fmla="*/ 2147483646 w 108"/>
              <a:gd name="T19" fmla="*/ 2147483646 h 237"/>
              <a:gd name="T20" fmla="*/ 2147483646 w 108"/>
              <a:gd name="T21" fmla="*/ 2147483646 h 237"/>
              <a:gd name="T22" fmla="*/ 2147483646 w 108"/>
              <a:gd name="T23" fmla="*/ 2147483646 h 237"/>
              <a:gd name="T24" fmla="*/ 2147483646 w 108"/>
              <a:gd name="T25" fmla="*/ 2147483646 h 237"/>
              <a:gd name="T26" fmla="*/ 2147483646 w 108"/>
              <a:gd name="T27" fmla="*/ 2147483646 h 237"/>
              <a:gd name="T28" fmla="*/ 2147483646 w 108"/>
              <a:gd name="T29" fmla="*/ 2147483646 h 237"/>
              <a:gd name="T30" fmla="*/ 2147483646 w 108"/>
              <a:gd name="T31" fmla="*/ 2147483646 h 237"/>
              <a:gd name="T32" fmla="*/ 2147483646 w 108"/>
              <a:gd name="T33" fmla="*/ 2147483646 h 237"/>
              <a:gd name="T34" fmla="*/ 2147483646 w 108"/>
              <a:gd name="T35" fmla="*/ 2147483646 h 237"/>
              <a:gd name="T36" fmla="*/ 2147483646 w 108"/>
              <a:gd name="T37" fmla="*/ 2147483646 h 237"/>
              <a:gd name="T38" fmla="*/ 2147483646 w 108"/>
              <a:gd name="T39" fmla="*/ 2147483646 h 237"/>
              <a:gd name="T40" fmla="*/ 2147483646 w 108"/>
              <a:gd name="T41" fmla="*/ 2147483646 h 237"/>
              <a:gd name="T42" fmla="*/ 2147483646 w 108"/>
              <a:gd name="T43" fmla="*/ 2147483646 h 237"/>
              <a:gd name="T44" fmla="*/ 2147483646 w 108"/>
              <a:gd name="T45" fmla="*/ 2147483646 h 237"/>
              <a:gd name="T46" fmla="*/ 2147483646 w 108"/>
              <a:gd name="T47" fmla="*/ 2147483646 h 237"/>
              <a:gd name="T48" fmla="*/ 2147483646 w 108"/>
              <a:gd name="T49" fmla="*/ 2147483646 h 237"/>
              <a:gd name="T50" fmla="*/ 2147483646 w 108"/>
              <a:gd name="T51" fmla="*/ 2147483646 h 237"/>
              <a:gd name="T52" fmla="*/ 2147483646 w 108"/>
              <a:gd name="T53" fmla="*/ 2147483646 h 237"/>
              <a:gd name="T54" fmla="*/ 2147483646 w 108"/>
              <a:gd name="T55" fmla="*/ 2147483646 h 237"/>
              <a:gd name="T56" fmla="*/ 2147483646 w 108"/>
              <a:gd name="T57" fmla="*/ 2147483646 h 237"/>
              <a:gd name="T58" fmla="*/ 2147483646 w 108"/>
              <a:gd name="T59" fmla="*/ 2147483646 h 237"/>
              <a:gd name="T60" fmla="*/ 2147483646 w 108"/>
              <a:gd name="T61" fmla="*/ 2147483646 h 237"/>
              <a:gd name="T62" fmla="*/ 2147483646 w 108"/>
              <a:gd name="T63" fmla="*/ 2147483646 h 237"/>
              <a:gd name="T64" fmla="*/ 2147483646 w 108"/>
              <a:gd name="T65" fmla="*/ 2147483646 h 237"/>
              <a:gd name="T66" fmla="*/ 2147483646 w 108"/>
              <a:gd name="T67" fmla="*/ 2147483646 h 237"/>
              <a:gd name="T68" fmla="*/ 2147483646 w 108"/>
              <a:gd name="T69" fmla="*/ 2147483646 h 237"/>
              <a:gd name="T70" fmla="*/ 2147483646 w 108"/>
              <a:gd name="T71" fmla="*/ 2147483646 h 237"/>
              <a:gd name="T72" fmla="*/ 2147483646 w 108"/>
              <a:gd name="T73" fmla="*/ 2147483646 h 237"/>
              <a:gd name="T74" fmla="*/ 2147483646 w 108"/>
              <a:gd name="T75" fmla="*/ 2147483646 h 237"/>
              <a:gd name="T76" fmla="*/ 2147483646 w 108"/>
              <a:gd name="T77" fmla="*/ 2147483646 h 237"/>
              <a:gd name="T78" fmla="*/ 2147483646 w 108"/>
              <a:gd name="T79" fmla="*/ 2147483646 h 237"/>
              <a:gd name="T80" fmla="*/ 2147483646 w 108"/>
              <a:gd name="T81" fmla="*/ 2147483646 h 237"/>
              <a:gd name="T82" fmla="*/ 2147483646 w 108"/>
              <a:gd name="T83" fmla="*/ 2147483646 h 23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8" h="237">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solidFill>
            <a:schemeClr val="accent3"/>
          </a:solidFill>
          <a:ln>
            <a:noFill/>
          </a:ln>
        </p:spPr>
        <p:txBody>
          <a:bodyPr/>
          <a:lstStyle/>
          <a:p>
            <a:endParaRPr lang="zh-CN" altLang="en-US"/>
          </a:p>
        </p:txBody>
      </p:sp>
      <p:sp>
        <p:nvSpPr>
          <p:cNvPr id="26" name="Freeform 18"/>
          <p:cNvSpPr/>
          <p:nvPr/>
        </p:nvSpPr>
        <p:spPr bwMode="auto">
          <a:xfrm>
            <a:off x="3797300" y="4076700"/>
            <a:ext cx="554038" cy="641350"/>
          </a:xfrm>
          <a:custGeom>
            <a:avLst/>
            <a:gdLst>
              <a:gd name="T0" fmla="*/ 2147483646 w 173"/>
              <a:gd name="T1" fmla="*/ 2147483646 h 200"/>
              <a:gd name="T2" fmla="*/ 2147483646 w 173"/>
              <a:gd name="T3" fmla="*/ 2147483646 h 200"/>
              <a:gd name="T4" fmla="*/ 2147483646 w 173"/>
              <a:gd name="T5" fmla="*/ 2147483646 h 200"/>
              <a:gd name="T6" fmla="*/ 2147483646 w 173"/>
              <a:gd name="T7" fmla="*/ 2147483646 h 200"/>
              <a:gd name="T8" fmla="*/ 2147483646 w 173"/>
              <a:gd name="T9" fmla="*/ 2147483646 h 200"/>
              <a:gd name="T10" fmla="*/ 2147483646 w 173"/>
              <a:gd name="T11" fmla="*/ 2147483646 h 200"/>
              <a:gd name="T12" fmla="*/ 2147483646 w 173"/>
              <a:gd name="T13" fmla="*/ 2147483646 h 200"/>
              <a:gd name="T14" fmla="*/ 2147483646 w 173"/>
              <a:gd name="T15" fmla="*/ 2147483646 h 200"/>
              <a:gd name="T16" fmla="*/ 2147483646 w 173"/>
              <a:gd name="T17" fmla="*/ 2147483646 h 200"/>
              <a:gd name="T18" fmla="*/ 2147483646 w 173"/>
              <a:gd name="T19" fmla="*/ 2147483646 h 200"/>
              <a:gd name="T20" fmla="*/ 2147483646 w 173"/>
              <a:gd name="T21" fmla="*/ 2147483646 h 200"/>
              <a:gd name="T22" fmla="*/ 2147483646 w 173"/>
              <a:gd name="T23" fmla="*/ 2147483646 h 200"/>
              <a:gd name="T24" fmla="*/ 2147483646 w 173"/>
              <a:gd name="T25" fmla="*/ 2147483646 h 200"/>
              <a:gd name="T26" fmla="*/ 2147483646 w 173"/>
              <a:gd name="T27" fmla="*/ 0 h 200"/>
              <a:gd name="T28" fmla="*/ 2147483646 w 173"/>
              <a:gd name="T29" fmla="*/ 2147483646 h 200"/>
              <a:gd name="T30" fmla="*/ 2147483646 w 173"/>
              <a:gd name="T31" fmla="*/ 2147483646 h 200"/>
              <a:gd name="T32" fmla="*/ 2147483646 w 173"/>
              <a:gd name="T33" fmla="*/ 2147483646 h 200"/>
              <a:gd name="T34" fmla="*/ 2147483646 w 173"/>
              <a:gd name="T35" fmla="*/ 2147483646 h 200"/>
              <a:gd name="T36" fmla="*/ 2147483646 w 173"/>
              <a:gd name="T37" fmla="*/ 2147483646 h 200"/>
              <a:gd name="T38" fmla="*/ 2147483646 w 173"/>
              <a:gd name="T39" fmla="*/ 2147483646 h 200"/>
              <a:gd name="T40" fmla="*/ 2147483646 w 173"/>
              <a:gd name="T41" fmla="*/ 2147483646 h 200"/>
              <a:gd name="T42" fmla="*/ 2147483646 w 173"/>
              <a:gd name="T43" fmla="*/ 2147483646 h 200"/>
              <a:gd name="T44" fmla="*/ 2147483646 w 173"/>
              <a:gd name="T45" fmla="*/ 2147483646 h 200"/>
              <a:gd name="T46" fmla="*/ 2147483646 w 173"/>
              <a:gd name="T47" fmla="*/ 2147483646 h 200"/>
              <a:gd name="T48" fmla="*/ 2147483646 w 173"/>
              <a:gd name="T49" fmla="*/ 2147483646 h 200"/>
              <a:gd name="T50" fmla="*/ 2147483646 w 173"/>
              <a:gd name="T51" fmla="*/ 2147483646 h 200"/>
              <a:gd name="T52" fmla="*/ 2147483646 w 173"/>
              <a:gd name="T53" fmla="*/ 2147483646 h 200"/>
              <a:gd name="T54" fmla="*/ 2147483646 w 173"/>
              <a:gd name="T55" fmla="*/ 2147483646 h 200"/>
              <a:gd name="T56" fmla="*/ 2147483646 w 173"/>
              <a:gd name="T57" fmla="*/ 2147483646 h 200"/>
              <a:gd name="T58" fmla="*/ 2147483646 w 173"/>
              <a:gd name="T59" fmla="*/ 2147483646 h 200"/>
              <a:gd name="T60" fmla="*/ 2147483646 w 173"/>
              <a:gd name="T61" fmla="*/ 2147483646 h 200"/>
              <a:gd name="T62" fmla="*/ 2147483646 w 173"/>
              <a:gd name="T63" fmla="*/ 2147483646 h 200"/>
              <a:gd name="T64" fmla="*/ 2147483646 w 173"/>
              <a:gd name="T65" fmla="*/ 2147483646 h 200"/>
              <a:gd name="T66" fmla="*/ 2147483646 w 173"/>
              <a:gd name="T67" fmla="*/ 2147483646 h 200"/>
              <a:gd name="T68" fmla="*/ 2147483646 w 173"/>
              <a:gd name="T69" fmla="*/ 2147483646 h 200"/>
              <a:gd name="T70" fmla="*/ 2147483646 w 173"/>
              <a:gd name="T71" fmla="*/ 2147483646 h 200"/>
              <a:gd name="T72" fmla="*/ 2147483646 w 173"/>
              <a:gd name="T73" fmla="*/ 2147483646 h 200"/>
              <a:gd name="T74" fmla="*/ 2147483646 w 173"/>
              <a:gd name="T75" fmla="*/ 2147483646 h 200"/>
              <a:gd name="T76" fmla="*/ 2147483646 w 173"/>
              <a:gd name="T77" fmla="*/ 2147483646 h 200"/>
              <a:gd name="T78" fmla="*/ 2147483646 w 173"/>
              <a:gd name="T79" fmla="*/ 2147483646 h 200"/>
              <a:gd name="T80" fmla="*/ 2147483646 w 173"/>
              <a:gd name="T81" fmla="*/ 2147483646 h 200"/>
              <a:gd name="T82" fmla="*/ 2147483646 w 173"/>
              <a:gd name="T83" fmla="*/ 2147483646 h 200"/>
              <a:gd name="T84" fmla="*/ 2147483646 w 173"/>
              <a:gd name="T85" fmla="*/ 2147483646 h 200"/>
              <a:gd name="T86" fmla="*/ 2147483646 w 173"/>
              <a:gd name="T87" fmla="*/ 2147483646 h 200"/>
              <a:gd name="T88" fmla="*/ 2147483646 w 173"/>
              <a:gd name="T89" fmla="*/ 2147483646 h 200"/>
              <a:gd name="T90" fmla="*/ 2147483646 w 173"/>
              <a:gd name="T91" fmla="*/ 2147483646 h 200"/>
              <a:gd name="T92" fmla="*/ 2147483646 w 173"/>
              <a:gd name="T93" fmla="*/ 2147483646 h 200"/>
              <a:gd name="T94" fmla="*/ 2147483646 w 173"/>
              <a:gd name="T95" fmla="*/ 2147483646 h 200"/>
              <a:gd name="T96" fmla="*/ 2147483646 w 173"/>
              <a:gd name="T97" fmla="*/ 2147483646 h 2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solidFill>
            <a:schemeClr val="accent3"/>
          </a:solidFill>
          <a:ln>
            <a:noFill/>
          </a:ln>
        </p:spPr>
        <p:txBody>
          <a:bodyPr/>
          <a:lstStyle/>
          <a:p>
            <a:endParaRPr lang="zh-CN" altLang="en-US"/>
          </a:p>
        </p:txBody>
      </p:sp>
      <p:sp>
        <p:nvSpPr>
          <p:cNvPr id="27" name="Freeform 19"/>
          <p:cNvSpPr/>
          <p:nvPr/>
        </p:nvSpPr>
        <p:spPr bwMode="auto">
          <a:xfrm>
            <a:off x="3732213" y="3706813"/>
            <a:ext cx="784225" cy="492125"/>
          </a:xfrm>
          <a:custGeom>
            <a:avLst/>
            <a:gdLst>
              <a:gd name="T0" fmla="*/ 2147483646 w 244"/>
              <a:gd name="T1" fmla="*/ 2147483646 h 153"/>
              <a:gd name="T2" fmla="*/ 2147483646 w 244"/>
              <a:gd name="T3" fmla="*/ 2147483646 h 153"/>
              <a:gd name="T4" fmla="*/ 2147483646 w 244"/>
              <a:gd name="T5" fmla="*/ 2147483646 h 153"/>
              <a:gd name="T6" fmla="*/ 2147483646 w 244"/>
              <a:gd name="T7" fmla="*/ 2147483646 h 153"/>
              <a:gd name="T8" fmla="*/ 2147483646 w 244"/>
              <a:gd name="T9" fmla="*/ 2147483646 h 153"/>
              <a:gd name="T10" fmla="*/ 2147483646 w 244"/>
              <a:gd name="T11" fmla="*/ 2147483646 h 153"/>
              <a:gd name="T12" fmla="*/ 2147483646 w 244"/>
              <a:gd name="T13" fmla="*/ 2147483646 h 153"/>
              <a:gd name="T14" fmla="*/ 2147483646 w 244"/>
              <a:gd name="T15" fmla="*/ 2147483646 h 153"/>
              <a:gd name="T16" fmla="*/ 2147483646 w 244"/>
              <a:gd name="T17" fmla="*/ 2147483646 h 153"/>
              <a:gd name="T18" fmla="*/ 2147483646 w 244"/>
              <a:gd name="T19" fmla="*/ 2147483646 h 153"/>
              <a:gd name="T20" fmla="*/ 2147483646 w 244"/>
              <a:gd name="T21" fmla="*/ 2147483646 h 153"/>
              <a:gd name="T22" fmla="*/ 2147483646 w 244"/>
              <a:gd name="T23" fmla="*/ 2147483646 h 153"/>
              <a:gd name="T24" fmla="*/ 2147483646 w 244"/>
              <a:gd name="T25" fmla="*/ 2147483646 h 153"/>
              <a:gd name="T26" fmla="*/ 2147483646 w 244"/>
              <a:gd name="T27" fmla="*/ 2147483646 h 153"/>
              <a:gd name="T28" fmla="*/ 2147483646 w 244"/>
              <a:gd name="T29" fmla="*/ 2147483646 h 153"/>
              <a:gd name="T30" fmla="*/ 2147483646 w 244"/>
              <a:gd name="T31" fmla="*/ 2147483646 h 153"/>
              <a:gd name="T32" fmla="*/ 2147483646 w 244"/>
              <a:gd name="T33" fmla="*/ 2147483646 h 153"/>
              <a:gd name="T34" fmla="*/ 2147483646 w 244"/>
              <a:gd name="T35" fmla="*/ 2147483646 h 153"/>
              <a:gd name="T36" fmla="*/ 2147483646 w 244"/>
              <a:gd name="T37" fmla="*/ 2147483646 h 153"/>
              <a:gd name="T38" fmla="*/ 2147483646 w 244"/>
              <a:gd name="T39" fmla="*/ 2147483646 h 153"/>
              <a:gd name="T40" fmla="*/ 2147483646 w 244"/>
              <a:gd name="T41" fmla="*/ 2147483646 h 153"/>
              <a:gd name="T42" fmla="*/ 2147483646 w 244"/>
              <a:gd name="T43" fmla="*/ 2147483646 h 153"/>
              <a:gd name="T44" fmla="*/ 2147483646 w 244"/>
              <a:gd name="T45" fmla="*/ 2147483646 h 153"/>
              <a:gd name="T46" fmla="*/ 2147483646 w 244"/>
              <a:gd name="T47" fmla="*/ 2147483646 h 153"/>
              <a:gd name="T48" fmla="*/ 2147483646 w 244"/>
              <a:gd name="T49" fmla="*/ 2147483646 h 153"/>
              <a:gd name="T50" fmla="*/ 2147483646 w 244"/>
              <a:gd name="T51" fmla="*/ 2147483646 h 153"/>
              <a:gd name="T52" fmla="*/ 2147483646 w 244"/>
              <a:gd name="T53" fmla="*/ 2147483646 h 153"/>
              <a:gd name="T54" fmla="*/ 2147483646 w 244"/>
              <a:gd name="T55" fmla="*/ 2147483646 h 153"/>
              <a:gd name="T56" fmla="*/ 2147483646 w 244"/>
              <a:gd name="T57" fmla="*/ 2147483646 h 153"/>
              <a:gd name="T58" fmla="*/ 2147483646 w 244"/>
              <a:gd name="T59" fmla="*/ 2147483646 h 153"/>
              <a:gd name="T60" fmla="*/ 2147483646 w 244"/>
              <a:gd name="T61" fmla="*/ 2147483646 h 153"/>
              <a:gd name="T62" fmla="*/ 2147483646 w 244"/>
              <a:gd name="T63" fmla="*/ 2147483646 h 153"/>
              <a:gd name="T64" fmla="*/ 2147483646 w 244"/>
              <a:gd name="T65" fmla="*/ 2147483646 h 153"/>
              <a:gd name="T66" fmla="*/ 2147483646 w 244"/>
              <a:gd name="T67" fmla="*/ 2147483646 h 153"/>
              <a:gd name="T68" fmla="*/ 2147483646 w 244"/>
              <a:gd name="T69" fmla="*/ 2147483646 h 153"/>
              <a:gd name="T70" fmla="*/ 2147483646 w 244"/>
              <a:gd name="T71" fmla="*/ 2147483646 h 153"/>
              <a:gd name="T72" fmla="*/ 2147483646 w 244"/>
              <a:gd name="T73" fmla="*/ 2147483646 h 153"/>
              <a:gd name="T74" fmla="*/ 2147483646 w 244"/>
              <a:gd name="T75" fmla="*/ 2147483646 h 153"/>
              <a:gd name="T76" fmla="*/ 2147483646 w 244"/>
              <a:gd name="T77" fmla="*/ 2147483646 h 153"/>
              <a:gd name="T78" fmla="*/ 2147483646 w 244"/>
              <a:gd name="T79" fmla="*/ 2147483646 h 153"/>
              <a:gd name="T80" fmla="*/ 2147483646 w 244"/>
              <a:gd name="T81" fmla="*/ 2147483646 h 153"/>
              <a:gd name="T82" fmla="*/ 2147483646 w 244"/>
              <a:gd name="T83" fmla="*/ 2147483646 h 153"/>
              <a:gd name="T84" fmla="*/ 2147483646 w 244"/>
              <a:gd name="T85" fmla="*/ 2147483646 h 153"/>
              <a:gd name="T86" fmla="*/ 2147483646 w 244"/>
              <a:gd name="T87" fmla="*/ 2147483646 h 153"/>
              <a:gd name="T88" fmla="*/ 2147483646 w 244"/>
              <a:gd name="T89" fmla="*/ 2147483646 h 153"/>
              <a:gd name="T90" fmla="*/ 2147483646 w 244"/>
              <a:gd name="T91" fmla="*/ 0 h 153"/>
              <a:gd name="T92" fmla="*/ 2147483646 w 244"/>
              <a:gd name="T93" fmla="*/ 2147483646 h 153"/>
              <a:gd name="T94" fmla="*/ 2147483646 w 244"/>
              <a:gd name="T95" fmla="*/ 2147483646 h 1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solidFill>
            <a:schemeClr val="accent4"/>
          </a:solidFill>
          <a:ln>
            <a:noFill/>
          </a:ln>
        </p:spPr>
        <p:txBody>
          <a:bodyPr/>
          <a:lstStyle/>
          <a:p>
            <a:endParaRPr lang="zh-CN" altLang="en-US"/>
          </a:p>
        </p:txBody>
      </p:sp>
      <p:sp>
        <p:nvSpPr>
          <p:cNvPr id="28" name="Freeform 20"/>
          <p:cNvSpPr/>
          <p:nvPr/>
        </p:nvSpPr>
        <p:spPr bwMode="auto">
          <a:xfrm>
            <a:off x="3905250" y="4610100"/>
            <a:ext cx="815975" cy="644525"/>
          </a:xfrm>
          <a:custGeom>
            <a:avLst/>
            <a:gdLst>
              <a:gd name="T0" fmla="*/ 2147483646 w 254"/>
              <a:gd name="T1" fmla="*/ 2147483646 h 201"/>
              <a:gd name="T2" fmla="*/ 2147483646 w 254"/>
              <a:gd name="T3" fmla="*/ 2147483646 h 201"/>
              <a:gd name="T4" fmla="*/ 2147483646 w 254"/>
              <a:gd name="T5" fmla="*/ 2147483646 h 201"/>
              <a:gd name="T6" fmla="*/ 2147483646 w 254"/>
              <a:gd name="T7" fmla="*/ 2147483646 h 201"/>
              <a:gd name="T8" fmla="*/ 2147483646 w 254"/>
              <a:gd name="T9" fmla="*/ 2147483646 h 201"/>
              <a:gd name="T10" fmla="*/ 2147483646 w 254"/>
              <a:gd name="T11" fmla="*/ 2147483646 h 201"/>
              <a:gd name="T12" fmla="*/ 2147483646 w 254"/>
              <a:gd name="T13" fmla="*/ 2147483646 h 201"/>
              <a:gd name="T14" fmla="*/ 2147483646 w 254"/>
              <a:gd name="T15" fmla="*/ 2147483646 h 201"/>
              <a:gd name="T16" fmla="*/ 2147483646 w 254"/>
              <a:gd name="T17" fmla="*/ 2147483646 h 201"/>
              <a:gd name="T18" fmla="*/ 2147483646 w 254"/>
              <a:gd name="T19" fmla="*/ 2147483646 h 201"/>
              <a:gd name="T20" fmla="*/ 2147483646 w 254"/>
              <a:gd name="T21" fmla="*/ 2147483646 h 201"/>
              <a:gd name="T22" fmla="*/ 2147483646 w 254"/>
              <a:gd name="T23" fmla="*/ 2147483646 h 201"/>
              <a:gd name="T24" fmla="*/ 2147483646 w 254"/>
              <a:gd name="T25" fmla="*/ 2147483646 h 201"/>
              <a:gd name="T26" fmla="*/ 2147483646 w 254"/>
              <a:gd name="T27" fmla="*/ 2147483646 h 201"/>
              <a:gd name="T28" fmla="*/ 2147483646 w 254"/>
              <a:gd name="T29" fmla="*/ 2147483646 h 201"/>
              <a:gd name="T30" fmla="*/ 2147483646 w 254"/>
              <a:gd name="T31" fmla="*/ 2147483646 h 201"/>
              <a:gd name="T32" fmla="*/ 2147483646 w 254"/>
              <a:gd name="T33" fmla="*/ 2147483646 h 201"/>
              <a:gd name="T34" fmla="*/ 2147483646 w 254"/>
              <a:gd name="T35" fmla="*/ 2147483646 h 201"/>
              <a:gd name="T36" fmla="*/ 2147483646 w 254"/>
              <a:gd name="T37" fmla="*/ 2147483646 h 201"/>
              <a:gd name="T38" fmla="*/ 2147483646 w 254"/>
              <a:gd name="T39" fmla="*/ 2147483646 h 201"/>
              <a:gd name="T40" fmla="*/ 2147483646 w 254"/>
              <a:gd name="T41" fmla="*/ 2147483646 h 201"/>
              <a:gd name="T42" fmla="*/ 2147483646 w 254"/>
              <a:gd name="T43" fmla="*/ 2147483646 h 201"/>
              <a:gd name="T44" fmla="*/ 2147483646 w 254"/>
              <a:gd name="T45" fmla="*/ 2147483646 h 201"/>
              <a:gd name="T46" fmla="*/ 2147483646 w 254"/>
              <a:gd name="T47" fmla="*/ 2147483646 h 201"/>
              <a:gd name="T48" fmla="*/ 2147483646 w 254"/>
              <a:gd name="T49" fmla="*/ 2147483646 h 201"/>
              <a:gd name="T50" fmla="*/ 2147483646 w 254"/>
              <a:gd name="T51" fmla="*/ 2147483646 h 201"/>
              <a:gd name="T52" fmla="*/ 2147483646 w 254"/>
              <a:gd name="T53" fmla="*/ 2147483646 h 201"/>
              <a:gd name="T54" fmla="*/ 2147483646 w 254"/>
              <a:gd name="T55" fmla="*/ 2147483646 h 201"/>
              <a:gd name="T56" fmla="*/ 2147483646 w 254"/>
              <a:gd name="T57" fmla="*/ 2147483646 h 201"/>
              <a:gd name="T58" fmla="*/ 2147483646 w 254"/>
              <a:gd name="T59" fmla="*/ 2147483646 h 201"/>
              <a:gd name="T60" fmla="*/ 2147483646 w 254"/>
              <a:gd name="T61" fmla="*/ 2147483646 h 201"/>
              <a:gd name="T62" fmla="*/ 2147483646 w 254"/>
              <a:gd name="T63" fmla="*/ 2147483646 h 201"/>
              <a:gd name="T64" fmla="*/ 2147483646 w 254"/>
              <a:gd name="T65" fmla="*/ 2147483646 h 201"/>
              <a:gd name="T66" fmla="*/ 2147483646 w 254"/>
              <a:gd name="T67" fmla="*/ 2147483646 h 201"/>
              <a:gd name="T68" fmla="*/ 2147483646 w 254"/>
              <a:gd name="T69" fmla="*/ 2147483646 h 201"/>
              <a:gd name="T70" fmla="*/ 2147483646 w 254"/>
              <a:gd name="T71" fmla="*/ 2147483646 h 201"/>
              <a:gd name="T72" fmla="*/ 2147483646 w 254"/>
              <a:gd name="T73" fmla="*/ 2147483646 h 201"/>
              <a:gd name="T74" fmla="*/ 2147483646 w 254"/>
              <a:gd name="T75" fmla="*/ 2147483646 h 201"/>
              <a:gd name="T76" fmla="*/ 2147483646 w 254"/>
              <a:gd name="T77" fmla="*/ 2147483646 h 201"/>
              <a:gd name="T78" fmla="*/ 2147483646 w 254"/>
              <a:gd name="T79" fmla="*/ 2147483646 h 201"/>
              <a:gd name="T80" fmla="*/ 2147483646 w 254"/>
              <a:gd name="T81" fmla="*/ 2147483646 h 201"/>
              <a:gd name="T82" fmla="*/ 2147483646 w 254"/>
              <a:gd name="T83" fmla="*/ 2147483646 h 201"/>
              <a:gd name="T84" fmla="*/ 2147483646 w 254"/>
              <a:gd name="T85" fmla="*/ 2147483646 h 201"/>
              <a:gd name="T86" fmla="*/ 2147483646 w 254"/>
              <a:gd name="T87" fmla="*/ 2147483646 h 201"/>
              <a:gd name="T88" fmla="*/ 2147483646 w 254"/>
              <a:gd name="T89" fmla="*/ 2147483646 h 201"/>
              <a:gd name="T90" fmla="*/ 2147483646 w 254"/>
              <a:gd name="T91" fmla="*/ 2147483646 h 201"/>
              <a:gd name="T92" fmla="*/ 2147483646 w 254"/>
              <a:gd name="T93" fmla="*/ 2147483646 h 201"/>
              <a:gd name="T94" fmla="*/ 2147483646 w 254"/>
              <a:gd name="T95" fmla="*/ 2147483646 h 201"/>
              <a:gd name="T96" fmla="*/ 2147483646 w 254"/>
              <a:gd name="T97" fmla="*/ 2147483646 h 20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solidFill>
            <a:schemeClr val="accent3"/>
          </a:solidFill>
          <a:ln>
            <a:noFill/>
          </a:ln>
        </p:spPr>
        <p:txBody>
          <a:bodyPr/>
          <a:lstStyle/>
          <a:p>
            <a:endParaRPr lang="zh-CN" altLang="en-US"/>
          </a:p>
        </p:txBody>
      </p:sp>
      <p:sp>
        <p:nvSpPr>
          <p:cNvPr id="29" name="Freeform 21"/>
          <p:cNvSpPr/>
          <p:nvPr/>
        </p:nvSpPr>
        <p:spPr bwMode="auto">
          <a:xfrm>
            <a:off x="4291013" y="4051300"/>
            <a:ext cx="487362" cy="663575"/>
          </a:xfrm>
          <a:custGeom>
            <a:avLst/>
            <a:gdLst>
              <a:gd name="T0" fmla="*/ 2147483646 w 152"/>
              <a:gd name="T1" fmla="*/ 2147483646 h 207"/>
              <a:gd name="T2" fmla="*/ 2147483646 w 152"/>
              <a:gd name="T3" fmla="*/ 2147483646 h 207"/>
              <a:gd name="T4" fmla="*/ 2147483646 w 152"/>
              <a:gd name="T5" fmla="*/ 2147483646 h 207"/>
              <a:gd name="T6" fmla="*/ 2147483646 w 152"/>
              <a:gd name="T7" fmla="*/ 2147483646 h 207"/>
              <a:gd name="T8" fmla="*/ 2147483646 w 152"/>
              <a:gd name="T9" fmla="*/ 2147483646 h 207"/>
              <a:gd name="T10" fmla="*/ 2147483646 w 152"/>
              <a:gd name="T11" fmla="*/ 2147483646 h 207"/>
              <a:gd name="T12" fmla="*/ 2147483646 w 152"/>
              <a:gd name="T13" fmla="*/ 2147483646 h 207"/>
              <a:gd name="T14" fmla="*/ 2147483646 w 152"/>
              <a:gd name="T15" fmla="*/ 2147483646 h 207"/>
              <a:gd name="T16" fmla="*/ 2147483646 w 152"/>
              <a:gd name="T17" fmla="*/ 2147483646 h 207"/>
              <a:gd name="T18" fmla="*/ 2147483646 w 152"/>
              <a:gd name="T19" fmla="*/ 2147483646 h 207"/>
              <a:gd name="T20" fmla="*/ 2147483646 w 152"/>
              <a:gd name="T21" fmla="*/ 2147483646 h 207"/>
              <a:gd name="T22" fmla="*/ 2147483646 w 152"/>
              <a:gd name="T23" fmla="*/ 2147483646 h 207"/>
              <a:gd name="T24" fmla="*/ 2147483646 w 152"/>
              <a:gd name="T25" fmla="*/ 2147483646 h 207"/>
              <a:gd name="T26" fmla="*/ 2147483646 w 152"/>
              <a:gd name="T27" fmla="*/ 2147483646 h 207"/>
              <a:gd name="T28" fmla="*/ 0 w 152"/>
              <a:gd name="T29" fmla="*/ 2147483646 h 207"/>
              <a:gd name="T30" fmla="*/ 2147483646 w 152"/>
              <a:gd name="T31" fmla="*/ 2147483646 h 207"/>
              <a:gd name="T32" fmla="*/ 2147483646 w 152"/>
              <a:gd name="T33" fmla="*/ 2147483646 h 207"/>
              <a:gd name="T34" fmla="*/ 2147483646 w 152"/>
              <a:gd name="T35" fmla="*/ 2147483646 h 207"/>
              <a:gd name="T36" fmla="*/ 2147483646 w 152"/>
              <a:gd name="T37" fmla="*/ 2147483646 h 207"/>
              <a:gd name="T38" fmla="*/ 2147483646 w 152"/>
              <a:gd name="T39" fmla="*/ 2147483646 h 207"/>
              <a:gd name="T40" fmla="*/ 2147483646 w 152"/>
              <a:gd name="T41" fmla="*/ 2147483646 h 207"/>
              <a:gd name="T42" fmla="*/ 2147483646 w 152"/>
              <a:gd name="T43" fmla="*/ 2147483646 h 207"/>
              <a:gd name="T44" fmla="*/ 2147483646 w 152"/>
              <a:gd name="T45" fmla="*/ 2147483646 h 207"/>
              <a:gd name="T46" fmla="*/ 2147483646 w 152"/>
              <a:gd name="T47" fmla="*/ 2147483646 h 207"/>
              <a:gd name="T48" fmla="*/ 2147483646 w 152"/>
              <a:gd name="T49" fmla="*/ 2147483646 h 207"/>
              <a:gd name="T50" fmla="*/ 2147483646 w 152"/>
              <a:gd name="T51" fmla="*/ 2147483646 h 207"/>
              <a:gd name="T52" fmla="*/ 2147483646 w 152"/>
              <a:gd name="T53" fmla="*/ 2147483646 h 207"/>
              <a:gd name="T54" fmla="*/ 2147483646 w 152"/>
              <a:gd name="T55" fmla="*/ 2147483646 h 207"/>
              <a:gd name="T56" fmla="*/ 2147483646 w 152"/>
              <a:gd name="T57" fmla="*/ 2147483646 h 207"/>
              <a:gd name="T58" fmla="*/ 2147483646 w 152"/>
              <a:gd name="T59" fmla="*/ 2147483646 h 207"/>
              <a:gd name="T60" fmla="*/ 2147483646 w 152"/>
              <a:gd name="T61" fmla="*/ 2147483646 h 207"/>
              <a:gd name="T62" fmla="*/ 2147483646 w 152"/>
              <a:gd name="T63" fmla="*/ 2147483646 h 207"/>
              <a:gd name="T64" fmla="*/ 2147483646 w 152"/>
              <a:gd name="T65" fmla="*/ 2147483646 h 207"/>
              <a:gd name="T66" fmla="*/ 2147483646 w 152"/>
              <a:gd name="T67" fmla="*/ 2147483646 h 207"/>
              <a:gd name="T68" fmla="*/ 2147483646 w 152"/>
              <a:gd name="T69" fmla="*/ 2147483646 h 207"/>
              <a:gd name="T70" fmla="*/ 2147483646 w 152"/>
              <a:gd name="T71" fmla="*/ 2147483646 h 207"/>
              <a:gd name="T72" fmla="*/ 2147483646 w 152"/>
              <a:gd name="T73" fmla="*/ 2147483646 h 207"/>
              <a:gd name="T74" fmla="*/ 2147483646 w 152"/>
              <a:gd name="T75" fmla="*/ 2147483646 h 207"/>
              <a:gd name="T76" fmla="*/ 2147483646 w 152"/>
              <a:gd name="T77" fmla="*/ 2147483646 h 207"/>
              <a:gd name="T78" fmla="*/ 2147483646 w 152"/>
              <a:gd name="T79" fmla="*/ 2147483646 h 207"/>
              <a:gd name="T80" fmla="*/ 2147483646 w 152"/>
              <a:gd name="T81" fmla="*/ 2147483646 h 207"/>
              <a:gd name="T82" fmla="*/ 2147483646 w 152"/>
              <a:gd name="T83" fmla="*/ 2147483646 h 207"/>
              <a:gd name="T84" fmla="*/ 2147483646 w 152"/>
              <a:gd name="T85" fmla="*/ 2147483646 h 207"/>
              <a:gd name="T86" fmla="*/ 2147483646 w 152"/>
              <a:gd name="T87" fmla="*/ 2147483646 h 207"/>
              <a:gd name="T88" fmla="*/ 2147483646 w 152"/>
              <a:gd name="T89" fmla="*/ 2147483646 h 207"/>
              <a:gd name="T90" fmla="*/ 2147483646 w 152"/>
              <a:gd name="T91" fmla="*/ 2147483646 h 207"/>
              <a:gd name="T92" fmla="*/ 2147483646 w 152"/>
              <a:gd name="T93" fmla="*/ 2147483646 h 207"/>
              <a:gd name="T94" fmla="*/ 2147483646 w 152"/>
              <a:gd name="T95" fmla="*/ 2147483646 h 207"/>
              <a:gd name="T96" fmla="*/ 2147483646 w 152"/>
              <a:gd name="T97" fmla="*/ 2147483646 h 2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52" h="207">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solidFill>
            <a:schemeClr val="accent3"/>
          </a:solidFill>
          <a:ln>
            <a:noFill/>
          </a:ln>
        </p:spPr>
        <p:txBody>
          <a:bodyPr/>
          <a:lstStyle/>
          <a:p>
            <a:endParaRPr lang="zh-CN" altLang="en-US"/>
          </a:p>
        </p:txBody>
      </p:sp>
      <p:sp>
        <p:nvSpPr>
          <p:cNvPr id="30" name="Freeform 22"/>
          <p:cNvSpPr/>
          <p:nvPr/>
        </p:nvSpPr>
        <p:spPr bwMode="auto">
          <a:xfrm>
            <a:off x="4543425" y="4224338"/>
            <a:ext cx="454025" cy="554037"/>
          </a:xfrm>
          <a:custGeom>
            <a:avLst/>
            <a:gdLst>
              <a:gd name="T0" fmla="*/ 2147483646 w 141"/>
              <a:gd name="T1" fmla="*/ 2147483646 h 173"/>
              <a:gd name="T2" fmla="*/ 2147483646 w 141"/>
              <a:gd name="T3" fmla="*/ 2147483646 h 173"/>
              <a:gd name="T4" fmla="*/ 2147483646 w 141"/>
              <a:gd name="T5" fmla="*/ 2147483646 h 173"/>
              <a:gd name="T6" fmla="*/ 2147483646 w 141"/>
              <a:gd name="T7" fmla="*/ 2147483646 h 173"/>
              <a:gd name="T8" fmla="*/ 2147483646 w 141"/>
              <a:gd name="T9" fmla="*/ 2147483646 h 173"/>
              <a:gd name="T10" fmla="*/ 2147483646 w 141"/>
              <a:gd name="T11" fmla="*/ 2147483646 h 173"/>
              <a:gd name="T12" fmla="*/ 2147483646 w 141"/>
              <a:gd name="T13" fmla="*/ 2147483646 h 173"/>
              <a:gd name="T14" fmla="*/ 2147483646 w 141"/>
              <a:gd name="T15" fmla="*/ 2147483646 h 173"/>
              <a:gd name="T16" fmla="*/ 2147483646 w 141"/>
              <a:gd name="T17" fmla="*/ 2147483646 h 173"/>
              <a:gd name="T18" fmla="*/ 2147483646 w 141"/>
              <a:gd name="T19" fmla="*/ 2147483646 h 173"/>
              <a:gd name="T20" fmla="*/ 2147483646 w 141"/>
              <a:gd name="T21" fmla="*/ 2147483646 h 173"/>
              <a:gd name="T22" fmla="*/ 2147483646 w 141"/>
              <a:gd name="T23" fmla="*/ 2147483646 h 173"/>
              <a:gd name="T24" fmla="*/ 2147483646 w 141"/>
              <a:gd name="T25" fmla="*/ 2147483646 h 173"/>
              <a:gd name="T26" fmla="*/ 2147483646 w 141"/>
              <a:gd name="T27" fmla="*/ 2147483646 h 173"/>
              <a:gd name="T28" fmla="*/ 2147483646 w 141"/>
              <a:gd name="T29" fmla="*/ 2147483646 h 173"/>
              <a:gd name="T30" fmla="*/ 2147483646 w 141"/>
              <a:gd name="T31" fmla="*/ 2147483646 h 173"/>
              <a:gd name="T32" fmla="*/ 0 w 141"/>
              <a:gd name="T33" fmla="*/ 2147483646 h 173"/>
              <a:gd name="T34" fmla="*/ 2147483646 w 141"/>
              <a:gd name="T35" fmla="*/ 2147483646 h 173"/>
              <a:gd name="T36" fmla="*/ 2147483646 w 141"/>
              <a:gd name="T37" fmla="*/ 2147483646 h 173"/>
              <a:gd name="T38" fmla="*/ 2147483646 w 141"/>
              <a:gd name="T39" fmla="*/ 2147483646 h 173"/>
              <a:gd name="T40" fmla="*/ 2147483646 w 141"/>
              <a:gd name="T41" fmla="*/ 2147483646 h 173"/>
              <a:gd name="T42" fmla="*/ 2147483646 w 141"/>
              <a:gd name="T43" fmla="*/ 2147483646 h 173"/>
              <a:gd name="T44" fmla="*/ 2147483646 w 141"/>
              <a:gd name="T45" fmla="*/ 2147483646 h 173"/>
              <a:gd name="T46" fmla="*/ 2147483646 w 141"/>
              <a:gd name="T47" fmla="*/ 2147483646 h 173"/>
              <a:gd name="T48" fmla="*/ 2147483646 w 141"/>
              <a:gd name="T49" fmla="*/ 2147483646 h 173"/>
              <a:gd name="T50" fmla="*/ 2147483646 w 141"/>
              <a:gd name="T51" fmla="*/ 2147483646 h 173"/>
              <a:gd name="T52" fmla="*/ 2147483646 w 141"/>
              <a:gd name="T53" fmla="*/ 2147483646 h 173"/>
              <a:gd name="T54" fmla="*/ 2147483646 w 141"/>
              <a:gd name="T55" fmla="*/ 2147483646 h 173"/>
              <a:gd name="T56" fmla="*/ 2147483646 w 141"/>
              <a:gd name="T57" fmla="*/ 2147483646 h 173"/>
              <a:gd name="T58" fmla="*/ 2147483646 w 141"/>
              <a:gd name="T59" fmla="*/ 2147483646 h 173"/>
              <a:gd name="T60" fmla="*/ 2147483646 w 141"/>
              <a:gd name="T61" fmla="*/ 2147483646 h 173"/>
              <a:gd name="T62" fmla="*/ 2147483646 w 141"/>
              <a:gd name="T63" fmla="*/ 2147483646 h 173"/>
              <a:gd name="T64" fmla="*/ 2147483646 w 141"/>
              <a:gd name="T65" fmla="*/ 2147483646 h 173"/>
              <a:gd name="T66" fmla="*/ 2147483646 w 141"/>
              <a:gd name="T67" fmla="*/ 2147483646 h 173"/>
              <a:gd name="T68" fmla="*/ 2147483646 w 141"/>
              <a:gd name="T69" fmla="*/ 2147483646 h 173"/>
              <a:gd name="T70" fmla="*/ 2147483646 w 141"/>
              <a:gd name="T71" fmla="*/ 2147483646 h 173"/>
              <a:gd name="T72" fmla="*/ 2147483646 w 141"/>
              <a:gd name="T73" fmla="*/ 2147483646 h 173"/>
              <a:gd name="T74" fmla="*/ 2147483646 w 141"/>
              <a:gd name="T75" fmla="*/ 2147483646 h 173"/>
              <a:gd name="T76" fmla="*/ 2147483646 w 141"/>
              <a:gd name="T77" fmla="*/ 2147483646 h 173"/>
              <a:gd name="T78" fmla="*/ 2147483646 w 141"/>
              <a:gd name="T79" fmla="*/ 2147483646 h 173"/>
              <a:gd name="T80" fmla="*/ 2147483646 w 141"/>
              <a:gd name="T81" fmla="*/ 2147483646 h 173"/>
              <a:gd name="T82" fmla="*/ 2147483646 w 141"/>
              <a:gd name="T83" fmla="*/ 2147483646 h 173"/>
              <a:gd name="T84" fmla="*/ 2147483646 w 141"/>
              <a:gd name="T85" fmla="*/ 2147483646 h 173"/>
              <a:gd name="T86" fmla="*/ 2147483646 w 141"/>
              <a:gd name="T87" fmla="*/ 2147483646 h 173"/>
              <a:gd name="T88" fmla="*/ 2147483646 w 141"/>
              <a:gd name="T89" fmla="*/ 2147483646 h 173"/>
              <a:gd name="T90" fmla="*/ 2147483646 w 141"/>
              <a:gd name="T91" fmla="*/ 2147483646 h 173"/>
              <a:gd name="T92" fmla="*/ 2147483646 w 141"/>
              <a:gd name="T93" fmla="*/ 2147483646 h 173"/>
              <a:gd name="T94" fmla="*/ 2147483646 w 141"/>
              <a:gd name="T95" fmla="*/ 2147483646 h 173"/>
              <a:gd name="T96" fmla="*/ 2147483646 w 141"/>
              <a:gd name="T97" fmla="*/ 2147483646 h 173"/>
              <a:gd name="T98" fmla="*/ 2147483646 w 141"/>
              <a:gd name="T99" fmla="*/ 2147483646 h 173"/>
              <a:gd name="T100" fmla="*/ 2147483646 w 141"/>
              <a:gd name="T101" fmla="*/ 2147483646 h 173"/>
              <a:gd name="T102" fmla="*/ 2147483646 w 141"/>
              <a:gd name="T103" fmla="*/ 2147483646 h 173"/>
              <a:gd name="T104" fmla="*/ 2147483646 w 141"/>
              <a:gd name="T105" fmla="*/ 2147483646 h 1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solidFill>
            <a:schemeClr val="accent3"/>
          </a:solidFill>
          <a:ln>
            <a:noFill/>
          </a:ln>
        </p:spPr>
        <p:txBody>
          <a:bodyPr/>
          <a:lstStyle/>
          <a:p>
            <a:endParaRPr lang="zh-CN" altLang="en-US"/>
          </a:p>
        </p:txBody>
      </p:sp>
      <p:sp>
        <p:nvSpPr>
          <p:cNvPr id="31" name="Freeform 23"/>
          <p:cNvSpPr/>
          <p:nvPr/>
        </p:nvSpPr>
        <p:spPr bwMode="auto">
          <a:xfrm>
            <a:off x="4743450" y="3876675"/>
            <a:ext cx="392113" cy="450850"/>
          </a:xfrm>
          <a:custGeom>
            <a:avLst/>
            <a:gdLst>
              <a:gd name="T0" fmla="*/ 2147483646 w 122"/>
              <a:gd name="T1" fmla="*/ 2147483646 h 140"/>
              <a:gd name="T2" fmla="*/ 2147483646 w 122"/>
              <a:gd name="T3" fmla="*/ 2147483646 h 140"/>
              <a:gd name="T4" fmla="*/ 2147483646 w 122"/>
              <a:gd name="T5" fmla="*/ 2147483646 h 140"/>
              <a:gd name="T6" fmla="*/ 2147483646 w 122"/>
              <a:gd name="T7" fmla="*/ 2147483646 h 140"/>
              <a:gd name="T8" fmla="*/ 2147483646 w 122"/>
              <a:gd name="T9" fmla="*/ 2147483646 h 140"/>
              <a:gd name="T10" fmla="*/ 2147483646 w 122"/>
              <a:gd name="T11" fmla="*/ 2147483646 h 140"/>
              <a:gd name="T12" fmla="*/ 2147483646 w 122"/>
              <a:gd name="T13" fmla="*/ 2147483646 h 140"/>
              <a:gd name="T14" fmla="*/ 2147483646 w 122"/>
              <a:gd name="T15" fmla="*/ 2147483646 h 140"/>
              <a:gd name="T16" fmla="*/ 2147483646 w 122"/>
              <a:gd name="T17" fmla="*/ 2147483646 h 140"/>
              <a:gd name="T18" fmla="*/ 2147483646 w 122"/>
              <a:gd name="T19" fmla="*/ 2147483646 h 140"/>
              <a:gd name="T20" fmla="*/ 2147483646 w 122"/>
              <a:gd name="T21" fmla="*/ 2147483646 h 140"/>
              <a:gd name="T22" fmla="*/ 2147483646 w 122"/>
              <a:gd name="T23" fmla="*/ 2147483646 h 140"/>
              <a:gd name="T24" fmla="*/ 2147483646 w 122"/>
              <a:gd name="T25" fmla="*/ 2147483646 h 140"/>
              <a:gd name="T26" fmla="*/ 2147483646 w 122"/>
              <a:gd name="T27" fmla="*/ 2147483646 h 140"/>
              <a:gd name="T28" fmla="*/ 2147483646 w 122"/>
              <a:gd name="T29" fmla="*/ 2147483646 h 140"/>
              <a:gd name="T30" fmla="*/ 2147483646 w 122"/>
              <a:gd name="T31" fmla="*/ 2147483646 h 140"/>
              <a:gd name="T32" fmla="*/ 2147483646 w 122"/>
              <a:gd name="T33" fmla="*/ 2147483646 h 140"/>
              <a:gd name="T34" fmla="*/ 2147483646 w 122"/>
              <a:gd name="T35" fmla="*/ 2147483646 h 140"/>
              <a:gd name="T36" fmla="*/ 2147483646 w 122"/>
              <a:gd name="T37" fmla="*/ 2147483646 h 140"/>
              <a:gd name="T38" fmla="*/ 2147483646 w 122"/>
              <a:gd name="T39" fmla="*/ 2147483646 h 140"/>
              <a:gd name="T40" fmla="*/ 2147483646 w 122"/>
              <a:gd name="T41" fmla="*/ 2147483646 h 140"/>
              <a:gd name="T42" fmla="*/ 2147483646 w 122"/>
              <a:gd name="T43" fmla="*/ 2147483646 h 140"/>
              <a:gd name="T44" fmla="*/ 2147483646 w 122"/>
              <a:gd name="T45" fmla="*/ 2147483646 h 140"/>
              <a:gd name="T46" fmla="*/ 2147483646 w 122"/>
              <a:gd name="T47" fmla="*/ 2147483646 h 140"/>
              <a:gd name="T48" fmla="*/ 2147483646 w 122"/>
              <a:gd name="T49" fmla="*/ 2147483646 h 140"/>
              <a:gd name="T50" fmla="*/ 2147483646 w 122"/>
              <a:gd name="T51" fmla="*/ 2147483646 h 140"/>
              <a:gd name="T52" fmla="*/ 2147483646 w 122"/>
              <a:gd name="T53" fmla="*/ 2147483646 h 140"/>
              <a:gd name="T54" fmla="*/ 2147483646 w 122"/>
              <a:gd name="T55" fmla="*/ 2147483646 h 140"/>
              <a:gd name="T56" fmla="*/ 2147483646 w 122"/>
              <a:gd name="T57" fmla="*/ 2147483646 h 140"/>
              <a:gd name="T58" fmla="*/ 2147483646 w 122"/>
              <a:gd name="T59" fmla="*/ 2147483646 h 140"/>
              <a:gd name="T60" fmla="*/ 2147483646 w 122"/>
              <a:gd name="T61" fmla="*/ 2147483646 h 140"/>
              <a:gd name="T62" fmla="*/ 2147483646 w 122"/>
              <a:gd name="T63" fmla="*/ 2147483646 h 140"/>
              <a:gd name="T64" fmla="*/ 2147483646 w 122"/>
              <a:gd name="T65" fmla="*/ 2147483646 h 140"/>
              <a:gd name="T66" fmla="*/ 2147483646 w 122"/>
              <a:gd name="T67" fmla="*/ 2147483646 h 140"/>
              <a:gd name="T68" fmla="*/ 2147483646 w 122"/>
              <a:gd name="T69" fmla="*/ 2147483646 h 140"/>
              <a:gd name="T70" fmla="*/ 2147483646 w 122"/>
              <a:gd name="T71" fmla="*/ 2147483646 h 140"/>
              <a:gd name="T72" fmla="*/ 2147483646 w 122"/>
              <a:gd name="T73" fmla="*/ 2147483646 h 140"/>
              <a:gd name="T74" fmla="*/ 2147483646 w 122"/>
              <a:gd name="T75" fmla="*/ 2147483646 h 140"/>
              <a:gd name="T76" fmla="*/ 2147483646 w 122"/>
              <a:gd name="T77" fmla="*/ 2147483646 h 140"/>
              <a:gd name="T78" fmla="*/ 2147483646 w 122"/>
              <a:gd name="T79" fmla="*/ 2147483646 h 140"/>
              <a:gd name="T80" fmla="*/ 2147483646 w 122"/>
              <a:gd name="T81" fmla="*/ 2147483646 h 140"/>
              <a:gd name="T82" fmla="*/ 2147483646 w 122"/>
              <a:gd name="T83" fmla="*/ 2147483646 h 140"/>
              <a:gd name="T84" fmla="*/ 2147483646 w 122"/>
              <a:gd name="T85" fmla="*/ 2147483646 h 140"/>
              <a:gd name="T86" fmla="*/ 2147483646 w 122"/>
              <a:gd name="T87" fmla="*/ 2147483646 h 140"/>
              <a:gd name="T88" fmla="*/ 2147483646 w 122"/>
              <a:gd name="T89" fmla="*/ 2147483646 h 140"/>
              <a:gd name="T90" fmla="*/ 2147483646 w 122"/>
              <a:gd name="T91" fmla="*/ 2147483646 h 140"/>
              <a:gd name="T92" fmla="*/ 2147483646 w 122"/>
              <a:gd name="T93" fmla="*/ 0 h 1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solidFill>
            <a:schemeClr val="accent3"/>
          </a:solidFill>
          <a:ln>
            <a:noFill/>
          </a:ln>
        </p:spPr>
        <p:txBody>
          <a:bodyPr/>
          <a:lstStyle/>
          <a:p>
            <a:endParaRPr lang="zh-CN" altLang="en-US"/>
          </a:p>
        </p:txBody>
      </p:sp>
      <p:sp>
        <p:nvSpPr>
          <p:cNvPr id="32" name="Freeform 24"/>
          <p:cNvSpPr/>
          <p:nvPr/>
        </p:nvSpPr>
        <p:spPr bwMode="auto">
          <a:xfrm>
            <a:off x="4367213" y="3489325"/>
            <a:ext cx="492125" cy="598488"/>
          </a:xfrm>
          <a:custGeom>
            <a:avLst/>
            <a:gdLst>
              <a:gd name="T0" fmla="*/ 2147483646 w 153"/>
              <a:gd name="T1" fmla="*/ 2147483646 h 187"/>
              <a:gd name="T2" fmla="*/ 2147483646 w 153"/>
              <a:gd name="T3" fmla="*/ 2147483646 h 187"/>
              <a:gd name="T4" fmla="*/ 2147483646 w 153"/>
              <a:gd name="T5" fmla="*/ 2147483646 h 187"/>
              <a:gd name="T6" fmla="*/ 2147483646 w 153"/>
              <a:gd name="T7" fmla="*/ 0 h 187"/>
              <a:gd name="T8" fmla="*/ 2147483646 w 153"/>
              <a:gd name="T9" fmla="*/ 2147483646 h 187"/>
              <a:gd name="T10" fmla="*/ 2147483646 w 153"/>
              <a:gd name="T11" fmla="*/ 2147483646 h 187"/>
              <a:gd name="T12" fmla="*/ 2147483646 w 153"/>
              <a:gd name="T13" fmla="*/ 2147483646 h 187"/>
              <a:gd name="T14" fmla="*/ 2147483646 w 153"/>
              <a:gd name="T15" fmla="*/ 2147483646 h 187"/>
              <a:gd name="T16" fmla="*/ 2147483646 w 153"/>
              <a:gd name="T17" fmla="*/ 2147483646 h 187"/>
              <a:gd name="T18" fmla="*/ 2147483646 w 153"/>
              <a:gd name="T19" fmla="*/ 2147483646 h 187"/>
              <a:gd name="T20" fmla="*/ 2147483646 w 153"/>
              <a:gd name="T21" fmla="*/ 2147483646 h 187"/>
              <a:gd name="T22" fmla="*/ 2147483646 w 153"/>
              <a:gd name="T23" fmla="*/ 2147483646 h 187"/>
              <a:gd name="T24" fmla="*/ 2147483646 w 153"/>
              <a:gd name="T25" fmla="*/ 2147483646 h 187"/>
              <a:gd name="T26" fmla="*/ 2147483646 w 153"/>
              <a:gd name="T27" fmla="*/ 2147483646 h 187"/>
              <a:gd name="T28" fmla="*/ 2147483646 w 153"/>
              <a:gd name="T29" fmla="*/ 2147483646 h 187"/>
              <a:gd name="T30" fmla="*/ 2147483646 w 153"/>
              <a:gd name="T31" fmla="*/ 2147483646 h 187"/>
              <a:gd name="T32" fmla="*/ 2147483646 w 153"/>
              <a:gd name="T33" fmla="*/ 2147483646 h 187"/>
              <a:gd name="T34" fmla="*/ 2147483646 w 153"/>
              <a:gd name="T35" fmla="*/ 2147483646 h 187"/>
              <a:gd name="T36" fmla="*/ 2147483646 w 153"/>
              <a:gd name="T37" fmla="*/ 2147483646 h 187"/>
              <a:gd name="T38" fmla="*/ 2147483646 w 153"/>
              <a:gd name="T39" fmla="*/ 2147483646 h 187"/>
              <a:gd name="T40" fmla="*/ 2147483646 w 153"/>
              <a:gd name="T41" fmla="*/ 2147483646 h 187"/>
              <a:gd name="T42" fmla="*/ 2147483646 w 153"/>
              <a:gd name="T43" fmla="*/ 2147483646 h 187"/>
              <a:gd name="T44" fmla="*/ 2147483646 w 153"/>
              <a:gd name="T45" fmla="*/ 2147483646 h 187"/>
              <a:gd name="T46" fmla="*/ 2147483646 w 153"/>
              <a:gd name="T47" fmla="*/ 2147483646 h 187"/>
              <a:gd name="T48" fmla="*/ 2147483646 w 153"/>
              <a:gd name="T49" fmla="*/ 2147483646 h 187"/>
              <a:gd name="T50" fmla="*/ 2147483646 w 153"/>
              <a:gd name="T51" fmla="*/ 2147483646 h 187"/>
              <a:gd name="T52" fmla="*/ 2147483646 w 153"/>
              <a:gd name="T53" fmla="*/ 2147483646 h 187"/>
              <a:gd name="T54" fmla="*/ 2147483646 w 153"/>
              <a:gd name="T55" fmla="*/ 2147483646 h 187"/>
              <a:gd name="T56" fmla="*/ 2147483646 w 153"/>
              <a:gd name="T57" fmla="*/ 2147483646 h 187"/>
              <a:gd name="T58" fmla="*/ 2147483646 w 153"/>
              <a:gd name="T59" fmla="*/ 2147483646 h 187"/>
              <a:gd name="T60" fmla="*/ 2147483646 w 153"/>
              <a:gd name="T61" fmla="*/ 2147483646 h 187"/>
              <a:gd name="T62" fmla="*/ 2147483646 w 153"/>
              <a:gd name="T63" fmla="*/ 2147483646 h 187"/>
              <a:gd name="T64" fmla="*/ 2147483646 w 153"/>
              <a:gd name="T65" fmla="*/ 2147483646 h 187"/>
              <a:gd name="T66" fmla="*/ 2147483646 w 153"/>
              <a:gd name="T67" fmla="*/ 2147483646 h 187"/>
              <a:gd name="T68" fmla="*/ 2147483646 w 153"/>
              <a:gd name="T69" fmla="*/ 2147483646 h 187"/>
              <a:gd name="T70" fmla="*/ 2147483646 w 153"/>
              <a:gd name="T71" fmla="*/ 2147483646 h 187"/>
              <a:gd name="T72" fmla="*/ 2147483646 w 153"/>
              <a:gd name="T73" fmla="*/ 2147483646 h 187"/>
              <a:gd name="T74" fmla="*/ 2147483646 w 153"/>
              <a:gd name="T75" fmla="*/ 2147483646 h 187"/>
              <a:gd name="T76" fmla="*/ 2147483646 w 153"/>
              <a:gd name="T77" fmla="*/ 2147483646 h 187"/>
              <a:gd name="T78" fmla="*/ 2147483646 w 153"/>
              <a:gd name="T79" fmla="*/ 2147483646 h 187"/>
              <a:gd name="T80" fmla="*/ 2147483646 w 153"/>
              <a:gd name="T81" fmla="*/ 2147483646 h 187"/>
              <a:gd name="T82" fmla="*/ 2147483646 w 153"/>
              <a:gd name="T83" fmla="*/ 2147483646 h 187"/>
              <a:gd name="T84" fmla="*/ 2147483646 w 153"/>
              <a:gd name="T85" fmla="*/ 2147483646 h 187"/>
              <a:gd name="T86" fmla="*/ 2147483646 w 153"/>
              <a:gd name="T87" fmla="*/ 2147483646 h 187"/>
              <a:gd name="T88" fmla="*/ 2147483646 w 153"/>
              <a:gd name="T89" fmla="*/ 2147483646 h 187"/>
              <a:gd name="T90" fmla="*/ 2147483646 w 153"/>
              <a:gd name="T91" fmla="*/ 2147483646 h 187"/>
              <a:gd name="T92" fmla="*/ 2147483646 w 153"/>
              <a:gd name="T93" fmla="*/ 2147483646 h 187"/>
              <a:gd name="T94" fmla="*/ 2147483646 w 153"/>
              <a:gd name="T95" fmla="*/ 2147483646 h 187"/>
              <a:gd name="T96" fmla="*/ 2147483646 w 153"/>
              <a:gd name="T97" fmla="*/ 2147483646 h 187"/>
              <a:gd name="T98" fmla="*/ 2147483646 w 153"/>
              <a:gd name="T99" fmla="*/ 2147483646 h 187"/>
              <a:gd name="T100" fmla="*/ 2147483646 w 153"/>
              <a:gd name="T101" fmla="*/ 2147483646 h 187"/>
              <a:gd name="T102" fmla="*/ 2147483646 w 153"/>
              <a:gd name="T103" fmla="*/ 2147483646 h 1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solidFill>
            <a:schemeClr val="accent3"/>
          </a:solidFill>
          <a:ln>
            <a:noFill/>
          </a:ln>
        </p:spPr>
        <p:txBody>
          <a:bodyPr/>
          <a:lstStyle/>
          <a:p>
            <a:endParaRPr lang="zh-CN" altLang="en-US"/>
          </a:p>
        </p:txBody>
      </p:sp>
      <p:sp>
        <p:nvSpPr>
          <p:cNvPr id="33" name="Freeform 25"/>
          <p:cNvSpPr/>
          <p:nvPr/>
        </p:nvSpPr>
        <p:spPr bwMode="auto">
          <a:xfrm>
            <a:off x="4460875" y="2794000"/>
            <a:ext cx="131763" cy="187325"/>
          </a:xfrm>
          <a:custGeom>
            <a:avLst/>
            <a:gdLst>
              <a:gd name="T0" fmla="*/ 2147483646 w 41"/>
              <a:gd name="T1" fmla="*/ 2147483646 h 58"/>
              <a:gd name="T2" fmla="*/ 2147483646 w 41"/>
              <a:gd name="T3" fmla="*/ 0 h 58"/>
              <a:gd name="T4" fmla="*/ 2147483646 w 41"/>
              <a:gd name="T5" fmla="*/ 2147483646 h 58"/>
              <a:gd name="T6" fmla="*/ 2147483646 w 41"/>
              <a:gd name="T7" fmla="*/ 2147483646 h 58"/>
              <a:gd name="T8" fmla="*/ 2147483646 w 41"/>
              <a:gd name="T9" fmla="*/ 2147483646 h 58"/>
              <a:gd name="T10" fmla="*/ 2147483646 w 41"/>
              <a:gd name="T11" fmla="*/ 2147483646 h 58"/>
              <a:gd name="T12" fmla="*/ 2147483646 w 41"/>
              <a:gd name="T13" fmla="*/ 2147483646 h 58"/>
              <a:gd name="T14" fmla="*/ 2147483646 w 41"/>
              <a:gd name="T15" fmla="*/ 2147483646 h 58"/>
              <a:gd name="T16" fmla="*/ 2147483646 w 41"/>
              <a:gd name="T17" fmla="*/ 2147483646 h 58"/>
              <a:gd name="T18" fmla="*/ 2147483646 w 41"/>
              <a:gd name="T19" fmla="*/ 2147483646 h 58"/>
              <a:gd name="T20" fmla="*/ 2147483646 w 41"/>
              <a:gd name="T21" fmla="*/ 2147483646 h 58"/>
              <a:gd name="T22" fmla="*/ 2147483646 w 41"/>
              <a:gd name="T23" fmla="*/ 2147483646 h 58"/>
              <a:gd name="T24" fmla="*/ 2147483646 w 41"/>
              <a:gd name="T25" fmla="*/ 2147483646 h 58"/>
              <a:gd name="T26" fmla="*/ 2147483646 w 41"/>
              <a:gd name="T27" fmla="*/ 2147483646 h 58"/>
              <a:gd name="T28" fmla="*/ 2147483646 w 41"/>
              <a:gd name="T29" fmla="*/ 2147483646 h 58"/>
              <a:gd name="T30" fmla="*/ 2147483646 w 41"/>
              <a:gd name="T31" fmla="*/ 2147483646 h 58"/>
              <a:gd name="T32" fmla="*/ 2147483646 w 41"/>
              <a:gd name="T33" fmla="*/ 2147483646 h 58"/>
              <a:gd name="T34" fmla="*/ 2147483646 w 41"/>
              <a:gd name="T35" fmla="*/ 2147483646 h 58"/>
              <a:gd name="T36" fmla="*/ 2147483646 w 41"/>
              <a:gd name="T37" fmla="*/ 2147483646 h 58"/>
              <a:gd name="T38" fmla="*/ 2147483646 w 41"/>
              <a:gd name="T39" fmla="*/ 2147483646 h 58"/>
              <a:gd name="T40" fmla="*/ 2147483646 w 41"/>
              <a:gd name="T41" fmla="*/ 2147483646 h 58"/>
              <a:gd name="T42" fmla="*/ 2147483646 w 41"/>
              <a:gd name="T43" fmla="*/ 2147483646 h 58"/>
              <a:gd name="T44" fmla="*/ 2147483646 w 41"/>
              <a:gd name="T45" fmla="*/ 2147483646 h 58"/>
              <a:gd name="T46" fmla="*/ 2147483646 w 41"/>
              <a:gd name="T47" fmla="*/ 2147483646 h 58"/>
              <a:gd name="T48" fmla="*/ 2147483646 w 41"/>
              <a:gd name="T49" fmla="*/ 2147483646 h 58"/>
              <a:gd name="T50" fmla="*/ 2147483646 w 41"/>
              <a:gd name="T51" fmla="*/ 2147483646 h 58"/>
              <a:gd name="T52" fmla="*/ 2147483646 w 41"/>
              <a:gd name="T53" fmla="*/ 2147483646 h 58"/>
              <a:gd name="T54" fmla="*/ 2147483646 w 41"/>
              <a:gd name="T55" fmla="*/ 2147483646 h 58"/>
              <a:gd name="T56" fmla="*/ 2147483646 w 41"/>
              <a:gd name="T57" fmla="*/ 2147483646 h 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1" h="58">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solidFill>
            <a:schemeClr val="accent3"/>
          </a:solidFill>
          <a:ln>
            <a:noFill/>
          </a:ln>
        </p:spPr>
        <p:txBody>
          <a:bodyPr/>
          <a:lstStyle/>
          <a:p>
            <a:endParaRPr lang="zh-CN" altLang="en-US"/>
          </a:p>
        </p:txBody>
      </p:sp>
      <p:sp>
        <p:nvSpPr>
          <p:cNvPr id="34" name="Freeform 26"/>
          <p:cNvSpPr/>
          <p:nvPr/>
        </p:nvSpPr>
        <p:spPr bwMode="auto">
          <a:xfrm>
            <a:off x="4335463" y="2711450"/>
            <a:ext cx="171450" cy="182563"/>
          </a:xfrm>
          <a:custGeom>
            <a:avLst/>
            <a:gdLst>
              <a:gd name="T0" fmla="*/ 2147483646 w 53"/>
              <a:gd name="T1" fmla="*/ 2147483646 h 57"/>
              <a:gd name="T2" fmla="*/ 2147483646 w 53"/>
              <a:gd name="T3" fmla="*/ 2147483646 h 57"/>
              <a:gd name="T4" fmla="*/ 2147483646 w 53"/>
              <a:gd name="T5" fmla="*/ 2147483646 h 57"/>
              <a:gd name="T6" fmla="*/ 2147483646 w 53"/>
              <a:gd name="T7" fmla="*/ 2147483646 h 57"/>
              <a:gd name="T8" fmla="*/ 2147483646 w 53"/>
              <a:gd name="T9" fmla="*/ 2147483646 h 57"/>
              <a:gd name="T10" fmla="*/ 2147483646 w 53"/>
              <a:gd name="T11" fmla="*/ 2147483646 h 57"/>
              <a:gd name="T12" fmla="*/ 2147483646 w 53"/>
              <a:gd name="T13" fmla="*/ 2147483646 h 57"/>
              <a:gd name="T14" fmla="*/ 2147483646 w 53"/>
              <a:gd name="T15" fmla="*/ 2147483646 h 57"/>
              <a:gd name="T16" fmla="*/ 2147483646 w 53"/>
              <a:gd name="T17" fmla="*/ 2147483646 h 57"/>
              <a:gd name="T18" fmla="*/ 2147483646 w 53"/>
              <a:gd name="T19" fmla="*/ 2147483646 h 57"/>
              <a:gd name="T20" fmla="*/ 2147483646 w 53"/>
              <a:gd name="T21" fmla="*/ 2147483646 h 57"/>
              <a:gd name="T22" fmla="*/ 2147483646 w 53"/>
              <a:gd name="T23" fmla="*/ 2147483646 h 57"/>
              <a:gd name="T24" fmla="*/ 2147483646 w 53"/>
              <a:gd name="T25" fmla="*/ 2147483646 h 57"/>
              <a:gd name="T26" fmla="*/ 0 w 53"/>
              <a:gd name="T27" fmla="*/ 2147483646 h 57"/>
              <a:gd name="T28" fmla="*/ 2147483646 w 53"/>
              <a:gd name="T29" fmla="*/ 2147483646 h 57"/>
              <a:gd name="T30" fmla="*/ 2147483646 w 53"/>
              <a:gd name="T31" fmla="*/ 2147483646 h 57"/>
              <a:gd name="T32" fmla="*/ 2147483646 w 53"/>
              <a:gd name="T33" fmla="*/ 2147483646 h 57"/>
              <a:gd name="T34" fmla="*/ 2147483646 w 53"/>
              <a:gd name="T35" fmla="*/ 2147483646 h 57"/>
              <a:gd name="T36" fmla="*/ 2147483646 w 53"/>
              <a:gd name="T37" fmla="*/ 2147483646 h 57"/>
              <a:gd name="T38" fmla="*/ 2147483646 w 53"/>
              <a:gd name="T39" fmla="*/ 2147483646 h 57"/>
              <a:gd name="T40" fmla="*/ 2147483646 w 53"/>
              <a:gd name="T41" fmla="*/ 2147483646 h 57"/>
              <a:gd name="T42" fmla="*/ 2147483646 w 53"/>
              <a:gd name="T43" fmla="*/ 2147483646 h 57"/>
              <a:gd name="T44" fmla="*/ 2147483646 w 53"/>
              <a:gd name="T45" fmla="*/ 2147483646 h 57"/>
              <a:gd name="T46" fmla="*/ 2147483646 w 53"/>
              <a:gd name="T47" fmla="*/ 2147483646 h 57"/>
              <a:gd name="T48" fmla="*/ 2147483646 w 53"/>
              <a:gd name="T49" fmla="*/ 2147483646 h 57"/>
              <a:gd name="T50" fmla="*/ 2147483646 w 53"/>
              <a:gd name="T51" fmla="*/ 2147483646 h 57"/>
              <a:gd name="T52" fmla="*/ 2147483646 w 53"/>
              <a:gd name="T53" fmla="*/ 2147483646 h 57"/>
              <a:gd name="T54" fmla="*/ 2147483646 w 53"/>
              <a:gd name="T55" fmla="*/ 2147483646 h 57"/>
              <a:gd name="T56" fmla="*/ 2147483646 w 53"/>
              <a:gd name="T57" fmla="*/ 2147483646 h 57"/>
              <a:gd name="T58" fmla="*/ 2147483646 w 53"/>
              <a:gd name="T59" fmla="*/ 2147483646 h 57"/>
              <a:gd name="T60" fmla="*/ 2147483646 w 53"/>
              <a:gd name="T61" fmla="*/ 2147483646 h 57"/>
              <a:gd name="T62" fmla="*/ 2147483646 w 53"/>
              <a:gd name="T63" fmla="*/ 2147483646 h 57"/>
              <a:gd name="T64" fmla="*/ 2147483646 w 53"/>
              <a:gd name="T65" fmla="*/ 2147483646 h 57"/>
              <a:gd name="T66" fmla="*/ 2147483646 w 53"/>
              <a:gd name="T67" fmla="*/ 2147483646 h 57"/>
              <a:gd name="T68" fmla="*/ 2147483646 w 53"/>
              <a:gd name="T69" fmla="*/ 2147483646 h 57"/>
              <a:gd name="T70" fmla="*/ 2147483646 w 53"/>
              <a:gd name="T71" fmla="*/ 2147483646 h 57"/>
              <a:gd name="T72" fmla="*/ 2147483646 w 53"/>
              <a:gd name="T73" fmla="*/ 2147483646 h 57"/>
              <a:gd name="T74" fmla="*/ 2147483646 w 53"/>
              <a:gd name="T75" fmla="*/ 2147483646 h 57"/>
              <a:gd name="T76" fmla="*/ 2147483646 w 53"/>
              <a:gd name="T77" fmla="*/ 2147483646 h 57"/>
              <a:gd name="T78" fmla="*/ 2147483646 w 53"/>
              <a:gd name="T79" fmla="*/ 2147483646 h 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3"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solidFill>
            <a:schemeClr val="accent3"/>
          </a:solidFill>
          <a:ln>
            <a:noFill/>
          </a:ln>
        </p:spPr>
        <p:txBody>
          <a:bodyPr/>
          <a:lstStyle/>
          <a:p>
            <a:endParaRPr lang="zh-CN" altLang="en-US"/>
          </a:p>
        </p:txBody>
      </p:sp>
      <p:sp>
        <p:nvSpPr>
          <p:cNvPr id="35" name="Freeform 27"/>
          <p:cNvSpPr/>
          <p:nvPr/>
        </p:nvSpPr>
        <p:spPr bwMode="auto">
          <a:xfrm>
            <a:off x="4624388" y="2347913"/>
            <a:ext cx="603250" cy="574675"/>
          </a:xfrm>
          <a:custGeom>
            <a:avLst/>
            <a:gdLst>
              <a:gd name="T0" fmla="*/ 2147483646 w 188"/>
              <a:gd name="T1" fmla="*/ 2147483646 h 179"/>
              <a:gd name="T2" fmla="*/ 2147483646 w 188"/>
              <a:gd name="T3" fmla="*/ 2147483646 h 179"/>
              <a:gd name="T4" fmla="*/ 2147483646 w 188"/>
              <a:gd name="T5" fmla="*/ 2147483646 h 179"/>
              <a:gd name="T6" fmla="*/ 2147483646 w 188"/>
              <a:gd name="T7" fmla="*/ 2147483646 h 179"/>
              <a:gd name="T8" fmla="*/ 2147483646 w 188"/>
              <a:gd name="T9" fmla="*/ 2147483646 h 179"/>
              <a:gd name="T10" fmla="*/ 2147483646 w 188"/>
              <a:gd name="T11" fmla="*/ 2147483646 h 179"/>
              <a:gd name="T12" fmla="*/ 2147483646 w 188"/>
              <a:gd name="T13" fmla="*/ 2147483646 h 179"/>
              <a:gd name="T14" fmla="*/ 2147483646 w 188"/>
              <a:gd name="T15" fmla="*/ 2147483646 h 179"/>
              <a:gd name="T16" fmla="*/ 2147483646 w 188"/>
              <a:gd name="T17" fmla="*/ 2147483646 h 179"/>
              <a:gd name="T18" fmla="*/ 2147483646 w 188"/>
              <a:gd name="T19" fmla="*/ 2147483646 h 179"/>
              <a:gd name="T20" fmla="*/ 0 w 188"/>
              <a:gd name="T21" fmla="*/ 2147483646 h 179"/>
              <a:gd name="T22" fmla="*/ 2147483646 w 188"/>
              <a:gd name="T23" fmla="*/ 2147483646 h 179"/>
              <a:gd name="T24" fmla="*/ 2147483646 w 188"/>
              <a:gd name="T25" fmla="*/ 2147483646 h 179"/>
              <a:gd name="T26" fmla="*/ 2147483646 w 188"/>
              <a:gd name="T27" fmla="*/ 2147483646 h 179"/>
              <a:gd name="T28" fmla="*/ 2147483646 w 188"/>
              <a:gd name="T29" fmla="*/ 2147483646 h 179"/>
              <a:gd name="T30" fmla="*/ 2147483646 w 188"/>
              <a:gd name="T31" fmla="*/ 2147483646 h 179"/>
              <a:gd name="T32" fmla="*/ 2147483646 w 188"/>
              <a:gd name="T33" fmla="*/ 2147483646 h 179"/>
              <a:gd name="T34" fmla="*/ 2147483646 w 188"/>
              <a:gd name="T35" fmla="*/ 2147483646 h 179"/>
              <a:gd name="T36" fmla="*/ 2147483646 w 188"/>
              <a:gd name="T37" fmla="*/ 2147483646 h 179"/>
              <a:gd name="T38" fmla="*/ 2147483646 w 188"/>
              <a:gd name="T39" fmla="*/ 2147483646 h 179"/>
              <a:gd name="T40" fmla="*/ 2147483646 w 188"/>
              <a:gd name="T41" fmla="*/ 2147483646 h 179"/>
              <a:gd name="T42" fmla="*/ 2147483646 w 188"/>
              <a:gd name="T43" fmla="*/ 2147483646 h 179"/>
              <a:gd name="T44" fmla="*/ 2147483646 w 188"/>
              <a:gd name="T45" fmla="*/ 2147483646 h 179"/>
              <a:gd name="T46" fmla="*/ 2147483646 w 188"/>
              <a:gd name="T47" fmla="*/ 2147483646 h 179"/>
              <a:gd name="T48" fmla="*/ 2147483646 w 188"/>
              <a:gd name="T49" fmla="*/ 2147483646 h 179"/>
              <a:gd name="T50" fmla="*/ 2147483646 w 188"/>
              <a:gd name="T51" fmla="*/ 2147483646 h 179"/>
              <a:gd name="T52" fmla="*/ 2147483646 w 188"/>
              <a:gd name="T53" fmla="*/ 2147483646 h 179"/>
              <a:gd name="T54" fmla="*/ 2147483646 w 188"/>
              <a:gd name="T55" fmla="*/ 2147483646 h 179"/>
              <a:gd name="T56" fmla="*/ 2147483646 w 188"/>
              <a:gd name="T57" fmla="*/ 2147483646 h 179"/>
              <a:gd name="T58" fmla="*/ 2147483646 w 188"/>
              <a:gd name="T59" fmla="*/ 2147483646 h 179"/>
              <a:gd name="T60" fmla="*/ 2147483646 w 188"/>
              <a:gd name="T61" fmla="*/ 2147483646 h 179"/>
              <a:gd name="T62" fmla="*/ 2147483646 w 188"/>
              <a:gd name="T63" fmla="*/ 2147483646 h 179"/>
              <a:gd name="T64" fmla="*/ 2147483646 w 188"/>
              <a:gd name="T65" fmla="*/ 2147483646 h 179"/>
              <a:gd name="T66" fmla="*/ 2147483646 w 188"/>
              <a:gd name="T67" fmla="*/ 2147483646 h 179"/>
              <a:gd name="T68" fmla="*/ 2147483646 w 188"/>
              <a:gd name="T69" fmla="*/ 2147483646 h 179"/>
              <a:gd name="T70" fmla="*/ 2147483646 w 188"/>
              <a:gd name="T71" fmla="*/ 2147483646 h 179"/>
              <a:gd name="T72" fmla="*/ 2147483646 w 188"/>
              <a:gd name="T73" fmla="*/ 2147483646 h 179"/>
              <a:gd name="T74" fmla="*/ 2147483646 w 188"/>
              <a:gd name="T75" fmla="*/ 2147483646 h 179"/>
              <a:gd name="T76" fmla="*/ 2147483646 w 188"/>
              <a:gd name="T77" fmla="*/ 2147483646 h 179"/>
              <a:gd name="T78" fmla="*/ 2147483646 w 188"/>
              <a:gd name="T79" fmla="*/ 2147483646 h 179"/>
              <a:gd name="T80" fmla="*/ 2147483646 w 188"/>
              <a:gd name="T81" fmla="*/ 2147483646 h 179"/>
              <a:gd name="T82" fmla="*/ 2147483646 w 188"/>
              <a:gd name="T83" fmla="*/ 2147483646 h 179"/>
              <a:gd name="T84" fmla="*/ 2147483646 w 188"/>
              <a:gd name="T85" fmla="*/ 2147483646 h 179"/>
              <a:gd name="T86" fmla="*/ 2147483646 w 188"/>
              <a:gd name="T87" fmla="*/ 2147483646 h 179"/>
              <a:gd name="T88" fmla="*/ 2147483646 w 188"/>
              <a:gd name="T89" fmla="*/ 2147483646 h 179"/>
              <a:gd name="T90" fmla="*/ 2147483646 w 188"/>
              <a:gd name="T91" fmla="*/ 2147483646 h 179"/>
              <a:gd name="T92" fmla="*/ 2147483646 w 188"/>
              <a:gd name="T93" fmla="*/ 2147483646 h 179"/>
              <a:gd name="T94" fmla="*/ 2147483646 w 188"/>
              <a:gd name="T95" fmla="*/ 2147483646 h 179"/>
              <a:gd name="T96" fmla="*/ 2147483646 w 188"/>
              <a:gd name="T97" fmla="*/ 2147483646 h 179"/>
              <a:gd name="T98" fmla="*/ 2147483646 w 188"/>
              <a:gd name="T99" fmla="*/ 2147483646 h 1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solidFill>
            <a:schemeClr val="accent3"/>
          </a:solidFill>
          <a:ln>
            <a:noFill/>
          </a:ln>
        </p:spPr>
        <p:txBody>
          <a:bodyPr/>
          <a:lstStyle/>
          <a:p>
            <a:endParaRPr lang="zh-CN" altLang="en-US"/>
          </a:p>
        </p:txBody>
      </p:sp>
      <p:sp>
        <p:nvSpPr>
          <p:cNvPr id="36" name="Freeform 28"/>
          <p:cNvSpPr/>
          <p:nvPr/>
        </p:nvSpPr>
        <p:spPr bwMode="auto">
          <a:xfrm>
            <a:off x="4759325" y="2001838"/>
            <a:ext cx="860425" cy="584200"/>
          </a:xfrm>
          <a:custGeom>
            <a:avLst/>
            <a:gdLst>
              <a:gd name="T0" fmla="*/ 2147483646 w 268"/>
              <a:gd name="T1" fmla="*/ 2147483646 h 182"/>
              <a:gd name="T2" fmla="*/ 2147483646 w 268"/>
              <a:gd name="T3" fmla="*/ 2147483646 h 182"/>
              <a:gd name="T4" fmla="*/ 2147483646 w 268"/>
              <a:gd name="T5" fmla="*/ 2147483646 h 182"/>
              <a:gd name="T6" fmla="*/ 2147483646 w 268"/>
              <a:gd name="T7" fmla="*/ 2147483646 h 182"/>
              <a:gd name="T8" fmla="*/ 2147483646 w 268"/>
              <a:gd name="T9" fmla="*/ 2147483646 h 182"/>
              <a:gd name="T10" fmla="*/ 2147483646 w 268"/>
              <a:gd name="T11" fmla="*/ 2147483646 h 182"/>
              <a:gd name="T12" fmla="*/ 0 w 268"/>
              <a:gd name="T13" fmla="*/ 2147483646 h 182"/>
              <a:gd name="T14" fmla="*/ 2147483646 w 268"/>
              <a:gd name="T15" fmla="*/ 2147483646 h 182"/>
              <a:gd name="T16" fmla="*/ 2147483646 w 268"/>
              <a:gd name="T17" fmla="*/ 2147483646 h 182"/>
              <a:gd name="T18" fmla="*/ 2147483646 w 268"/>
              <a:gd name="T19" fmla="*/ 2147483646 h 182"/>
              <a:gd name="T20" fmla="*/ 2147483646 w 268"/>
              <a:gd name="T21" fmla="*/ 2147483646 h 182"/>
              <a:gd name="T22" fmla="*/ 2147483646 w 268"/>
              <a:gd name="T23" fmla="*/ 2147483646 h 182"/>
              <a:gd name="T24" fmla="*/ 2147483646 w 268"/>
              <a:gd name="T25" fmla="*/ 2147483646 h 182"/>
              <a:gd name="T26" fmla="*/ 2147483646 w 268"/>
              <a:gd name="T27" fmla="*/ 2147483646 h 182"/>
              <a:gd name="T28" fmla="*/ 2147483646 w 268"/>
              <a:gd name="T29" fmla="*/ 2147483646 h 182"/>
              <a:gd name="T30" fmla="*/ 2147483646 w 268"/>
              <a:gd name="T31" fmla="*/ 2147483646 h 182"/>
              <a:gd name="T32" fmla="*/ 2147483646 w 268"/>
              <a:gd name="T33" fmla="*/ 2147483646 h 182"/>
              <a:gd name="T34" fmla="*/ 2147483646 w 268"/>
              <a:gd name="T35" fmla="*/ 2147483646 h 182"/>
              <a:gd name="T36" fmla="*/ 2147483646 w 268"/>
              <a:gd name="T37" fmla="*/ 2147483646 h 182"/>
              <a:gd name="T38" fmla="*/ 2147483646 w 268"/>
              <a:gd name="T39" fmla="*/ 2147483646 h 182"/>
              <a:gd name="T40" fmla="*/ 2147483646 w 268"/>
              <a:gd name="T41" fmla="*/ 2147483646 h 182"/>
              <a:gd name="T42" fmla="*/ 2147483646 w 268"/>
              <a:gd name="T43" fmla="*/ 2147483646 h 182"/>
              <a:gd name="T44" fmla="*/ 2147483646 w 268"/>
              <a:gd name="T45" fmla="*/ 2147483646 h 182"/>
              <a:gd name="T46" fmla="*/ 2147483646 w 268"/>
              <a:gd name="T47" fmla="*/ 2147483646 h 182"/>
              <a:gd name="T48" fmla="*/ 2147483646 w 268"/>
              <a:gd name="T49" fmla="*/ 2147483646 h 182"/>
              <a:gd name="T50" fmla="*/ 2147483646 w 268"/>
              <a:gd name="T51" fmla="*/ 2147483646 h 182"/>
              <a:gd name="T52" fmla="*/ 2147483646 w 268"/>
              <a:gd name="T53" fmla="*/ 2147483646 h 182"/>
              <a:gd name="T54" fmla="*/ 2147483646 w 268"/>
              <a:gd name="T55" fmla="*/ 2147483646 h 182"/>
              <a:gd name="T56" fmla="*/ 2147483646 w 268"/>
              <a:gd name="T57" fmla="*/ 2147483646 h 182"/>
              <a:gd name="T58" fmla="*/ 2147483646 w 268"/>
              <a:gd name="T59" fmla="*/ 2147483646 h 182"/>
              <a:gd name="T60" fmla="*/ 2147483646 w 268"/>
              <a:gd name="T61" fmla="*/ 2147483646 h 182"/>
              <a:gd name="T62" fmla="*/ 2147483646 w 268"/>
              <a:gd name="T63" fmla="*/ 2147483646 h 182"/>
              <a:gd name="T64" fmla="*/ 2147483646 w 268"/>
              <a:gd name="T65" fmla="*/ 2147483646 h 182"/>
              <a:gd name="T66" fmla="*/ 2147483646 w 268"/>
              <a:gd name="T67" fmla="*/ 2147483646 h 182"/>
              <a:gd name="T68" fmla="*/ 2147483646 w 268"/>
              <a:gd name="T69" fmla="*/ 2147483646 h 182"/>
              <a:gd name="T70" fmla="*/ 2147483646 w 268"/>
              <a:gd name="T71" fmla="*/ 2147483646 h 182"/>
              <a:gd name="T72" fmla="*/ 2147483646 w 268"/>
              <a:gd name="T73" fmla="*/ 2147483646 h 182"/>
              <a:gd name="T74" fmla="*/ 2147483646 w 268"/>
              <a:gd name="T75" fmla="*/ 2147483646 h 182"/>
              <a:gd name="T76" fmla="*/ 2147483646 w 268"/>
              <a:gd name="T77" fmla="*/ 2147483646 h 182"/>
              <a:gd name="T78" fmla="*/ 2147483646 w 268"/>
              <a:gd name="T79" fmla="*/ 2147483646 h 182"/>
              <a:gd name="T80" fmla="*/ 2147483646 w 268"/>
              <a:gd name="T81" fmla="*/ 2147483646 h 182"/>
              <a:gd name="T82" fmla="*/ 2147483646 w 268"/>
              <a:gd name="T83" fmla="*/ 2147483646 h 182"/>
              <a:gd name="T84" fmla="*/ 2147483646 w 268"/>
              <a:gd name="T85" fmla="*/ 2147483646 h 182"/>
              <a:gd name="T86" fmla="*/ 2147483646 w 268"/>
              <a:gd name="T87" fmla="*/ 2147483646 h 182"/>
              <a:gd name="T88" fmla="*/ 2147483646 w 268"/>
              <a:gd name="T89" fmla="*/ 2147483646 h 182"/>
              <a:gd name="T90" fmla="*/ 2147483646 w 268"/>
              <a:gd name="T91" fmla="*/ 2147483646 h 182"/>
              <a:gd name="T92" fmla="*/ 2147483646 w 268"/>
              <a:gd name="T93" fmla="*/ 2147483646 h 182"/>
              <a:gd name="T94" fmla="*/ 2147483646 w 268"/>
              <a:gd name="T95" fmla="*/ 2147483646 h 182"/>
              <a:gd name="T96" fmla="*/ 2147483646 w 268"/>
              <a:gd name="T97" fmla="*/ 2147483646 h 182"/>
              <a:gd name="T98" fmla="*/ 2147483646 w 268"/>
              <a:gd name="T99" fmla="*/ 2147483646 h 182"/>
              <a:gd name="T100" fmla="*/ 2147483646 w 268"/>
              <a:gd name="T101" fmla="*/ 2147483646 h 182"/>
              <a:gd name="T102" fmla="*/ 2147483646 w 268"/>
              <a:gd name="T103" fmla="*/ 2147483646 h 182"/>
              <a:gd name="T104" fmla="*/ 2147483646 w 268"/>
              <a:gd name="T105" fmla="*/ 2147483646 h 182"/>
              <a:gd name="T106" fmla="*/ 2147483646 w 268"/>
              <a:gd name="T107" fmla="*/ 2147483646 h 182"/>
              <a:gd name="T108" fmla="*/ 2147483646 w 268"/>
              <a:gd name="T109" fmla="*/ 2147483646 h 182"/>
              <a:gd name="T110" fmla="*/ 2147483646 w 268"/>
              <a:gd name="T111" fmla="*/ 2147483646 h 182"/>
              <a:gd name="T112" fmla="*/ 2147483646 w 268"/>
              <a:gd name="T113" fmla="*/ 2147483646 h 182"/>
              <a:gd name="T114" fmla="*/ 2147483646 w 268"/>
              <a:gd name="T115" fmla="*/ 2147483646 h 1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solidFill>
            <a:schemeClr val="accent3"/>
          </a:solidFill>
          <a:ln>
            <a:noFill/>
          </a:ln>
        </p:spPr>
        <p:txBody>
          <a:bodyPr/>
          <a:lstStyle/>
          <a:p>
            <a:endParaRPr lang="zh-CN" altLang="en-US"/>
          </a:p>
        </p:txBody>
      </p:sp>
      <p:sp>
        <p:nvSpPr>
          <p:cNvPr id="37" name="Freeform 29"/>
          <p:cNvSpPr/>
          <p:nvPr/>
        </p:nvSpPr>
        <p:spPr bwMode="auto">
          <a:xfrm>
            <a:off x="4576763" y="1168400"/>
            <a:ext cx="1155700" cy="1054100"/>
          </a:xfrm>
          <a:custGeom>
            <a:avLst/>
            <a:gdLst>
              <a:gd name="T0" fmla="*/ 2147483646 w 360"/>
              <a:gd name="T1" fmla="*/ 2147483646 h 328"/>
              <a:gd name="T2" fmla="*/ 2147483646 w 360"/>
              <a:gd name="T3" fmla="*/ 2147483646 h 328"/>
              <a:gd name="T4" fmla="*/ 2147483646 w 360"/>
              <a:gd name="T5" fmla="*/ 2147483646 h 328"/>
              <a:gd name="T6" fmla="*/ 2147483646 w 360"/>
              <a:gd name="T7" fmla="*/ 2147483646 h 328"/>
              <a:gd name="T8" fmla="*/ 2147483646 w 360"/>
              <a:gd name="T9" fmla="*/ 2147483646 h 328"/>
              <a:gd name="T10" fmla="*/ 2147483646 w 360"/>
              <a:gd name="T11" fmla="*/ 2147483646 h 328"/>
              <a:gd name="T12" fmla="*/ 2147483646 w 360"/>
              <a:gd name="T13" fmla="*/ 2147483646 h 328"/>
              <a:gd name="T14" fmla="*/ 2147483646 w 360"/>
              <a:gd name="T15" fmla="*/ 2147483646 h 328"/>
              <a:gd name="T16" fmla="*/ 2147483646 w 360"/>
              <a:gd name="T17" fmla="*/ 2147483646 h 328"/>
              <a:gd name="T18" fmla="*/ 2147483646 w 360"/>
              <a:gd name="T19" fmla="*/ 2147483646 h 328"/>
              <a:gd name="T20" fmla="*/ 2147483646 w 360"/>
              <a:gd name="T21" fmla="*/ 2147483646 h 328"/>
              <a:gd name="T22" fmla="*/ 2147483646 w 360"/>
              <a:gd name="T23" fmla="*/ 2147483646 h 328"/>
              <a:gd name="T24" fmla="*/ 2147483646 w 360"/>
              <a:gd name="T25" fmla="*/ 2147483646 h 328"/>
              <a:gd name="T26" fmla="*/ 2147483646 w 360"/>
              <a:gd name="T27" fmla="*/ 2147483646 h 328"/>
              <a:gd name="T28" fmla="*/ 2147483646 w 360"/>
              <a:gd name="T29" fmla="*/ 2147483646 h 328"/>
              <a:gd name="T30" fmla="*/ 2147483646 w 360"/>
              <a:gd name="T31" fmla="*/ 2147483646 h 328"/>
              <a:gd name="T32" fmla="*/ 2147483646 w 360"/>
              <a:gd name="T33" fmla="*/ 2147483646 h 328"/>
              <a:gd name="T34" fmla="*/ 2147483646 w 360"/>
              <a:gd name="T35" fmla="*/ 2147483646 h 328"/>
              <a:gd name="T36" fmla="*/ 2147483646 w 360"/>
              <a:gd name="T37" fmla="*/ 2147483646 h 328"/>
              <a:gd name="T38" fmla="*/ 2147483646 w 360"/>
              <a:gd name="T39" fmla="*/ 2147483646 h 328"/>
              <a:gd name="T40" fmla="*/ 2147483646 w 360"/>
              <a:gd name="T41" fmla="*/ 2147483646 h 328"/>
              <a:gd name="T42" fmla="*/ 2147483646 w 360"/>
              <a:gd name="T43" fmla="*/ 2147483646 h 328"/>
              <a:gd name="T44" fmla="*/ 2147483646 w 360"/>
              <a:gd name="T45" fmla="*/ 2147483646 h 328"/>
              <a:gd name="T46" fmla="*/ 2147483646 w 360"/>
              <a:gd name="T47" fmla="*/ 2147483646 h 328"/>
              <a:gd name="T48" fmla="*/ 2147483646 w 360"/>
              <a:gd name="T49" fmla="*/ 2147483646 h 328"/>
              <a:gd name="T50" fmla="*/ 2147483646 w 360"/>
              <a:gd name="T51" fmla="*/ 2147483646 h 328"/>
              <a:gd name="T52" fmla="*/ 2147483646 w 360"/>
              <a:gd name="T53" fmla="*/ 2147483646 h 328"/>
              <a:gd name="T54" fmla="*/ 2147483646 w 360"/>
              <a:gd name="T55" fmla="*/ 2147483646 h 328"/>
              <a:gd name="T56" fmla="*/ 2147483646 w 360"/>
              <a:gd name="T57" fmla="*/ 2147483646 h 328"/>
              <a:gd name="T58" fmla="*/ 2147483646 w 360"/>
              <a:gd name="T59" fmla="*/ 2147483646 h 328"/>
              <a:gd name="T60" fmla="*/ 2147483646 w 360"/>
              <a:gd name="T61" fmla="*/ 2147483646 h 328"/>
              <a:gd name="T62" fmla="*/ 2147483646 w 360"/>
              <a:gd name="T63" fmla="*/ 2147483646 h 328"/>
              <a:gd name="T64" fmla="*/ 2147483646 w 360"/>
              <a:gd name="T65" fmla="*/ 2147483646 h 328"/>
              <a:gd name="T66" fmla="*/ 2147483646 w 360"/>
              <a:gd name="T67" fmla="*/ 2147483646 h 328"/>
              <a:gd name="T68" fmla="*/ 2147483646 w 360"/>
              <a:gd name="T69" fmla="*/ 2147483646 h 328"/>
              <a:gd name="T70" fmla="*/ 2147483646 w 360"/>
              <a:gd name="T71" fmla="*/ 2147483646 h 328"/>
              <a:gd name="T72" fmla="*/ 2147483646 w 360"/>
              <a:gd name="T73" fmla="*/ 2147483646 h 328"/>
              <a:gd name="T74" fmla="*/ 2147483646 w 360"/>
              <a:gd name="T75" fmla="*/ 2147483646 h 328"/>
              <a:gd name="T76" fmla="*/ 2147483646 w 360"/>
              <a:gd name="T77" fmla="*/ 2147483646 h 328"/>
              <a:gd name="T78" fmla="*/ 2147483646 w 360"/>
              <a:gd name="T79" fmla="*/ 2147483646 h 328"/>
              <a:gd name="T80" fmla="*/ 2147483646 w 360"/>
              <a:gd name="T81" fmla="*/ 2147483646 h 328"/>
              <a:gd name="T82" fmla="*/ 2147483646 w 360"/>
              <a:gd name="T83" fmla="*/ 2147483646 h 328"/>
              <a:gd name="T84" fmla="*/ 2147483646 w 360"/>
              <a:gd name="T85" fmla="*/ 2147483646 h 328"/>
              <a:gd name="T86" fmla="*/ 2147483646 w 360"/>
              <a:gd name="T87" fmla="*/ 2147483646 h 328"/>
              <a:gd name="T88" fmla="*/ 2147483646 w 360"/>
              <a:gd name="T89" fmla="*/ 2147483646 h 328"/>
              <a:gd name="T90" fmla="*/ 2147483646 w 360"/>
              <a:gd name="T91" fmla="*/ 2147483646 h 328"/>
              <a:gd name="T92" fmla="*/ 2147483646 w 360"/>
              <a:gd name="T93" fmla="*/ 2147483646 h 328"/>
              <a:gd name="T94" fmla="*/ 2147483646 w 360"/>
              <a:gd name="T95" fmla="*/ 2147483646 h 328"/>
              <a:gd name="T96" fmla="*/ 2147483646 w 360"/>
              <a:gd name="T97" fmla="*/ 2147483646 h 328"/>
              <a:gd name="T98" fmla="*/ 2147483646 w 360"/>
              <a:gd name="T99" fmla="*/ 2147483646 h 328"/>
              <a:gd name="T100" fmla="*/ 2147483646 w 360"/>
              <a:gd name="T101" fmla="*/ 2147483646 h 328"/>
              <a:gd name="T102" fmla="*/ 2147483646 w 360"/>
              <a:gd name="T103" fmla="*/ 2147483646 h 328"/>
              <a:gd name="T104" fmla="*/ 2147483646 w 360"/>
              <a:gd name="T105" fmla="*/ 2147483646 h 328"/>
              <a:gd name="T106" fmla="*/ 2147483646 w 360"/>
              <a:gd name="T107" fmla="*/ 2147483646 h 3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solidFill>
            <a:schemeClr val="accent3"/>
          </a:solidFill>
          <a:ln>
            <a:noFill/>
          </a:ln>
        </p:spPr>
        <p:txBody>
          <a:bodyPr/>
          <a:lstStyle/>
          <a:p>
            <a:endParaRPr lang="zh-CN" altLang="en-US"/>
          </a:p>
        </p:txBody>
      </p:sp>
      <p:sp>
        <p:nvSpPr>
          <p:cNvPr id="38" name="Freeform 30"/>
          <p:cNvSpPr/>
          <p:nvPr/>
        </p:nvSpPr>
        <p:spPr bwMode="auto">
          <a:xfrm>
            <a:off x="4348163" y="3054350"/>
            <a:ext cx="696912" cy="436563"/>
          </a:xfrm>
          <a:custGeom>
            <a:avLst/>
            <a:gdLst>
              <a:gd name="T0" fmla="*/ 2147483646 w 217"/>
              <a:gd name="T1" fmla="*/ 2147483646 h 136"/>
              <a:gd name="T2" fmla="*/ 2147483646 w 217"/>
              <a:gd name="T3" fmla="*/ 2147483646 h 136"/>
              <a:gd name="T4" fmla="*/ 2147483646 w 217"/>
              <a:gd name="T5" fmla="*/ 2147483646 h 136"/>
              <a:gd name="T6" fmla="*/ 2147483646 w 217"/>
              <a:gd name="T7" fmla="*/ 2147483646 h 136"/>
              <a:gd name="T8" fmla="*/ 2147483646 w 217"/>
              <a:gd name="T9" fmla="*/ 2147483646 h 136"/>
              <a:gd name="T10" fmla="*/ 2147483646 w 217"/>
              <a:gd name="T11" fmla="*/ 0 h 136"/>
              <a:gd name="T12" fmla="*/ 2147483646 w 217"/>
              <a:gd name="T13" fmla="*/ 2147483646 h 136"/>
              <a:gd name="T14" fmla="*/ 2147483646 w 217"/>
              <a:gd name="T15" fmla="*/ 2147483646 h 136"/>
              <a:gd name="T16" fmla="*/ 2147483646 w 217"/>
              <a:gd name="T17" fmla="*/ 2147483646 h 136"/>
              <a:gd name="T18" fmla="*/ 2147483646 w 217"/>
              <a:gd name="T19" fmla="*/ 2147483646 h 136"/>
              <a:gd name="T20" fmla="*/ 2147483646 w 217"/>
              <a:gd name="T21" fmla="*/ 2147483646 h 136"/>
              <a:gd name="T22" fmla="*/ 2147483646 w 217"/>
              <a:gd name="T23" fmla="*/ 2147483646 h 136"/>
              <a:gd name="T24" fmla="*/ 2147483646 w 217"/>
              <a:gd name="T25" fmla="*/ 2147483646 h 136"/>
              <a:gd name="T26" fmla="*/ 2147483646 w 217"/>
              <a:gd name="T27" fmla="*/ 2147483646 h 136"/>
              <a:gd name="T28" fmla="*/ 0 w 217"/>
              <a:gd name="T29" fmla="*/ 2147483646 h 136"/>
              <a:gd name="T30" fmla="*/ 2147483646 w 217"/>
              <a:gd name="T31" fmla="*/ 2147483646 h 136"/>
              <a:gd name="T32" fmla="*/ 2147483646 w 217"/>
              <a:gd name="T33" fmla="*/ 2147483646 h 136"/>
              <a:gd name="T34" fmla="*/ 2147483646 w 217"/>
              <a:gd name="T35" fmla="*/ 2147483646 h 136"/>
              <a:gd name="T36" fmla="*/ 2147483646 w 217"/>
              <a:gd name="T37" fmla="*/ 2147483646 h 136"/>
              <a:gd name="T38" fmla="*/ 2147483646 w 217"/>
              <a:gd name="T39" fmla="*/ 2147483646 h 136"/>
              <a:gd name="T40" fmla="*/ 2147483646 w 217"/>
              <a:gd name="T41" fmla="*/ 2147483646 h 136"/>
              <a:gd name="T42" fmla="*/ 2147483646 w 217"/>
              <a:gd name="T43" fmla="*/ 2147483646 h 136"/>
              <a:gd name="T44" fmla="*/ 2147483646 w 217"/>
              <a:gd name="T45" fmla="*/ 2147483646 h 136"/>
              <a:gd name="T46" fmla="*/ 2147483646 w 217"/>
              <a:gd name="T47" fmla="*/ 2147483646 h 136"/>
              <a:gd name="T48" fmla="*/ 2147483646 w 217"/>
              <a:gd name="T49" fmla="*/ 2147483646 h 136"/>
              <a:gd name="T50" fmla="*/ 2147483646 w 217"/>
              <a:gd name="T51" fmla="*/ 2147483646 h 136"/>
              <a:gd name="T52" fmla="*/ 2147483646 w 217"/>
              <a:gd name="T53" fmla="*/ 2147483646 h 136"/>
              <a:gd name="T54" fmla="*/ 2147483646 w 217"/>
              <a:gd name="T55" fmla="*/ 2147483646 h 136"/>
              <a:gd name="T56" fmla="*/ 2147483646 w 217"/>
              <a:gd name="T57" fmla="*/ 2147483646 h 136"/>
              <a:gd name="T58" fmla="*/ 2147483646 w 217"/>
              <a:gd name="T59" fmla="*/ 2147483646 h 136"/>
              <a:gd name="T60" fmla="*/ 2147483646 w 217"/>
              <a:gd name="T61" fmla="*/ 2147483646 h 136"/>
              <a:gd name="T62" fmla="*/ 2147483646 w 217"/>
              <a:gd name="T63" fmla="*/ 2147483646 h 136"/>
              <a:gd name="T64" fmla="*/ 2147483646 w 217"/>
              <a:gd name="T65" fmla="*/ 2147483646 h 136"/>
              <a:gd name="T66" fmla="*/ 2147483646 w 217"/>
              <a:gd name="T67" fmla="*/ 2147483646 h 136"/>
              <a:gd name="T68" fmla="*/ 2147483646 w 217"/>
              <a:gd name="T69" fmla="*/ 2147483646 h 136"/>
              <a:gd name="T70" fmla="*/ 2147483646 w 217"/>
              <a:gd name="T71" fmla="*/ 2147483646 h 136"/>
              <a:gd name="T72" fmla="*/ 2147483646 w 217"/>
              <a:gd name="T73" fmla="*/ 2147483646 h 136"/>
              <a:gd name="T74" fmla="*/ 2147483646 w 217"/>
              <a:gd name="T75" fmla="*/ 2147483646 h 136"/>
              <a:gd name="T76" fmla="*/ 2147483646 w 217"/>
              <a:gd name="T77" fmla="*/ 2147483646 h 136"/>
              <a:gd name="T78" fmla="*/ 2147483646 w 217"/>
              <a:gd name="T79" fmla="*/ 2147483646 h 136"/>
              <a:gd name="T80" fmla="*/ 2147483646 w 217"/>
              <a:gd name="T81" fmla="*/ 2147483646 h 136"/>
              <a:gd name="T82" fmla="*/ 2147483646 w 217"/>
              <a:gd name="T83" fmla="*/ 2147483646 h 136"/>
              <a:gd name="T84" fmla="*/ 2147483646 w 217"/>
              <a:gd name="T85" fmla="*/ 2147483646 h 136"/>
              <a:gd name="T86" fmla="*/ 2147483646 w 217"/>
              <a:gd name="T87" fmla="*/ 2147483646 h 136"/>
              <a:gd name="T88" fmla="*/ 2147483646 w 217"/>
              <a:gd name="T89" fmla="*/ 2147483646 h 136"/>
              <a:gd name="T90" fmla="*/ 2147483646 w 217"/>
              <a:gd name="T91" fmla="*/ 2147483646 h 136"/>
              <a:gd name="T92" fmla="*/ 2147483646 w 217"/>
              <a:gd name="T93" fmla="*/ 2147483646 h 136"/>
              <a:gd name="T94" fmla="*/ 2147483646 w 217"/>
              <a:gd name="T95" fmla="*/ 2147483646 h 136"/>
              <a:gd name="T96" fmla="*/ 2147483646 w 217"/>
              <a:gd name="T97" fmla="*/ 2147483646 h 136"/>
              <a:gd name="T98" fmla="*/ 2147483646 w 217"/>
              <a:gd name="T99" fmla="*/ 2147483646 h 136"/>
              <a:gd name="T100" fmla="*/ 2147483646 w 217"/>
              <a:gd name="T101" fmla="*/ 2147483646 h 1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7"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solidFill>
            <a:schemeClr val="accent3"/>
          </a:solidFill>
          <a:ln>
            <a:noFill/>
          </a:ln>
        </p:spPr>
        <p:txBody>
          <a:bodyPr/>
          <a:lstStyle/>
          <a:p>
            <a:endParaRPr lang="zh-CN" altLang="en-US"/>
          </a:p>
        </p:txBody>
      </p:sp>
      <p:sp>
        <p:nvSpPr>
          <p:cNvPr id="39" name="Freeform 31"/>
          <p:cNvSpPr/>
          <p:nvPr/>
        </p:nvSpPr>
        <p:spPr bwMode="auto">
          <a:xfrm>
            <a:off x="5000625" y="3778250"/>
            <a:ext cx="109538" cy="98425"/>
          </a:xfrm>
          <a:custGeom>
            <a:avLst/>
            <a:gdLst>
              <a:gd name="T0" fmla="*/ 2147483646 w 34"/>
              <a:gd name="T1" fmla="*/ 2147483646 h 31"/>
              <a:gd name="T2" fmla="*/ 2147483646 w 34"/>
              <a:gd name="T3" fmla="*/ 2147483646 h 31"/>
              <a:gd name="T4" fmla="*/ 2147483646 w 34"/>
              <a:gd name="T5" fmla="*/ 2147483646 h 31"/>
              <a:gd name="T6" fmla="*/ 2147483646 w 34"/>
              <a:gd name="T7" fmla="*/ 2147483646 h 31"/>
              <a:gd name="T8" fmla="*/ 2147483646 w 34"/>
              <a:gd name="T9" fmla="*/ 2147483646 h 31"/>
              <a:gd name="T10" fmla="*/ 2147483646 w 34"/>
              <a:gd name="T11" fmla="*/ 2147483646 h 31"/>
              <a:gd name="T12" fmla="*/ 2147483646 w 34"/>
              <a:gd name="T13" fmla="*/ 2147483646 h 31"/>
              <a:gd name="T14" fmla="*/ 2147483646 w 34"/>
              <a:gd name="T15" fmla="*/ 2147483646 h 31"/>
              <a:gd name="T16" fmla="*/ 2147483646 w 34"/>
              <a:gd name="T17" fmla="*/ 2147483646 h 31"/>
              <a:gd name="T18" fmla="*/ 2147483646 w 34"/>
              <a:gd name="T19" fmla="*/ 2147483646 h 31"/>
              <a:gd name="T20" fmla="*/ 0 w 34"/>
              <a:gd name="T21" fmla="*/ 2147483646 h 31"/>
              <a:gd name="T22" fmla="*/ 2147483646 w 34"/>
              <a:gd name="T23" fmla="*/ 2147483646 h 31"/>
              <a:gd name="T24" fmla="*/ 2147483646 w 34"/>
              <a:gd name="T25" fmla="*/ 2147483646 h 31"/>
              <a:gd name="T26" fmla="*/ 2147483646 w 34"/>
              <a:gd name="T27" fmla="*/ 2147483646 h 31"/>
              <a:gd name="T28" fmla="*/ 2147483646 w 34"/>
              <a:gd name="T29" fmla="*/ 2147483646 h 31"/>
              <a:gd name="T30" fmla="*/ 2147483646 w 34"/>
              <a:gd name="T31" fmla="*/ 2147483646 h 31"/>
              <a:gd name="T32" fmla="*/ 2147483646 w 34"/>
              <a:gd name="T33" fmla="*/ 2147483646 h 31"/>
              <a:gd name="T34" fmla="*/ 2147483646 w 34"/>
              <a:gd name="T35" fmla="*/ 2147483646 h 31"/>
              <a:gd name="T36" fmla="*/ 2147483646 w 34"/>
              <a:gd name="T37" fmla="*/ 2147483646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solidFill>
            <a:schemeClr val="accent3"/>
          </a:solidFill>
          <a:ln>
            <a:noFill/>
          </a:ln>
        </p:spPr>
        <p:txBody>
          <a:bodyPr/>
          <a:lstStyle/>
          <a:p>
            <a:endParaRPr lang="zh-CN" altLang="en-US"/>
          </a:p>
        </p:txBody>
      </p:sp>
      <p:sp>
        <p:nvSpPr>
          <p:cNvPr id="40" name="Freeform 32"/>
          <p:cNvSpPr/>
          <p:nvPr/>
        </p:nvSpPr>
        <p:spPr bwMode="auto">
          <a:xfrm>
            <a:off x="4489450" y="3411538"/>
            <a:ext cx="606425" cy="469900"/>
          </a:xfrm>
          <a:custGeom>
            <a:avLst/>
            <a:gdLst>
              <a:gd name="T0" fmla="*/ 2147483646 w 189"/>
              <a:gd name="T1" fmla="*/ 2147483646 h 146"/>
              <a:gd name="T2" fmla="*/ 2147483646 w 189"/>
              <a:gd name="T3" fmla="*/ 2147483646 h 146"/>
              <a:gd name="T4" fmla="*/ 2147483646 w 189"/>
              <a:gd name="T5" fmla="*/ 2147483646 h 146"/>
              <a:gd name="T6" fmla="*/ 2147483646 w 189"/>
              <a:gd name="T7" fmla="*/ 0 h 146"/>
              <a:gd name="T8" fmla="*/ 2147483646 w 189"/>
              <a:gd name="T9" fmla="*/ 2147483646 h 146"/>
              <a:gd name="T10" fmla="*/ 2147483646 w 189"/>
              <a:gd name="T11" fmla="*/ 2147483646 h 146"/>
              <a:gd name="T12" fmla="*/ 2147483646 w 189"/>
              <a:gd name="T13" fmla="*/ 2147483646 h 146"/>
              <a:gd name="T14" fmla="*/ 2147483646 w 189"/>
              <a:gd name="T15" fmla="*/ 2147483646 h 146"/>
              <a:gd name="T16" fmla="*/ 2147483646 w 189"/>
              <a:gd name="T17" fmla="*/ 2147483646 h 146"/>
              <a:gd name="T18" fmla="*/ 2147483646 w 189"/>
              <a:gd name="T19" fmla="*/ 2147483646 h 146"/>
              <a:gd name="T20" fmla="*/ 2147483646 w 189"/>
              <a:gd name="T21" fmla="*/ 2147483646 h 146"/>
              <a:gd name="T22" fmla="*/ 0 w 189"/>
              <a:gd name="T23" fmla="*/ 2147483646 h 146"/>
              <a:gd name="T24" fmla="*/ 2147483646 w 189"/>
              <a:gd name="T25" fmla="*/ 2147483646 h 146"/>
              <a:gd name="T26" fmla="*/ 2147483646 w 189"/>
              <a:gd name="T27" fmla="*/ 2147483646 h 146"/>
              <a:gd name="T28" fmla="*/ 2147483646 w 189"/>
              <a:gd name="T29" fmla="*/ 2147483646 h 146"/>
              <a:gd name="T30" fmla="*/ 2147483646 w 189"/>
              <a:gd name="T31" fmla="*/ 2147483646 h 146"/>
              <a:gd name="T32" fmla="*/ 2147483646 w 189"/>
              <a:gd name="T33" fmla="*/ 2147483646 h 146"/>
              <a:gd name="T34" fmla="*/ 2147483646 w 189"/>
              <a:gd name="T35" fmla="*/ 2147483646 h 146"/>
              <a:gd name="T36" fmla="*/ 2147483646 w 189"/>
              <a:gd name="T37" fmla="*/ 2147483646 h 146"/>
              <a:gd name="T38" fmla="*/ 2147483646 w 189"/>
              <a:gd name="T39" fmla="*/ 2147483646 h 146"/>
              <a:gd name="T40" fmla="*/ 2147483646 w 189"/>
              <a:gd name="T41" fmla="*/ 2147483646 h 146"/>
              <a:gd name="T42" fmla="*/ 2147483646 w 189"/>
              <a:gd name="T43" fmla="*/ 2147483646 h 146"/>
              <a:gd name="T44" fmla="*/ 2147483646 w 189"/>
              <a:gd name="T45" fmla="*/ 2147483646 h 146"/>
              <a:gd name="T46" fmla="*/ 2147483646 w 189"/>
              <a:gd name="T47" fmla="*/ 2147483646 h 146"/>
              <a:gd name="T48" fmla="*/ 2147483646 w 189"/>
              <a:gd name="T49" fmla="*/ 2147483646 h 146"/>
              <a:gd name="T50" fmla="*/ 2147483646 w 189"/>
              <a:gd name="T51" fmla="*/ 2147483646 h 146"/>
              <a:gd name="T52" fmla="*/ 2147483646 w 189"/>
              <a:gd name="T53" fmla="*/ 2147483646 h 146"/>
              <a:gd name="T54" fmla="*/ 2147483646 w 189"/>
              <a:gd name="T55" fmla="*/ 2147483646 h 146"/>
              <a:gd name="T56" fmla="*/ 2147483646 w 189"/>
              <a:gd name="T57" fmla="*/ 2147483646 h 146"/>
              <a:gd name="T58" fmla="*/ 2147483646 w 189"/>
              <a:gd name="T59" fmla="*/ 2147483646 h 146"/>
              <a:gd name="T60" fmla="*/ 2147483646 w 189"/>
              <a:gd name="T61" fmla="*/ 2147483646 h 146"/>
              <a:gd name="T62" fmla="*/ 2147483646 w 189"/>
              <a:gd name="T63" fmla="*/ 2147483646 h 146"/>
              <a:gd name="T64" fmla="*/ 2147483646 w 189"/>
              <a:gd name="T65" fmla="*/ 2147483646 h 146"/>
              <a:gd name="T66" fmla="*/ 2147483646 w 189"/>
              <a:gd name="T67" fmla="*/ 2147483646 h 146"/>
              <a:gd name="T68" fmla="*/ 2147483646 w 189"/>
              <a:gd name="T69" fmla="*/ 2147483646 h 146"/>
              <a:gd name="T70" fmla="*/ 2147483646 w 189"/>
              <a:gd name="T71" fmla="*/ 2147483646 h 146"/>
              <a:gd name="T72" fmla="*/ 2147483646 w 189"/>
              <a:gd name="T73" fmla="*/ 2147483646 h 146"/>
              <a:gd name="T74" fmla="*/ 2147483646 w 189"/>
              <a:gd name="T75" fmla="*/ 2147483646 h 146"/>
              <a:gd name="T76" fmla="*/ 2147483646 w 189"/>
              <a:gd name="T77" fmla="*/ 2147483646 h 146"/>
              <a:gd name="T78" fmla="*/ 2147483646 w 189"/>
              <a:gd name="T79" fmla="*/ 2147483646 h 146"/>
              <a:gd name="T80" fmla="*/ 2147483646 w 189"/>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solidFill>
            <a:schemeClr val="accent3"/>
          </a:solidFill>
          <a:ln>
            <a:noFill/>
          </a:ln>
        </p:spPr>
        <p:txBody>
          <a:bodyPr/>
          <a:lstStyle/>
          <a:p>
            <a:endParaRPr lang="zh-CN" altLang="en-US"/>
          </a:p>
        </p:txBody>
      </p:sp>
      <p:sp>
        <p:nvSpPr>
          <p:cNvPr id="41" name="Freeform 33"/>
          <p:cNvSpPr/>
          <p:nvPr/>
        </p:nvSpPr>
        <p:spPr bwMode="auto">
          <a:xfrm>
            <a:off x="4171950" y="2514600"/>
            <a:ext cx="565150" cy="808038"/>
          </a:xfrm>
          <a:custGeom>
            <a:avLst/>
            <a:gdLst>
              <a:gd name="T0" fmla="*/ 2147483646 w 176"/>
              <a:gd name="T1" fmla="*/ 2147483646 h 251"/>
              <a:gd name="T2" fmla="*/ 2147483646 w 176"/>
              <a:gd name="T3" fmla="*/ 2147483646 h 251"/>
              <a:gd name="T4" fmla="*/ 2147483646 w 176"/>
              <a:gd name="T5" fmla="*/ 2147483646 h 251"/>
              <a:gd name="T6" fmla="*/ 2147483646 w 176"/>
              <a:gd name="T7" fmla="*/ 2147483646 h 251"/>
              <a:gd name="T8" fmla="*/ 2147483646 w 176"/>
              <a:gd name="T9" fmla="*/ 2147483646 h 251"/>
              <a:gd name="T10" fmla="*/ 2147483646 w 176"/>
              <a:gd name="T11" fmla="*/ 2147483646 h 251"/>
              <a:gd name="T12" fmla="*/ 2147483646 w 176"/>
              <a:gd name="T13" fmla="*/ 2147483646 h 251"/>
              <a:gd name="T14" fmla="*/ 2147483646 w 176"/>
              <a:gd name="T15" fmla="*/ 2147483646 h 251"/>
              <a:gd name="T16" fmla="*/ 2147483646 w 176"/>
              <a:gd name="T17" fmla="*/ 0 h 251"/>
              <a:gd name="T18" fmla="*/ 2147483646 w 176"/>
              <a:gd name="T19" fmla="*/ 2147483646 h 251"/>
              <a:gd name="T20" fmla="*/ 2147483646 w 176"/>
              <a:gd name="T21" fmla="*/ 2147483646 h 251"/>
              <a:gd name="T22" fmla="*/ 2147483646 w 176"/>
              <a:gd name="T23" fmla="*/ 2147483646 h 251"/>
              <a:gd name="T24" fmla="*/ 2147483646 w 176"/>
              <a:gd name="T25" fmla="*/ 2147483646 h 251"/>
              <a:gd name="T26" fmla="*/ 2147483646 w 176"/>
              <a:gd name="T27" fmla="*/ 2147483646 h 251"/>
              <a:gd name="T28" fmla="*/ 2147483646 w 176"/>
              <a:gd name="T29" fmla="*/ 2147483646 h 251"/>
              <a:gd name="T30" fmla="*/ 2147483646 w 176"/>
              <a:gd name="T31" fmla="*/ 2147483646 h 251"/>
              <a:gd name="T32" fmla="*/ 2147483646 w 176"/>
              <a:gd name="T33" fmla="*/ 2147483646 h 251"/>
              <a:gd name="T34" fmla="*/ 2147483646 w 176"/>
              <a:gd name="T35" fmla="*/ 2147483646 h 251"/>
              <a:gd name="T36" fmla="*/ 2147483646 w 176"/>
              <a:gd name="T37" fmla="*/ 2147483646 h 251"/>
              <a:gd name="T38" fmla="*/ 2147483646 w 176"/>
              <a:gd name="T39" fmla="*/ 2147483646 h 251"/>
              <a:gd name="T40" fmla="*/ 2147483646 w 176"/>
              <a:gd name="T41" fmla="*/ 2147483646 h 251"/>
              <a:gd name="T42" fmla="*/ 2147483646 w 176"/>
              <a:gd name="T43" fmla="*/ 2147483646 h 251"/>
              <a:gd name="T44" fmla="*/ 2147483646 w 176"/>
              <a:gd name="T45" fmla="*/ 2147483646 h 251"/>
              <a:gd name="T46" fmla="*/ 2147483646 w 176"/>
              <a:gd name="T47" fmla="*/ 2147483646 h 251"/>
              <a:gd name="T48" fmla="*/ 2147483646 w 176"/>
              <a:gd name="T49" fmla="*/ 2147483646 h 251"/>
              <a:gd name="T50" fmla="*/ 2147483646 w 176"/>
              <a:gd name="T51" fmla="*/ 2147483646 h 251"/>
              <a:gd name="T52" fmla="*/ 2147483646 w 176"/>
              <a:gd name="T53" fmla="*/ 2147483646 h 251"/>
              <a:gd name="T54" fmla="*/ 2147483646 w 176"/>
              <a:gd name="T55" fmla="*/ 2147483646 h 251"/>
              <a:gd name="T56" fmla="*/ 2147483646 w 176"/>
              <a:gd name="T57" fmla="*/ 2147483646 h 251"/>
              <a:gd name="T58" fmla="*/ 2147483646 w 176"/>
              <a:gd name="T59" fmla="*/ 2147483646 h 251"/>
              <a:gd name="T60" fmla="*/ 2147483646 w 176"/>
              <a:gd name="T61" fmla="*/ 2147483646 h 251"/>
              <a:gd name="T62" fmla="*/ 2147483646 w 176"/>
              <a:gd name="T63" fmla="*/ 2147483646 h 251"/>
              <a:gd name="T64" fmla="*/ 2147483646 w 176"/>
              <a:gd name="T65" fmla="*/ 2147483646 h 251"/>
              <a:gd name="T66" fmla="*/ 2147483646 w 176"/>
              <a:gd name="T67" fmla="*/ 2147483646 h 251"/>
              <a:gd name="T68" fmla="*/ 2147483646 w 176"/>
              <a:gd name="T69" fmla="*/ 2147483646 h 251"/>
              <a:gd name="T70" fmla="*/ 2147483646 w 176"/>
              <a:gd name="T71" fmla="*/ 2147483646 h 251"/>
              <a:gd name="T72" fmla="*/ 2147483646 w 176"/>
              <a:gd name="T73" fmla="*/ 2147483646 h 251"/>
              <a:gd name="T74" fmla="*/ 2147483646 w 176"/>
              <a:gd name="T75" fmla="*/ 2147483646 h 251"/>
              <a:gd name="T76" fmla="*/ 2147483646 w 176"/>
              <a:gd name="T77" fmla="*/ 2147483646 h 251"/>
              <a:gd name="T78" fmla="*/ 2147483646 w 176"/>
              <a:gd name="T79" fmla="*/ 2147483646 h 251"/>
              <a:gd name="T80" fmla="*/ 2147483646 w 176"/>
              <a:gd name="T81" fmla="*/ 2147483646 h 251"/>
              <a:gd name="T82" fmla="*/ 2147483646 w 176"/>
              <a:gd name="T83" fmla="*/ 2147483646 h 251"/>
              <a:gd name="T84" fmla="*/ 2147483646 w 176"/>
              <a:gd name="T85" fmla="*/ 2147483646 h 251"/>
              <a:gd name="T86" fmla="*/ 2147483646 w 176"/>
              <a:gd name="T87" fmla="*/ 2147483646 h 251"/>
              <a:gd name="T88" fmla="*/ 2147483646 w 176"/>
              <a:gd name="T89" fmla="*/ 2147483646 h 251"/>
              <a:gd name="T90" fmla="*/ 2147483646 w 176"/>
              <a:gd name="T91" fmla="*/ 2147483646 h 251"/>
              <a:gd name="T92" fmla="*/ 2147483646 w 176"/>
              <a:gd name="T93" fmla="*/ 2147483646 h 251"/>
              <a:gd name="T94" fmla="*/ 2147483646 w 176"/>
              <a:gd name="T95" fmla="*/ 2147483646 h 251"/>
              <a:gd name="T96" fmla="*/ 2147483646 w 176"/>
              <a:gd name="T97" fmla="*/ 2147483646 h 251"/>
              <a:gd name="T98" fmla="*/ 2147483646 w 176"/>
              <a:gd name="T99" fmla="*/ 2147483646 h 251"/>
              <a:gd name="T100" fmla="*/ 2147483646 w 176"/>
              <a:gd name="T101" fmla="*/ 2147483646 h 251"/>
              <a:gd name="T102" fmla="*/ 2147483646 w 176"/>
              <a:gd name="T103" fmla="*/ 2147483646 h 251"/>
              <a:gd name="T104" fmla="*/ 2147483646 w 176"/>
              <a:gd name="T105" fmla="*/ 2147483646 h 2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solidFill>
            <a:schemeClr val="accent3"/>
          </a:solidFill>
          <a:ln>
            <a:noFill/>
          </a:ln>
        </p:spPr>
        <p:txBody>
          <a:bodyPr/>
          <a:lstStyle/>
          <a:p>
            <a:endParaRPr lang="zh-CN" altLang="en-US"/>
          </a:p>
        </p:txBody>
      </p:sp>
      <p:sp>
        <p:nvSpPr>
          <p:cNvPr id="42" name="Freeform 34"/>
          <p:cNvSpPr/>
          <p:nvPr/>
        </p:nvSpPr>
        <p:spPr bwMode="auto">
          <a:xfrm>
            <a:off x="3911600" y="3289300"/>
            <a:ext cx="596900" cy="587375"/>
          </a:xfrm>
          <a:custGeom>
            <a:avLst/>
            <a:gdLst>
              <a:gd name="T0" fmla="*/ 2147483646 w 186"/>
              <a:gd name="T1" fmla="*/ 2147483646 h 183"/>
              <a:gd name="T2" fmla="*/ 2147483646 w 186"/>
              <a:gd name="T3" fmla="*/ 2147483646 h 183"/>
              <a:gd name="T4" fmla="*/ 2147483646 w 186"/>
              <a:gd name="T5" fmla="*/ 2147483646 h 183"/>
              <a:gd name="T6" fmla="*/ 2147483646 w 186"/>
              <a:gd name="T7" fmla="*/ 2147483646 h 183"/>
              <a:gd name="T8" fmla="*/ 2147483646 w 186"/>
              <a:gd name="T9" fmla="*/ 2147483646 h 183"/>
              <a:gd name="T10" fmla="*/ 2147483646 w 186"/>
              <a:gd name="T11" fmla="*/ 2147483646 h 183"/>
              <a:gd name="T12" fmla="*/ 2147483646 w 186"/>
              <a:gd name="T13" fmla="*/ 2147483646 h 183"/>
              <a:gd name="T14" fmla="*/ 2147483646 w 186"/>
              <a:gd name="T15" fmla="*/ 2147483646 h 183"/>
              <a:gd name="T16" fmla="*/ 2147483646 w 186"/>
              <a:gd name="T17" fmla="*/ 2147483646 h 183"/>
              <a:gd name="T18" fmla="*/ 2147483646 w 186"/>
              <a:gd name="T19" fmla="*/ 2147483646 h 183"/>
              <a:gd name="T20" fmla="*/ 2147483646 w 186"/>
              <a:gd name="T21" fmla="*/ 2147483646 h 183"/>
              <a:gd name="T22" fmla="*/ 2147483646 w 186"/>
              <a:gd name="T23" fmla="*/ 2147483646 h 183"/>
              <a:gd name="T24" fmla="*/ 2147483646 w 186"/>
              <a:gd name="T25" fmla="*/ 2147483646 h 183"/>
              <a:gd name="T26" fmla="*/ 2147483646 w 186"/>
              <a:gd name="T27" fmla="*/ 2147483646 h 183"/>
              <a:gd name="T28" fmla="*/ 2147483646 w 186"/>
              <a:gd name="T29" fmla="*/ 2147483646 h 183"/>
              <a:gd name="T30" fmla="*/ 2147483646 w 186"/>
              <a:gd name="T31" fmla="*/ 2147483646 h 183"/>
              <a:gd name="T32" fmla="*/ 2147483646 w 186"/>
              <a:gd name="T33" fmla="*/ 2147483646 h 183"/>
              <a:gd name="T34" fmla="*/ 2147483646 w 186"/>
              <a:gd name="T35" fmla="*/ 2147483646 h 183"/>
              <a:gd name="T36" fmla="*/ 2147483646 w 186"/>
              <a:gd name="T37" fmla="*/ 2147483646 h 183"/>
              <a:gd name="T38" fmla="*/ 2147483646 w 186"/>
              <a:gd name="T39" fmla="*/ 2147483646 h 183"/>
              <a:gd name="T40" fmla="*/ 2147483646 w 186"/>
              <a:gd name="T41" fmla="*/ 2147483646 h 183"/>
              <a:gd name="T42" fmla="*/ 2147483646 w 186"/>
              <a:gd name="T43" fmla="*/ 2147483646 h 183"/>
              <a:gd name="T44" fmla="*/ 2147483646 w 186"/>
              <a:gd name="T45" fmla="*/ 2147483646 h 183"/>
              <a:gd name="T46" fmla="*/ 2147483646 w 186"/>
              <a:gd name="T47" fmla="*/ 2147483646 h 183"/>
              <a:gd name="T48" fmla="*/ 2147483646 w 186"/>
              <a:gd name="T49" fmla="*/ 2147483646 h 183"/>
              <a:gd name="T50" fmla="*/ 2147483646 w 186"/>
              <a:gd name="T51" fmla="*/ 2147483646 h 183"/>
              <a:gd name="T52" fmla="*/ 2147483646 w 186"/>
              <a:gd name="T53" fmla="*/ 2147483646 h 183"/>
              <a:gd name="T54" fmla="*/ 2147483646 w 186"/>
              <a:gd name="T55" fmla="*/ 2147483646 h 183"/>
              <a:gd name="T56" fmla="*/ 2147483646 w 186"/>
              <a:gd name="T57" fmla="*/ 2147483646 h 183"/>
              <a:gd name="T58" fmla="*/ 2147483646 w 186"/>
              <a:gd name="T59" fmla="*/ 2147483646 h 183"/>
              <a:gd name="T60" fmla="*/ 2147483646 w 186"/>
              <a:gd name="T61" fmla="*/ 2147483646 h 183"/>
              <a:gd name="T62" fmla="*/ 2147483646 w 186"/>
              <a:gd name="T63" fmla="*/ 2147483646 h 183"/>
              <a:gd name="T64" fmla="*/ 2147483646 w 186"/>
              <a:gd name="T65" fmla="*/ 2147483646 h 183"/>
              <a:gd name="T66" fmla="*/ 2147483646 w 186"/>
              <a:gd name="T67" fmla="*/ 2147483646 h 183"/>
              <a:gd name="T68" fmla="*/ 2147483646 w 186"/>
              <a:gd name="T69" fmla="*/ 2147483646 h 183"/>
              <a:gd name="T70" fmla="*/ 2147483646 w 186"/>
              <a:gd name="T71" fmla="*/ 2147483646 h 183"/>
              <a:gd name="T72" fmla="*/ 2147483646 w 186"/>
              <a:gd name="T73" fmla="*/ 2147483646 h 183"/>
              <a:gd name="T74" fmla="*/ 2147483646 w 186"/>
              <a:gd name="T75" fmla="*/ 2147483646 h 183"/>
              <a:gd name="T76" fmla="*/ 2147483646 w 186"/>
              <a:gd name="T77" fmla="*/ 0 h 183"/>
              <a:gd name="T78" fmla="*/ 2147483646 w 186"/>
              <a:gd name="T79" fmla="*/ 2147483646 h 183"/>
              <a:gd name="T80" fmla="*/ 2147483646 w 186"/>
              <a:gd name="T81" fmla="*/ 2147483646 h 183"/>
              <a:gd name="T82" fmla="*/ 2147483646 w 186"/>
              <a:gd name="T83" fmla="*/ 2147483646 h 183"/>
              <a:gd name="T84" fmla="*/ 2147483646 w 186"/>
              <a:gd name="T85" fmla="*/ 2147483646 h 183"/>
              <a:gd name="T86" fmla="*/ 2147483646 w 186"/>
              <a:gd name="T87" fmla="*/ 2147483646 h 183"/>
              <a:gd name="T88" fmla="*/ 2147483646 w 186"/>
              <a:gd name="T89" fmla="*/ 2147483646 h 183"/>
              <a:gd name="T90" fmla="*/ 2147483646 w 186"/>
              <a:gd name="T91" fmla="*/ 2147483646 h 18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solidFill>
            <a:schemeClr val="accent3"/>
          </a:solidFill>
          <a:ln>
            <a:noFill/>
          </a:ln>
        </p:spPr>
        <p:txBody>
          <a:bodyPr/>
          <a:lstStyle/>
          <a:p>
            <a:endParaRPr lang="zh-CN" altLang="en-US"/>
          </a:p>
        </p:txBody>
      </p:sp>
      <p:sp>
        <p:nvSpPr>
          <p:cNvPr id="43" name="Freeform 35"/>
          <p:cNvSpPr/>
          <p:nvPr/>
        </p:nvSpPr>
        <p:spPr bwMode="auto">
          <a:xfrm>
            <a:off x="5032375" y="4545013"/>
            <a:ext cx="169863" cy="411162"/>
          </a:xfrm>
          <a:custGeom>
            <a:avLst/>
            <a:gdLst>
              <a:gd name="T0" fmla="*/ 2147483646 w 53"/>
              <a:gd name="T1" fmla="*/ 0 h 128"/>
              <a:gd name="T2" fmla="*/ 2147483646 w 53"/>
              <a:gd name="T3" fmla="*/ 2147483646 h 128"/>
              <a:gd name="T4" fmla="*/ 0 w 53"/>
              <a:gd name="T5" fmla="*/ 2147483646 h 128"/>
              <a:gd name="T6" fmla="*/ 2147483646 w 53"/>
              <a:gd name="T7" fmla="*/ 2147483646 h 128"/>
              <a:gd name="T8" fmla="*/ 2147483646 w 53"/>
              <a:gd name="T9" fmla="*/ 2147483646 h 128"/>
              <a:gd name="T10" fmla="*/ 2147483646 w 53"/>
              <a:gd name="T11" fmla="*/ 2147483646 h 128"/>
              <a:gd name="T12" fmla="*/ 2147483646 w 53"/>
              <a:gd name="T13" fmla="*/ 2147483646 h 128"/>
              <a:gd name="T14" fmla="*/ 2147483646 w 53"/>
              <a:gd name="T15" fmla="*/ 2147483646 h 128"/>
              <a:gd name="T16" fmla="*/ 2147483646 w 53"/>
              <a:gd name="T17" fmla="*/ 2147483646 h 128"/>
              <a:gd name="T18" fmla="*/ 2147483646 w 53"/>
              <a:gd name="T19" fmla="*/ 2147483646 h 128"/>
              <a:gd name="T20" fmla="*/ 2147483646 w 53"/>
              <a:gd name="T21" fmla="*/ 2147483646 h 128"/>
              <a:gd name="T22" fmla="*/ 2147483646 w 53"/>
              <a:gd name="T23" fmla="*/ 2147483646 h 128"/>
              <a:gd name="T24" fmla="*/ 2147483646 w 53"/>
              <a:gd name="T25" fmla="*/ 2147483646 h 128"/>
              <a:gd name="T26" fmla="*/ 2147483646 w 53"/>
              <a:gd name="T27" fmla="*/ 2147483646 h 128"/>
              <a:gd name="T28" fmla="*/ 2147483646 w 53"/>
              <a:gd name="T29" fmla="*/ 2147483646 h 128"/>
              <a:gd name="T30" fmla="*/ 2147483646 w 53"/>
              <a:gd name="T31" fmla="*/ 2147483646 h 128"/>
              <a:gd name="T32" fmla="*/ 2147483646 w 53"/>
              <a:gd name="T33" fmla="*/ 2147483646 h 128"/>
              <a:gd name="T34" fmla="*/ 2147483646 w 53"/>
              <a:gd name="T35" fmla="*/ 2147483646 h 128"/>
              <a:gd name="T36" fmla="*/ 2147483646 w 53"/>
              <a:gd name="T37" fmla="*/ 2147483646 h 128"/>
              <a:gd name="T38" fmla="*/ 2147483646 w 53"/>
              <a:gd name="T39" fmla="*/ 2147483646 h 128"/>
              <a:gd name="T40" fmla="*/ 2147483646 w 53"/>
              <a:gd name="T41" fmla="*/ 2147483646 h 128"/>
              <a:gd name="T42" fmla="*/ 2147483646 w 53"/>
              <a:gd name="T43" fmla="*/ 2147483646 h 128"/>
              <a:gd name="T44" fmla="*/ 2147483646 w 53"/>
              <a:gd name="T45" fmla="*/ 2147483646 h 128"/>
              <a:gd name="T46" fmla="*/ 2147483646 w 53"/>
              <a:gd name="T47" fmla="*/ 2147483646 h 128"/>
              <a:gd name="T48" fmla="*/ 2147483646 w 53"/>
              <a:gd name="T49" fmla="*/ 2147483646 h 128"/>
              <a:gd name="T50" fmla="*/ 2147483646 w 53"/>
              <a:gd name="T51" fmla="*/ 2147483646 h 128"/>
              <a:gd name="T52" fmla="*/ 2147483646 w 53"/>
              <a:gd name="T53" fmla="*/ 2147483646 h 128"/>
              <a:gd name="T54" fmla="*/ 2147483646 w 53"/>
              <a:gd name="T55" fmla="*/ 2147483646 h 128"/>
              <a:gd name="T56" fmla="*/ 2147483646 w 53"/>
              <a:gd name="T57" fmla="*/ 2147483646 h 128"/>
              <a:gd name="T58" fmla="*/ 2147483646 w 53"/>
              <a:gd name="T59" fmla="*/ 2147483646 h 128"/>
              <a:gd name="T60" fmla="*/ 2147483646 w 53"/>
              <a:gd name="T61" fmla="*/ 0 h 12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solidFill>
            <a:schemeClr val="accent3"/>
          </a:solidFill>
          <a:ln>
            <a:noFill/>
          </a:ln>
        </p:spPr>
        <p:txBody>
          <a:bodyPr/>
          <a:lstStyle/>
          <a:p>
            <a:endParaRPr lang="zh-CN" altLang="en-US"/>
          </a:p>
        </p:txBody>
      </p:sp>
      <p:sp>
        <p:nvSpPr>
          <p:cNvPr id="44" name="Freeform 36"/>
          <p:cNvSpPr/>
          <p:nvPr/>
        </p:nvSpPr>
        <p:spPr bwMode="auto">
          <a:xfrm>
            <a:off x="3776663" y="5273675"/>
            <a:ext cx="263525" cy="225425"/>
          </a:xfrm>
          <a:custGeom>
            <a:avLst/>
            <a:gdLst>
              <a:gd name="T0" fmla="*/ 2147483646 w 82"/>
              <a:gd name="T1" fmla="*/ 2147483646 h 70"/>
              <a:gd name="T2" fmla="*/ 2147483646 w 82"/>
              <a:gd name="T3" fmla="*/ 2147483646 h 70"/>
              <a:gd name="T4" fmla="*/ 2147483646 w 82"/>
              <a:gd name="T5" fmla="*/ 2147483646 h 70"/>
              <a:gd name="T6" fmla="*/ 2147483646 w 82"/>
              <a:gd name="T7" fmla="*/ 2147483646 h 70"/>
              <a:gd name="T8" fmla="*/ 2147483646 w 82"/>
              <a:gd name="T9" fmla="*/ 2147483646 h 70"/>
              <a:gd name="T10" fmla="*/ 2147483646 w 82"/>
              <a:gd name="T11" fmla="*/ 2147483646 h 70"/>
              <a:gd name="T12" fmla="*/ 2147483646 w 82"/>
              <a:gd name="T13" fmla="*/ 2147483646 h 70"/>
              <a:gd name="T14" fmla="*/ 2147483646 w 82"/>
              <a:gd name="T15" fmla="*/ 2147483646 h 70"/>
              <a:gd name="T16" fmla="*/ 2147483646 w 82"/>
              <a:gd name="T17" fmla="*/ 2147483646 h 70"/>
              <a:gd name="T18" fmla="*/ 2147483646 w 82"/>
              <a:gd name="T19" fmla="*/ 2147483646 h 70"/>
              <a:gd name="T20" fmla="*/ 2147483646 w 82"/>
              <a:gd name="T21" fmla="*/ 2147483646 h 70"/>
              <a:gd name="T22" fmla="*/ 2147483646 w 82"/>
              <a:gd name="T23" fmla="*/ 2147483646 h 70"/>
              <a:gd name="T24" fmla="*/ 2147483646 w 82"/>
              <a:gd name="T25" fmla="*/ 2147483646 h 70"/>
              <a:gd name="T26" fmla="*/ 2147483646 w 82"/>
              <a:gd name="T27" fmla="*/ 2147483646 h 70"/>
              <a:gd name="T28" fmla="*/ 2147483646 w 82"/>
              <a:gd name="T29" fmla="*/ 2147483646 h 70"/>
              <a:gd name="T30" fmla="*/ 2147483646 w 82"/>
              <a:gd name="T31" fmla="*/ 2147483646 h 70"/>
              <a:gd name="T32" fmla="*/ 2147483646 w 82"/>
              <a:gd name="T33" fmla="*/ 2147483646 h 70"/>
              <a:gd name="T34" fmla="*/ 2147483646 w 82"/>
              <a:gd name="T35" fmla="*/ 2147483646 h 70"/>
              <a:gd name="T36" fmla="*/ 2147483646 w 82"/>
              <a:gd name="T37" fmla="*/ 2147483646 h 70"/>
              <a:gd name="T38" fmla="*/ 2147483646 w 82"/>
              <a:gd name="T39" fmla="*/ 2147483646 h 70"/>
              <a:gd name="T40" fmla="*/ 2147483646 w 82"/>
              <a:gd name="T41" fmla="*/ 2147483646 h 70"/>
              <a:gd name="T42" fmla="*/ 2147483646 w 82"/>
              <a:gd name="T43" fmla="*/ 2147483646 h 70"/>
              <a:gd name="T44" fmla="*/ 2147483646 w 82"/>
              <a:gd name="T45" fmla="*/ 2147483646 h 70"/>
              <a:gd name="T46" fmla="*/ 2147483646 w 82"/>
              <a:gd name="T47" fmla="*/ 2147483646 h 70"/>
              <a:gd name="T48" fmla="*/ 2147483646 w 82"/>
              <a:gd name="T49" fmla="*/ 2147483646 h 70"/>
              <a:gd name="T50" fmla="*/ 2147483646 w 82"/>
              <a:gd name="T51" fmla="*/ 2147483646 h 70"/>
              <a:gd name="T52" fmla="*/ 2147483646 w 82"/>
              <a:gd name="T53" fmla="*/ 2147483646 h 70"/>
              <a:gd name="T54" fmla="*/ 2147483646 w 82"/>
              <a:gd name="T55" fmla="*/ 0 h 70"/>
              <a:gd name="T56" fmla="*/ 2147483646 w 82"/>
              <a:gd name="T57" fmla="*/ 2147483646 h 70"/>
              <a:gd name="T58" fmla="*/ 2147483646 w 82"/>
              <a:gd name="T59" fmla="*/ 2147483646 h 70"/>
              <a:gd name="T60" fmla="*/ 2147483646 w 82"/>
              <a:gd name="T61" fmla="*/ 2147483646 h 70"/>
              <a:gd name="T62" fmla="*/ 2147483646 w 82"/>
              <a:gd name="T63" fmla="*/ 2147483646 h 70"/>
              <a:gd name="T64" fmla="*/ 2147483646 w 82"/>
              <a:gd name="T65" fmla="*/ 2147483646 h 70"/>
              <a:gd name="T66" fmla="*/ 2147483646 w 82"/>
              <a:gd name="T67" fmla="*/ 2147483646 h 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solidFill>
            <a:schemeClr val="accent3"/>
          </a:solidFill>
          <a:ln>
            <a:noFill/>
          </a:ln>
        </p:spPr>
        <p:txBody>
          <a:bodyPr/>
          <a:lstStyle/>
          <a:p>
            <a:endParaRPr lang="zh-CN" altLang="en-US"/>
          </a:p>
        </p:txBody>
      </p:sp>
      <p:cxnSp>
        <p:nvCxnSpPr>
          <p:cNvPr id="45" name="直接连接符 44"/>
          <p:cNvCxnSpPr/>
          <p:nvPr/>
        </p:nvCxnSpPr>
        <p:spPr>
          <a:xfrm>
            <a:off x="6118225" y="1144588"/>
            <a:ext cx="0" cy="43957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9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9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9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9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9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9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9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9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nodeType="withEffect">
                                  <p:stCondLst>
                                    <p:cond delay="9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nodeType="withEffect">
                                  <p:stCondLst>
                                    <p:cond delay="9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nodeType="withEffect">
                                  <p:stCondLst>
                                    <p:cond delay="90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nodeType="withEffect">
                                  <p:stCondLst>
                                    <p:cond delay="9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nodeType="withEffect">
                                  <p:stCondLst>
                                    <p:cond delay="9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10" presetClass="entr" presetSubtype="0" fill="hold" nodeType="withEffect">
                                  <p:stCondLst>
                                    <p:cond delay="9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par>
                                <p:cTn id="47" presetID="10" presetClass="entr" presetSubtype="0" fill="hold" nodeType="withEffect">
                                  <p:stCondLst>
                                    <p:cond delay="90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nodeType="withEffect">
                                  <p:stCondLst>
                                    <p:cond delay="90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10" presetClass="entr" presetSubtype="0" fill="hold" nodeType="withEffect">
                                  <p:stCondLst>
                                    <p:cond delay="90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par>
                                <p:cTn id="56" presetID="10" presetClass="entr" presetSubtype="0" fill="hold" nodeType="withEffect">
                                  <p:stCondLst>
                                    <p:cond delay="9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500"/>
                                        <p:tgtEl>
                                          <p:spTgt spid="30"/>
                                        </p:tgtEl>
                                      </p:cBhvr>
                                    </p:animEffect>
                                  </p:childTnLst>
                                </p:cTn>
                              </p:par>
                              <p:par>
                                <p:cTn id="59" presetID="10" presetClass="entr" presetSubtype="0" fill="hold" nodeType="withEffect">
                                  <p:stCondLst>
                                    <p:cond delay="90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par>
                                <p:cTn id="62" presetID="10" presetClass="entr" presetSubtype="0" fill="hold" nodeType="withEffect">
                                  <p:stCondLst>
                                    <p:cond delay="90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par>
                                <p:cTn id="65" presetID="10" presetClass="entr" presetSubtype="0" fill="hold" nodeType="withEffect">
                                  <p:stCondLst>
                                    <p:cond delay="90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par>
                                <p:cTn id="68" presetID="10" presetClass="entr" presetSubtype="0" fill="hold" nodeType="withEffect">
                                  <p:stCondLst>
                                    <p:cond delay="90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500"/>
                                        <p:tgtEl>
                                          <p:spTgt spid="34"/>
                                        </p:tgtEl>
                                      </p:cBhvr>
                                    </p:animEffect>
                                  </p:childTnLst>
                                </p:cTn>
                              </p:par>
                              <p:par>
                                <p:cTn id="71" presetID="10" presetClass="entr" presetSubtype="0" fill="hold" nodeType="withEffect">
                                  <p:stCondLst>
                                    <p:cond delay="90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par>
                                <p:cTn id="74" presetID="10" presetClass="entr" presetSubtype="0" fill="hold" nodeType="withEffect">
                                  <p:stCondLst>
                                    <p:cond delay="90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par>
                                <p:cTn id="77" presetID="10" presetClass="entr" presetSubtype="0" fill="hold" nodeType="withEffect">
                                  <p:stCondLst>
                                    <p:cond delay="90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500"/>
                                        <p:tgtEl>
                                          <p:spTgt spid="37"/>
                                        </p:tgtEl>
                                      </p:cBhvr>
                                    </p:animEffect>
                                  </p:childTnLst>
                                </p:cTn>
                              </p:par>
                              <p:par>
                                <p:cTn id="80" presetID="10" presetClass="entr" presetSubtype="0" fill="hold" nodeType="withEffect">
                                  <p:stCondLst>
                                    <p:cond delay="90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500"/>
                                        <p:tgtEl>
                                          <p:spTgt spid="38"/>
                                        </p:tgtEl>
                                      </p:cBhvr>
                                    </p:animEffect>
                                  </p:childTnLst>
                                </p:cTn>
                              </p:par>
                              <p:par>
                                <p:cTn id="83" presetID="10" presetClass="entr" presetSubtype="0" fill="hold" nodeType="withEffect">
                                  <p:stCondLst>
                                    <p:cond delay="90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500"/>
                                        <p:tgtEl>
                                          <p:spTgt spid="39"/>
                                        </p:tgtEl>
                                      </p:cBhvr>
                                    </p:animEffect>
                                  </p:childTnLst>
                                </p:cTn>
                              </p:par>
                              <p:par>
                                <p:cTn id="86" presetID="10" presetClass="entr" presetSubtype="0" fill="hold" nodeType="withEffect">
                                  <p:stCondLst>
                                    <p:cond delay="90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500"/>
                                        <p:tgtEl>
                                          <p:spTgt spid="40"/>
                                        </p:tgtEl>
                                      </p:cBhvr>
                                    </p:animEffect>
                                  </p:childTnLst>
                                </p:cTn>
                              </p:par>
                              <p:par>
                                <p:cTn id="89" presetID="10" presetClass="entr" presetSubtype="0" fill="hold" nodeType="withEffect">
                                  <p:stCondLst>
                                    <p:cond delay="900"/>
                                  </p:stCondLst>
                                  <p:childTnLst>
                                    <p:set>
                                      <p:cBhvr>
                                        <p:cTn id="90" dur="1" fill="hold">
                                          <p:stCondLst>
                                            <p:cond delay="0"/>
                                          </p:stCondLst>
                                        </p:cTn>
                                        <p:tgtEl>
                                          <p:spTgt spid="41"/>
                                        </p:tgtEl>
                                        <p:attrNameLst>
                                          <p:attrName>style.visibility</p:attrName>
                                        </p:attrNameLst>
                                      </p:cBhvr>
                                      <p:to>
                                        <p:strVal val="visible"/>
                                      </p:to>
                                    </p:set>
                                    <p:animEffect transition="in" filter="fade">
                                      <p:cBhvr>
                                        <p:cTn id="91" dur="500"/>
                                        <p:tgtEl>
                                          <p:spTgt spid="41"/>
                                        </p:tgtEl>
                                      </p:cBhvr>
                                    </p:animEffect>
                                  </p:childTnLst>
                                </p:cTn>
                              </p:par>
                              <p:par>
                                <p:cTn id="92" presetID="10" presetClass="entr" presetSubtype="0" fill="hold" nodeType="withEffect">
                                  <p:stCondLst>
                                    <p:cond delay="90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500"/>
                                        <p:tgtEl>
                                          <p:spTgt spid="42"/>
                                        </p:tgtEl>
                                      </p:cBhvr>
                                    </p:animEffect>
                                  </p:childTnLst>
                                </p:cTn>
                              </p:par>
                              <p:par>
                                <p:cTn id="95" presetID="10" presetClass="entr" presetSubtype="0" fill="hold" nodeType="withEffect">
                                  <p:stCondLst>
                                    <p:cond delay="90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par>
                                <p:cTn id="98" presetID="10" presetClass="entr" presetSubtype="0" fill="hold" nodeType="withEffect">
                                  <p:stCondLst>
                                    <p:cond delay="900"/>
                                  </p:stCondLst>
                                  <p:childTnLst>
                                    <p:set>
                                      <p:cBhvr>
                                        <p:cTn id="99" dur="1" fill="hold">
                                          <p:stCondLst>
                                            <p:cond delay="0"/>
                                          </p:stCondLst>
                                        </p:cTn>
                                        <p:tgtEl>
                                          <p:spTgt spid="44"/>
                                        </p:tgtEl>
                                        <p:attrNameLst>
                                          <p:attrName>style.visibility</p:attrName>
                                        </p:attrNameLst>
                                      </p:cBhvr>
                                      <p:to>
                                        <p:strVal val="visible"/>
                                      </p:to>
                                    </p:set>
                                    <p:animEffect transition="in" filter="fade">
                                      <p:cBhvr>
                                        <p:cTn id="100" dur="500"/>
                                        <p:tgtEl>
                                          <p:spTgt spid="44"/>
                                        </p:tgtEl>
                                      </p:cBhvr>
                                    </p:animEffect>
                                  </p:childTnLst>
                                </p:cTn>
                              </p:par>
                              <p:par>
                                <p:cTn id="101" presetID="22" presetClass="entr" presetSubtype="1" fill="hold" nodeType="withEffect">
                                  <p:stCondLst>
                                    <p:cond delay="1300"/>
                                  </p:stCondLst>
                                  <p:childTnLst>
                                    <p:set>
                                      <p:cBhvr>
                                        <p:cTn id="102" dur="1" fill="hold">
                                          <p:stCondLst>
                                            <p:cond delay="0"/>
                                          </p:stCondLst>
                                        </p:cTn>
                                        <p:tgtEl>
                                          <p:spTgt spid="45"/>
                                        </p:tgtEl>
                                        <p:attrNameLst>
                                          <p:attrName>style.visibility</p:attrName>
                                        </p:attrNameLst>
                                      </p:cBhvr>
                                      <p:to>
                                        <p:strVal val="visible"/>
                                      </p:to>
                                    </p:set>
                                    <p:animEffect transition="in" filter="wipe(up)">
                                      <p:cBhvr>
                                        <p:cTn id="103" dur="500"/>
                                        <p:tgtEl>
                                          <p:spTgt spid="45"/>
                                        </p:tgtEl>
                                      </p:cBhvr>
                                    </p:animEffect>
                                  </p:childTnLst>
                                </p:cTn>
                              </p:par>
                            </p:childTnLst>
                          </p:cTn>
                        </p:par>
                        <p:par>
                          <p:cTn id="104" fill="hold">
                            <p:stCondLst>
                              <p:cond delay="1400"/>
                            </p:stCondLst>
                            <p:childTnLst>
                              <p:par>
                                <p:cTn id="105" presetID="10" presetClass="entr" presetSubtype="0" fill="hold" nodeType="afterEffect">
                                  <p:stCondLst>
                                    <p:cond delay="0"/>
                                  </p:stCondLst>
                                  <p:childTnLst>
                                    <p:set>
                                      <p:cBhvr>
                                        <p:cTn id="106" dur="1" fill="hold">
                                          <p:stCondLst>
                                            <p:cond delay="0"/>
                                          </p:stCondLst>
                                        </p:cTn>
                                        <p:tgtEl>
                                          <p:spTgt spid="7"/>
                                        </p:tgtEl>
                                        <p:attrNameLst>
                                          <p:attrName>style.visibility</p:attrName>
                                        </p:attrNameLst>
                                      </p:cBhvr>
                                      <p:to>
                                        <p:strVal val="visible"/>
                                      </p:to>
                                    </p:set>
                                    <p:animEffect transition="in" filter="fade">
                                      <p:cBhvr>
                                        <p:cTn id="107" dur="500"/>
                                        <p:tgtEl>
                                          <p:spTgt spid="7"/>
                                        </p:tgtEl>
                                      </p:cBhvr>
                                    </p:animEffect>
                                  </p:childTnLst>
                                </p:cTn>
                              </p:par>
                              <p:par>
                                <p:cTn id="108" presetID="22" presetClass="entr" presetSubtype="8" fill="hold" grpId="0" nodeType="withEffect">
                                  <p:stCondLst>
                                    <p:cond delay="100"/>
                                  </p:stCondLst>
                                  <p:childTnLst>
                                    <p:set>
                                      <p:cBhvr>
                                        <p:cTn id="109" dur="1" fill="hold">
                                          <p:stCondLst>
                                            <p:cond delay="0"/>
                                          </p:stCondLst>
                                        </p:cTn>
                                        <p:tgtEl>
                                          <p:spTgt spid="10"/>
                                        </p:tgtEl>
                                        <p:attrNameLst>
                                          <p:attrName>style.visibility</p:attrName>
                                        </p:attrNameLst>
                                      </p:cBhvr>
                                      <p:to>
                                        <p:strVal val="visible"/>
                                      </p:to>
                                    </p:set>
                                    <p:animEffect transition="in" filter="wipe(left)">
                                      <p:cBhvr>
                                        <p:cTn id="110" dur="500"/>
                                        <p:tgtEl>
                                          <p:spTgt spid="10"/>
                                        </p:tgtEl>
                                      </p:cBhvr>
                                    </p:animEffect>
                                  </p:childTnLst>
                                </p:cTn>
                              </p:par>
                            </p:childTnLst>
                          </p:cTn>
                        </p:par>
                        <p:par>
                          <p:cTn id="111" fill="hold">
                            <p:stCondLst>
                              <p:cond delay="1900"/>
                            </p:stCondLst>
                            <p:childTnLst>
                              <p:par>
                                <p:cTn id="112" presetID="10" presetClass="entr" presetSubtype="0" fill="hold" nodeType="afterEffect">
                                  <p:stCondLst>
                                    <p:cond delay="0"/>
                                  </p:stCondLst>
                                  <p:childTnLst>
                                    <p:set>
                                      <p:cBhvr>
                                        <p:cTn id="113" dur="1" fill="hold">
                                          <p:stCondLst>
                                            <p:cond delay="0"/>
                                          </p:stCondLst>
                                        </p:cTn>
                                        <p:tgtEl>
                                          <p:spTgt spid="8"/>
                                        </p:tgtEl>
                                        <p:attrNameLst>
                                          <p:attrName>style.visibility</p:attrName>
                                        </p:attrNameLst>
                                      </p:cBhvr>
                                      <p:to>
                                        <p:strVal val="visible"/>
                                      </p:to>
                                    </p:set>
                                    <p:animEffect transition="in" filter="fade">
                                      <p:cBhvr>
                                        <p:cTn id="114" dur="500"/>
                                        <p:tgtEl>
                                          <p:spTgt spid="8"/>
                                        </p:tgtEl>
                                      </p:cBhvr>
                                    </p:animEffect>
                                  </p:childTnLst>
                                </p:cTn>
                              </p:par>
                              <p:par>
                                <p:cTn id="115" presetID="22" presetClass="entr" presetSubtype="8" fill="hold" grpId="0" nodeType="withEffect">
                                  <p:stCondLst>
                                    <p:cond delay="100"/>
                                  </p:stCondLst>
                                  <p:childTnLst>
                                    <p:set>
                                      <p:cBhvr>
                                        <p:cTn id="116" dur="1" fill="hold">
                                          <p:stCondLst>
                                            <p:cond delay="0"/>
                                          </p:stCondLst>
                                        </p:cTn>
                                        <p:tgtEl>
                                          <p:spTgt spid="11"/>
                                        </p:tgtEl>
                                        <p:attrNameLst>
                                          <p:attrName>style.visibility</p:attrName>
                                        </p:attrNameLst>
                                      </p:cBhvr>
                                      <p:to>
                                        <p:strVal val="visible"/>
                                      </p:to>
                                    </p:set>
                                    <p:animEffect transition="in" filter="wipe(left)">
                                      <p:cBhvr>
                                        <p:cTn id="117" dur="500"/>
                                        <p:tgtEl>
                                          <p:spTgt spid="11"/>
                                        </p:tgtEl>
                                      </p:cBhvr>
                                    </p:animEffect>
                                  </p:childTnLst>
                                </p:cTn>
                              </p:par>
                            </p:childTnLst>
                          </p:cTn>
                        </p:par>
                        <p:par>
                          <p:cTn id="118" fill="hold">
                            <p:stCondLst>
                              <p:cond delay="2400"/>
                            </p:stCondLst>
                            <p:childTnLst>
                              <p:par>
                                <p:cTn id="119" presetID="10" presetClass="entr" presetSubtype="0" fill="hold" nodeType="afterEffect">
                                  <p:stCondLst>
                                    <p:cond delay="0"/>
                                  </p:stCondLst>
                                  <p:childTnLst>
                                    <p:set>
                                      <p:cBhvr>
                                        <p:cTn id="120" dur="1" fill="hold">
                                          <p:stCondLst>
                                            <p:cond delay="0"/>
                                          </p:stCondLst>
                                        </p:cTn>
                                        <p:tgtEl>
                                          <p:spTgt spid="9"/>
                                        </p:tgtEl>
                                        <p:attrNameLst>
                                          <p:attrName>style.visibility</p:attrName>
                                        </p:attrNameLst>
                                      </p:cBhvr>
                                      <p:to>
                                        <p:strVal val="visible"/>
                                      </p:to>
                                    </p:set>
                                    <p:animEffect transition="in" filter="fade">
                                      <p:cBhvr>
                                        <p:cTn id="121" dur="500"/>
                                        <p:tgtEl>
                                          <p:spTgt spid="9"/>
                                        </p:tgtEl>
                                      </p:cBhvr>
                                    </p:animEffect>
                                  </p:childTnLst>
                                </p:cTn>
                              </p:par>
                              <p:par>
                                <p:cTn id="122" presetID="22" presetClass="entr" presetSubtype="8" fill="hold" grpId="0" nodeType="withEffect">
                                  <p:stCondLst>
                                    <p:cond delay="200"/>
                                  </p:stCondLst>
                                  <p:childTnLst>
                                    <p:set>
                                      <p:cBhvr>
                                        <p:cTn id="123" dur="1" fill="hold">
                                          <p:stCondLst>
                                            <p:cond delay="0"/>
                                          </p:stCondLst>
                                        </p:cTn>
                                        <p:tgtEl>
                                          <p:spTgt spid="12"/>
                                        </p:tgtEl>
                                        <p:attrNameLst>
                                          <p:attrName>style.visibility</p:attrName>
                                        </p:attrNameLst>
                                      </p:cBhvr>
                                      <p:to>
                                        <p:strVal val="visible"/>
                                      </p:to>
                                    </p:set>
                                    <p:animEffect transition="in" filter="wipe(left)">
                                      <p:cBhvr>
                                        <p:cTn id="1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sp>
        <p:nvSpPr>
          <p:cNvPr id="7" name="Freeform 109"/>
          <p:cNvSpPr>
            <a:spLocks noEditPoints="1"/>
          </p:cNvSpPr>
          <p:nvPr/>
        </p:nvSpPr>
        <p:spPr bwMode="auto">
          <a:xfrm>
            <a:off x="3152775" y="1227138"/>
            <a:ext cx="5886450" cy="2909887"/>
          </a:xfrm>
          <a:custGeom>
            <a:avLst/>
            <a:gdLst>
              <a:gd name="T0" fmla="*/ 2147483646 w 1530"/>
              <a:gd name="T1" fmla="*/ 2147483646 h 755"/>
              <a:gd name="T2" fmla="*/ 2147483646 w 1530"/>
              <a:gd name="T3" fmla="*/ 2147483646 h 755"/>
              <a:gd name="T4" fmla="*/ 2147483646 w 1530"/>
              <a:gd name="T5" fmla="*/ 2147483646 h 755"/>
              <a:gd name="T6" fmla="*/ 2147483646 w 1530"/>
              <a:gd name="T7" fmla="*/ 2147483646 h 755"/>
              <a:gd name="T8" fmla="*/ 2147483646 w 1530"/>
              <a:gd name="T9" fmla="*/ 2147483646 h 755"/>
              <a:gd name="T10" fmla="*/ 2147483646 w 1530"/>
              <a:gd name="T11" fmla="*/ 2147483646 h 755"/>
              <a:gd name="T12" fmla="*/ 2147483646 w 1530"/>
              <a:gd name="T13" fmla="*/ 2147483646 h 755"/>
              <a:gd name="T14" fmla="*/ 2147483646 w 1530"/>
              <a:gd name="T15" fmla="*/ 2147483646 h 755"/>
              <a:gd name="T16" fmla="*/ 2147483646 w 1530"/>
              <a:gd name="T17" fmla="*/ 2147483646 h 755"/>
              <a:gd name="T18" fmla="*/ 2147483646 w 1530"/>
              <a:gd name="T19" fmla="*/ 2147483646 h 755"/>
              <a:gd name="T20" fmla="*/ 2147483646 w 1530"/>
              <a:gd name="T21" fmla="*/ 2147483646 h 755"/>
              <a:gd name="T22" fmla="*/ 2147483646 w 1530"/>
              <a:gd name="T23" fmla="*/ 2147483646 h 755"/>
              <a:gd name="T24" fmla="*/ 2147483646 w 1530"/>
              <a:gd name="T25" fmla="*/ 2147483646 h 755"/>
              <a:gd name="T26" fmla="*/ 2147483646 w 1530"/>
              <a:gd name="T27" fmla="*/ 2147483646 h 755"/>
              <a:gd name="T28" fmla="*/ 2147483646 w 1530"/>
              <a:gd name="T29" fmla="*/ 2147483646 h 755"/>
              <a:gd name="T30" fmla="*/ 2147483646 w 1530"/>
              <a:gd name="T31" fmla="*/ 2147483646 h 755"/>
              <a:gd name="T32" fmla="*/ 2147483646 w 1530"/>
              <a:gd name="T33" fmla="*/ 2147483646 h 755"/>
              <a:gd name="T34" fmla="*/ 2147483646 w 1530"/>
              <a:gd name="T35" fmla="*/ 2147483646 h 755"/>
              <a:gd name="T36" fmla="*/ 2147483646 w 1530"/>
              <a:gd name="T37" fmla="*/ 2147483646 h 755"/>
              <a:gd name="T38" fmla="*/ 2147483646 w 1530"/>
              <a:gd name="T39" fmla="*/ 2147483646 h 755"/>
              <a:gd name="T40" fmla="*/ 2147483646 w 1530"/>
              <a:gd name="T41" fmla="*/ 2147483646 h 755"/>
              <a:gd name="T42" fmla="*/ 2147483646 w 1530"/>
              <a:gd name="T43" fmla="*/ 2147483646 h 755"/>
              <a:gd name="T44" fmla="*/ 2147483646 w 1530"/>
              <a:gd name="T45" fmla="*/ 2147483646 h 755"/>
              <a:gd name="T46" fmla="*/ 2147483646 w 1530"/>
              <a:gd name="T47" fmla="*/ 2147483646 h 755"/>
              <a:gd name="T48" fmla="*/ 2147483646 w 1530"/>
              <a:gd name="T49" fmla="*/ 2147483646 h 755"/>
              <a:gd name="T50" fmla="*/ 2147483646 w 1530"/>
              <a:gd name="T51" fmla="*/ 2147483646 h 755"/>
              <a:gd name="T52" fmla="*/ 2147483646 w 1530"/>
              <a:gd name="T53" fmla="*/ 2147483646 h 755"/>
              <a:gd name="T54" fmla="*/ 2147483646 w 1530"/>
              <a:gd name="T55" fmla="*/ 2147483646 h 755"/>
              <a:gd name="T56" fmla="*/ 2147483646 w 1530"/>
              <a:gd name="T57" fmla="*/ 2147483646 h 755"/>
              <a:gd name="T58" fmla="*/ 2147483646 w 1530"/>
              <a:gd name="T59" fmla="*/ 2147483646 h 755"/>
              <a:gd name="T60" fmla="*/ 2147483646 w 1530"/>
              <a:gd name="T61" fmla="*/ 2147483646 h 755"/>
              <a:gd name="T62" fmla="*/ 2147483646 w 1530"/>
              <a:gd name="T63" fmla="*/ 2147483646 h 755"/>
              <a:gd name="T64" fmla="*/ 2147483646 w 1530"/>
              <a:gd name="T65" fmla="*/ 2147483646 h 755"/>
              <a:gd name="T66" fmla="*/ 2147483646 w 1530"/>
              <a:gd name="T67" fmla="*/ 2147483646 h 755"/>
              <a:gd name="T68" fmla="*/ 2147483646 w 1530"/>
              <a:gd name="T69" fmla="*/ 2147483646 h 755"/>
              <a:gd name="T70" fmla="*/ 2147483646 w 1530"/>
              <a:gd name="T71" fmla="*/ 2147483646 h 755"/>
              <a:gd name="T72" fmla="*/ 2147483646 w 1530"/>
              <a:gd name="T73" fmla="*/ 2147483646 h 755"/>
              <a:gd name="T74" fmla="*/ 2147483646 w 1530"/>
              <a:gd name="T75" fmla="*/ 2147483646 h 755"/>
              <a:gd name="T76" fmla="*/ 2147483646 w 1530"/>
              <a:gd name="T77" fmla="*/ 2147483646 h 755"/>
              <a:gd name="T78" fmla="*/ 2147483646 w 1530"/>
              <a:gd name="T79" fmla="*/ 2147483646 h 755"/>
              <a:gd name="T80" fmla="*/ 2147483646 w 1530"/>
              <a:gd name="T81" fmla="*/ 2147483646 h 755"/>
              <a:gd name="T82" fmla="*/ 2147483646 w 1530"/>
              <a:gd name="T83" fmla="*/ 2147483646 h 755"/>
              <a:gd name="T84" fmla="*/ 2147483646 w 1530"/>
              <a:gd name="T85" fmla="*/ 2147483646 h 755"/>
              <a:gd name="T86" fmla="*/ 2147483646 w 1530"/>
              <a:gd name="T87" fmla="*/ 2147483646 h 755"/>
              <a:gd name="T88" fmla="*/ 2147483646 w 1530"/>
              <a:gd name="T89" fmla="*/ 2147483646 h 755"/>
              <a:gd name="T90" fmla="*/ 2147483646 w 1530"/>
              <a:gd name="T91" fmla="*/ 2147483646 h 755"/>
              <a:gd name="T92" fmla="*/ 2147483646 w 1530"/>
              <a:gd name="T93" fmla="*/ 2147483646 h 755"/>
              <a:gd name="T94" fmla="*/ 2147483646 w 1530"/>
              <a:gd name="T95" fmla="*/ 2147483646 h 755"/>
              <a:gd name="T96" fmla="*/ 2147483646 w 1530"/>
              <a:gd name="T97" fmla="*/ 2147483646 h 755"/>
              <a:gd name="T98" fmla="*/ 2147483646 w 1530"/>
              <a:gd name="T99" fmla="*/ 2147483646 h 755"/>
              <a:gd name="T100" fmla="*/ 2147483646 w 1530"/>
              <a:gd name="T101" fmla="*/ 2147483646 h 755"/>
              <a:gd name="T102" fmla="*/ 2147483646 w 1530"/>
              <a:gd name="T103" fmla="*/ 2147483646 h 755"/>
              <a:gd name="T104" fmla="*/ 2147483646 w 1530"/>
              <a:gd name="T105" fmla="*/ 2147483646 h 755"/>
              <a:gd name="T106" fmla="*/ 2147483646 w 1530"/>
              <a:gd name="T107" fmla="*/ 2147483646 h 755"/>
              <a:gd name="T108" fmla="*/ 2147483646 w 1530"/>
              <a:gd name="T109" fmla="*/ 2147483646 h 755"/>
              <a:gd name="T110" fmla="*/ 2147483646 w 1530"/>
              <a:gd name="T111" fmla="*/ 2147483646 h 755"/>
              <a:gd name="T112" fmla="*/ 2147483646 w 1530"/>
              <a:gd name="T113" fmla="*/ 2147483646 h 755"/>
              <a:gd name="T114" fmla="*/ 2147483646 w 1530"/>
              <a:gd name="T115" fmla="*/ 2147483646 h 755"/>
              <a:gd name="T116" fmla="*/ 2147483646 w 1530"/>
              <a:gd name="T117" fmla="*/ 2147483646 h 755"/>
              <a:gd name="T118" fmla="*/ 2147483646 w 1530"/>
              <a:gd name="T119" fmla="*/ 2147483646 h 755"/>
              <a:gd name="T120" fmla="*/ 2147483646 w 1530"/>
              <a:gd name="T121" fmla="*/ 2147483646 h 755"/>
              <a:gd name="T122" fmla="*/ 2147483646 w 1530"/>
              <a:gd name="T123" fmla="*/ 2147483646 h 755"/>
              <a:gd name="T124" fmla="*/ 2147483646 w 1530"/>
              <a:gd name="T125" fmla="*/ 2147483646 h 7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30" h="755">
                <a:moveTo>
                  <a:pt x="3" y="235"/>
                </a:moveTo>
                <a:cubicBezTo>
                  <a:pt x="6" y="234"/>
                  <a:pt x="7" y="232"/>
                  <a:pt x="6" y="231"/>
                </a:cubicBezTo>
                <a:cubicBezTo>
                  <a:pt x="5" y="231"/>
                  <a:pt x="4" y="232"/>
                  <a:pt x="3" y="233"/>
                </a:cubicBezTo>
                <a:cubicBezTo>
                  <a:pt x="3" y="234"/>
                  <a:pt x="3" y="235"/>
                  <a:pt x="3" y="235"/>
                </a:cubicBezTo>
                <a:moveTo>
                  <a:pt x="19" y="226"/>
                </a:moveTo>
                <a:cubicBezTo>
                  <a:pt x="17" y="225"/>
                  <a:pt x="12" y="229"/>
                  <a:pt x="14" y="229"/>
                </a:cubicBezTo>
                <a:cubicBezTo>
                  <a:pt x="15" y="229"/>
                  <a:pt x="16" y="228"/>
                  <a:pt x="17" y="228"/>
                </a:cubicBezTo>
                <a:cubicBezTo>
                  <a:pt x="19" y="228"/>
                  <a:pt x="21" y="227"/>
                  <a:pt x="19" y="226"/>
                </a:cubicBezTo>
                <a:moveTo>
                  <a:pt x="67" y="204"/>
                </a:moveTo>
                <a:cubicBezTo>
                  <a:pt x="67" y="203"/>
                  <a:pt x="66" y="203"/>
                  <a:pt x="64" y="205"/>
                </a:cubicBezTo>
                <a:cubicBezTo>
                  <a:pt x="62" y="207"/>
                  <a:pt x="60" y="208"/>
                  <a:pt x="60" y="210"/>
                </a:cubicBezTo>
                <a:cubicBezTo>
                  <a:pt x="60" y="210"/>
                  <a:pt x="59" y="210"/>
                  <a:pt x="59" y="210"/>
                </a:cubicBezTo>
                <a:cubicBezTo>
                  <a:pt x="58" y="210"/>
                  <a:pt x="57" y="210"/>
                  <a:pt x="57" y="211"/>
                </a:cubicBezTo>
                <a:cubicBezTo>
                  <a:pt x="56" y="212"/>
                  <a:pt x="57" y="215"/>
                  <a:pt x="59" y="214"/>
                </a:cubicBezTo>
                <a:cubicBezTo>
                  <a:pt x="60" y="213"/>
                  <a:pt x="60" y="214"/>
                  <a:pt x="61" y="214"/>
                </a:cubicBezTo>
                <a:cubicBezTo>
                  <a:pt x="62" y="214"/>
                  <a:pt x="66" y="211"/>
                  <a:pt x="67" y="210"/>
                </a:cubicBezTo>
                <a:cubicBezTo>
                  <a:pt x="67" y="209"/>
                  <a:pt x="65" y="208"/>
                  <a:pt x="65" y="207"/>
                </a:cubicBezTo>
                <a:cubicBezTo>
                  <a:pt x="65" y="207"/>
                  <a:pt x="67" y="207"/>
                  <a:pt x="68" y="206"/>
                </a:cubicBezTo>
                <a:cubicBezTo>
                  <a:pt x="69" y="205"/>
                  <a:pt x="67" y="205"/>
                  <a:pt x="67" y="204"/>
                </a:cubicBezTo>
                <a:moveTo>
                  <a:pt x="7" y="193"/>
                </a:moveTo>
                <a:cubicBezTo>
                  <a:pt x="7" y="191"/>
                  <a:pt x="3" y="193"/>
                  <a:pt x="3" y="194"/>
                </a:cubicBezTo>
                <a:cubicBezTo>
                  <a:pt x="4" y="196"/>
                  <a:pt x="8" y="197"/>
                  <a:pt x="9" y="196"/>
                </a:cubicBezTo>
                <a:cubicBezTo>
                  <a:pt x="11" y="195"/>
                  <a:pt x="11" y="194"/>
                  <a:pt x="10" y="193"/>
                </a:cubicBezTo>
                <a:cubicBezTo>
                  <a:pt x="10" y="193"/>
                  <a:pt x="9" y="193"/>
                  <a:pt x="8" y="193"/>
                </a:cubicBezTo>
                <a:cubicBezTo>
                  <a:pt x="8" y="193"/>
                  <a:pt x="7" y="194"/>
                  <a:pt x="7" y="193"/>
                </a:cubicBezTo>
                <a:moveTo>
                  <a:pt x="187" y="110"/>
                </a:moveTo>
                <a:cubicBezTo>
                  <a:pt x="190" y="110"/>
                  <a:pt x="191" y="116"/>
                  <a:pt x="193" y="116"/>
                </a:cubicBezTo>
                <a:cubicBezTo>
                  <a:pt x="194" y="116"/>
                  <a:pt x="193" y="114"/>
                  <a:pt x="196" y="114"/>
                </a:cubicBezTo>
                <a:cubicBezTo>
                  <a:pt x="198" y="114"/>
                  <a:pt x="198" y="113"/>
                  <a:pt x="200" y="113"/>
                </a:cubicBezTo>
                <a:cubicBezTo>
                  <a:pt x="202" y="113"/>
                  <a:pt x="204" y="113"/>
                  <a:pt x="204" y="110"/>
                </a:cubicBezTo>
                <a:cubicBezTo>
                  <a:pt x="204" y="107"/>
                  <a:pt x="206" y="107"/>
                  <a:pt x="208" y="106"/>
                </a:cubicBezTo>
                <a:cubicBezTo>
                  <a:pt x="210" y="105"/>
                  <a:pt x="208" y="103"/>
                  <a:pt x="211" y="102"/>
                </a:cubicBezTo>
                <a:cubicBezTo>
                  <a:pt x="215" y="101"/>
                  <a:pt x="223" y="97"/>
                  <a:pt x="225" y="96"/>
                </a:cubicBezTo>
                <a:cubicBezTo>
                  <a:pt x="226" y="95"/>
                  <a:pt x="223" y="94"/>
                  <a:pt x="220" y="91"/>
                </a:cubicBezTo>
                <a:cubicBezTo>
                  <a:pt x="216" y="89"/>
                  <a:pt x="214" y="89"/>
                  <a:pt x="211" y="90"/>
                </a:cubicBezTo>
                <a:cubicBezTo>
                  <a:pt x="210" y="91"/>
                  <a:pt x="209" y="91"/>
                  <a:pt x="209" y="90"/>
                </a:cubicBezTo>
                <a:cubicBezTo>
                  <a:pt x="209" y="90"/>
                  <a:pt x="209" y="89"/>
                  <a:pt x="208" y="90"/>
                </a:cubicBezTo>
                <a:cubicBezTo>
                  <a:pt x="206" y="90"/>
                  <a:pt x="201" y="88"/>
                  <a:pt x="200" y="87"/>
                </a:cubicBezTo>
                <a:cubicBezTo>
                  <a:pt x="199" y="86"/>
                  <a:pt x="189" y="89"/>
                  <a:pt x="186" y="89"/>
                </a:cubicBezTo>
                <a:cubicBezTo>
                  <a:pt x="184" y="89"/>
                  <a:pt x="187" y="92"/>
                  <a:pt x="188" y="93"/>
                </a:cubicBezTo>
                <a:cubicBezTo>
                  <a:pt x="190" y="94"/>
                  <a:pt x="184" y="99"/>
                  <a:pt x="185" y="100"/>
                </a:cubicBezTo>
                <a:cubicBezTo>
                  <a:pt x="186" y="100"/>
                  <a:pt x="184" y="103"/>
                  <a:pt x="182" y="106"/>
                </a:cubicBezTo>
                <a:cubicBezTo>
                  <a:pt x="179" y="109"/>
                  <a:pt x="183" y="109"/>
                  <a:pt x="187" y="110"/>
                </a:cubicBezTo>
                <a:moveTo>
                  <a:pt x="281" y="125"/>
                </a:moveTo>
                <a:cubicBezTo>
                  <a:pt x="281" y="124"/>
                  <a:pt x="283" y="125"/>
                  <a:pt x="284" y="125"/>
                </a:cubicBezTo>
                <a:cubicBezTo>
                  <a:pt x="285" y="126"/>
                  <a:pt x="287" y="126"/>
                  <a:pt x="287" y="125"/>
                </a:cubicBezTo>
                <a:cubicBezTo>
                  <a:pt x="287" y="122"/>
                  <a:pt x="282" y="121"/>
                  <a:pt x="279" y="119"/>
                </a:cubicBezTo>
                <a:cubicBezTo>
                  <a:pt x="277" y="118"/>
                  <a:pt x="276" y="118"/>
                  <a:pt x="273" y="116"/>
                </a:cubicBezTo>
                <a:cubicBezTo>
                  <a:pt x="269" y="113"/>
                  <a:pt x="274" y="112"/>
                  <a:pt x="271" y="110"/>
                </a:cubicBezTo>
                <a:cubicBezTo>
                  <a:pt x="268" y="108"/>
                  <a:pt x="267" y="102"/>
                  <a:pt x="269" y="100"/>
                </a:cubicBezTo>
                <a:cubicBezTo>
                  <a:pt x="271" y="98"/>
                  <a:pt x="273" y="95"/>
                  <a:pt x="270" y="94"/>
                </a:cubicBezTo>
                <a:cubicBezTo>
                  <a:pt x="266" y="93"/>
                  <a:pt x="261" y="95"/>
                  <a:pt x="262" y="96"/>
                </a:cubicBezTo>
                <a:cubicBezTo>
                  <a:pt x="262" y="97"/>
                  <a:pt x="267" y="99"/>
                  <a:pt x="267" y="100"/>
                </a:cubicBezTo>
                <a:cubicBezTo>
                  <a:pt x="267" y="101"/>
                  <a:pt x="266" y="100"/>
                  <a:pt x="264" y="99"/>
                </a:cubicBezTo>
                <a:cubicBezTo>
                  <a:pt x="263" y="99"/>
                  <a:pt x="262" y="98"/>
                  <a:pt x="261" y="98"/>
                </a:cubicBezTo>
                <a:cubicBezTo>
                  <a:pt x="260" y="99"/>
                  <a:pt x="260" y="98"/>
                  <a:pt x="259" y="98"/>
                </a:cubicBezTo>
                <a:cubicBezTo>
                  <a:pt x="258" y="98"/>
                  <a:pt x="257" y="97"/>
                  <a:pt x="256" y="98"/>
                </a:cubicBezTo>
                <a:cubicBezTo>
                  <a:pt x="255" y="100"/>
                  <a:pt x="258" y="107"/>
                  <a:pt x="259" y="109"/>
                </a:cubicBezTo>
                <a:cubicBezTo>
                  <a:pt x="260" y="110"/>
                  <a:pt x="258" y="110"/>
                  <a:pt x="257" y="111"/>
                </a:cubicBezTo>
                <a:cubicBezTo>
                  <a:pt x="255" y="111"/>
                  <a:pt x="255" y="106"/>
                  <a:pt x="253" y="103"/>
                </a:cubicBezTo>
                <a:cubicBezTo>
                  <a:pt x="252" y="101"/>
                  <a:pt x="246" y="99"/>
                  <a:pt x="246" y="100"/>
                </a:cubicBezTo>
                <a:cubicBezTo>
                  <a:pt x="245" y="102"/>
                  <a:pt x="249" y="102"/>
                  <a:pt x="249" y="104"/>
                </a:cubicBezTo>
                <a:cubicBezTo>
                  <a:pt x="248" y="105"/>
                  <a:pt x="248" y="105"/>
                  <a:pt x="247" y="104"/>
                </a:cubicBezTo>
                <a:cubicBezTo>
                  <a:pt x="246" y="104"/>
                  <a:pt x="245" y="104"/>
                  <a:pt x="244" y="104"/>
                </a:cubicBezTo>
                <a:cubicBezTo>
                  <a:pt x="242" y="106"/>
                  <a:pt x="242" y="105"/>
                  <a:pt x="243" y="103"/>
                </a:cubicBezTo>
                <a:cubicBezTo>
                  <a:pt x="243" y="102"/>
                  <a:pt x="240" y="100"/>
                  <a:pt x="236" y="100"/>
                </a:cubicBezTo>
                <a:cubicBezTo>
                  <a:pt x="232" y="100"/>
                  <a:pt x="234" y="103"/>
                  <a:pt x="233" y="104"/>
                </a:cubicBezTo>
                <a:cubicBezTo>
                  <a:pt x="232" y="105"/>
                  <a:pt x="226" y="103"/>
                  <a:pt x="230" y="103"/>
                </a:cubicBezTo>
                <a:cubicBezTo>
                  <a:pt x="233" y="102"/>
                  <a:pt x="232" y="100"/>
                  <a:pt x="231" y="98"/>
                </a:cubicBezTo>
                <a:cubicBezTo>
                  <a:pt x="229" y="96"/>
                  <a:pt x="226" y="98"/>
                  <a:pt x="220" y="100"/>
                </a:cubicBezTo>
                <a:cubicBezTo>
                  <a:pt x="214" y="102"/>
                  <a:pt x="211" y="105"/>
                  <a:pt x="212" y="105"/>
                </a:cubicBezTo>
                <a:cubicBezTo>
                  <a:pt x="213" y="105"/>
                  <a:pt x="213" y="106"/>
                  <a:pt x="211" y="108"/>
                </a:cubicBezTo>
                <a:cubicBezTo>
                  <a:pt x="208" y="110"/>
                  <a:pt x="211" y="111"/>
                  <a:pt x="213" y="111"/>
                </a:cubicBezTo>
                <a:cubicBezTo>
                  <a:pt x="215" y="111"/>
                  <a:pt x="213" y="113"/>
                  <a:pt x="215" y="113"/>
                </a:cubicBezTo>
                <a:cubicBezTo>
                  <a:pt x="215" y="114"/>
                  <a:pt x="217" y="113"/>
                  <a:pt x="219" y="113"/>
                </a:cubicBezTo>
                <a:cubicBezTo>
                  <a:pt x="221" y="112"/>
                  <a:pt x="223" y="111"/>
                  <a:pt x="224" y="112"/>
                </a:cubicBezTo>
                <a:cubicBezTo>
                  <a:pt x="226" y="113"/>
                  <a:pt x="213" y="114"/>
                  <a:pt x="213" y="116"/>
                </a:cubicBezTo>
                <a:cubicBezTo>
                  <a:pt x="213" y="119"/>
                  <a:pt x="221" y="120"/>
                  <a:pt x="226" y="119"/>
                </a:cubicBezTo>
                <a:cubicBezTo>
                  <a:pt x="231" y="118"/>
                  <a:pt x="240" y="120"/>
                  <a:pt x="240" y="121"/>
                </a:cubicBezTo>
                <a:cubicBezTo>
                  <a:pt x="240" y="123"/>
                  <a:pt x="234" y="122"/>
                  <a:pt x="229" y="122"/>
                </a:cubicBezTo>
                <a:cubicBezTo>
                  <a:pt x="225" y="122"/>
                  <a:pt x="217" y="123"/>
                  <a:pt x="217" y="125"/>
                </a:cubicBezTo>
                <a:cubicBezTo>
                  <a:pt x="217" y="126"/>
                  <a:pt x="218" y="126"/>
                  <a:pt x="223" y="129"/>
                </a:cubicBezTo>
                <a:cubicBezTo>
                  <a:pt x="225" y="130"/>
                  <a:pt x="227" y="130"/>
                  <a:pt x="229" y="129"/>
                </a:cubicBezTo>
                <a:cubicBezTo>
                  <a:pt x="231" y="129"/>
                  <a:pt x="233" y="129"/>
                  <a:pt x="233" y="131"/>
                </a:cubicBezTo>
                <a:cubicBezTo>
                  <a:pt x="232" y="134"/>
                  <a:pt x="235" y="135"/>
                  <a:pt x="242" y="135"/>
                </a:cubicBezTo>
                <a:cubicBezTo>
                  <a:pt x="245" y="135"/>
                  <a:pt x="248" y="134"/>
                  <a:pt x="249" y="134"/>
                </a:cubicBezTo>
                <a:cubicBezTo>
                  <a:pt x="251" y="133"/>
                  <a:pt x="253" y="132"/>
                  <a:pt x="255" y="132"/>
                </a:cubicBezTo>
                <a:cubicBezTo>
                  <a:pt x="258" y="132"/>
                  <a:pt x="259" y="132"/>
                  <a:pt x="261" y="129"/>
                </a:cubicBezTo>
                <a:cubicBezTo>
                  <a:pt x="262" y="127"/>
                  <a:pt x="264" y="129"/>
                  <a:pt x="264" y="130"/>
                </a:cubicBezTo>
                <a:cubicBezTo>
                  <a:pt x="264" y="131"/>
                  <a:pt x="269" y="131"/>
                  <a:pt x="269" y="132"/>
                </a:cubicBezTo>
                <a:cubicBezTo>
                  <a:pt x="272" y="134"/>
                  <a:pt x="280" y="133"/>
                  <a:pt x="283" y="132"/>
                </a:cubicBezTo>
                <a:cubicBezTo>
                  <a:pt x="286" y="130"/>
                  <a:pt x="282" y="126"/>
                  <a:pt x="280" y="128"/>
                </a:cubicBezTo>
                <a:cubicBezTo>
                  <a:pt x="279" y="130"/>
                  <a:pt x="277" y="129"/>
                  <a:pt x="277" y="128"/>
                </a:cubicBezTo>
                <a:cubicBezTo>
                  <a:pt x="276" y="127"/>
                  <a:pt x="280" y="126"/>
                  <a:pt x="281" y="125"/>
                </a:cubicBezTo>
                <a:moveTo>
                  <a:pt x="209" y="79"/>
                </a:moveTo>
                <a:cubicBezTo>
                  <a:pt x="213" y="79"/>
                  <a:pt x="216" y="76"/>
                  <a:pt x="216" y="74"/>
                </a:cubicBezTo>
                <a:cubicBezTo>
                  <a:pt x="216" y="73"/>
                  <a:pt x="208" y="78"/>
                  <a:pt x="209" y="79"/>
                </a:cubicBezTo>
                <a:moveTo>
                  <a:pt x="194" y="73"/>
                </a:moveTo>
                <a:cubicBezTo>
                  <a:pt x="195" y="74"/>
                  <a:pt x="194" y="77"/>
                  <a:pt x="195" y="76"/>
                </a:cubicBezTo>
                <a:cubicBezTo>
                  <a:pt x="197" y="75"/>
                  <a:pt x="197" y="75"/>
                  <a:pt x="198" y="75"/>
                </a:cubicBezTo>
                <a:cubicBezTo>
                  <a:pt x="200" y="76"/>
                  <a:pt x="201" y="74"/>
                  <a:pt x="202" y="73"/>
                </a:cubicBezTo>
                <a:cubicBezTo>
                  <a:pt x="203" y="72"/>
                  <a:pt x="202" y="77"/>
                  <a:pt x="205" y="77"/>
                </a:cubicBezTo>
                <a:cubicBezTo>
                  <a:pt x="207" y="77"/>
                  <a:pt x="206" y="72"/>
                  <a:pt x="208" y="73"/>
                </a:cubicBezTo>
                <a:cubicBezTo>
                  <a:pt x="210" y="75"/>
                  <a:pt x="211" y="73"/>
                  <a:pt x="211" y="71"/>
                </a:cubicBezTo>
                <a:cubicBezTo>
                  <a:pt x="211" y="70"/>
                  <a:pt x="211" y="68"/>
                  <a:pt x="214" y="68"/>
                </a:cubicBezTo>
                <a:cubicBezTo>
                  <a:pt x="216" y="67"/>
                  <a:pt x="214" y="70"/>
                  <a:pt x="215" y="71"/>
                </a:cubicBezTo>
                <a:cubicBezTo>
                  <a:pt x="216" y="74"/>
                  <a:pt x="219" y="71"/>
                  <a:pt x="219" y="70"/>
                </a:cubicBezTo>
                <a:cubicBezTo>
                  <a:pt x="219" y="69"/>
                  <a:pt x="222" y="70"/>
                  <a:pt x="222" y="69"/>
                </a:cubicBezTo>
                <a:cubicBezTo>
                  <a:pt x="222" y="67"/>
                  <a:pt x="223" y="67"/>
                  <a:pt x="222" y="65"/>
                </a:cubicBezTo>
                <a:cubicBezTo>
                  <a:pt x="221" y="64"/>
                  <a:pt x="224" y="64"/>
                  <a:pt x="225" y="63"/>
                </a:cubicBezTo>
                <a:cubicBezTo>
                  <a:pt x="226" y="62"/>
                  <a:pt x="223" y="63"/>
                  <a:pt x="221" y="61"/>
                </a:cubicBezTo>
                <a:cubicBezTo>
                  <a:pt x="220" y="60"/>
                  <a:pt x="219" y="62"/>
                  <a:pt x="219" y="63"/>
                </a:cubicBezTo>
                <a:cubicBezTo>
                  <a:pt x="219" y="64"/>
                  <a:pt x="215" y="63"/>
                  <a:pt x="213" y="62"/>
                </a:cubicBezTo>
                <a:cubicBezTo>
                  <a:pt x="211" y="62"/>
                  <a:pt x="208" y="65"/>
                  <a:pt x="205" y="66"/>
                </a:cubicBezTo>
                <a:cubicBezTo>
                  <a:pt x="202" y="68"/>
                  <a:pt x="202" y="71"/>
                  <a:pt x="199" y="70"/>
                </a:cubicBezTo>
                <a:cubicBezTo>
                  <a:pt x="197" y="70"/>
                  <a:pt x="192" y="73"/>
                  <a:pt x="194" y="73"/>
                </a:cubicBezTo>
                <a:moveTo>
                  <a:pt x="223" y="72"/>
                </a:moveTo>
                <a:cubicBezTo>
                  <a:pt x="221" y="73"/>
                  <a:pt x="221" y="75"/>
                  <a:pt x="224" y="75"/>
                </a:cubicBezTo>
                <a:cubicBezTo>
                  <a:pt x="227" y="75"/>
                  <a:pt x="228" y="76"/>
                  <a:pt x="223" y="76"/>
                </a:cubicBezTo>
                <a:cubicBezTo>
                  <a:pt x="221" y="76"/>
                  <a:pt x="220" y="77"/>
                  <a:pt x="219" y="77"/>
                </a:cubicBezTo>
                <a:cubicBezTo>
                  <a:pt x="218" y="78"/>
                  <a:pt x="219" y="79"/>
                  <a:pt x="220" y="79"/>
                </a:cubicBezTo>
                <a:cubicBezTo>
                  <a:pt x="223" y="78"/>
                  <a:pt x="227" y="78"/>
                  <a:pt x="224" y="79"/>
                </a:cubicBezTo>
                <a:cubicBezTo>
                  <a:pt x="222" y="80"/>
                  <a:pt x="216" y="80"/>
                  <a:pt x="217" y="81"/>
                </a:cubicBezTo>
                <a:cubicBezTo>
                  <a:pt x="218" y="82"/>
                  <a:pt x="220" y="82"/>
                  <a:pt x="222" y="83"/>
                </a:cubicBezTo>
                <a:cubicBezTo>
                  <a:pt x="225" y="84"/>
                  <a:pt x="226" y="84"/>
                  <a:pt x="228" y="82"/>
                </a:cubicBezTo>
                <a:cubicBezTo>
                  <a:pt x="230" y="80"/>
                  <a:pt x="233" y="78"/>
                  <a:pt x="232" y="81"/>
                </a:cubicBezTo>
                <a:cubicBezTo>
                  <a:pt x="231" y="84"/>
                  <a:pt x="235" y="82"/>
                  <a:pt x="240" y="81"/>
                </a:cubicBezTo>
                <a:cubicBezTo>
                  <a:pt x="245" y="81"/>
                  <a:pt x="239" y="84"/>
                  <a:pt x="234" y="85"/>
                </a:cubicBezTo>
                <a:cubicBezTo>
                  <a:pt x="228" y="85"/>
                  <a:pt x="229" y="88"/>
                  <a:pt x="233" y="89"/>
                </a:cubicBezTo>
                <a:cubicBezTo>
                  <a:pt x="237" y="90"/>
                  <a:pt x="246" y="86"/>
                  <a:pt x="248" y="84"/>
                </a:cubicBezTo>
                <a:cubicBezTo>
                  <a:pt x="249" y="83"/>
                  <a:pt x="251" y="83"/>
                  <a:pt x="252" y="84"/>
                </a:cubicBezTo>
                <a:cubicBezTo>
                  <a:pt x="253" y="84"/>
                  <a:pt x="253" y="84"/>
                  <a:pt x="254" y="84"/>
                </a:cubicBezTo>
                <a:cubicBezTo>
                  <a:pt x="256" y="83"/>
                  <a:pt x="257" y="83"/>
                  <a:pt x="259" y="83"/>
                </a:cubicBezTo>
                <a:cubicBezTo>
                  <a:pt x="261" y="83"/>
                  <a:pt x="262" y="83"/>
                  <a:pt x="264" y="83"/>
                </a:cubicBezTo>
                <a:cubicBezTo>
                  <a:pt x="268" y="82"/>
                  <a:pt x="268" y="76"/>
                  <a:pt x="266" y="74"/>
                </a:cubicBezTo>
                <a:cubicBezTo>
                  <a:pt x="263" y="73"/>
                  <a:pt x="263" y="76"/>
                  <a:pt x="261" y="76"/>
                </a:cubicBezTo>
                <a:cubicBezTo>
                  <a:pt x="259" y="77"/>
                  <a:pt x="258" y="74"/>
                  <a:pt x="256" y="72"/>
                </a:cubicBezTo>
                <a:cubicBezTo>
                  <a:pt x="254" y="71"/>
                  <a:pt x="255" y="67"/>
                  <a:pt x="253" y="68"/>
                </a:cubicBezTo>
                <a:cubicBezTo>
                  <a:pt x="250" y="68"/>
                  <a:pt x="245" y="72"/>
                  <a:pt x="248" y="72"/>
                </a:cubicBezTo>
                <a:cubicBezTo>
                  <a:pt x="252" y="73"/>
                  <a:pt x="250" y="74"/>
                  <a:pt x="249" y="75"/>
                </a:cubicBezTo>
                <a:cubicBezTo>
                  <a:pt x="247" y="76"/>
                  <a:pt x="253" y="77"/>
                  <a:pt x="252" y="78"/>
                </a:cubicBezTo>
                <a:cubicBezTo>
                  <a:pt x="251" y="80"/>
                  <a:pt x="243" y="79"/>
                  <a:pt x="242" y="77"/>
                </a:cubicBezTo>
                <a:cubicBezTo>
                  <a:pt x="242" y="75"/>
                  <a:pt x="235" y="71"/>
                  <a:pt x="232" y="72"/>
                </a:cubicBezTo>
                <a:cubicBezTo>
                  <a:pt x="229" y="73"/>
                  <a:pt x="231" y="70"/>
                  <a:pt x="228" y="70"/>
                </a:cubicBezTo>
                <a:cubicBezTo>
                  <a:pt x="225" y="70"/>
                  <a:pt x="226" y="72"/>
                  <a:pt x="223" y="72"/>
                </a:cubicBezTo>
                <a:moveTo>
                  <a:pt x="233" y="59"/>
                </a:moveTo>
                <a:cubicBezTo>
                  <a:pt x="234" y="57"/>
                  <a:pt x="227" y="57"/>
                  <a:pt x="227" y="58"/>
                </a:cubicBezTo>
                <a:cubicBezTo>
                  <a:pt x="229" y="59"/>
                  <a:pt x="232" y="61"/>
                  <a:pt x="233" y="59"/>
                </a:cubicBezTo>
                <a:moveTo>
                  <a:pt x="249" y="58"/>
                </a:moveTo>
                <a:cubicBezTo>
                  <a:pt x="251" y="58"/>
                  <a:pt x="250" y="56"/>
                  <a:pt x="246" y="56"/>
                </a:cubicBezTo>
                <a:cubicBezTo>
                  <a:pt x="242" y="57"/>
                  <a:pt x="235" y="57"/>
                  <a:pt x="235" y="60"/>
                </a:cubicBezTo>
                <a:cubicBezTo>
                  <a:pt x="235" y="62"/>
                  <a:pt x="237" y="63"/>
                  <a:pt x="241" y="63"/>
                </a:cubicBezTo>
                <a:cubicBezTo>
                  <a:pt x="245" y="64"/>
                  <a:pt x="249" y="60"/>
                  <a:pt x="247" y="60"/>
                </a:cubicBezTo>
                <a:cubicBezTo>
                  <a:pt x="245" y="60"/>
                  <a:pt x="246" y="58"/>
                  <a:pt x="249" y="58"/>
                </a:cubicBezTo>
                <a:moveTo>
                  <a:pt x="239" y="54"/>
                </a:moveTo>
                <a:cubicBezTo>
                  <a:pt x="240" y="55"/>
                  <a:pt x="241" y="54"/>
                  <a:pt x="242" y="54"/>
                </a:cubicBezTo>
                <a:cubicBezTo>
                  <a:pt x="243" y="54"/>
                  <a:pt x="244" y="53"/>
                  <a:pt x="244" y="54"/>
                </a:cubicBezTo>
                <a:cubicBezTo>
                  <a:pt x="246" y="55"/>
                  <a:pt x="252" y="56"/>
                  <a:pt x="252" y="53"/>
                </a:cubicBezTo>
                <a:cubicBezTo>
                  <a:pt x="252" y="50"/>
                  <a:pt x="244" y="49"/>
                  <a:pt x="242" y="51"/>
                </a:cubicBezTo>
                <a:cubicBezTo>
                  <a:pt x="240" y="52"/>
                  <a:pt x="232" y="52"/>
                  <a:pt x="234" y="54"/>
                </a:cubicBezTo>
                <a:cubicBezTo>
                  <a:pt x="235" y="55"/>
                  <a:pt x="236" y="54"/>
                  <a:pt x="237" y="54"/>
                </a:cubicBezTo>
                <a:cubicBezTo>
                  <a:pt x="238" y="54"/>
                  <a:pt x="238" y="54"/>
                  <a:pt x="239" y="54"/>
                </a:cubicBezTo>
                <a:moveTo>
                  <a:pt x="271" y="48"/>
                </a:moveTo>
                <a:cubicBezTo>
                  <a:pt x="273" y="47"/>
                  <a:pt x="277" y="49"/>
                  <a:pt x="276" y="51"/>
                </a:cubicBezTo>
                <a:cubicBezTo>
                  <a:pt x="276" y="52"/>
                  <a:pt x="274" y="52"/>
                  <a:pt x="272" y="52"/>
                </a:cubicBezTo>
                <a:cubicBezTo>
                  <a:pt x="271" y="52"/>
                  <a:pt x="269" y="52"/>
                  <a:pt x="270" y="52"/>
                </a:cubicBezTo>
                <a:cubicBezTo>
                  <a:pt x="270" y="53"/>
                  <a:pt x="271" y="55"/>
                  <a:pt x="275" y="54"/>
                </a:cubicBezTo>
                <a:cubicBezTo>
                  <a:pt x="280" y="52"/>
                  <a:pt x="283" y="53"/>
                  <a:pt x="286" y="56"/>
                </a:cubicBezTo>
                <a:cubicBezTo>
                  <a:pt x="289" y="58"/>
                  <a:pt x="292" y="59"/>
                  <a:pt x="294" y="57"/>
                </a:cubicBezTo>
                <a:cubicBezTo>
                  <a:pt x="296" y="54"/>
                  <a:pt x="292" y="54"/>
                  <a:pt x="293" y="52"/>
                </a:cubicBezTo>
                <a:cubicBezTo>
                  <a:pt x="294" y="50"/>
                  <a:pt x="290" y="49"/>
                  <a:pt x="288" y="49"/>
                </a:cubicBezTo>
                <a:cubicBezTo>
                  <a:pt x="286" y="49"/>
                  <a:pt x="285" y="45"/>
                  <a:pt x="283" y="46"/>
                </a:cubicBezTo>
                <a:cubicBezTo>
                  <a:pt x="281" y="47"/>
                  <a:pt x="280" y="48"/>
                  <a:pt x="280" y="46"/>
                </a:cubicBezTo>
                <a:cubicBezTo>
                  <a:pt x="280" y="43"/>
                  <a:pt x="270" y="43"/>
                  <a:pt x="268" y="44"/>
                </a:cubicBezTo>
                <a:cubicBezTo>
                  <a:pt x="266" y="45"/>
                  <a:pt x="269" y="50"/>
                  <a:pt x="271" y="48"/>
                </a:cubicBezTo>
                <a:moveTo>
                  <a:pt x="272" y="64"/>
                </a:moveTo>
                <a:cubicBezTo>
                  <a:pt x="274" y="62"/>
                  <a:pt x="266" y="56"/>
                  <a:pt x="266" y="59"/>
                </a:cubicBezTo>
                <a:cubicBezTo>
                  <a:pt x="265" y="62"/>
                  <a:pt x="271" y="66"/>
                  <a:pt x="272" y="64"/>
                </a:cubicBezTo>
                <a:moveTo>
                  <a:pt x="297" y="40"/>
                </a:moveTo>
                <a:cubicBezTo>
                  <a:pt x="298" y="37"/>
                  <a:pt x="289" y="36"/>
                  <a:pt x="291" y="38"/>
                </a:cubicBezTo>
                <a:cubicBezTo>
                  <a:pt x="292" y="39"/>
                  <a:pt x="295" y="42"/>
                  <a:pt x="297" y="40"/>
                </a:cubicBezTo>
                <a:moveTo>
                  <a:pt x="275" y="82"/>
                </a:moveTo>
                <a:cubicBezTo>
                  <a:pt x="277" y="81"/>
                  <a:pt x="273" y="78"/>
                  <a:pt x="271" y="80"/>
                </a:cubicBezTo>
                <a:cubicBezTo>
                  <a:pt x="270" y="83"/>
                  <a:pt x="274" y="84"/>
                  <a:pt x="275" y="82"/>
                </a:cubicBezTo>
                <a:moveTo>
                  <a:pt x="297" y="69"/>
                </a:moveTo>
                <a:cubicBezTo>
                  <a:pt x="296" y="71"/>
                  <a:pt x="292" y="69"/>
                  <a:pt x="289" y="68"/>
                </a:cubicBezTo>
                <a:cubicBezTo>
                  <a:pt x="285" y="66"/>
                  <a:pt x="287" y="70"/>
                  <a:pt x="290" y="72"/>
                </a:cubicBezTo>
                <a:cubicBezTo>
                  <a:pt x="293" y="75"/>
                  <a:pt x="289" y="74"/>
                  <a:pt x="285" y="71"/>
                </a:cubicBezTo>
                <a:cubicBezTo>
                  <a:pt x="282" y="69"/>
                  <a:pt x="282" y="73"/>
                  <a:pt x="284" y="74"/>
                </a:cubicBezTo>
                <a:cubicBezTo>
                  <a:pt x="285" y="75"/>
                  <a:pt x="283" y="77"/>
                  <a:pt x="281" y="74"/>
                </a:cubicBezTo>
                <a:cubicBezTo>
                  <a:pt x="279" y="71"/>
                  <a:pt x="278" y="68"/>
                  <a:pt x="274" y="68"/>
                </a:cubicBezTo>
                <a:cubicBezTo>
                  <a:pt x="270" y="68"/>
                  <a:pt x="272" y="71"/>
                  <a:pt x="273" y="73"/>
                </a:cubicBezTo>
                <a:cubicBezTo>
                  <a:pt x="275" y="76"/>
                  <a:pt x="277" y="76"/>
                  <a:pt x="280" y="78"/>
                </a:cubicBezTo>
                <a:cubicBezTo>
                  <a:pt x="282" y="79"/>
                  <a:pt x="284" y="78"/>
                  <a:pt x="286" y="78"/>
                </a:cubicBezTo>
                <a:cubicBezTo>
                  <a:pt x="288" y="78"/>
                  <a:pt x="289" y="77"/>
                  <a:pt x="290" y="78"/>
                </a:cubicBezTo>
                <a:cubicBezTo>
                  <a:pt x="293" y="78"/>
                  <a:pt x="288" y="81"/>
                  <a:pt x="289" y="83"/>
                </a:cubicBezTo>
                <a:cubicBezTo>
                  <a:pt x="291" y="85"/>
                  <a:pt x="295" y="84"/>
                  <a:pt x="298" y="83"/>
                </a:cubicBezTo>
                <a:cubicBezTo>
                  <a:pt x="302" y="83"/>
                  <a:pt x="300" y="81"/>
                  <a:pt x="302" y="80"/>
                </a:cubicBezTo>
                <a:cubicBezTo>
                  <a:pt x="304" y="79"/>
                  <a:pt x="300" y="79"/>
                  <a:pt x="302" y="76"/>
                </a:cubicBezTo>
                <a:cubicBezTo>
                  <a:pt x="303" y="72"/>
                  <a:pt x="297" y="67"/>
                  <a:pt x="297" y="69"/>
                </a:cubicBezTo>
                <a:moveTo>
                  <a:pt x="305" y="58"/>
                </a:moveTo>
                <a:cubicBezTo>
                  <a:pt x="307" y="58"/>
                  <a:pt x="310" y="58"/>
                  <a:pt x="312" y="57"/>
                </a:cubicBezTo>
                <a:cubicBezTo>
                  <a:pt x="315" y="56"/>
                  <a:pt x="311" y="56"/>
                  <a:pt x="312" y="54"/>
                </a:cubicBezTo>
                <a:cubicBezTo>
                  <a:pt x="314" y="51"/>
                  <a:pt x="308" y="51"/>
                  <a:pt x="308" y="52"/>
                </a:cubicBezTo>
                <a:cubicBezTo>
                  <a:pt x="308" y="52"/>
                  <a:pt x="306" y="51"/>
                  <a:pt x="304" y="50"/>
                </a:cubicBezTo>
                <a:cubicBezTo>
                  <a:pt x="302" y="49"/>
                  <a:pt x="300" y="48"/>
                  <a:pt x="299" y="49"/>
                </a:cubicBezTo>
                <a:cubicBezTo>
                  <a:pt x="298" y="51"/>
                  <a:pt x="302" y="58"/>
                  <a:pt x="305" y="58"/>
                </a:cubicBezTo>
                <a:moveTo>
                  <a:pt x="320" y="59"/>
                </a:moveTo>
                <a:cubicBezTo>
                  <a:pt x="319" y="58"/>
                  <a:pt x="305" y="60"/>
                  <a:pt x="307" y="61"/>
                </a:cubicBezTo>
                <a:cubicBezTo>
                  <a:pt x="311" y="64"/>
                  <a:pt x="320" y="60"/>
                  <a:pt x="320" y="59"/>
                </a:cubicBezTo>
                <a:moveTo>
                  <a:pt x="318" y="87"/>
                </a:moveTo>
                <a:cubicBezTo>
                  <a:pt x="321" y="86"/>
                  <a:pt x="319" y="82"/>
                  <a:pt x="316" y="79"/>
                </a:cubicBezTo>
                <a:cubicBezTo>
                  <a:pt x="312" y="77"/>
                  <a:pt x="303" y="82"/>
                  <a:pt x="305" y="84"/>
                </a:cubicBezTo>
                <a:cubicBezTo>
                  <a:pt x="307" y="85"/>
                  <a:pt x="314" y="87"/>
                  <a:pt x="318" y="87"/>
                </a:cubicBezTo>
                <a:moveTo>
                  <a:pt x="294" y="113"/>
                </a:moveTo>
                <a:cubicBezTo>
                  <a:pt x="296" y="115"/>
                  <a:pt x="297" y="113"/>
                  <a:pt x="298" y="112"/>
                </a:cubicBezTo>
                <a:cubicBezTo>
                  <a:pt x="298" y="112"/>
                  <a:pt x="299" y="111"/>
                  <a:pt x="301" y="111"/>
                </a:cubicBezTo>
                <a:cubicBezTo>
                  <a:pt x="306" y="111"/>
                  <a:pt x="306" y="103"/>
                  <a:pt x="307" y="100"/>
                </a:cubicBezTo>
                <a:cubicBezTo>
                  <a:pt x="308" y="98"/>
                  <a:pt x="303" y="98"/>
                  <a:pt x="304" y="100"/>
                </a:cubicBezTo>
                <a:cubicBezTo>
                  <a:pt x="305" y="102"/>
                  <a:pt x="304" y="104"/>
                  <a:pt x="304" y="102"/>
                </a:cubicBezTo>
                <a:cubicBezTo>
                  <a:pt x="303" y="100"/>
                  <a:pt x="302" y="100"/>
                  <a:pt x="301" y="100"/>
                </a:cubicBezTo>
                <a:cubicBezTo>
                  <a:pt x="300" y="100"/>
                  <a:pt x="299" y="100"/>
                  <a:pt x="298" y="100"/>
                </a:cubicBezTo>
                <a:cubicBezTo>
                  <a:pt x="297" y="98"/>
                  <a:pt x="302" y="97"/>
                  <a:pt x="304" y="95"/>
                </a:cubicBezTo>
                <a:cubicBezTo>
                  <a:pt x="305" y="93"/>
                  <a:pt x="299" y="93"/>
                  <a:pt x="301" y="91"/>
                </a:cubicBezTo>
                <a:cubicBezTo>
                  <a:pt x="302" y="89"/>
                  <a:pt x="292" y="91"/>
                  <a:pt x="295" y="92"/>
                </a:cubicBezTo>
                <a:cubicBezTo>
                  <a:pt x="298" y="94"/>
                  <a:pt x="295" y="95"/>
                  <a:pt x="293" y="93"/>
                </a:cubicBezTo>
                <a:cubicBezTo>
                  <a:pt x="290" y="91"/>
                  <a:pt x="283" y="94"/>
                  <a:pt x="286" y="97"/>
                </a:cubicBezTo>
                <a:cubicBezTo>
                  <a:pt x="288" y="98"/>
                  <a:pt x="294" y="95"/>
                  <a:pt x="290" y="100"/>
                </a:cubicBezTo>
                <a:cubicBezTo>
                  <a:pt x="288" y="103"/>
                  <a:pt x="287" y="102"/>
                  <a:pt x="285" y="101"/>
                </a:cubicBezTo>
                <a:cubicBezTo>
                  <a:pt x="284" y="100"/>
                  <a:pt x="283" y="99"/>
                  <a:pt x="282" y="100"/>
                </a:cubicBezTo>
                <a:cubicBezTo>
                  <a:pt x="278" y="100"/>
                  <a:pt x="280" y="104"/>
                  <a:pt x="285" y="106"/>
                </a:cubicBezTo>
                <a:cubicBezTo>
                  <a:pt x="290" y="107"/>
                  <a:pt x="289" y="110"/>
                  <a:pt x="294" y="113"/>
                </a:cubicBezTo>
                <a:moveTo>
                  <a:pt x="324" y="83"/>
                </a:moveTo>
                <a:cubicBezTo>
                  <a:pt x="325" y="85"/>
                  <a:pt x="326" y="85"/>
                  <a:pt x="327" y="85"/>
                </a:cubicBezTo>
                <a:cubicBezTo>
                  <a:pt x="328" y="85"/>
                  <a:pt x="328" y="85"/>
                  <a:pt x="329" y="85"/>
                </a:cubicBezTo>
                <a:cubicBezTo>
                  <a:pt x="331" y="87"/>
                  <a:pt x="334" y="88"/>
                  <a:pt x="336" y="86"/>
                </a:cubicBezTo>
                <a:cubicBezTo>
                  <a:pt x="338" y="85"/>
                  <a:pt x="339" y="84"/>
                  <a:pt x="339" y="85"/>
                </a:cubicBezTo>
                <a:cubicBezTo>
                  <a:pt x="340" y="87"/>
                  <a:pt x="344" y="87"/>
                  <a:pt x="353" y="88"/>
                </a:cubicBezTo>
                <a:cubicBezTo>
                  <a:pt x="357" y="88"/>
                  <a:pt x="359" y="87"/>
                  <a:pt x="360" y="86"/>
                </a:cubicBezTo>
                <a:cubicBezTo>
                  <a:pt x="361" y="85"/>
                  <a:pt x="361" y="85"/>
                  <a:pt x="363" y="85"/>
                </a:cubicBezTo>
                <a:cubicBezTo>
                  <a:pt x="365" y="87"/>
                  <a:pt x="371" y="87"/>
                  <a:pt x="374" y="86"/>
                </a:cubicBezTo>
                <a:cubicBezTo>
                  <a:pt x="377" y="86"/>
                  <a:pt x="378" y="82"/>
                  <a:pt x="378" y="80"/>
                </a:cubicBezTo>
                <a:cubicBezTo>
                  <a:pt x="378" y="77"/>
                  <a:pt x="357" y="76"/>
                  <a:pt x="354" y="78"/>
                </a:cubicBezTo>
                <a:cubicBezTo>
                  <a:pt x="352" y="79"/>
                  <a:pt x="349" y="79"/>
                  <a:pt x="347" y="78"/>
                </a:cubicBezTo>
                <a:cubicBezTo>
                  <a:pt x="345" y="78"/>
                  <a:pt x="343" y="78"/>
                  <a:pt x="342" y="78"/>
                </a:cubicBezTo>
                <a:cubicBezTo>
                  <a:pt x="339" y="80"/>
                  <a:pt x="340" y="77"/>
                  <a:pt x="335" y="76"/>
                </a:cubicBezTo>
                <a:cubicBezTo>
                  <a:pt x="330" y="76"/>
                  <a:pt x="335" y="74"/>
                  <a:pt x="336" y="72"/>
                </a:cubicBezTo>
                <a:cubicBezTo>
                  <a:pt x="337" y="71"/>
                  <a:pt x="328" y="68"/>
                  <a:pt x="325" y="69"/>
                </a:cubicBezTo>
                <a:cubicBezTo>
                  <a:pt x="321" y="70"/>
                  <a:pt x="319" y="68"/>
                  <a:pt x="316" y="66"/>
                </a:cubicBezTo>
                <a:cubicBezTo>
                  <a:pt x="312" y="65"/>
                  <a:pt x="303" y="65"/>
                  <a:pt x="305" y="68"/>
                </a:cubicBezTo>
                <a:cubicBezTo>
                  <a:pt x="306" y="70"/>
                  <a:pt x="317" y="74"/>
                  <a:pt x="318" y="72"/>
                </a:cubicBezTo>
                <a:cubicBezTo>
                  <a:pt x="320" y="70"/>
                  <a:pt x="322" y="74"/>
                  <a:pt x="324" y="76"/>
                </a:cubicBezTo>
                <a:cubicBezTo>
                  <a:pt x="326" y="78"/>
                  <a:pt x="323" y="79"/>
                  <a:pt x="324" y="83"/>
                </a:cubicBezTo>
                <a:moveTo>
                  <a:pt x="334" y="61"/>
                </a:moveTo>
                <a:cubicBezTo>
                  <a:pt x="331" y="59"/>
                  <a:pt x="326" y="62"/>
                  <a:pt x="330" y="64"/>
                </a:cubicBezTo>
                <a:cubicBezTo>
                  <a:pt x="333" y="65"/>
                  <a:pt x="337" y="62"/>
                  <a:pt x="334" y="61"/>
                </a:cubicBezTo>
                <a:moveTo>
                  <a:pt x="307" y="39"/>
                </a:moveTo>
                <a:cubicBezTo>
                  <a:pt x="310" y="41"/>
                  <a:pt x="308" y="43"/>
                  <a:pt x="311" y="44"/>
                </a:cubicBezTo>
                <a:cubicBezTo>
                  <a:pt x="312" y="45"/>
                  <a:pt x="315" y="44"/>
                  <a:pt x="317" y="44"/>
                </a:cubicBezTo>
                <a:cubicBezTo>
                  <a:pt x="320" y="44"/>
                  <a:pt x="323" y="43"/>
                  <a:pt x="323" y="44"/>
                </a:cubicBezTo>
                <a:cubicBezTo>
                  <a:pt x="324" y="46"/>
                  <a:pt x="315" y="47"/>
                  <a:pt x="316" y="48"/>
                </a:cubicBezTo>
                <a:cubicBezTo>
                  <a:pt x="317" y="49"/>
                  <a:pt x="323" y="51"/>
                  <a:pt x="322" y="52"/>
                </a:cubicBezTo>
                <a:cubicBezTo>
                  <a:pt x="321" y="54"/>
                  <a:pt x="331" y="57"/>
                  <a:pt x="332" y="55"/>
                </a:cubicBezTo>
                <a:cubicBezTo>
                  <a:pt x="333" y="54"/>
                  <a:pt x="335" y="54"/>
                  <a:pt x="338" y="55"/>
                </a:cubicBezTo>
                <a:cubicBezTo>
                  <a:pt x="339" y="56"/>
                  <a:pt x="340" y="54"/>
                  <a:pt x="340" y="53"/>
                </a:cubicBezTo>
                <a:cubicBezTo>
                  <a:pt x="341" y="51"/>
                  <a:pt x="341" y="50"/>
                  <a:pt x="342" y="50"/>
                </a:cubicBezTo>
                <a:cubicBezTo>
                  <a:pt x="344" y="52"/>
                  <a:pt x="344" y="48"/>
                  <a:pt x="347" y="47"/>
                </a:cubicBezTo>
                <a:cubicBezTo>
                  <a:pt x="349" y="46"/>
                  <a:pt x="353" y="46"/>
                  <a:pt x="354" y="44"/>
                </a:cubicBezTo>
                <a:cubicBezTo>
                  <a:pt x="354" y="43"/>
                  <a:pt x="353" y="42"/>
                  <a:pt x="350" y="42"/>
                </a:cubicBezTo>
                <a:cubicBezTo>
                  <a:pt x="346" y="43"/>
                  <a:pt x="344" y="42"/>
                  <a:pt x="345" y="40"/>
                </a:cubicBezTo>
                <a:cubicBezTo>
                  <a:pt x="347" y="38"/>
                  <a:pt x="342" y="37"/>
                  <a:pt x="344" y="36"/>
                </a:cubicBezTo>
                <a:cubicBezTo>
                  <a:pt x="345" y="34"/>
                  <a:pt x="340" y="33"/>
                  <a:pt x="340" y="35"/>
                </a:cubicBezTo>
                <a:cubicBezTo>
                  <a:pt x="341" y="37"/>
                  <a:pt x="337" y="35"/>
                  <a:pt x="337" y="33"/>
                </a:cubicBezTo>
                <a:cubicBezTo>
                  <a:pt x="336" y="31"/>
                  <a:pt x="328" y="30"/>
                  <a:pt x="323" y="26"/>
                </a:cubicBezTo>
                <a:cubicBezTo>
                  <a:pt x="318" y="21"/>
                  <a:pt x="313" y="24"/>
                  <a:pt x="316" y="25"/>
                </a:cubicBezTo>
                <a:cubicBezTo>
                  <a:pt x="319" y="25"/>
                  <a:pt x="319" y="27"/>
                  <a:pt x="316" y="27"/>
                </a:cubicBezTo>
                <a:cubicBezTo>
                  <a:pt x="314" y="26"/>
                  <a:pt x="309" y="27"/>
                  <a:pt x="313" y="28"/>
                </a:cubicBezTo>
                <a:cubicBezTo>
                  <a:pt x="317" y="30"/>
                  <a:pt x="313" y="30"/>
                  <a:pt x="310" y="30"/>
                </a:cubicBezTo>
                <a:cubicBezTo>
                  <a:pt x="307" y="30"/>
                  <a:pt x="306" y="35"/>
                  <a:pt x="311" y="35"/>
                </a:cubicBezTo>
                <a:cubicBezTo>
                  <a:pt x="315" y="36"/>
                  <a:pt x="312" y="38"/>
                  <a:pt x="308" y="37"/>
                </a:cubicBezTo>
                <a:cubicBezTo>
                  <a:pt x="305" y="36"/>
                  <a:pt x="304" y="38"/>
                  <a:pt x="307" y="39"/>
                </a:cubicBezTo>
                <a:moveTo>
                  <a:pt x="330" y="21"/>
                </a:moveTo>
                <a:cubicBezTo>
                  <a:pt x="332" y="19"/>
                  <a:pt x="334" y="20"/>
                  <a:pt x="332" y="21"/>
                </a:cubicBezTo>
                <a:cubicBezTo>
                  <a:pt x="330" y="23"/>
                  <a:pt x="331" y="23"/>
                  <a:pt x="334" y="23"/>
                </a:cubicBezTo>
                <a:cubicBezTo>
                  <a:pt x="337" y="23"/>
                  <a:pt x="332" y="24"/>
                  <a:pt x="332" y="26"/>
                </a:cubicBezTo>
                <a:cubicBezTo>
                  <a:pt x="332" y="28"/>
                  <a:pt x="336" y="27"/>
                  <a:pt x="336" y="29"/>
                </a:cubicBezTo>
                <a:cubicBezTo>
                  <a:pt x="337" y="30"/>
                  <a:pt x="345" y="31"/>
                  <a:pt x="347" y="29"/>
                </a:cubicBezTo>
                <a:cubicBezTo>
                  <a:pt x="350" y="27"/>
                  <a:pt x="349" y="29"/>
                  <a:pt x="348" y="31"/>
                </a:cubicBezTo>
                <a:cubicBezTo>
                  <a:pt x="348" y="32"/>
                  <a:pt x="360" y="34"/>
                  <a:pt x="360" y="32"/>
                </a:cubicBezTo>
                <a:cubicBezTo>
                  <a:pt x="361" y="30"/>
                  <a:pt x="363" y="31"/>
                  <a:pt x="365" y="31"/>
                </a:cubicBezTo>
                <a:cubicBezTo>
                  <a:pt x="367" y="32"/>
                  <a:pt x="378" y="29"/>
                  <a:pt x="379" y="27"/>
                </a:cubicBezTo>
                <a:cubicBezTo>
                  <a:pt x="379" y="25"/>
                  <a:pt x="382" y="28"/>
                  <a:pt x="379" y="31"/>
                </a:cubicBezTo>
                <a:cubicBezTo>
                  <a:pt x="375" y="33"/>
                  <a:pt x="368" y="33"/>
                  <a:pt x="365" y="34"/>
                </a:cubicBezTo>
                <a:cubicBezTo>
                  <a:pt x="361" y="35"/>
                  <a:pt x="367" y="37"/>
                  <a:pt x="370" y="39"/>
                </a:cubicBezTo>
                <a:cubicBezTo>
                  <a:pt x="373" y="42"/>
                  <a:pt x="366" y="40"/>
                  <a:pt x="363" y="37"/>
                </a:cubicBezTo>
                <a:cubicBezTo>
                  <a:pt x="360" y="34"/>
                  <a:pt x="353" y="34"/>
                  <a:pt x="349" y="34"/>
                </a:cubicBezTo>
                <a:cubicBezTo>
                  <a:pt x="346" y="34"/>
                  <a:pt x="347" y="41"/>
                  <a:pt x="350" y="41"/>
                </a:cubicBezTo>
                <a:cubicBezTo>
                  <a:pt x="352" y="41"/>
                  <a:pt x="355" y="42"/>
                  <a:pt x="357" y="46"/>
                </a:cubicBezTo>
                <a:cubicBezTo>
                  <a:pt x="360" y="50"/>
                  <a:pt x="366" y="49"/>
                  <a:pt x="366" y="51"/>
                </a:cubicBezTo>
                <a:cubicBezTo>
                  <a:pt x="366" y="53"/>
                  <a:pt x="358" y="50"/>
                  <a:pt x="354" y="49"/>
                </a:cubicBezTo>
                <a:cubicBezTo>
                  <a:pt x="350" y="48"/>
                  <a:pt x="344" y="51"/>
                  <a:pt x="343" y="54"/>
                </a:cubicBezTo>
                <a:cubicBezTo>
                  <a:pt x="343" y="57"/>
                  <a:pt x="349" y="56"/>
                  <a:pt x="353" y="54"/>
                </a:cubicBezTo>
                <a:cubicBezTo>
                  <a:pt x="358" y="52"/>
                  <a:pt x="355" y="55"/>
                  <a:pt x="353" y="57"/>
                </a:cubicBezTo>
                <a:cubicBezTo>
                  <a:pt x="350" y="58"/>
                  <a:pt x="357" y="60"/>
                  <a:pt x="357" y="62"/>
                </a:cubicBezTo>
                <a:cubicBezTo>
                  <a:pt x="357" y="65"/>
                  <a:pt x="352" y="64"/>
                  <a:pt x="352" y="62"/>
                </a:cubicBezTo>
                <a:cubicBezTo>
                  <a:pt x="351" y="60"/>
                  <a:pt x="349" y="58"/>
                  <a:pt x="344" y="58"/>
                </a:cubicBezTo>
                <a:cubicBezTo>
                  <a:pt x="340" y="58"/>
                  <a:pt x="341" y="62"/>
                  <a:pt x="344" y="62"/>
                </a:cubicBezTo>
                <a:cubicBezTo>
                  <a:pt x="347" y="62"/>
                  <a:pt x="347" y="65"/>
                  <a:pt x="344" y="65"/>
                </a:cubicBezTo>
                <a:cubicBezTo>
                  <a:pt x="340" y="65"/>
                  <a:pt x="333" y="67"/>
                  <a:pt x="335" y="69"/>
                </a:cubicBezTo>
                <a:cubicBezTo>
                  <a:pt x="336" y="70"/>
                  <a:pt x="340" y="70"/>
                  <a:pt x="343" y="70"/>
                </a:cubicBezTo>
                <a:cubicBezTo>
                  <a:pt x="346" y="70"/>
                  <a:pt x="348" y="70"/>
                  <a:pt x="349" y="71"/>
                </a:cubicBezTo>
                <a:cubicBezTo>
                  <a:pt x="351" y="72"/>
                  <a:pt x="355" y="73"/>
                  <a:pt x="357" y="71"/>
                </a:cubicBezTo>
                <a:cubicBezTo>
                  <a:pt x="358" y="69"/>
                  <a:pt x="361" y="70"/>
                  <a:pt x="365" y="70"/>
                </a:cubicBezTo>
                <a:cubicBezTo>
                  <a:pt x="369" y="70"/>
                  <a:pt x="370" y="71"/>
                  <a:pt x="372" y="72"/>
                </a:cubicBezTo>
                <a:cubicBezTo>
                  <a:pt x="373" y="74"/>
                  <a:pt x="376" y="73"/>
                  <a:pt x="378" y="71"/>
                </a:cubicBezTo>
                <a:cubicBezTo>
                  <a:pt x="380" y="70"/>
                  <a:pt x="380" y="70"/>
                  <a:pt x="383" y="70"/>
                </a:cubicBezTo>
                <a:cubicBezTo>
                  <a:pt x="386" y="70"/>
                  <a:pt x="386" y="68"/>
                  <a:pt x="385" y="66"/>
                </a:cubicBezTo>
                <a:cubicBezTo>
                  <a:pt x="384" y="65"/>
                  <a:pt x="383" y="66"/>
                  <a:pt x="382" y="66"/>
                </a:cubicBezTo>
                <a:cubicBezTo>
                  <a:pt x="381" y="66"/>
                  <a:pt x="380" y="67"/>
                  <a:pt x="380" y="66"/>
                </a:cubicBezTo>
                <a:cubicBezTo>
                  <a:pt x="379" y="64"/>
                  <a:pt x="376" y="64"/>
                  <a:pt x="371" y="65"/>
                </a:cubicBezTo>
                <a:cubicBezTo>
                  <a:pt x="368" y="65"/>
                  <a:pt x="368" y="64"/>
                  <a:pt x="368" y="63"/>
                </a:cubicBezTo>
                <a:cubicBezTo>
                  <a:pt x="368" y="62"/>
                  <a:pt x="370" y="62"/>
                  <a:pt x="371" y="62"/>
                </a:cubicBezTo>
                <a:cubicBezTo>
                  <a:pt x="374" y="63"/>
                  <a:pt x="379" y="63"/>
                  <a:pt x="382" y="62"/>
                </a:cubicBezTo>
                <a:cubicBezTo>
                  <a:pt x="386" y="61"/>
                  <a:pt x="383" y="59"/>
                  <a:pt x="383" y="58"/>
                </a:cubicBezTo>
                <a:cubicBezTo>
                  <a:pt x="383" y="56"/>
                  <a:pt x="388" y="57"/>
                  <a:pt x="391" y="57"/>
                </a:cubicBezTo>
                <a:cubicBezTo>
                  <a:pt x="394" y="57"/>
                  <a:pt x="399" y="52"/>
                  <a:pt x="399" y="48"/>
                </a:cubicBezTo>
                <a:cubicBezTo>
                  <a:pt x="400" y="45"/>
                  <a:pt x="392" y="46"/>
                  <a:pt x="388" y="46"/>
                </a:cubicBezTo>
                <a:cubicBezTo>
                  <a:pt x="384" y="46"/>
                  <a:pt x="391" y="43"/>
                  <a:pt x="398" y="43"/>
                </a:cubicBezTo>
                <a:cubicBezTo>
                  <a:pt x="405" y="44"/>
                  <a:pt x="402" y="41"/>
                  <a:pt x="403" y="39"/>
                </a:cubicBezTo>
                <a:cubicBezTo>
                  <a:pt x="404" y="39"/>
                  <a:pt x="405" y="39"/>
                  <a:pt x="407" y="40"/>
                </a:cubicBezTo>
                <a:cubicBezTo>
                  <a:pt x="408" y="40"/>
                  <a:pt x="410" y="40"/>
                  <a:pt x="411" y="40"/>
                </a:cubicBezTo>
                <a:cubicBezTo>
                  <a:pt x="415" y="39"/>
                  <a:pt x="412" y="36"/>
                  <a:pt x="415" y="36"/>
                </a:cubicBezTo>
                <a:cubicBezTo>
                  <a:pt x="417" y="36"/>
                  <a:pt x="421" y="34"/>
                  <a:pt x="428" y="29"/>
                </a:cubicBezTo>
                <a:cubicBezTo>
                  <a:pt x="436" y="25"/>
                  <a:pt x="442" y="26"/>
                  <a:pt x="442" y="23"/>
                </a:cubicBezTo>
                <a:cubicBezTo>
                  <a:pt x="443" y="22"/>
                  <a:pt x="439" y="22"/>
                  <a:pt x="435" y="22"/>
                </a:cubicBezTo>
                <a:cubicBezTo>
                  <a:pt x="433" y="23"/>
                  <a:pt x="431" y="23"/>
                  <a:pt x="430" y="23"/>
                </a:cubicBezTo>
                <a:cubicBezTo>
                  <a:pt x="428" y="22"/>
                  <a:pt x="437" y="20"/>
                  <a:pt x="440" y="20"/>
                </a:cubicBezTo>
                <a:cubicBezTo>
                  <a:pt x="442" y="21"/>
                  <a:pt x="445" y="20"/>
                  <a:pt x="453" y="16"/>
                </a:cubicBezTo>
                <a:cubicBezTo>
                  <a:pt x="460" y="13"/>
                  <a:pt x="457" y="12"/>
                  <a:pt x="454" y="12"/>
                </a:cubicBezTo>
                <a:cubicBezTo>
                  <a:pt x="451" y="13"/>
                  <a:pt x="447" y="12"/>
                  <a:pt x="447" y="10"/>
                </a:cubicBezTo>
                <a:cubicBezTo>
                  <a:pt x="447" y="9"/>
                  <a:pt x="446" y="9"/>
                  <a:pt x="444" y="9"/>
                </a:cubicBezTo>
                <a:cubicBezTo>
                  <a:pt x="443" y="9"/>
                  <a:pt x="442" y="9"/>
                  <a:pt x="442" y="8"/>
                </a:cubicBezTo>
                <a:cubicBezTo>
                  <a:pt x="442" y="7"/>
                  <a:pt x="438" y="8"/>
                  <a:pt x="433" y="10"/>
                </a:cubicBezTo>
                <a:cubicBezTo>
                  <a:pt x="428" y="12"/>
                  <a:pt x="432" y="8"/>
                  <a:pt x="434" y="7"/>
                </a:cubicBezTo>
                <a:cubicBezTo>
                  <a:pt x="437" y="6"/>
                  <a:pt x="422" y="7"/>
                  <a:pt x="420" y="5"/>
                </a:cubicBezTo>
                <a:cubicBezTo>
                  <a:pt x="418" y="5"/>
                  <a:pt x="417" y="5"/>
                  <a:pt x="416" y="6"/>
                </a:cubicBezTo>
                <a:cubicBezTo>
                  <a:pt x="415" y="6"/>
                  <a:pt x="413" y="7"/>
                  <a:pt x="412" y="6"/>
                </a:cubicBezTo>
                <a:cubicBezTo>
                  <a:pt x="410" y="4"/>
                  <a:pt x="404" y="6"/>
                  <a:pt x="405" y="7"/>
                </a:cubicBezTo>
                <a:cubicBezTo>
                  <a:pt x="405" y="9"/>
                  <a:pt x="404" y="9"/>
                  <a:pt x="402" y="7"/>
                </a:cubicBezTo>
                <a:cubicBezTo>
                  <a:pt x="400" y="6"/>
                  <a:pt x="398" y="6"/>
                  <a:pt x="396" y="7"/>
                </a:cubicBezTo>
                <a:cubicBezTo>
                  <a:pt x="394" y="7"/>
                  <a:pt x="393" y="7"/>
                  <a:pt x="391" y="7"/>
                </a:cubicBezTo>
                <a:cubicBezTo>
                  <a:pt x="389" y="6"/>
                  <a:pt x="389" y="7"/>
                  <a:pt x="388" y="8"/>
                </a:cubicBezTo>
                <a:cubicBezTo>
                  <a:pt x="387" y="8"/>
                  <a:pt x="387" y="9"/>
                  <a:pt x="384" y="8"/>
                </a:cubicBezTo>
                <a:cubicBezTo>
                  <a:pt x="380" y="6"/>
                  <a:pt x="375" y="7"/>
                  <a:pt x="377" y="8"/>
                </a:cubicBezTo>
                <a:cubicBezTo>
                  <a:pt x="378" y="8"/>
                  <a:pt x="376" y="9"/>
                  <a:pt x="374" y="9"/>
                </a:cubicBezTo>
                <a:cubicBezTo>
                  <a:pt x="373" y="8"/>
                  <a:pt x="371" y="9"/>
                  <a:pt x="372" y="11"/>
                </a:cubicBezTo>
                <a:cubicBezTo>
                  <a:pt x="372" y="12"/>
                  <a:pt x="371" y="12"/>
                  <a:pt x="369" y="12"/>
                </a:cubicBezTo>
                <a:cubicBezTo>
                  <a:pt x="367" y="11"/>
                  <a:pt x="365" y="11"/>
                  <a:pt x="365" y="12"/>
                </a:cubicBezTo>
                <a:cubicBezTo>
                  <a:pt x="365" y="14"/>
                  <a:pt x="362" y="16"/>
                  <a:pt x="360" y="14"/>
                </a:cubicBezTo>
                <a:cubicBezTo>
                  <a:pt x="357" y="12"/>
                  <a:pt x="350" y="11"/>
                  <a:pt x="352" y="13"/>
                </a:cubicBezTo>
                <a:cubicBezTo>
                  <a:pt x="354" y="15"/>
                  <a:pt x="346" y="14"/>
                  <a:pt x="348" y="15"/>
                </a:cubicBezTo>
                <a:cubicBezTo>
                  <a:pt x="350" y="17"/>
                  <a:pt x="345" y="18"/>
                  <a:pt x="345" y="17"/>
                </a:cubicBezTo>
                <a:cubicBezTo>
                  <a:pt x="345" y="16"/>
                  <a:pt x="341" y="15"/>
                  <a:pt x="339" y="16"/>
                </a:cubicBezTo>
                <a:cubicBezTo>
                  <a:pt x="337" y="18"/>
                  <a:pt x="336" y="20"/>
                  <a:pt x="335" y="19"/>
                </a:cubicBezTo>
                <a:cubicBezTo>
                  <a:pt x="334" y="18"/>
                  <a:pt x="330" y="18"/>
                  <a:pt x="326" y="20"/>
                </a:cubicBezTo>
                <a:cubicBezTo>
                  <a:pt x="322" y="21"/>
                  <a:pt x="327" y="23"/>
                  <a:pt x="330" y="21"/>
                </a:cubicBezTo>
                <a:moveTo>
                  <a:pt x="377" y="183"/>
                </a:moveTo>
                <a:cubicBezTo>
                  <a:pt x="378" y="183"/>
                  <a:pt x="381" y="178"/>
                  <a:pt x="378" y="179"/>
                </a:cubicBezTo>
                <a:cubicBezTo>
                  <a:pt x="374" y="179"/>
                  <a:pt x="375" y="184"/>
                  <a:pt x="377" y="183"/>
                </a:cubicBezTo>
                <a:moveTo>
                  <a:pt x="360" y="179"/>
                </a:moveTo>
                <a:cubicBezTo>
                  <a:pt x="363" y="181"/>
                  <a:pt x="368" y="176"/>
                  <a:pt x="368" y="174"/>
                </a:cubicBezTo>
                <a:cubicBezTo>
                  <a:pt x="367" y="173"/>
                  <a:pt x="357" y="177"/>
                  <a:pt x="360" y="179"/>
                </a:cubicBezTo>
                <a:moveTo>
                  <a:pt x="374" y="169"/>
                </a:moveTo>
                <a:cubicBezTo>
                  <a:pt x="374" y="167"/>
                  <a:pt x="368" y="166"/>
                  <a:pt x="368" y="164"/>
                </a:cubicBezTo>
                <a:cubicBezTo>
                  <a:pt x="369" y="162"/>
                  <a:pt x="362" y="160"/>
                  <a:pt x="360" y="159"/>
                </a:cubicBezTo>
                <a:cubicBezTo>
                  <a:pt x="358" y="158"/>
                  <a:pt x="355" y="158"/>
                  <a:pt x="355" y="155"/>
                </a:cubicBezTo>
                <a:cubicBezTo>
                  <a:pt x="355" y="153"/>
                  <a:pt x="350" y="155"/>
                  <a:pt x="350" y="158"/>
                </a:cubicBezTo>
                <a:cubicBezTo>
                  <a:pt x="350" y="161"/>
                  <a:pt x="348" y="161"/>
                  <a:pt x="349" y="164"/>
                </a:cubicBezTo>
                <a:cubicBezTo>
                  <a:pt x="350" y="167"/>
                  <a:pt x="345" y="168"/>
                  <a:pt x="345" y="170"/>
                </a:cubicBezTo>
                <a:cubicBezTo>
                  <a:pt x="346" y="171"/>
                  <a:pt x="348" y="169"/>
                  <a:pt x="350" y="169"/>
                </a:cubicBezTo>
                <a:cubicBezTo>
                  <a:pt x="353" y="169"/>
                  <a:pt x="350" y="173"/>
                  <a:pt x="353" y="173"/>
                </a:cubicBezTo>
                <a:cubicBezTo>
                  <a:pt x="355" y="173"/>
                  <a:pt x="359" y="170"/>
                  <a:pt x="360" y="169"/>
                </a:cubicBezTo>
                <a:cubicBezTo>
                  <a:pt x="361" y="167"/>
                  <a:pt x="363" y="167"/>
                  <a:pt x="365" y="169"/>
                </a:cubicBezTo>
                <a:cubicBezTo>
                  <a:pt x="368" y="171"/>
                  <a:pt x="374" y="171"/>
                  <a:pt x="374" y="169"/>
                </a:cubicBezTo>
                <a:moveTo>
                  <a:pt x="409" y="116"/>
                </a:moveTo>
                <a:cubicBezTo>
                  <a:pt x="411" y="116"/>
                  <a:pt x="413" y="115"/>
                  <a:pt x="413" y="113"/>
                </a:cubicBezTo>
                <a:cubicBezTo>
                  <a:pt x="412" y="111"/>
                  <a:pt x="407" y="111"/>
                  <a:pt x="406" y="113"/>
                </a:cubicBezTo>
                <a:cubicBezTo>
                  <a:pt x="405" y="115"/>
                  <a:pt x="402" y="111"/>
                  <a:pt x="402" y="109"/>
                </a:cubicBezTo>
                <a:cubicBezTo>
                  <a:pt x="402" y="107"/>
                  <a:pt x="395" y="109"/>
                  <a:pt x="396" y="106"/>
                </a:cubicBezTo>
                <a:cubicBezTo>
                  <a:pt x="397" y="103"/>
                  <a:pt x="389" y="103"/>
                  <a:pt x="387" y="103"/>
                </a:cubicBezTo>
                <a:cubicBezTo>
                  <a:pt x="385" y="103"/>
                  <a:pt x="382" y="104"/>
                  <a:pt x="382" y="106"/>
                </a:cubicBezTo>
                <a:cubicBezTo>
                  <a:pt x="383" y="108"/>
                  <a:pt x="380" y="107"/>
                  <a:pt x="380" y="105"/>
                </a:cubicBezTo>
                <a:cubicBezTo>
                  <a:pt x="379" y="103"/>
                  <a:pt x="374" y="107"/>
                  <a:pt x="373" y="107"/>
                </a:cubicBezTo>
                <a:cubicBezTo>
                  <a:pt x="371" y="107"/>
                  <a:pt x="374" y="102"/>
                  <a:pt x="373" y="100"/>
                </a:cubicBezTo>
                <a:cubicBezTo>
                  <a:pt x="372" y="99"/>
                  <a:pt x="371" y="98"/>
                  <a:pt x="370" y="95"/>
                </a:cubicBezTo>
                <a:cubicBezTo>
                  <a:pt x="369" y="92"/>
                  <a:pt x="363" y="94"/>
                  <a:pt x="362" y="95"/>
                </a:cubicBezTo>
                <a:cubicBezTo>
                  <a:pt x="360" y="97"/>
                  <a:pt x="355" y="96"/>
                  <a:pt x="353" y="99"/>
                </a:cubicBezTo>
                <a:cubicBezTo>
                  <a:pt x="350" y="101"/>
                  <a:pt x="353" y="104"/>
                  <a:pt x="354" y="105"/>
                </a:cubicBezTo>
                <a:cubicBezTo>
                  <a:pt x="355" y="106"/>
                  <a:pt x="350" y="107"/>
                  <a:pt x="352" y="109"/>
                </a:cubicBezTo>
                <a:cubicBezTo>
                  <a:pt x="353" y="110"/>
                  <a:pt x="356" y="110"/>
                  <a:pt x="356" y="112"/>
                </a:cubicBezTo>
                <a:cubicBezTo>
                  <a:pt x="357" y="115"/>
                  <a:pt x="350" y="111"/>
                  <a:pt x="349" y="109"/>
                </a:cubicBezTo>
                <a:cubicBezTo>
                  <a:pt x="348" y="107"/>
                  <a:pt x="350" y="105"/>
                  <a:pt x="348" y="104"/>
                </a:cubicBezTo>
                <a:cubicBezTo>
                  <a:pt x="347" y="102"/>
                  <a:pt x="348" y="100"/>
                  <a:pt x="350" y="98"/>
                </a:cubicBezTo>
                <a:cubicBezTo>
                  <a:pt x="353" y="95"/>
                  <a:pt x="355" y="96"/>
                  <a:pt x="355" y="94"/>
                </a:cubicBezTo>
                <a:cubicBezTo>
                  <a:pt x="355" y="93"/>
                  <a:pt x="344" y="93"/>
                  <a:pt x="338" y="98"/>
                </a:cubicBezTo>
                <a:cubicBezTo>
                  <a:pt x="332" y="104"/>
                  <a:pt x="334" y="111"/>
                  <a:pt x="334" y="113"/>
                </a:cubicBezTo>
                <a:cubicBezTo>
                  <a:pt x="334" y="114"/>
                  <a:pt x="340" y="114"/>
                  <a:pt x="343" y="115"/>
                </a:cubicBezTo>
                <a:cubicBezTo>
                  <a:pt x="346" y="116"/>
                  <a:pt x="345" y="117"/>
                  <a:pt x="342" y="116"/>
                </a:cubicBezTo>
                <a:cubicBezTo>
                  <a:pt x="340" y="116"/>
                  <a:pt x="336" y="115"/>
                  <a:pt x="336" y="117"/>
                </a:cubicBezTo>
                <a:cubicBezTo>
                  <a:pt x="336" y="119"/>
                  <a:pt x="341" y="122"/>
                  <a:pt x="344" y="121"/>
                </a:cubicBezTo>
                <a:cubicBezTo>
                  <a:pt x="347" y="120"/>
                  <a:pt x="347" y="120"/>
                  <a:pt x="348" y="122"/>
                </a:cubicBezTo>
                <a:cubicBezTo>
                  <a:pt x="350" y="124"/>
                  <a:pt x="353" y="123"/>
                  <a:pt x="357" y="123"/>
                </a:cubicBezTo>
                <a:cubicBezTo>
                  <a:pt x="360" y="124"/>
                  <a:pt x="365" y="125"/>
                  <a:pt x="366" y="125"/>
                </a:cubicBezTo>
                <a:cubicBezTo>
                  <a:pt x="368" y="125"/>
                  <a:pt x="370" y="124"/>
                  <a:pt x="371" y="123"/>
                </a:cubicBezTo>
                <a:cubicBezTo>
                  <a:pt x="371" y="123"/>
                  <a:pt x="373" y="123"/>
                  <a:pt x="376" y="124"/>
                </a:cubicBezTo>
                <a:cubicBezTo>
                  <a:pt x="377" y="124"/>
                  <a:pt x="379" y="125"/>
                  <a:pt x="380" y="125"/>
                </a:cubicBezTo>
                <a:cubicBezTo>
                  <a:pt x="382" y="124"/>
                  <a:pt x="381" y="123"/>
                  <a:pt x="380" y="122"/>
                </a:cubicBezTo>
                <a:cubicBezTo>
                  <a:pt x="378" y="121"/>
                  <a:pt x="379" y="119"/>
                  <a:pt x="381" y="120"/>
                </a:cubicBezTo>
                <a:cubicBezTo>
                  <a:pt x="382" y="121"/>
                  <a:pt x="385" y="121"/>
                  <a:pt x="386" y="123"/>
                </a:cubicBezTo>
                <a:cubicBezTo>
                  <a:pt x="386" y="125"/>
                  <a:pt x="388" y="124"/>
                  <a:pt x="388" y="125"/>
                </a:cubicBezTo>
                <a:cubicBezTo>
                  <a:pt x="388" y="126"/>
                  <a:pt x="394" y="128"/>
                  <a:pt x="394" y="129"/>
                </a:cubicBezTo>
                <a:cubicBezTo>
                  <a:pt x="395" y="131"/>
                  <a:pt x="389" y="132"/>
                  <a:pt x="390" y="133"/>
                </a:cubicBezTo>
                <a:cubicBezTo>
                  <a:pt x="392" y="134"/>
                  <a:pt x="395" y="131"/>
                  <a:pt x="397" y="131"/>
                </a:cubicBezTo>
                <a:cubicBezTo>
                  <a:pt x="398" y="131"/>
                  <a:pt x="398" y="132"/>
                  <a:pt x="399" y="133"/>
                </a:cubicBezTo>
                <a:cubicBezTo>
                  <a:pt x="399" y="134"/>
                  <a:pt x="400" y="136"/>
                  <a:pt x="401" y="135"/>
                </a:cubicBezTo>
                <a:cubicBezTo>
                  <a:pt x="403" y="134"/>
                  <a:pt x="405" y="136"/>
                  <a:pt x="407" y="139"/>
                </a:cubicBezTo>
                <a:cubicBezTo>
                  <a:pt x="409" y="143"/>
                  <a:pt x="407" y="146"/>
                  <a:pt x="407" y="147"/>
                </a:cubicBezTo>
                <a:cubicBezTo>
                  <a:pt x="407" y="148"/>
                  <a:pt x="412" y="148"/>
                  <a:pt x="414" y="146"/>
                </a:cubicBezTo>
                <a:cubicBezTo>
                  <a:pt x="417" y="145"/>
                  <a:pt x="419" y="148"/>
                  <a:pt x="421" y="149"/>
                </a:cubicBezTo>
                <a:cubicBezTo>
                  <a:pt x="423" y="151"/>
                  <a:pt x="414" y="154"/>
                  <a:pt x="415" y="152"/>
                </a:cubicBezTo>
                <a:cubicBezTo>
                  <a:pt x="415" y="151"/>
                  <a:pt x="409" y="146"/>
                  <a:pt x="404" y="148"/>
                </a:cubicBezTo>
                <a:cubicBezTo>
                  <a:pt x="398" y="151"/>
                  <a:pt x="402" y="154"/>
                  <a:pt x="403" y="156"/>
                </a:cubicBezTo>
                <a:cubicBezTo>
                  <a:pt x="403" y="158"/>
                  <a:pt x="398" y="159"/>
                  <a:pt x="393" y="158"/>
                </a:cubicBezTo>
                <a:cubicBezTo>
                  <a:pt x="388" y="156"/>
                  <a:pt x="389" y="159"/>
                  <a:pt x="387" y="159"/>
                </a:cubicBezTo>
                <a:cubicBezTo>
                  <a:pt x="385" y="159"/>
                  <a:pt x="383" y="162"/>
                  <a:pt x="385" y="164"/>
                </a:cubicBezTo>
                <a:cubicBezTo>
                  <a:pt x="386" y="165"/>
                  <a:pt x="388" y="165"/>
                  <a:pt x="390" y="165"/>
                </a:cubicBezTo>
                <a:cubicBezTo>
                  <a:pt x="392" y="165"/>
                  <a:pt x="393" y="164"/>
                  <a:pt x="394" y="165"/>
                </a:cubicBezTo>
                <a:cubicBezTo>
                  <a:pt x="397" y="165"/>
                  <a:pt x="398" y="166"/>
                  <a:pt x="398" y="164"/>
                </a:cubicBezTo>
                <a:cubicBezTo>
                  <a:pt x="399" y="162"/>
                  <a:pt x="402" y="163"/>
                  <a:pt x="405" y="163"/>
                </a:cubicBezTo>
                <a:cubicBezTo>
                  <a:pt x="407" y="164"/>
                  <a:pt x="406" y="167"/>
                  <a:pt x="409" y="168"/>
                </a:cubicBezTo>
                <a:cubicBezTo>
                  <a:pt x="412" y="168"/>
                  <a:pt x="410" y="171"/>
                  <a:pt x="412" y="173"/>
                </a:cubicBezTo>
                <a:cubicBezTo>
                  <a:pt x="414" y="175"/>
                  <a:pt x="420" y="174"/>
                  <a:pt x="422" y="176"/>
                </a:cubicBezTo>
                <a:cubicBezTo>
                  <a:pt x="424" y="179"/>
                  <a:pt x="434" y="183"/>
                  <a:pt x="435" y="181"/>
                </a:cubicBezTo>
                <a:cubicBezTo>
                  <a:pt x="437" y="180"/>
                  <a:pt x="427" y="171"/>
                  <a:pt x="424" y="170"/>
                </a:cubicBezTo>
                <a:cubicBezTo>
                  <a:pt x="421" y="169"/>
                  <a:pt x="427" y="168"/>
                  <a:pt x="431" y="171"/>
                </a:cubicBezTo>
                <a:cubicBezTo>
                  <a:pt x="434" y="174"/>
                  <a:pt x="439" y="175"/>
                  <a:pt x="442" y="172"/>
                </a:cubicBezTo>
                <a:cubicBezTo>
                  <a:pt x="445" y="169"/>
                  <a:pt x="440" y="170"/>
                  <a:pt x="440" y="167"/>
                </a:cubicBezTo>
                <a:cubicBezTo>
                  <a:pt x="440" y="165"/>
                  <a:pt x="438" y="161"/>
                  <a:pt x="435" y="161"/>
                </a:cubicBezTo>
                <a:cubicBezTo>
                  <a:pt x="433" y="161"/>
                  <a:pt x="426" y="156"/>
                  <a:pt x="428" y="155"/>
                </a:cubicBezTo>
                <a:cubicBezTo>
                  <a:pt x="431" y="154"/>
                  <a:pt x="428" y="152"/>
                  <a:pt x="430" y="150"/>
                </a:cubicBezTo>
                <a:cubicBezTo>
                  <a:pt x="431" y="148"/>
                  <a:pt x="433" y="152"/>
                  <a:pt x="436" y="152"/>
                </a:cubicBezTo>
                <a:cubicBezTo>
                  <a:pt x="438" y="152"/>
                  <a:pt x="438" y="155"/>
                  <a:pt x="442" y="158"/>
                </a:cubicBezTo>
                <a:cubicBezTo>
                  <a:pt x="445" y="161"/>
                  <a:pt x="446" y="159"/>
                  <a:pt x="446" y="157"/>
                </a:cubicBezTo>
                <a:cubicBezTo>
                  <a:pt x="447" y="155"/>
                  <a:pt x="451" y="157"/>
                  <a:pt x="451" y="155"/>
                </a:cubicBezTo>
                <a:cubicBezTo>
                  <a:pt x="450" y="153"/>
                  <a:pt x="454" y="150"/>
                  <a:pt x="456" y="149"/>
                </a:cubicBezTo>
                <a:cubicBezTo>
                  <a:pt x="458" y="148"/>
                  <a:pt x="454" y="146"/>
                  <a:pt x="451" y="146"/>
                </a:cubicBezTo>
                <a:cubicBezTo>
                  <a:pt x="448" y="146"/>
                  <a:pt x="448" y="144"/>
                  <a:pt x="448" y="143"/>
                </a:cubicBezTo>
                <a:cubicBezTo>
                  <a:pt x="448" y="142"/>
                  <a:pt x="442" y="139"/>
                  <a:pt x="440" y="139"/>
                </a:cubicBezTo>
                <a:cubicBezTo>
                  <a:pt x="438" y="140"/>
                  <a:pt x="435" y="137"/>
                  <a:pt x="433" y="136"/>
                </a:cubicBezTo>
                <a:cubicBezTo>
                  <a:pt x="430" y="136"/>
                  <a:pt x="427" y="134"/>
                  <a:pt x="427" y="132"/>
                </a:cubicBezTo>
                <a:cubicBezTo>
                  <a:pt x="427" y="130"/>
                  <a:pt x="428" y="131"/>
                  <a:pt x="430" y="131"/>
                </a:cubicBezTo>
                <a:cubicBezTo>
                  <a:pt x="431" y="131"/>
                  <a:pt x="432" y="131"/>
                  <a:pt x="433" y="130"/>
                </a:cubicBezTo>
                <a:cubicBezTo>
                  <a:pt x="434" y="128"/>
                  <a:pt x="428" y="129"/>
                  <a:pt x="428" y="128"/>
                </a:cubicBezTo>
                <a:cubicBezTo>
                  <a:pt x="428" y="126"/>
                  <a:pt x="429" y="127"/>
                  <a:pt x="430" y="126"/>
                </a:cubicBezTo>
                <a:cubicBezTo>
                  <a:pt x="431" y="125"/>
                  <a:pt x="429" y="123"/>
                  <a:pt x="428" y="123"/>
                </a:cubicBezTo>
                <a:cubicBezTo>
                  <a:pt x="427" y="122"/>
                  <a:pt x="426" y="124"/>
                  <a:pt x="425" y="124"/>
                </a:cubicBezTo>
                <a:cubicBezTo>
                  <a:pt x="424" y="124"/>
                  <a:pt x="425" y="122"/>
                  <a:pt x="426" y="121"/>
                </a:cubicBezTo>
                <a:cubicBezTo>
                  <a:pt x="427" y="119"/>
                  <a:pt x="421" y="118"/>
                  <a:pt x="419" y="119"/>
                </a:cubicBezTo>
                <a:cubicBezTo>
                  <a:pt x="417" y="119"/>
                  <a:pt x="416" y="118"/>
                  <a:pt x="416" y="116"/>
                </a:cubicBezTo>
                <a:cubicBezTo>
                  <a:pt x="416" y="115"/>
                  <a:pt x="412" y="116"/>
                  <a:pt x="411" y="118"/>
                </a:cubicBezTo>
                <a:cubicBezTo>
                  <a:pt x="409" y="119"/>
                  <a:pt x="407" y="116"/>
                  <a:pt x="409" y="116"/>
                </a:cubicBezTo>
                <a:moveTo>
                  <a:pt x="396" y="143"/>
                </a:moveTo>
                <a:cubicBezTo>
                  <a:pt x="398" y="143"/>
                  <a:pt x="398" y="139"/>
                  <a:pt x="396" y="138"/>
                </a:cubicBezTo>
                <a:cubicBezTo>
                  <a:pt x="395" y="136"/>
                  <a:pt x="393" y="136"/>
                  <a:pt x="391" y="136"/>
                </a:cubicBezTo>
                <a:cubicBezTo>
                  <a:pt x="389" y="136"/>
                  <a:pt x="385" y="140"/>
                  <a:pt x="387" y="143"/>
                </a:cubicBezTo>
                <a:cubicBezTo>
                  <a:pt x="389" y="146"/>
                  <a:pt x="394" y="144"/>
                  <a:pt x="396" y="143"/>
                </a:cubicBezTo>
                <a:moveTo>
                  <a:pt x="372" y="94"/>
                </a:moveTo>
                <a:cubicBezTo>
                  <a:pt x="371" y="97"/>
                  <a:pt x="375" y="97"/>
                  <a:pt x="375" y="100"/>
                </a:cubicBezTo>
                <a:cubicBezTo>
                  <a:pt x="375" y="102"/>
                  <a:pt x="379" y="103"/>
                  <a:pt x="381" y="102"/>
                </a:cubicBezTo>
                <a:cubicBezTo>
                  <a:pt x="383" y="101"/>
                  <a:pt x="385" y="101"/>
                  <a:pt x="387" y="101"/>
                </a:cubicBezTo>
                <a:cubicBezTo>
                  <a:pt x="389" y="101"/>
                  <a:pt x="392" y="101"/>
                  <a:pt x="392" y="100"/>
                </a:cubicBezTo>
                <a:cubicBezTo>
                  <a:pt x="392" y="98"/>
                  <a:pt x="384" y="94"/>
                  <a:pt x="381" y="95"/>
                </a:cubicBezTo>
                <a:cubicBezTo>
                  <a:pt x="380" y="95"/>
                  <a:pt x="378" y="94"/>
                  <a:pt x="377" y="94"/>
                </a:cubicBezTo>
                <a:cubicBezTo>
                  <a:pt x="375" y="93"/>
                  <a:pt x="373" y="93"/>
                  <a:pt x="372" y="94"/>
                </a:cubicBezTo>
                <a:moveTo>
                  <a:pt x="443" y="255"/>
                </a:moveTo>
                <a:cubicBezTo>
                  <a:pt x="443" y="256"/>
                  <a:pt x="454" y="261"/>
                  <a:pt x="455" y="258"/>
                </a:cubicBezTo>
                <a:cubicBezTo>
                  <a:pt x="455" y="256"/>
                  <a:pt x="443" y="253"/>
                  <a:pt x="443" y="255"/>
                </a:cubicBezTo>
                <a:moveTo>
                  <a:pt x="400" y="400"/>
                </a:moveTo>
                <a:cubicBezTo>
                  <a:pt x="401" y="399"/>
                  <a:pt x="395" y="395"/>
                  <a:pt x="392" y="395"/>
                </a:cubicBezTo>
                <a:cubicBezTo>
                  <a:pt x="389" y="395"/>
                  <a:pt x="380" y="389"/>
                  <a:pt x="372" y="387"/>
                </a:cubicBezTo>
                <a:cubicBezTo>
                  <a:pt x="363" y="385"/>
                  <a:pt x="356" y="391"/>
                  <a:pt x="357" y="392"/>
                </a:cubicBezTo>
                <a:cubicBezTo>
                  <a:pt x="358" y="394"/>
                  <a:pt x="362" y="391"/>
                  <a:pt x="364" y="389"/>
                </a:cubicBezTo>
                <a:cubicBezTo>
                  <a:pt x="366" y="387"/>
                  <a:pt x="368" y="390"/>
                  <a:pt x="368" y="391"/>
                </a:cubicBezTo>
                <a:cubicBezTo>
                  <a:pt x="368" y="392"/>
                  <a:pt x="371" y="392"/>
                  <a:pt x="375" y="392"/>
                </a:cubicBezTo>
                <a:cubicBezTo>
                  <a:pt x="380" y="393"/>
                  <a:pt x="380" y="396"/>
                  <a:pt x="384" y="397"/>
                </a:cubicBezTo>
                <a:cubicBezTo>
                  <a:pt x="389" y="398"/>
                  <a:pt x="384" y="400"/>
                  <a:pt x="386" y="400"/>
                </a:cubicBezTo>
                <a:cubicBezTo>
                  <a:pt x="389" y="401"/>
                  <a:pt x="399" y="401"/>
                  <a:pt x="400" y="400"/>
                </a:cubicBezTo>
                <a:moveTo>
                  <a:pt x="383" y="408"/>
                </a:moveTo>
                <a:cubicBezTo>
                  <a:pt x="383" y="410"/>
                  <a:pt x="391" y="412"/>
                  <a:pt x="391" y="410"/>
                </a:cubicBezTo>
                <a:cubicBezTo>
                  <a:pt x="392" y="408"/>
                  <a:pt x="382" y="407"/>
                  <a:pt x="383" y="408"/>
                </a:cubicBezTo>
                <a:moveTo>
                  <a:pt x="431" y="409"/>
                </a:moveTo>
                <a:cubicBezTo>
                  <a:pt x="433" y="411"/>
                  <a:pt x="438" y="410"/>
                  <a:pt x="438" y="409"/>
                </a:cubicBezTo>
                <a:cubicBezTo>
                  <a:pt x="439" y="407"/>
                  <a:pt x="429" y="406"/>
                  <a:pt x="431" y="409"/>
                </a:cubicBezTo>
                <a:moveTo>
                  <a:pt x="405" y="409"/>
                </a:moveTo>
                <a:cubicBezTo>
                  <a:pt x="408" y="408"/>
                  <a:pt x="410" y="410"/>
                  <a:pt x="411" y="410"/>
                </a:cubicBezTo>
                <a:cubicBezTo>
                  <a:pt x="413" y="411"/>
                  <a:pt x="413" y="410"/>
                  <a:pt x="416" y="408"/>
                </a:cubicBezTo>
                <a:cubicBezTo>
                  <a:pt x="418" y="408"/>
                  <a:pt x="419" y="408"/>
                  <a:pt x="421" y="408"/>
                </a:cubicBezTo>
                <a:cubicBezTo>
                  <a:pt x="423" y="408"/>
                  <a:pt x="425" y="408"/>
                  <a:pt x="425" y="407"/>
                </a:cubicBezTo>
                <a:cubicBezTo>
                  <a:pt x="425" y="404"/>
                  <a:pt x="416" y="401"/>
                  <a:pt x="414" y="402"/>
                </a:cubicBezTo>
                <a:cubicBezTo>
                  <a:pt x="413" y="402"/>
                  <a:pt x="411" y="402"/>
                  <a:pt x="410" y="401"/>
                </a:cubicBezTo>
                <a:cubicBezTo>
                  <a:pt x="408" y="401"/>
                  <a:pt x="406" y="400"/>
                  <a:pt x="405" y="401"/>
                </a:cubicBezTo>
                <a:cubicBezTo>
                  <a:pt x="403" y="402"/>
                  <a:pt x="408" y="405"/>
                  <a:pt x="408" y="407"/>
                </a:cubicBezTo>
                <a:cubicBezTo>
                  <a:pt x="408" y="407"/>
                  <a:pt x="406" y="407"/>
                  <a:pt x="404" y="407"/>
                </a:cubicBezTo>
                <a:cubicBezTo>
                  <a:pt x="402" y="407"/>
                  <a:pt x="400" y="407"/>
                  <a:pt x="399" y="408"/>
                </a:cubicBezTo>
                <a:cubicBezTo>
                  <a:pt x="399" y="409"/>
                  <a:pt x="402" y="410"/>
                  <a:pt x="405" y="409"/>
                </a:cubicBezTo>
                <a:moveTo>
                  <a:pt x="464" y="734"/>
                </a:moveTo>
                <a:cubicBezTo>
                  <a:pt x="465" y="735"/>
                  <a:pt x="471" y="732"/>
                  <a:pt x="471" y="731"/>
                </a:cubicBezTo>
                <a:cubicBezTo>
                  <a:pt x="469" y="728"/>
                  <a:pt x="462" y="733"/>
                  <a:pt x="464" y="734"/>
                </a:cubicBezTo>
                <a:moveTo>
                  <a:pt x="463" y="729"/>
                </a:moveTo>
                <a:cubicBezTo>
                  <a:pt x="461" y="728"/>
                  <a:pt x="456" y="733"/>
                  <a:pt x="458" y="734"/>
                </a:cubicBezTo>
                <a:cubicBezTo>
                  <a:pt x="460" y="735"/>
                  <a:pt x="465" y="729"/>
                  <a:pt x="463" y="729"/>
                </a:cubicBezTo>
                <a:moveTo>
                  <a:pt x="327" y="487"/>
                </a:moveTo>
                <a:cubicBezTo>
                  <a:pt x="325" y="490"/>
                  <a:pt x="329" y="493"/>
                  <a:pt x="330" y="492"/>
                </a:cubicBezTo>
                <a:cubicBezTo>
                  <a:pt x="331" y="490"/>
                  <a:pt x="329" y="484"/>
                  <a:pt x="327" y="487"/>
                </a:cubicBezTo>
                <a:moveTo>
                  <a:pt x="624" y="123"/>
                </a:moveTo>
                <a:cubicBezTo>
                  <a:pt x="623" y="124"/>
                  <a:pt x="619" y="124"/>
                  <a:pt x="617" y="123"/>
                </a:cubicBezTo>
                <a:cubicBezTo>
                  <a:pt x="614" y="123"/>
                  <a:pt x="610" y="120"/>
                  <a:pt x="607" y="122"/>
                </a:cubicBezTo>
                <a:cubicBezTo>
                  <a:pt x="604" y="124"/>
                  <a:pt x="606" y="120"/>
                  <a:pt x="609" y="119"/>
                </a:cubicBezTo>
                <a:cubicBezTo>
                  <a:pt x="611" y="119"/>
                  <a:pt x="610" y="118"/>
                  <a:pt x="609" y="115"/>
                </a:cubicBezTo>
                <a:cubicBezTo>
                  <a:pt x="609" y="113"/>
                  <a:pt x="613" y="114"/>
                  <a:pt x="615" y="117"/>
                </a:cubicBezTo>
                <a:cubicBezTo>
                  <a:pt x="617" y="120"/>
                  <a:pt x="621" y="121"/>
                  <a:pt x="625" y="120"/>
                </a:cubicBezTo>
                <a:cubicBezTo>
                  <a:pt x="628" y="119"/>
                  <a:pt x="625" y="117"/>
                  <a:pt x="626" y="115"/>
                </a:cubicBezTo>
                <a:cubicBezTo>
                  <a:pt x="628" y="113"/>
                  <a:pt x="616" y="107"/>
                  <a:pt x="615" y="105"/>
                </a:cubicBezTo>
                <a:cubicBezTo>
                  <a:pt x="615" y="103"/>
                  <a:pt x="618" y="104"/>
                  <a:pt x="621" y="106"/>
                </a:cubicBezTo>
                <a:cubicBezTo>
                  <a:pt x="625" y="107"/>
                  <a:pt x="625" y="103"/>
                  <a:pt x="625" y="101"/>
                </a:cubicBezTo>
                <a:cubicBezTo>
                  <a:pt x="625" y="100"/>
                  <a:pt x="618" y="99"/>
                  <a:pt x="615" y="101"/>
                </a:cubicBezTo>
                <a:cubicBezTo>
                  <a:pt x="612" y="103"/>
                  <a:pt x="609" y="99"/>
                  <a:pt x="613" y="98"/>
                </a:cubicBezTo>
                <a:cubicBezTo>
                  <a:pt x="618" y="98"/>
                  <a:pt x="614" y="96"/>
                  <a:pt x="615" y="95"/>
                </a:cubicBezTo>
                <a:cubicBezTo>
                  <a:pt x="616" y="94"/>
                  <a:pt x="617" y="95"/>
                  <a:pt x="619" y="96"/>
                </a:cubicBezTo>
                <a:cubicBezTo>
                  <a:pt x="621" y="97"/>
                  <a:pt x="623" y="98"/>
                  <a:pt x="624" y="98"/>
                </a:cubicBezTo>
                <a:cubicBezTo>
                  <a:pt x="627" y="97"/>
                  <a:pt x="629" y="98"/>
                  <a:pt x="632" y="96"/>
                </a:cubicBezTo>
                <a:cubicBezTo>
                  <a:pt x="634" y="94"/>
                  <a:pt x="627" y="92"/>
                  <a:pt x="626" y="91"/>
                </a:cubicBezTo>
                <a:cubicBezTo>
                  <a:pt x="625" y="89"/>
                  <a:pt x="633" y="90"/>
                  <a:pt x="635" y="90"/>
                </a:cubicBezTo>
                <a:cubicBezTo>
                  <a:pt x="637" y="90"/>
                  <a:pt x="637" y="89"/>
                  <a:pt x="638" y="88"/>
                </a:cubicBezTo>
                <a:cubicBezTo>
                  <a:pt x="638" y="87"/>
                  <a:pt x="638" y="86"/>
                  <a:pt x="636" y="87"/>
                </a:cubicBezTo>
                <a:cubicBezTo>
                  <a:pt x="634" y="88"/>
                  <a:pt x="627" y="84"/>
                  <a:pt x="629" y="82"/>
                </a:cubicBezTo>
                <a:cubicBezTo>
                  <a:pt x="630" y="81"/>
                  <a:pt x="631" y="81"/>
                  <a:pt x="632" y="81"/>
                </a:cubicBezTo>
                <a:cubicBezTo>
                  <a:pt x="633" y="81"/>
                  <a:pt x="635" y="82"/>
                  <a:pt x="636" y="81"/>
                </a:cubicBezTo>
                <a:cubicBezTo>
                  <a:pt x="639" y="79"/>
                  <a:pt x="636" y="73"/>
                  <a:pt x="634" y="73"/>
                </a:cubicBezTo>
                <a:cubicBezTo>
                  <a:pt x="632" y="73"/>
                  <a:pt x="627" y="72"/>
                  <a:pt x="627" y="71"/>
                </a:cubicBezTo>
                <a:cubicBezTo>
                  <a:pt x="627" y="70"/>
                  <a:pt x="622" y="69"/>
                  <a:pt x="624" y="68"/>
                </a:cubicBezTo>
                <a:cubicBezTo>
                  <a:pt x="624" y="67"/>
                  <a:pt x="625" y="68"/>
                  <a:pt x="626" y="68"/>
                </a:cubicBezTo>
                <a:cubicBezTo>
                  <a:pt x="626" y="68"/>
                  <a:pt x="628" y="68"/>
                  <a:pt x="629" y="67"/>
                </a:cubicBezTo>
                <a:cubicBezTo>
                  <a:pt x="631" y="66"/>
                  <a:pt x="634" y="66"/>
                  <a:pt x="637" y="67"/>
                </a:cubicBezTo>
                <a:cubicBezTo>
                  <a:pt x="638" y="67"/>
                  <a:pt x="640" y="67"/>
                  <a:pt x="641" y="67"/>
                </a:cubicBezTo>
                <a:cubicBezTo>
                  <a:pt x="644" y="67"/>
                  <a:pt x="640" y="62"/>
                  <a:pt x="638" y="63"/>
                </a:cubicBezTo>
                <a:cubicBezTo>
                  <a:pt x="637" y="63"/>
                  <a:pt x="632" y="64"/>
                  <a:pt x="631" y="61"/>
                </a:cubicBezTo>
                <a:cubicBezTo>
                  <a:pt x="631" y="60"/>
                  <a:pt x="633" y="60"/>
                  <a:pt x="634" y="60"/>
                </a:cubicBezTo>
                <a:cubicBezTo>
                  <a:pt x="635" y="60"/>
                  <a:pt x="637" y="60"/>
                  <a:pt x="637" y="60"/>
                </a:cubicBezTo>
                <a:cubicBezTo>
                  <a:pt x="638" y="59"/>
                  <a:pt x="630" y="55"/>
                  <a:pt x="628" y="58"/>
                </a:cubicBezTo>
                <a:cubicBezTo>
                  <a:pt x="627" y="61"/>
                  <a:pt x="623" y="60"/>
                  <a:pt x="625" y="58"/>
                </a:cubicBezTo>
                <a:cubicBezTo>
                  <a:pt x="627" y="57"/>
                  <a:pt x="628" y="52"/>
                  <a:pt x="628" y="50"/>
                </a:cubicBezTo>
                <a:cubicBezTo>
                  <a:pt x="627" y="48"/>
                  <a:pt x="636" y="48"/>
                  <a:pt x="635" y="45"/>
                </a:cubicBezTo>
                <a:cubicBezTo>
                  <a:pt x="634" y="41"/>
                  <a:pt x="639" y="40"/>
                  <a:pt x="642" y="40"/>
                </a:cubicBezTo>
                <a:cubicBezTo>
                  <a:pt x="645" y="40"/>
                  <a:pt x="642" y="37"/>
                  <a:pt x="639" y="37"/>
                </a:cubicBezTo>
                <a:cubicBezTo>
                  <a:pt x="637" y="37"/>
                  <a:pt x="634" y="40"/>
                  <a:pt x="632" y="39"/>
                </a:cubicBezTo>
                <a:cubicBezTo>
                  <a:pt x="631" y="38"/>
                  <a:pt x="636" y="36"/>
                  <a:pt x="638" y="36"/>
                </a:cubicBezTo>
                <a:cubicBezTo>
                  <a:pt x="641" y="36"/>
                  <a:pt x="647" y="35"/>
                  <a:pt x="649" y="34"/>
                </a:cubicBezTo>
                <a:cubicBezTo>
                  <a:pt x="651" y="33"/>
                  <a:pt x="645" y="32"/>
                  <a:pt x="641" y="32"/>
                </a:cubicBezTo>
                <a:cubicBezTo>
                  <a:pt x="637" y="33"/>
                  <a:pt x="637" y="31"/>
                  <a:pt x="643" y="31"/>
                </a:cubicBezTo>
                <a:cubicBezTo>
                  <a:pt x="649" y="31"/>
                  <a:pt x="648" y="29"/>
                  <a:pt x="652" y="29"/>
                </a:cubicBezTo>
                <a:cubicBezTo>
                  <a:pt x="657" y="28"/>
                  <a:pt x="655" y="27"/>
                  <a:pt x="658" y="27"/>
                </a:cubicBezTo>
                <a:cubicBezTo>
                  <a:pt x="660" y="26"/>
                  <a:pt x="667" y="24"/>
                  <a:pt x="667" y="22"/>
                </a:cubicBezTo>
                <a:cubicBezTo>
                  <a:pt x="667" y="21"/>
                  <a:pt x="657" y="18"/>
                  <a:pt x="653" y="18"/>
                </a:cubicBezTo>
                <a:cubicBezTo>
                  <a:pt x="648" y="18"/>
                  <a:pt x="644" y="19"/>
                  <a:pt x="644" y="22"/>
                </a:cubicBezTo>
                <a:cubicBezTo>
                  <a:pt x="644" y="24"/>
                  <a:pt x="642" y="23"/>
                  <a:pt x="640" y="23"/>
                </a:cubicBezTo>
                <a:cubicBezTo>
                  <a:pt x="638" y="22"/>
                  <a:pt x="637" y="22"/>
                  <a:pt x="635" y="23"/>
                </a:cubicBezTo>
                <a:cubicBezTo>
                  <a:pt x="634" y="23"/>
                  <a:pt x="634" y="22"/>
                  <a:pt x="634" y="22"/>
                </a:cubicBezTo>
                <a:cubicBezTo>
                  <a:pt x="633" y="21"/>
                  <a:pt x="633" y="21"/>
                  <a:pt x="632" y="21"/>
                </a:cubicBezTo>
                <a:cubicBezTo>
                  <a:pt x="629" y="22"/>
                  <a:pt x="626" y="25"/>
                  <a:pt x="623" y="27"/>
                </a:cubicBezTo>
                <a:cubicBezTo>
                  <a:pt x="620" y="28"/>
                  <a:pt x="618" y="31"/>
                  <a:pt x="616" y="31"/>
                </a:cubicBezTo>
                <a:cubicBezTo>
                  <a:pt x="614" y="32"/>
                  <a:pt x="620" y="26"/>
                  <a:pt x="623" y="23"/>
                </a:cubicBezTo>
                <a:cubicBezTo>
                  <a:pt x="626" y="20"/>
                  <a:pt x="625" y="16"/>
                  <a:pt x="621" y="16"/>
                </a:cubicBezTo>
                <a:cubicBezTo>
                  <a:pt x="617" y="17"/>
                  <a:pt x="618" y="19"/>
                  <a:pt x="615" y="20"/>
                </a:cubicBezTo>
                <a:cubicBezTo>
                  <a:pt x="613" y="20"/>
                  <a:pt x="602" y="26"/>
                  <a:pt x="602" y="24"/>
                </a:cubicBezTo>
                <a:cubicBezTo>
                  <a:pt x="601" y="22"/>
                  <a:pt x="611" y="20"/>
                  <a:pt x="610" y="19"/>
                </a:cubicBezTo>
                <a:cubicBezTo>
                  <a:pt x="610" y="17"/>
                  <a:pt x="599" y="17"/>
                  <a:pt x="593" y="18"/>
                </a:cubicBezTo>
                <a:cubicBezTo>
                  <a:pt x="588" y="19"/>
                  <a:pt x="579" y="22"/>
                  <a:pt x="579" y="20"/>
                </a:cubicBezTo>
                <a:cubicBezTo>
                  <a:pt x="578" y="19"/>
                  <a:pt x="589" y="17"/>
                  <a:pt x="595" y="16"/>
                </a:cubicBezTo>
                <a:cubicBezTo>
                  <a:pt x="601" y="15"/>
                  <a:pt x="611" y="16"/>
                  <a:pt x="615" y="15"/>
                </a:cubicBezTo>
                <a:cubicBezTo>
                  <a:pt x="619" y="13"/>
                  <a:pt x="626" y="13"/>
                  <a:pt x="627" y="11"/>
                </a:cubicBezTo>
                <a:cubicBezTo>
                  <a:pt x="628" y="10"/>
                  <a:pt x="622" y="8"/>
                  <a:pt x="619" y="8"/>
                </a:cubicBezTo>
                <a:cubicBezTo>
                  <a:pt x="616" y="8"/>
                  <a:pt x="613" y="8"/>
                  <a:pt x="613" y="6"/>
                </a:cubicBezTo>
                <a:cubicBezTo>
                  <a:pt x="613" y="5"/>
                  <a:pt x="608" y="5"/>
                  <a:pt x="608" y="3"/>
                </a:cubicBezTo>
                <a:cubicBezTo>
                  <a:pt x="607" y="2"/>
                  <a:pt x="598" y="3"/>
                  <a:pt x="596" y="2"/>
                </a:cubicBezTo>
                <a:cubicBezTo>
                  <a:pt x="594" y="1"/>
                  <a:pt x="588" y="0"/>
                  <a:pt x="583" y="0"/>
                </a:cubicBezTo>
                <a:cubicBezTo>
                  <a:pt x="578" y="1"/>
                  <a:pt x="568" y="1"/>
                  <a:pt x="565" y="1"/>
                </a:cubicBezTo>
                <a:cubicBezTo>
                  <a:pt x="563" y="1"/>
                  <a:pt x="561" y="2"/>
                  <a:pt x="559" y="2"/>
                </a:cubicBezTo>
                <a:cubicBezTo>
                  <a:pt x="557" y="2"/>
                  <a:pt x="554" y="3"/>
                  <a:pt x="555" y="4"/>
                </a:cubicBezTo>
                <a:cubicBezTo>
                  <a:pt x="557" y="6"/>
                  <a:pt x="552" y="7"/>
                  <a:pt x="552" y="6"/>
                </a:cubicBezTo>
                <a:cubicBezTo>
                  <a:pt x="552" y="4"/>
                  <a:pt x="547" y="3"/>
                  <a:pt x="546" y="4"/>
                </a:cubicBezTo>
                <a:cubicBezTo>
                  <a:pt x="545" y="5"/>
                  <a:pt x="542" y="5"/>
                  <a:pt x="540" y="4"/>
                </a:cubicBezTo>
                <a:cubicBezTo>
                  <a:pt x="537" y="4"/>
                  <a:pt x="535" y="3"/>
                  <a:pt x="534" y="4"/>
                </a:cubicBezTo>
                <a:cubicBezTo>
                  <a:pt x="533" y="6"/>
                  <a:pt x="523" y="5"/>
                  <a:pt x="520" y="6"/>
                </a:cubicBezTo>
                <a:cubicBezTo>
                  <a:pt x="517" y="6"/>
                  <a:pt x="524" y="9"/>
                  <a:pt x="524" y="10"/>
                </a:cubicBezTo>
                <a:cubicBezTo>
                  <a:pt x="524" y="11"/>
                  <a:pt x="515" y="10"/>
                  <a:pt x="517" y="12"/>
                </a:cubicBezTo>
                <a:cubicBezTo>
                  <a:pt x="519" y="14"/>
                  <a:pt x="525" y="16"/>
                  <a:pt x="528" y="19"/>
                </a:cubicBezTo>
                <a:cubicBezTo>
                  <a:pt x="530" y="22"/>
                  <a:pt x="525" y="20"/>
                  <a:pt x="522" y="18"/>
                </a:cubicBezTo>
                <a:cubicBezTo>
                  <a:pt x="519" y="16"/>
                  <a:pt x="515" y="16"/>
                  <a:pt x="513" y="14"/>
                </a:cubicBezTo>
                <a:cubicBezTo>
                  <a:pt x="511" y="12"/>
                  <a:pt x="503" y="11"/>
                  <a:pt x="501" y="12"/>
                </a:cubicBezTo>
                <a:cubicBezTo>
                  <a:pt x="499" y="13"/>
                  <a:pt x="506" y="16"/>
                  <a:pt x="506" y="18"/>
                </a:cubicBezTo>
                <a:cubicBezTo>
                  <a:pt x="506" y="19"/>
                  <a:pt x="505" y="18"/>
                  <a:pt x="503" y="18"/>
                </a:cubicBezTo>
                <a:cubicBezTo>
                  <a:pt x="502" y="18"/>
                  <a:pt x="501" y="18"/>
                  <a:pt x="500" y="18"/>
                </a:cubicBezTo>
                <a:cubicBezTo>
                  <a:pt x="500" y="19"/>
                  <a:pt x="495" y="14"/>
                  <a:pt x="493" y="14"/>
                </a:cubicBezTo>
                <a:cubicBezTo>
                  <a:pt x="490" y="14"/>
                  <a:pt x="492" y="16"/>
                  <a:pt x="492" y="19"/>
                </a:cubicBezTo>
                <a:cubicBezTo>
                  <a:pt x="492" y="22"/>
                  <a:pt x="487" y="24"/>
                  <a:pt x="489" y="22"/>
                </a:cubicBezTo>
                <a:cubicBezTo>
                  <a:pt x="490" y="20"/>
                  <a:pt x="489" y="14"/>
                  <a:pt x="486" y="13"/>
                </a:cubicBezTo>
                <a:cubicBezTo>
                  <a:pt x="485" y="13"/>
                  <a:pt x="482" y="13"/>
                  <a:pt x="479" y="14"/>
                </a:cubicBezTo>
                <a:cubicBezTo>
                  <a:pt x="477" y="15"/>
                  <a:pt x="475" y="15"/>
                  <a:pt x="474" y="15"/>
                </a:cubicBezTo>
                <a:cubicBezTo>
                  <a:pt x="470" y="15"/>
                  <a:pt x="465" y="16"/>
                  <a:pt x="468" y="18"/>
                </a:cubicBezTo>
                <a:cubicBezTo>
                  <a:pt x="471" y="20"/>
                  <a:pt x="468" y="21"/>
                  <a:pt x="466" y="19"/>
                </a:cubicBezTo>
                <a:cubicBezTo>
                  <a:pt x="463" y="17"/>
                  <a:pt x="454" y="19"/>
                  <a:pt x="456" y="20"/>
                </a:cubicBezTo>
                <a:cubicBezTo>
                  <a:pt x="458" y="21"/>
                  <a:pt x="458" y="25"/>
                  <a:pt x="457" y="27"/>
                </a:cubicBezTo>
                <a:cubicBezTo>
                  <a:pt x="457" y="27"/>
                  <a:pt x="455" y="27"/>
                  <a:pt x="453" y="26"/>
                </a:cubicBezTo>
                <a:cubicBezTo>
                  <a:pt x="452" y="26"/>
                  <a:pt x="451" y="25"/>
                  <a:pt x="449" y="25"/>
                </a:cubicBezTo>
                <a:cubicBezTo>
                  <a:pt x="446" y="26"/>
                  <a:pt x="429" y="34"/>
                  <a:pt x="430" y="36"/>
                </a:cubicBezTo>
                <a:cubicBezTo>
                  <a:pt x="431" y="37"/>
                  <a:pt x="433" y="37"/>
                  <a:pt x="436" y="37"/>
                </a:cubicBezTo>
                <a:cubicBezTo>
                  <a:pt x="437" y="37"/>
                  <a:pt x="439" y="37"/>
                  <a:pt x="440" y="37"/>
                </a:cubicBezTo>
                <a:cubicBezTo>
                  <a:pt x="443" y="39"/>
                  <a:pt x="440" y="43"/>
                  <a:pt x="437" y="45"/>
                </a:cubicBezTo>
                <a:cubicBezTo>
                  <a:pt x="434" y="47"/>
                  <a:pt x="424" y="45"/>
                  <a:pt x="424" y="48"/>
                </a:cubicBezTo>
                <a:cubicBezTo>
                  <a:pt x="423" y="50"/>
                  <a:pt x="407" y="50"/>
                  <a:pt x="407" y="54"/>
                </a:cubicBezTo>
                <a:cubicBezTo>
                  <a:pt x="407" y="55"/>
                  <a:pt x="408" y="57"/>
                  <a:pt x="410" y="57"/>
                </a:cubicBezTo>
                <a:cubicBezTo>
                  <a:pt x="412" y="57"/>
                  <a:pt x="415" y="57"/>
                  <a:pt x="417" y="59"/>
                </a:cubicBezTo>
                <a:cubicBezTo>
                  <a:pt x="419" y="61"/>
                  <a:pt x="425" y="61"/>
                  <a:pt x="428" y="60"/>
                </a:cubicBezTo>
                <a:cubicBezTo>
                  <a:pt x="432" y="58"/>
                  <a:pt x="435" y="60"/>
                  <a:pt x="435" y="62"/>
                </a:cubicBezTo>
                <a:cubicBezTo>
                  <a:pt x="435" y="64"/>
                  <a:pt x="433" y="63"/>
                  <a:pt x="430" y="63"/>
                </a:cubicBezTo>
                <a:cubicBezTo>
                  <a:pt x="427" y="63"/>
                  <a:pt x="425" y="62"/>
                  <a:pt x="424" y="63"/>
                </a:cubicBezTo>
                <a:cubicBezTo>
                  <a:pt x="421" y="65"/>
                  <a:pt x="413" y="63"/>
                  <a:pt x="413" y="65"/>
                </a:cubicBezTo>
                <a:cubicBezTo>
                  <a:pt x="414" y="67"/>
                  <a:pt x="418" y="67"/>
                  <a:pt x="421" y="67"/>
                </a:cubicBezTo>
                <a:cubicBezTo>
                  <a:pt x="424" y="68"/>
                  <a:pt x="421" y="69"/>
                  <a:pt x="421" y="71"/>
                </a:cubicBezTo>
                <a:cubicBezTo>
                  <a:pt x="421" y="72"/>
                  <a:pt x="423" y="72"/>
                  <a:pt x="426" y="73"/>
                </a:cubicBezTo>
                <a:cubicBezTo>
                  <a:pt x="429" y="75"/>
                  <a:pt x="435" y="76"/>
                  <a:pt x="433" y="74"/>
                </a:cubicBezTo>
                <a:cubicBezTo>
                  <a:pt x="431" y="72"/>
                  <a:pt x="436" y="72"/>
                  <a:pt x="437" y="74"/>
                </a:cubicBezTo>
                <a:cubicBezTo>
                  <a:pt x="438" y="74"/>
                  <a:pt x="439" y="74"/>
                  <a:pt x="440" y="73"/>
                </a:cubicBezTo>
                <a:cubicBezTo>
                  <a:pt x="441" y="73"/>
                  <a:pt x="442" y="72"/>
                  <a:pt x="443" y="73"/>
                </a:cubicBezTo>
                <a:cubicBezTo>
                  <a:pt x="444" y="73"/>
                  <a:pt x="445" y="72"/>
                  <a:pt x="445" y="72"/>
                </a:cubicBezTo>
                <a:cubicBezTo>
                  <a:pt x="446" y="71"/>
                  <a:pt x="447" y="71"/>
                  <a:pt x="448" y="72"/>
                </a:cubicBezTo>
                <a:cubicBezTo>
                  <a:pt x="450" y="73"/>
                  <a:pt x="459" y="74"/>
                  <a:pt x="462" y="75"/>
                </a:cubicBezTo>
                <a:cubicBezTo>
                  <a:pt x="465" y="77"/>
                  <a:pt x="469" y="77"/>
                  <a:pt x="469" y="80"/>
                </a:cubicBezTo>
                <a:cubicBezTo>
                  <a:pt x="468" y="82"/>
                  <a:pt x="471" y="84"/>
                  <a:pt x="474" y="85"/>
                </a:cubicBezTo>
                <a:cubicBezTo>
                  <a:pt x="478" y="87"/>
                  <a:pt x="478" y="90"/>
                  <a:pt x="478" y="92"/>
                </a:cubicBezTo>
                <a:cubicBezTo>
                  <a:pt x="478" y="94"/>
                  <a:pt x="482" y="96"/>
                  <a:pt x="481" y="97"/>
                </a:cubicBezTo>
                <a:cubicBezTo>
                  <a:pt x="481" y="98"/>
                  <a:pt x="481" y="99"/>
                  <a:pt x="483" y="101"/>
                </a:cubicBezTo>
                <a:cubicBezTo>
                  <a:pt x="486" y="103"/>
                  <a:pt x="480" y="105"/>
                  <a:pt x="481" y="106"/>
                </a:cubicBezTo>
                <a:cubicBezTo>
                  <a:pt x="483" y="108"/>
                  <a:pt x="479" y="112"/>
                  <a:pt x="483" y="112"/>
                </a:cubicBezTo>
                <a:cubicBezTo>
                  <a:pt x="487" y="113"/>
                  <a:pt x="487" y="109"/>
                  <a:pt x="490" y="109"/>
                </a:cubicBezTo>
                <a:cubicBezTo>
                  <a:pt x="493" y="109"/>
                  <a:pt x="490" y="112"/>
                  <a:pt x="491" y="114"/>
                </a:cubicBezTo>
                <a:cubicBezTo>
                  <a:pt x="493" y="115"/>
                  <a:pt x="496" y="115"/>
                  <a:pt x="499" y="118"/>
                </a:cubicBezTo>
                <a:cubicBezTo>
                  <a:pt x="503" y="120"/>
                  <a:pt x="501" y="122"/>
                  <a:pt x="498" y="119"/>
                </a:cubicBezTo>
                <a:cubicBezTo>
                  <a:pt x="495" y="117"/>
                  <a:pt x="486" y="118"/>
                  <a:pt x="486" y="118"/>
                </a:cubicBezTo>
                <a:cubicBezTo>
                  <a:pt x="486" y="119"/>
                  <a:pt x="496" y="125"/>
                  <a:pt x="498" y="124"/>
                </a:cubicBezTo>
                <a:cubicBezTo>
                  <a:pt x="500" y="123"/>
                  <a:pt x="503" y="127"/>
                  <a:pt x="502" y="128"/>
                </a:cubicBezTo>
                <a:cubicBezTo>
                  <a:pt x="500" y="129"/>
                  <a:pt x="501" y="133"/>
                  <a:pt x="501" y="134"/>
                </a:cubicBezTo>
                <a:cubicBezTo>
                  <a:pt x="500" y="135"/>
                  <a:pt x="499" y="135"/>
                  <a:pt x="498" y="135"/>
                </a:cubicBezTo>
                <a:cubicBezTo>
                  <a:pt x="497" y="134"/>
                  <a:pt x="496" y="134"/>
                  <a:pt x="495" y="134"/>
                </a:cubicBezTo>
                <a:cubicBezTo>
                  <a:pt x="493" y="135"/>
                  <a:pt x="492" y="135"/>
                  <a:pt x="492" y="137"/>
                </a:cubicBezTo>
                <a:cubicBezTo>
                  <a:pt x="492" y="139"/>
                  <a:pt x="489" y="141"/>
                  <a:pt x="488" y="144"/>
                </a:cubicBezTo>
                <a:cubicBezTo>
                  <a:pt x="488" y="146"/>
                  <a:pt x="491" y="146"/>
                  <a:pt x="492" y="147"/>
                </a:cubicBezTo>
                <a:cubicBezTo>
                  <a:pt x="494" y="148"/>
                  <a:pt x="489" y="149"/>
                  <a:pt x="489" y="151"/>
                </a:cubicBezTo>
                <a:cubicBezTo>
                  <a:pt x="489" y="153"/>
                  <a:pt x="493" y="156"/>
                  <a:pt x="495" y="157"/>
                </a:cubicBezTo>
                <a:cubicBezTo>
                  <a:pt x="497" y="158"/>
                  <a:pt x="495" y="162"/>
                  <a:pt x="496" y="164"/>
                </a:cubicBezTo>
                <a:cubicBezTo>
                  <a:pt x="496" y="165"/>
                  <a:pt x="497" y="165"/>
                  <a:pt x="497" y="165"/>
                </a:cubicBezTo>
                <a:cubicBezTo>
                  <a:pt x="498" y="165"/>
                  <a:pt x="499" y="165"/>
                  <a:pt x="498" y="167"/>
                </a:cubicBezTo>
                <a:cubicBezTo>
                  <a:pt x="498" y="169"/>
                  <a:pt x="500" y="169"/>
                  <a:pt x="501" y="171"/>
                </a:cubicBezTo>
                <a:cubicBezTo>
                  <a:pt x="501" y="173"/>
                  <a:pt x="505" y="172"/>
                  <a:pt x="504" y="175"/>
                </a:cubicBezTo>
                <a:cubicBezTo>
                  <a:pt x="503" y="177"/>
                  <a:pt x="505" y="179"/>
                  <a:pt x="506" y="180"/>
                </a:cubicBezTo>
                <a:cubicBezTo>
                  <a:pt x="507" y="181"/>
                  <a:pt x="510" y="183"/>
                  <a:pt x="511" y="185"/>
                </a:cubicBezTo>
                <a:cubicBezTo>
                  <a:pt x="511" y="186"/>
                  <a:pt x="513" y="189"/>
                  <a:pt x="515" y="188"/>
                </a:cubicBezTo>
                <a:cubicBezTo>
                  <a:pt x="517" y="188"/>
                  <a:pt x="517" y="188"/>
                  <a:pt x="518" y="188"/>
                </a:cubicBezTo>
                <a:cubicBezTo>
                  <a:pt x="518" y="189"/>
                  <a:pt x="519" y="189"/>
                  <a:pt x="519" y="189"/>
                </a:cubicBezTo>
                <a:cubicBezTo>
                  <a:pt x="521" y="189"/>
                  <a:pt x="524" y="190"/>
                  <a:pt x="524" y="191"/>
                </a:cubicBezTo>
                <a:cubicBezTo>
                  <a:pt x="525" y="193"/>
                  <a:pt x="530" y="194"/>
                  <a:pt x="532" y="194"/>
                </a:cubicBezTo>
                <a:cubicBezTo>
                  <a:pt x="533" y="194"/>
                  <a:pt x="534" y="192"/>
                  <a:pt x="535" y="191"/>
                </a:cubicBezTo>
                <a:cubicBezTo>
                  <a:pt x="536" y="190"/>
                  <a:pt x="536" y="185"/>
                  <a:pt x="537" y="184"/>
                </a:cubicBezTo>
                <a:cubicBezTo>
                  <a:pt x="538" y="184"/>
                  <a:pt x="538" y="178"/>
                  <a:pt x="537" y="178"/>
                </a:cubicBezTo>
                <a:cubicBezTo>
                  <a:pt x="536" y="177"/>
                  <a:pt x="536" y="175"/>
                  <a:pt x="539" y="175"/>
                </a:cubicBezTo>
                <a:cubicBezTo>
                  <a:pt x="542" y="176"/>
                  <a:pt x="541" y="173"/>
                  <a:pt x="542" y="173"/>
                </a:cubicBezTo>
                <a:cubicBezTo>
                  <a:pt x="544" y="172"/>
                  <a:pt x="543" y="170"/>
                  <a:pt x="544" y="169"/>
                </a:cubicBezTo>
                <a:cubicBezTo>
                  <a:pt x="545" y="169"/>
                  <a:pt x="545" y="167"/>
                  <a:pt x="544" y="166"/>
                </a:cubicBezTo>
                <a:cubicBezTo>
                  <a:pt x="543" y="165"/>
                  <a:pt x="544" y="165"/>
                  <a:pt x="546" y="164"/>
                </a:cubicBezTo>
                <a:cubicBezTo>
                  <a:pt x="547" y="164"/>
                  <a:pt x="547" y="162"/>
                  <a:pt x="545" y="161"/>
                </a:cubicBezTo>
                <a:cubicBezTo>
                  <a:pt x="543" y="160"/>
                  <a:pt x="543" y="158"/>
                  <a:pt x="545" y="160"/>
                </a:cubicBezTo>
                <a:cubicBezTo>
                  <a:pt x="547" y="161"/>
                  <a:pt x="549" y="160"/>
                  <a:pt x="548" y="158"/>
                </a:cubicBezTo>
                <a:cubicBezTo>
                  <a:pt x="547" y="157"/>
                  <a:pt x="549" y="156"/>
                  <a:pt x="552" y="156"/>
                </a:cubicBezTo>
                <a:cubicBezTo>
                  <a:pt x="554" y="156"/>
                  <a:pt x="556" y="154"/>
                  <a:pt x="555" y="152"/>
                </a:cubicBezTo>
                <a:cubicBezTo>
                  <a:pt x="555" y="150"/>
                  <a:pt x="558" y="150"/>
                  <a:pt x="558" y="152"/>
                </a:cubicBezTo>
                <a:cubicBezTo>
                  <a:pt x="557" y="154"/>
                  <a:pt x="557" y="156"/>
                  <a:pt x="558" y="154"/>
                </a:cubicBezTo>
                <a:cubicBezTo>
                  <a:pt x="560" y="153"/>
                  <a:pt x="562" y="154"/>
                  <a:pt x="566" y="153"/>
                </a:cubicBezTo>
                <a:cubicBezTo>
                  <a:pt x="571" y="152"/>
                  <a:pt x="575" y="148"/>
                  <a:pt x="576" y="145"/>
                </a:cubicBezTo>
                <a:cubicBezTo>
                  <a:pt x="577" y="141"/>
                  <a:pt x="582" y="142"/>
                  <a:pt x="581" y="139"/>
                </a:cubicBezTo>
                <a:cubicBezTo>
                  <a:pt x="580" y="137"/>
                  <a:pt x="582" y="136"/>
                  <a:pt x="585" y="138"/>
                </a:cubicBezTo>
                <a:cubicBezTo>
                  <a:pt x="588" y="139"/>
                  <a:pt x="586" y="137"/>
                  <a:pt x="589" y="137"/>
                </a:cubicBezTo>
                <a:cubicBezTo>
                  <a:pt x="593" y="137"/>
                  <a:pt x="592" y="135"/>
                  <a:pt x="595" y="135"/>
                </a:cubicBezTo>
                <a:cubicBezTo>
                  <a:pt x="599" y="135"/>
                  <a:pt x="608" y="134"/>
                  <a:pt x="611" y="131"/>
                </a:cubicBezTo>
                <a:cubicBezTo>
                  <a:pt x="614" y="129"/>
                  <a:pt x="620" y="127"/>
                  <a:pt x="623" y="125"/>
                </a:cubicBezTo>
                <a:cubicBezTo>
                  <a:pt x="625" y="123"/>
                  <a:pt x="626" y="122"/>
                  <a:pt x="624" y="123"/>
                </a:cubicBezTo>
                <a:moveTo>
                  <a:pt x="496" y="127"/>
                </a:moveTo>
                <a:cubicBezTo>
                  <a:pt x="496" y="125"/>
                  <a:pt x="494" y="127"/>
                  <a:pt x="493" y="124"/>
                </a:cubicBezTo>
                <a:cubicBezTo>
                  <a:pt x="492" y="122"/>
                  <a:pt x="485" y="121"/>
                  <a:pt x="485" y="123"/>
                </a:cubicBezTo>
                <a:cubicBezTo>
                  <a:pt x="484" y="124"/>
                  <a:pt x="482" y="125"/>
                  <a:pt x="484" y="126"/>
                </a:cubicBezTo>
                <a:cubicBezTo>
                  <a:pt x="486" y="128"/>
                  <a:pt x="487" y="127"/>
                  <a:pt x="489" y="129"/>
                </a:cubicBezTo>
                <a:cubicBezTo>
                  <a:pt x="491" y="131"/>
                  <a:pt x="496" y="129"/>
                  <a:pt x="496" y="127"/>
                </a:cubicBezTo>
                <a:moveTo>
                  <a:pt x="733" y="308"/>
                </a:moveTo>
                <a:cubicBezTo>
                  <a:pt x="733" y="306"/>
                  <a:pt x="728" y="308"/>
                  <a:pt x="729" y="309"/>
                </a:cubicBezTo>
                <a:cubicBezTo>
                  <a:pt x="731" y="310"/>
                  <a:pt x="733" y="310"/>
                  <a:pt x="733" y="308"/>
                </a:cubicBezTo>
                <a:moveTo>
                  <a:pt x="758" y="299"/>
                </a:moveTo>
                <a:cubicBezTo>
                  <a:pt x="760" y="299"/>
                  <a:pt x="760" y="291"/>
                  <a:pt x="759" y="291"/>
                </a:cubicBezTo>
                <a:cubicBezTo>
                  <a:pt x="758" y="291"/>
                  <a:pt x="758" y="292"/>
                  <a:pt x="756" y="293"/>
                </a:cubicBezTo>
                <a:cubicBezTo>
                  <a:pt x="755" y="294"/>
                  <a:pt x="756" y="299"/>
                  <a:pt x="758" y="299"/>
                </a:cubicBezTo>
                <a:moveTo>
                  <a:pt x="754" y="302"/>
                </a:moveTo>
                <a:cubicBezTo>
                  <a:pt x="753" y="303"/>
                  <a:pt x="756" y="305"/>
                  <a:pt x="755" y="308"/>
                </a:cubicBezTo>
                <a:cubicBezTo>
                  <a:pt x="755" y="310"/>
                  <a:pt x="756" y="313"/>
                  <a:pt x="757" y="312"/>
                </a:cubicBezTo>
                <a:cubicBezTo>
                  <a:pt x="758" y="310"/>
                  <a:pt x="759" y="311"/>
                  <a:pt x="760" y="310"/>
                </a:cubicBezTo>
                <a:cubicBezTo>
                  <a:pt x="761" y="309"/>
                  <a:pt x="760" y="305"/>
                  <a:pt x="761" y="303"/>
                </a:cubicBezTo>
                <a:cubicBezTo>
                  <a:pt x="761" y="301"/>
                  <a:pt x="758" y="300"/>
                  <a:pt x="757" y="301"/>
                </a:cubicBezTo>
                <a:cubicBezTo>
                  <a:pt x="756" y="302"/>
                  <a:pt x="755" y="302"/>
                  <a:pt x="755" y="302"/>
                </a:cubicBezTo>
                <a:cubicBezTo>
                  <a:pt x="754" y="302"/>
                  <a:pt x="754" y="302"/>
                  <a:pt x="754" y="302"/>
                </a:cubicBezTo>
                <a:moveTo>
                  <a:pt x="781" y="316"/>
                </a:moveTo>
                <a:cubicBezTo>
                  <a:pt x="778" y="316"/>
                  <a:pt x="777" y="316"/>
                  <a:pt x="776" y="316"/>
                </a:cubicBezTo>
                <a:cubicBezTo>
                  <a:pt x="774" y="315"/>
                  <a:pt x="772" y="316"/>
                  <a:pt x="772" y="317"/>
                </a:cubicBezTo>
                <a:cubicBezTo>
                  <a:pt x="773" y="318"/>
                  <a:pt x="774" y="319"/>
                  <a:pt x="777" y="320"/>
                </a:cubicBezTo>
                <a:cubicBezTo>
                  <a:pt x="780" y="321"/>
                  <a:pt x="780" y="323"/>
                  <a:pt x="781" y="323"/>
                </a:cubicBezTo>
                <a:cubicBezTo>
                  <a:pt x="783" y="323"/>
                  <a:pt x="783" y="322"/>
                  <a:pt x="783" y="320"/>
                </a:cubicBezTo>
                <a:cubicBezTo>
                  <a:pt x="782" y="318"/>
                  <a:pt x="784" y="316"/>
                  <a:pt x="784" y="316"/>
                </a:cubicBezTo>
                <a:cubicBezTo>
                  <a:pt x="785" y="316"/>
                  <a:pt x="784" y="315"/>
                  <a:pt x="781" y="316"/>
                </a:cubicBezTo>
                <a:moveTo>
                  <a:pt x="829" y="329"/>
                </a:moveTo>
                <a:cubicBezTo>
                  <a:pt x="829" y="329"/>
                  <a:pt x="828" y="329"/>
                  <a:pt x="828" y="329"/>
                </a:cubicBezTo>
                <a:cubicBezTo>
                  <a:pt x="827" y="329"/>
                  <a:pt x="827" y="329"/>
                  <a:pt x="826" y="329"/>
                </a:cubicBezTo>
                <a:cubicBezTo>
                  <a:pt x="826" y="329"/>
                  <a:pt x="825" y="329"/>
                  <a:pt x="823" y="329"/>
                </a:cubicBezTo>
                <a:cubicBezTo>
                  <a:pt x="822" y="329"/>
                  <a:pt x="820" y="329"/>
                  <a:pt x="819" y="328"/>
                </a:cubicBezTo>
                <a:cubicBezTo>
                  <a:pt x="818" y="327"/>
                  <a:pt x="816" y="329"/>
                  <a:pt x="817" y="329"/>
                </a:cubicBezTo>
                <a:cubicBezTo>
                  <a:pt x="818" y="330"/>
                  <a:pt x="821" y="331"/>
                  <a:pt x="823" y="331"/>
                </a:cubicBezTo>
                <a:cubicBezTo>
                  <a:pt x="825" y="331"/>
                  <a:pt x="829" y="330"/>
                  <a:pt x="829" y="329"/>
                </a:cubicBezTo>
                <a:moveTo>
                  <a:pt x="861" y="331"/>
                </a:moveTo>
                <a:cubicBezTo>
                  <a:pt x="860" y="330"/>
                  <a:pt x="861" y="329"/>
                  <a:pt x="863" y="328"/>
                </a:cubicBezTo>
                <a:cubicBezTo>
                  <a:pt x="864" y="327"/>
                  <a:pt x="864" y="326"/>
                  <a:pt x="863" y="327"/>
                </a:cubicBezTo>
                <a:cubicBezTo>
                  <a:pt x="862" y="328"/>
                  <a:pt x="860" y="329"/>
                  <a:pt x="857" y="329"/>
                </a:cubicBezTo>
                <a:cubicBezTo>
                  <a:pt x="854" y="329"/>
                  <a:pt x="853" y="331"/>
                  <a:pt x="855" y="332"/>
                </a:cubicBezTo>
                <a:cubicBezTo>
                  <a:pt x="857" y="333"/>
                  <a:pt x="861" y="331"/>
                  <a:pt x="861" y="331"/>
                </a:cubicBezTo>
                <a:moveTo>
                  <a:pt x="654" y="165"/>
                </a:moveTo>
                <a:cubicBezTo>
                  <a:pt x="656" y="165"/>
                  <a:pt x="656" y="163"/>
                  <a:pt x="657" y="163"/>
                </a:cubicBezTo>
                <a:cubicBezTo>
                  <a:pt x="658" y="163"/>
                  <a:pt x="660" y="161"/>
                  <a:pt x="661" y="160"/>
                </a:cubicBezTo>
                <a:cubicBezTo>
                  <a:pt x="661" y="158"/>
                  <a:pt x="660" y="156"/>
                  <a:pt x="658" y="156"/>
                </a:cubicBezTo>
                <a:cubicBezTo>
                  <a:pt x="657" y="156"/>
                  <a:pt x="656" y="155"/>
                  <a:pt x="656" y="154"/>
                </a:cubicBezTo>
                <a:cubicBezTo>
                  <a:pt x="656" y="153"/>
                  <a:pt x="655" y="152"/>
                  <a:pt x="655" y="151"/>
                </a:cubicBezTo>
                <a:cubicBezTo>
                  <a:pt x="655" y="151"/>
                  <a:pt x="653" y="151"/>
                  <a:pt x="652" y="152"/>
                </a:cubicBezTo>
                <a:cubicBezTo>
                  <a:pt x="652" y="152"/>
                  <a:pt x="651" y="151"/>
                  <a:pt x="650" y="151"/>
                </a:cubicBezTo>
                <a:cubicBezTo>
                  <a:pt x="650" y="150"/>
                  <a:pt x="649" y="149"/>
                  <a:pt x="648" y="150"/>
                </a:cubicBezTo>
                <a:cubicBezTo>
                  <a:pt x="647" y="150"/>
                  <a:pt x="648" y="151"/>
                  <a:pt x="648" y="152"/>
                </a:cubicBezTo>
                <a:cubicBezTo>
                  <a:pt x="648" y="153"/>
                  <a:pt x="647" y="152"/>
                  <a:pt x="647" y="152"/>
                </a:cubicBezTo>
                <a:cubicBezTo>
                  <a:pt x="646" y="152"/>
                  <a:pt x="645" y="152"/>
                  <a:pt x="645" y="152"/>
                </a:cubicBezTo>
                <a:cubicBezTo>
                  <a:pt x="645" y="153"/>
                  <a:pt x="644" y="153"/>
                  <a:pt x="644" y="152"/>
                </a:cubicBezTo>
                <a:cubicBezTo>
                  <a:pt x="643" y="152"/>
                  <a:pt x="641" y="152"/>
                  <a:pt x="641" y="153"/>
                </a:cubicBezTo>
                <a:cubicBezTo>
                  <a:pt x="641" y="154"/>
                  <a:pt x="640" y="153"/>
                  <a:pt x="639" y="152"/>
                </a:cubicBezTo>
                <a:cubicBezTo>
                  <a:pt x="638" y="151"/>
                  <a:pt x="636" y="153"/>
                  <a:pt x="636" y="154"/>
                </a:cubicBezTo>
                <a:cubicBezTo>
                  <a:pt x="636" y="155"/>
                  <a:pt x="636" y="155"/>
                  <a:pt x="634" y="153"/>
                </a:cubicBezTo>
                <a:cubicBezTo>
                  <a:pt x="633" y="151"/>
                  <a:pt x="632" y="153"/>
                  <a:pt x="633" y="154"/>
                </a:cubicBezTo>
                <a:cubicBezTo>
                  <a:pt x="633" y="156"/>
                  <a:pt x="633" y="157"/>
                  <a:pt x="632" y="156"/>
                </a:cubicBezTo>
                <a:cubicBezTo>
                  <a:pt x="631" y="156"/>
                  <a:pt x="630" y="157"/>
                  <a:pt x="629" y="158"/>
                </a:cubicBezTo>
                <a:cubicBezTo>
                  <a:pt x="629" y="159"/>
                  <a:pt x="627" y="155"/>
                  <a:pt x="628" y="154"/>
                </a:cubicBezTo>
                <a:cubicBezTo>
                  <a:pt x="630" y="153"/>
                  <a:pt x="623" y="150"/>
                  <a:pt x="622" y="150"/>
                </a:cubicBezTo>
                <a:cubicBezTo>
                  <a:pt x="620" y="150"/>
                  <a:pt x="621" y="151"/>
                  <a:pt x="622" y="152"/>
                </a:cubicBezTo>
                <a:cubicBezTo>
                  <a:pt x="623" y="153"/>
                  <a:pt x="621" y="153"/>
                  <a:pt x="621" y="152"/>
                </a:cubicBezTo>
                <a:cubicBezTo>
                  <a:pt x="620" y="151"/>
                  <a:pt x="619" y="152"/>
                  <a:pt x="618" y="153"/>
                </a:cubicBezTo>
                <a:cubicBezTo>
                  <a:pt x="617" y="155"/>
                  <a:pt x="616" y="155"/>
                  <a:pt x="616" y="156"/>
                </a:cubicBezTo>
                <a:cubicBezTo>
                  <a:pt x="616" y="157"/>
                  <a:pt x="618" y="158"/>
                  <a:pt x="620" y="157"/>
                </a:cubicBezTo>
                <a:cubicBezTo>
                  <a:pt x="622" y="156"/>
                  <a:pt x="624" y="156"/>
                  <a:pt x="625" y="157"/>
                </a:cubicBezTo>
                <a:cubicBezTo>
                  <a:pt x="626" y="158"/>
                  <a:pt x="623" y="158"/>
                  <a:pt x="624" y="159"/>
                </a:cubicBezTo>
                <a:cubicBezTo>
                  <a:pt x="625" y="160"/>
                  <a:pt x="624" y="161"/>
                  <a:pt x="622" y="160"/>
                </a:cubicBezTo>
                <a:cubicBezTo>
                  <a:pt x="620" y="160"/>
                  <a:pt x="617" y="161"/>
                  <a:pt x="617" y="162"/>
                </a:cubicBezTo>
                <a:cubicBezTo>
                  <a:pt x="617" y="162"/>
                  <a:pt x="619" y="162"/>
                  <a:pt x="620" y="162"/>
                </a:cubicBezTo>
                <a:cubicBezTo>
                  <a:pt x="622" y="162"/>
                  <a:pt x="623" y="161"/>
                  <a:pt x="623" y="162"/>
                </a:cubicBezTo>
                <a:cubicBezTo>
                  <a:pt x="623" y="163"/>
                  <a:pt x="623" y="164"/>
                  <a:pt x="625" y="163"/>
                </a:cubicBezTo>
                <a:cubicBezTo>
                  <a:pt x="626" y="163"/>
                  <a:pt x="625" y="165"/>
                  <a:pt x="626" y="165"/>
                </a:cubicBezTo>
                <a:cubicBezTo>
                  <a:pt x="627" y="165"/>
                  <a:pt x="627" y="167"/>
                  <a:pt x="625" y="167"/>
                </a:cubicBezTo>
                <a:cubicBezTo>
                  <a:pt x="623" y="167"/>
                  <a:pt x="622" y="167"/>
                  <a:pt x="622" y="168"/>
                </a:cubicBezTo>
                <a:cubicBezTo>
                  <a:pt x="624" y="169"/>
                  <a:pt x="626" y="169"/>
                  <a:pt x="628" y="168"/>
                </a:cubicBezTo>
                <a:cubicBezTo>
                  <a:pt x="630" y="168"/>
                  <a:pt x="633" y="170"/>
                  <a:pt x="636" y="171"/>
                </a:cubicBezTo>
                <a:cubicBezTo>
                  <a:pt x="638" y="172"/>
                  <a:pt x="642" y="171"/>
                  <a:pt x="643" y="169"/>
                </a:cubicBezTo>
                <a:cubicBezTo>
                  <a:pt x="643" y="168"/>
                  <a:pt x="647" y="169"/>
                  <a:pt x="648" y="168"/>
                </a:cubicBezTo>
                <a:cubicBezTo>
                  <a:pt x="650" y="167"/>
                  <a:pt x="651" y="166"/>
                  <a:pt x="654" y="165"/>
                </a:cubicBezTo>
                <a:moveTo>
                  <a:pt x="679" y="245"/>
                </a:moveTo>
                <a:cubicBezTo>
                  <a:pt x="680" y="245"/>
                  <a:pt x="684" y="244"/>
                  <a:pt x="686" y="242"/>
                </a:cubicBezTo>
                <a:cubicBezTo>
                  <a:pt x="687" y="241"/>
                  <a:pt x="688" y="241"/>
                  <a:pt x="689" y="241"/>
                </a:cubicBezTo>
                <a:cubicBezTo>
                  <a:pt x="690" y="241"/>
                  <a:pt x="691" y="241"/>
                  <a:pt x="691" y="241"/>
                </a:cubicBezTo>
                <a:cubicBezTo>
                  <a:pt x="693" y="240"/>
                  <a:pt x="692" y="232"/>
                  <a:pt x="691" y="231"/>
                </a:cubicBezTo>
                <a:cubicBezTo>
                  <a:pt x="691" y="229"/>
                  <a:pt x="693" y="229"/>
                  <a:pt x="695" y="228"/>
                </a:cubicBezTo>
                <a:cubicBezTo>
                  <a:pt x="696" y="227"/>
                  <a:pt x="694" y="225"/>
                  <a:pt x="692" y="223"/>
                </a:cubicBezTo>
                <a:cubicBezTo>
                  <a:pt x="691" y="222"/>
                  <a:pt x="690" y="223"/>
                  <a:pt x="689" y="224"/>
                </a:cubicBezTo>
                <a:cubicBezTo>
                  <a:pt x="688" y="224"/>
                  <a:pt x="687" y="224"/>
                  <a:pt x="686" y="224"/>
                </a:cubicBezTo>
                <a:cubicBezTo>
                  <a:pt x="685" y="223"/>
                  <a:pt x="682" y="223"/>
                  <a:pt x="682" y="225"/>
                </a:cubicBezTo>
                <a:cubicBezTo>
                  <a:pt x="682" y="227"/>
                  <a:pt x="684" y="226"/>
                  <a:pt x="684" y="227"/>
                </a:cubicBezTo>
                <a:cubicBezTo>
                  <a:pt x="684" y="228"/>
                  <a:pt x="682" y="228"/>
                  <a:pt x="681" y="229"/>
                </a:cubicBezTo>
                <a:cubicBezTo>
                  <a:pt x="680" y="229"/>
                  <a:pt x="679" y="229"/>
                  <a:pt x="678" y="229"/>
                </a:cubicBezTo>
                <a:cubicBezTo>
                  <a:pt x="678" y="229"/>
                  <a:pt x="677" y="228"/>
                  <a:pt x="676" y="229"/>
                </a:cubicBezTo>
                <a:cubicBezTo>
                  <a:pt x="675" y="230"/>
                  <a:pt x="678" y="230"/>
                  <a:pt x="677" y="232"/>
                </a:cubicBezTo>
                <a:cubicBezTo>
                  <a:pt x="676" y="234"/>
                  <a:pt x="677" y="234"/>
                  <a:pt x="679" y="235"/>
                </a:cubicBezTo>
                <a:cubicBezTo>
                  <a:pt x="680" y="237"/>
                  <a:pt x="677" y="237"/>
                  <a:pt x="677" y="239"/>
                </a:cubicBezTo>
                <a:cubicBezTo>
                  <a:pt x="677" y="240"/>
                  <a:pt x="675" y="240"/>
                  <a:pt x="675" y="241"/>
                </a:cubicBezTo>
                <a:cubicBezTo>
                  <a:pt x="674" y="243"/>
                  <a:pt x="677" y="245"/>
                  <a:pt x="679" y="245"/>
                </a:cubicBezTo>
                <a:moveTo>
                  <a:pt x="691" y="209"/>
                </a:moveTo>
                <a:cubicBezTo>
                  <a:pt x="689" y="210"/>
                  <a:pt x="692" y="212"/>
                  <a:pt x="694" y="212"/>
                </a:cubicBezTo>
                <a:cubicBezTo>
                  <a:pt x="695" y="212"/>
                  <a:pt x="692" y="213"/>
                  <a:pt x="692" y="215"/>
                </a:cubicBezTo>
                <a:cubicBezTo>
                  <a:pt x="692" y="217"/>
                  <a:pt x="694" y="216"/>
                  <a:pt x="694" y="217"/>
                </a:cubicBezTo>
                <a:cubicBezTo>
                  <a:pt x="694" y="218"/>
                  <a:pt x="691" y="219"/>
                  <a:pt x="691" y="220"/>
                </a:cubicBezTo>
                <a:cubicBezTo>
                  <a:pt x="691" y="221"/>
                  <a:pt x="693" y="219"/>
                  <a:pt x="694" y="219"/>
                </a:cubicBezTo>
                <a:cubicBezTo>
                  <a:pt x="694" y="219"/>
                  <a:pt x="694" y="219"/>
                  <a:pt x="694" y="220"/>
                </a:cubicBezTo>
                <a:cubicBezTo>
                  <a:pt x="694" y="221"/>
                  <a:pt x="695" y="222"/>
                  <a:pt x="696" y="221"/>
                </a:cubicBezTo>
                <a:cubicBezTo>
                  <a:pt x="698" y="221"/>
                  <a:pt x="697" y="218"/>
                  <a:pt x="698" y="218"/>
                </a:cubicBezTo>
                <a:cubicBezTo>
                  <a:pt x="699" y="218"/>
                  <a:pt x="698" y="220"/>
                  <a:pt x="698" y="221"/>
                </a:cubicBezTo>
                <a:cubicBezTo>
                  <a:pt x="699" y="222"/>
                  <a:pt x="697" y="224"/>
                  <a:pt x="697" y="225"/>
                </a:cubicBezTo>
                <a:cubicBezTo>
                  <a:pt x="697" y="226"/>
                  <a:pt x="702" y="226"/>
                  <a:pt x="703" y="225"/>
                </a:cubicBezTo>
                <a:cubicBezTo>
                  <a:pt x="704" y="223"/>
                  <a:pt x="705" y="225"/>
                  <a:pt x="704" y="226"/>
                </a:cubicBezTo>
                <a:cubicBezTo>
                  <a:pt x="703" y="227"/>
                  <a:pt x="704" y="228"/>
                  <a:pt x="705" y="229"/>
                </a:cubicBezTo>
                <a:cubicBezTo>
                  <a:pt x="706" y="229"/>
                  <a:pt x="706" y="229"/>
                  <a:pt x="706" y="230"/>
                </a:cubicBezTo>
                <a:cubicBezTo>
                  <a:pt x="705" y="231"/>
                  <a:pt x="706" y="233"/>
                  <a:pt x="706" y="234"/>
                </a:cubicBezTo>
                <a:cubicBezTo>
                  <a:pt x="705" y="235"/>
                  <a:pt x="701" y="235"/>
                  <a:pt x="701" y="234"/>
                </a:cubicBezTo>
                <a:cubicBezTo>
                  <a:pt x="701" y="234"/>
                  <a:pt x="699" y="234"/>
                  <a:pt x="700" y="235"/>
                </a:cubicBezTo>
                <a:cubicBezTo>
                  <a:pt x="700" y="236"/>
                  <a:pt x="699" y="237"/>
                  <a:pt x="699" y="238"/>
                </a:cubicBezTo>
                <a:cubicBezTo>
                  <a:pt x="699" y="238"/>
                  <a:pt x="701" y="238"/>
                  <a:pt x="701" y="239"/>
                </a:cubicBezTo>
                <a:cubicBezTo>
                  <a:pt x="701" y="240"/>
                  <a:pt x="699" y="241"/>
                  <a:pt x="697" y="242"/>
                </a:cubicBezTo>
                <a:cubicBezTo>
                  <a:pt x="695" y="243"/>
                  <a:pt x="698" y="245"/>
                  <a:pt x="699" y="244"/>
                </a:cubicBezTo>
                <a:cubicBezTo>
                  <a:pt x="700" y="243"/>
                  <a:pt x="700" y="244"/>
                  <a:pt x="701" y="244"/>
                </a:cubicBezTo>
                <a:cubicBezTo>
                  <a:pt x="703" y="244"/>
                  <a:pt x="704" y="246"/>
                  <a:pt x="706" y="245"/>
                </a:cubicBezTo>
                <a:cubicBezTo>
                  <a:pt x="707" y="244"/>
                  <a:pt x="707" y="245"/>
                  <a:pt x="706" y="246"/>
                </a:cubicBezTo>
                <a:cubicBezTo>
                  <a:pt x="705" y="247"/>
                  <a:pt x="704" y="247"/>
                  <a:pt x="703" y="246"/>
                </a:cubicBezTo>
                <a:cubicBezTo>
                  <a:pt x="703" y="246"/>
                  <a:pt x="702" y="246"/>
                  <a:pt x="701" y="247"/>
                </a:cubicBezTo>
                <a:cubicBezTo>
                  <a:pt x="700" y="247"/>
                  <a:pt x="695" y="252"/>
                  <a:pt x="696" y="253"/>
                </a:cubicBezTo>
                <a:cubicBezTo>
                  <a:pt x="697" y="254"/>
                  <a:pt x="697" y="252"/>
                  <a:pt x="699" y="252"/>
                </a:cubicBezTo>
                <a:cubicBezTo>
                  <a:pt x="701" y="251"/>
                  <a:pt x="701" y="252"/>
                  <a:pt x="702" y="252"/>
                </a:cubicBezTo>
                <a:cubicBezTo>
                  <a:pt x="703" y="252"/>
                  <a:pt x="703" y="252"/>
                  <a:pt x="703" y="251"/>
                </a:cubicBezTo>
                <a:cubicBezTo>
                  <a:pt x="703" y="251"/>
                  <a:pt x="704" y="250"/>
                  <a:pt x="704" y="250"/>
                </a:cubicBezTo>
                <a:cubicBezTo>
                  <a:pt x="704" y="250"/>
                  <a:pt x="705" y="250"/>
                  <a:pt x="705" y="250"/>
                </a:cubicBezTo>
                <a:cubicBezTo>
                  <a:pt x="706" y="250"/>
                  <a:pt x="706" y="250"/>
                  <a:pt x="707" y="250"/>
                </a:cubicBezTo>
                <a:cubicBezTo>
                  <a:pt x="709" y="250"/>
                  <a:pt x="710" y="250"/>
                  <a:pt x="711" y="249"/>
                </a:cubicBezTo>
                <a:cubicBezTo>
                  <a:pt x="711" y="249"/>
                  <a:pt x="712" y="249"/>
                  <a:pt x="712" y="249"/>
                </a:cubicBezTo>
                <a:cubicBezTo>
                  <a:pt x="713" y="250"/>
                  <a:pt x="714" y="250"/>
                  <a:pt x="714" y="250"/>
                </a:cubicBezTo>
                <a:cubicBezTo>
                  <a:pt x="715" y="249"/>
                  <a:pt x="717" y="249"/>
                  <a:pt x="719" y="249"/>
                </a:cubicBezTo>
                <a:cubicBezTo>
                  <a:pt x="720" y="249"/>
                  <a:pt x="724" y="247"/>
                  <a:pt x="725" y="246"/>
                </a:cubicBezTo>
                <a:cubicBezTo>
                  <a:pt x="726" y="246"/>
                  <a:pt x="724" y="245"/>
                  <a:pt x="723" y="246"/>
                </a:cubicBezTo>
                <a:cubicBezTo>
                  <a:pt x="721" y="246"/>
                  <a:pt x="722" y="244"/>
                  <a:pt x="723" y="243"/>
                </a:cubicBezTo>
                <a:cubicBezTo>
                  <a:pt x="724" y="242"/>
                  <a:pt x="726" y="241"/>
                  <a:pt x="727" y="239"/>
                </a:cubicBezTo>
                <a:cubicBezTo>
                  <a:pt x="727" y="237"/>
                  <a:pt x="723" y="236"/>
                  <a:pt x="722" y="237"/>
                </a:cubicBezTo>
                <a:cubicBezTo>
                  <a:pt x="722" y="238"/>
                  <a:pt x="721" y="238"/>
                  <a:pt x="720" y="237"/>
                </a:cubicBezTo>
                <a:cubicBezTo>
                  <a:pt x="719" y="235"/>
                  <a:pt x="721" y="234"/>
                  <a:pt x="720" y="234"/>
                </a:cubicBezTo>
                <a:cubicBezTo>
                  <a:pt x="719" y="234"/>
                  <a:pt x="718" y="232"/>
                  <a:pt x="719" y="232"/>
                </a:cubicBezTo>
                <a:cubicBezTo>
                  <a:pt x="719" y="231"/>
                  <a:pt x="718" y="227"/>
                  <a:pt x="715" y="227"/>
                </a:cubicBezTo>
                <a:cubicBezTo>
                  <a:pt x="713" y="226"/>
                  <a:pt x="713" y="223"/>
                  <a:pt x="713" y="222"/>
                </a:cubicBezTo>
                <a:cubicBezTo>
                  <a:pt x="712" y="220"/>
                  <a:pt x="711" y="221"/>
                  <a:pt x="710" y="219"/>
                </a:cubicBezTo>
                <a:cubicBezTo>
                  <a:pt x="709" y="218"/>
                  <a:pt x="707" y="219"/>
                  <a:pt x="706" y="219"/>
                </a:cubicBezTo>
                <a:cubicBezTo>
                  <a:pt x="705" y="219"/>
                  <a:pt x="706" y="217"/>
                  <a:pt x="707" y="216"/>
                </a:cubicBezTo>
                <a:cubicBezTo>
                  <a:pt x="709" y="215"/>
                  <a:pt x="711" y="210"/>
                  <a:pt x="711" y="209"/>
                </a:cubicBezTo>
                <a:cubicBezTo>
                  <a:pt x="711" y="208"/>
                  <a:pt x="704" y="208"/>
                  <a:pt x="703" y="208"/>
                </a:cubicBezTo>
                <a:cubicBezTo>
                  <a:pt x="702" y="209"/>
                  <a:pt x="700" y="207"/>
                  <a:pt x="701" y="207"/>
                </a:cubicBezTo>
                <a:cubicBezTo>
                  <a:pt x="702" y="206"/>
                  <a:pt x="705" y="204"/>
                  <a:pt x="705" y="203"/>
                </a:cubicBezTo>
                <a:cubicBezTo>
                  <a:pt x="704" y="202"/>
                  <a:pt x="706" y="202"/>
                  <a:pt x="705" y="201"/>
                </a:cubicBezTo>
                <a:cubicBezTo>
                  <a:pt x="704" y="200"/>
                  <a:pt x="704" y="202"/>
                  <a:pt x="703" y="203"/>
                </a:cubicBezTo>
                <a:cubicBezTo>
                  <a:pt x="703" y="203"/>
                  <a:pt x="701" y="203"/>
                  <a:pt x="699" y="203"/>
                </a:cubicBezTo>
                <a:cubicBezTo>
                  <a:pt x="697" y="202"/>
                  <a:pt x="696" y="205"/>
                  <a:pt x="696" y="206"/>
                </a:cubicBezTo>
                <a:cubicBezTo>
                  <a:pt x="696" y="207"/>
                  <a:pt x="694" y="208"/>
                  <a:pt x="694" y="209"/>
                </a:cubicBezTo>
                <a:cubicBezTo>
                  <a:pt x="695" y="210"/>
                  <a:pt x="694" y="211"/>
                  <a:pt x="693" y="210"/>
                </a:cubicBezTo>
                <a:cubicBezTo>
                  <a:pt x="693" y="210"/>
                  <a:pt x="692" y="208"/>
                  <a:pt x="691" y="209"/>
                </a:cubicBezTo>
                <a:moveTo>
                  <a:pt x="689" y="207"/>
                </a:moveTo>
                <a:cubicBezTo>
                  <a:pt x="691" y="207"/>
                  <a:pt x="692" y="204"/>
                  <a:pt x="692" y="204"/>
                </a:cubicBezTo>
                <a:cubicBezTo>
                  <a:pt x="691" y="203"/>
                  <a:pt x="690" y="204"/>
                  <a:pt x="689" y="206"/>
                </a:cubicBezTo>
                <a:cubicBezTo>
                  <a:pt x="689" y="206"/>
                  <a:pt x="688" y="207"/>
                  <a:pt x="689" y="207"/>
                </a:cubicBezTo>
                <a:moveTo>
                  <a:pt x="713" y="194"/>
                </a:moveTo>
                <a:cubicBezTo>
                  <a:pt x="714" y="193"/>
                  <a:pt x="715" y="189"/>
                  <a:pt x="714" y="189"/>
                </a:cubicBezTo>
                <a:cubicBezTo>
                  <a:pt x="712" y="190"/>
                  <a:pt x="713" y="194"/>
                  <a:pt x="713" y="194"/>
                </a:cubicBezTo>
                <a:moveTo>
                  <a:pt x="768" y="225"/>
                </a:moveTo>
                <a:cubicBezTo>
                  <a:pt x="766" y="225"/>
                  <a:pt x="767" y="226"/>
                  <a:pt x="769" y="227"/>
                </a:cubicBezTo>
                <a:cubicBezTo>
                  <a:pt x="770" y="227"/>
                  <a:pt x="772" y="224"/>
                  <a:pt x="772" y="223"/>
                </a:cubicBezTo>
                <a:cubicBezTo>
                  <a:pt x="772" y="222"/>
                  <a:pt x="773" y="219"/>
                  <a:pt x="773" y="219"/>
                </a:cubicBezTo>
                <a:cubicBezTo>
                  <a:pt x="772" y="218"/>
                  <a:pt x="772" y="219"/>
                  <a:pt x="771" y="220"/>
                </a:cubicBezTo>
                <a:cubicBezTo>
                  <a:pt x="771" y="220"/>
                  <a:pt x="771" y="219"/>
                  <a:pt x="771" y="219"/>
                </a:cubicBezTo>
                <a:cubicBezTo>
                  <a:pt x="770" y="218"/>
                  <a:pt x="770" y="218"/>
                  <a:pt x="770" y="219"/>
                </a:cubicBezTo>
                <a:cubicBezTo>
                  <a:pt x="770" y="219"/>
                  <a:pt x="769" y="219"/>
                  <a:pt x="769" y="219"/>
                </a:cubicBezTo>
                <a:cubicBezTo>
                  <a:pt x="768" y="219"/>
                  <a:pt x="768" y="219"/>
                  <a:pt x="767" y="220"/>
                </a:cubicBezTo>
                <a:cubicBezTo>
                  <a:pt x="766" y="222"/>
                  <a:pt x="768" y="223"/>
                  <a:pt x="769" y="224"/>
                </a:cubicBezTo>
                <a:cubicBezTo>
                  <a:pt x="770" y="224"/>
                  <a:pt x="769" y="225"/>
                  <a:pt x="768" y="225"/>
                </a:cubicBezTo>
                <a:moveTo>
                  <a:pt x="798" y="207"/>
                </a:moveTo>
                <a:cubicBezTo>
                  <a:pt x="796" y="207"/>
                  <a:pt x="795" y="212"/>
                  <a:pt x="795" y="213"/>
                </a:cubicBezTo>
                <a:cubicBezTo>
                  <a:pt x="795" y="213"/>
                  <a:pt x="797" y="211"/>
                  <a:pt x="798" y="210"/>
                </a:cubicBezTo>
                <a:cubicBezTo>
                  <a:pt x="799" y="208"/>
                  <a:pt x="799" y="207"/>
                  <a:pt x="798" y="207"/>
                </a:cubicBezTo>
                <a:moveTo>
                  <a:pt x="811" y="206"/>
                </a:moveTo>
                <a:cubicBezTo>
                  <a:pt x="812" y="206"/>
                  <a:pt x="815" y="204"/>
                  <a:pt x="816" y="203"/>
                </a:cubicBezTo>
                <a:cubicBezTo>
                  <a:pt x="816" y="202"/>
                  <a:pt x="815" y="201"/>
                  <a:pt x="813" y="202"/>
                </a:cubicBezTo>
                <a:cubicBezTo>
                  <a:pt x="811" y="203"/>
                  <a:pt x="810" y="206"/>
                  <a:pt x="811" y="206"/>
                </a:cubicBezTo>
                <a:moveTo>
                  <a:pt x="815" y="200"/>
                </a:moveTo>
                <a:cubicBezTo>
                  <a:pt x="815" y="199"/>
                  <a:pt x="811" y="200"/>
                  <a:pt x="812" y="201"/>
                </a:cubicBezTo>
                <a:cubicBezTo>
                  <a:pt x="813" y="201"/>
                  <a:pt x="814" y="201"/>
                  <a:pt x="815" y="200"/>
                </a:cubicBezTo>
                <a:moveTo>
                  <a:pt x="1515" y="157"/>
                </a:moveTo>
                <a:cubicBezTo>
                  <a:pt x="1517" y="159"/>
                  <a:pt x="1519" y="158"/>
                  <a:pt x="1520" y="158"/>
                </a:cubicBezTo>
                <a:cubicBezTo>
                  <a:pt x="1521" y="158"/>
                  <a:pt x="1520" y="157"/>
                  <a:pt x="1519" y="157"/>
                </a:cubicBezTo>
                <a:cubicBezTo>
                  <a:pt x="1518" y="157"/>
                  <a:pt x="1519" y="156"/>
                  <a:pt x="1520" y="157"/>
                </a:cubicBezTo>
                <a:cubicBezTo>
                  <a:pt x="1521" y="158"/>
                  <a:pt x="1522" y="158"/>
                  <a:pt x="1522" y="157"/>
                </a:cubicBezTo>
                <a:cubicBezTo>
                  <a:pt x="1523" y="156"/>
                  <a:pt x="1523" y="155"/>
                  <a:pt x="1525" y="155"/>
                </a:cubicBezTo>
                <a:cubicBezTo>
                  <a:pt x="1526" y="155"/>
                  <a:pt x="1526" y="154"/>
                  <a:pt x="1525" y="154"/>
                </a:cubicBezTo>
                <a:cubicBezTo>
                  <a:pt x="1524" y="153"/>
                  <a:pt x="1520" y="151"/>
                  <a:pt x="1519" y="149"/>
                </a:cubicBezTo>
                <a:cubicBezTo>
                  <a:pt x="1518" y="148"/>
                  <a:pt x="1513" y="147"/>
                  <a:pt x="1513" y="148"/>
                </a:cubicBezTo>
                <a:cubicBezTo>
                  <a:pt x="1513" y="149"/>
                  <a:pt x="1511" y="148"/>
                  <a:pt x="1511" y="147"/>
                </a:cubicBezTo>
                <a:cubicBezTo>
                  <a:pt x="1511" y="146"/>
                  <a:pt x="1506" y="146"/>
                  <a:pt x="1506" y="147"/>
                </a:cubicBezTo>
                <a:cubicBezTo>
                  <a:pt x="1505" y="148"/>
                  <a:pt x="1507" y="148"/>
                  <a:pt x="1507" y="149"/>
                </a:cubicBezTo>
                <a:cubicBezTo>
                  <a:pt x="1508" y="150"/>
                  <a:pt x="1506" y="150"/>
                  <a:pt x="1507" y="151"/>
                </a:cubicBezTo>
                <a:cubicBezTo>
                  <a:pt x="1507" y="153"/>
                  <a:pt x="1505" y="151"/>
                  <a:pt x="1504" y="150"/>
                </a:cubicBezTo>
                <a:cubicBezTo>
                  <a:pt x="1503" y="150"/>
                  <a:pt x="1504" y="147"/>
                  <a:pt x="1504" y="146"/>
                </a:cubicBezTo>
                <a:cubicBezTo>
                  <a:pt x="1504" y="145"/>
                  <a:pt x="1502" y="145"/>
                  <a:pt x="1502" y="144"/>
                </a:cubicBezTo>
                <a:cubicBezTo>
                  <a:pt x="1502" y="142"/>
                  <a:pt x="1496" y="140"/>
                  <a:pt x="1494" y="139"/>
                </a:cubicBezTo>
                <a:cubicBezTo>
                  <a:pt x="1492" y="138"/>
                  <a:pt x="1489" y="137"/>
                  <a:pt x="1488" y="136"/>
                </a:cubicBezTo>
                <a:cubicBezTo>
                  <a:pt x="1487" y="134"/>
                  <a:pt x="1483" y="134"/>
                  <a:pt x="1481" y="133"/>
                </a:cubicBezTo>
                <a:cubicBezTo>
                  <a:pt x="1479" y="131"/>
                  <a:pt x="1472" y="128"/>
                  <a:pt x="1469" y="128"/>
                </a:cubicBezTo>
                <a:cubicBezTo>
                  <a:pt x="1466" y="128"/>
                  <a:pt x="1467" y="126"/>
                  <a:pt x="1465" y="126"/>
                </a:cubicBezTo>
                <a:cubicBezTo>
                  <a:pt x="1464" y="126"/>
                  <a:pt x="1457" y="126"/>
                  <a:pt x="1455" y="126"/>
                </a:cubicBezTo>
                <a:cubicBezTo>
                  <a:pt x="1454" y="126"/>
                  <a:pt x="1454" y="126"/>
                  <a:pt x="1453" y="126"/>
                </a:cubicBezTo>
                <a:cubicBezTo>
                  <a:pt x="1453" y="126"/>
                  <a:pt x="1452" y="127"/>
                  <a:pt x="1451" y="126"/>
                </a:cubicBezTo>
                <a:cubicBezTo>
                  <a:pt x="1450" y="126"/>
                  <a:pt x="1443" y="123"/>
                  <a:pt x="1442" y="124"/>
                </a:cubicBezTo>
                <a:cubicBezTo>
                  <a:pt x="1441" y="125"/>
                  <a:pt x="1441" y="127"/>
                  <a:pt x="1440" y="127"/>
                </a:cubicBezTo>
                <a:cubicBezTo>
                  <a:pt x="1439" y="127"/>
                  <a:pt x="1440" y="128"/>
                  <a:pt x="1442" y="130"/>
                </a:cubicBezTo>
                <a:cubicBezTo>
                  <a:pt x="1444" y="132"/>
                  <a:pt x="1443" y="133"/>
                  <a:pt x="1441" y="134"/>
                </a:cubicBezTo>
                <a:cubicBezTo>
                  <a:pt x="1439" y="135"/>
                  <a:pt x="1436" y="134"/>
                  <a:pt x="1435" y="132"/>
                </a:cubicBezTo>
                <a:cubicBezTo>
                  <a:pt x="1435" y="131"/>
                  <a:pt x="1432" y="131"/>
                  <a:pt x="1431" y="129"/>
                </a:cubicBezTo>
                <a:cubicBezTo>
                  <a:pt x="1431" y="128"/>
                  <a:pt x="1432" y="127"/>
                  <a:pt x="1433" y="128"/>
                </a:cubicBezTo>
                <a:cubicBezTo>
                  <a:pt x="1435" y="129"/>
                  <a:pt x="1436" y="128"/>
                  <a:pt x="1436" y="127"/>
                </a:cubicBezTo>
                <a:cubicBezTo>
                  <a:pt x="1437" y="126"/>
                  <a:pt x="1433" y="125"/>
                  <a:pt x="1431" y="125"/>
                </a:cubicBezTo>
                <a:cubicBezTo>
                  <a:pt x="1429" y="125"/>
                  <a:pt x="1428" y="128"/>
                  <a:pt x="1426" y="129"/>
                </a:cubicBezTo>
                <a:cubicBezTo>
                  <a:pt x="1424" y="130"/>
                  <a:pt x="1416" y="128"/>
                  <a:pt x="1415" y="128"/>
                </a:cubicBezTo>
                <a:cubicBezTo>
                  <a:pt x="1415" y="127"/>
                  <a:pt x="1404" y="128"/>
                  <a:pt x="1403" y="128"/>
                </a:cubicBezTo>
                <a:cubicBezTo>
                  <a:pt x="1402" y="129"/>
                  <a:pt x="1402" y="132"/>
                  <a:pt x="1402" y="132"/>
                </a:cubicBezTo>
                <a:cubicBezTo>
                  <a:pt x="1401" y="133"/>
                  <a:pt x="1401" y="129"/>
                  <a:pt x="1401" y="128"/>
                </a:cubicBezTo>
                <a:cubicBezTo>
                  <a:pt x="1401" y="128"/>
                  <a:pt x="1399" y="127"/>
                  <a:pt x="1397" y="127"/>
                </a:cubicBezTo>
                <a:cubicBezTo>
                  <a:pt x="1395" y="127"/>
                  <a:pt x="1394" y="127"/>
                  <a:pt x="1395" y="126"/>
                </a:cubicBezTo>
                <a:cubicBezTo>
                  <a:pt x="1396" y="125"/>
                  <a:pt x="1394" y="125"/>
                  <a:pt x="1396" y="124"/>
                </a:cubicBezTo>
                <a:cubicBezTo>
                  <a:pt x="1397" y="122"/>
                  <a:pt x="1393" y="119"/>
                  <a:pt x="1389" y="117"/>
                </a:cubicBezTo>
                <a:cubicBezTo>
                  <a:pt x="1385" y="116"/>
                  <a:pt x="1375" y="117"/>
                  <a:pt x="1373" y="118"/>
                </a:cubicBezTo>
                <a:cubicBezTo>
                  <a:pt x="1371" y="118"/>
                  <a:pt x="1368" y="118"/>
                  <a:pt x="1365" y="118"/>
                </a:cubicBezTo>
                <a:cubicBezTo>
                  <a:pt x="1364" y="118"/>
                  <a:pt x="1364" y="118"/>
                  <a:pt x="1363" y="118"/>
                </a:cubicBezTo>
                <a:cubicBezTo>
                  <a:pt x="1361" y="118"/>
                  <a:pt x="1363" y="117"/>
                  <a:pt x="1362" y="116"/>
                </a:cubicBezTo>
                <a:cubicBezTo>
                  <a:pt x="1361" y="115"/>
                  <a:pt x="1357" y="114"/>
                  <a:pt x="1357" y="114"/>
                </a:cubicBezTo>
                <a:cubicBezTo>
                  <a:pt x="1356" y="115"/>
                  <a:pt x="1355" y="114"/>
                  <a:pt x="1355" y="114"/>
                </a:cubicBezTo>
                <a:cubicBezTo>
                  <a:pt x="1355" y="113"/>
                  <a:pt x="1351" y="112"/>
                  <a:pt x="1350" y="112"/>
                </a:cubicBezTo>
                <a:cubicBezTo>
                  <a:pt x="1348" y="112"/>
                  <a:pt x="1347" y="111"/>
                  <a:pt x="1349" y="111"/>
                </a:cubicBezTo>
                <a:cubicBezTo>
                  <a:pt x="1351" y="111"/>
                  <a:pt x="1354" y="111"/>
                  <a:pt x="1353" y="109"/>
                </a:cubicBezTo>
                <a:cubicBezTo>
                  <a:pt x="1351" y="107"/>
                  <a:pt x="1340" y="106"/>
                  <a:pt x="1339" y="107"/>
                </a:cubicBezTo>
                <a:cubicBezTo>
                  <a:pt x="1338" y="107"/>
                  <a:pt x="1339" y="109"/>
                  <a:pt x="1336" y="111"/>
                </a:cubicBezTo>
                <a:cubicBezTo>
                  <a:pt x="1334" y="113"/>
                  <a:pt x="1332" y="112"/>
                  <a:pt x="1332" y="111"/>
                </a:cubicBezTo>
                <a:cubicBezTo>
                  <a:pt x="1332" y="109"/>
                  <a:pt x="1335" y="110"/>
                  <a:pt x="1335" y="108"/>
                </a:cubicBezTo>
                <a:cubicBezTo>
                  <a:pt x="1335" y="107"/>
                  <a:pt x="1331" y="108"/>
                  <a:pt x="1330" y="107"/>
                </a:cubicBezTo>
                <a:cubicBezTo>
                  <a:pt x="1330" y="106"/>
                  <a:pt x="1331" y="105"/>
                  <a:pt x="1333" y="106"/>
                </a:cubicBezTo>
                <a:cubicBezTo>
                  <a:pt x="1334" y="106"/>
                  <a:pt x="1337" y="107"/>
                  <a:pt x="1337" y="106"/>
                </a:cubicBezTo>
                <a:cubicBezTo>
                  <a:pt x="1337" y="105"/>
                  <a:pt x="1336" y="105"/>
                  <a:pt x="1333" y="105"/>
                </a:cubicBezTo>
                <a:cubicBezTo>
                  <a:pt x="1330" y="104"/>
                  <a:pt x="1324" y="103"/>
                  <a:pt x="1321" y="103"/>
                </a:cubicBezTo>
                <a:cubicBezTo>
                  <a:pt x="1318" y="103"/>
                  <a:pt x="1317" y="102"/>
                  <a:pt x="1315" y="102"/>
                </a:cubicBezTo>
                <a:cubicBezTo>
                  <a:pt x="1313" y="102"/>
                  <a:pt x="1313" y="103"/>
                  <a:pt x="1314" y="104"/>
                </a:cubicBezTo>
                <a:cubicBezTo>
                  <a:pt x="1315" y="105"/>
                  <a:pt x="1312" y="105"/>
                  <a:pt x="1310" y="105"/>
                </a:cubicBezTo>
                <a:cubicBezTo>
                  <a:pt x="1308" y="105"/>
                  <a:pt x="1305" y="106"/>
                  <a:pt x="1306" y="108"/>
                </a:cubicBezTo>
                <a:cubicBezTo>
                  <a:pt x="1307" y="109"/>
                  <a:pt x="1308" y="108"/>
                  <a:pt x="1308" y="108"/>
                </a:cubicBezTo>
                <a:cubicBezTo>
                  <a:pt x="1309" y="108"/>
                  <a:pt x="1309" y="107"/>
                  <a:pt x="1310" y="108"/>
                </a:cubicBezTo>
                <a:cubicBezTo>
                  <a:pt x="1311" y="108"/>
                  <a:pt x="1307" y="109"/>
                  <a:pt x="1308" y="110"/>
                </a:cubicBezTo>
                <a:cubicBezTo>
                  <a:pt x="1310" y="111"/>
                  <a:pt x="1310" y="112"/>
                  <a:pt x="1310" y="113"/>
                </a:cubicBezTo>
                <a:cubicBezTo>
                  <a:pt x="1310" y="114"/>
                  <a:pt x="1307" y="114"/>
                  <a:pt x="1306" y="113"/>
                </a:cubicBezTo>
                <a:cubicBezTo>
                  <a:pt x="1306" y="112"/>
                  <a:pt x="1305" y="112"/>
                  <a:pt x="1304" y="112"/>
                </a:cubicBezTo>
                <a:cubicBezTo>
                  <a:pt x="1303" y="113"/>
                  <a:pt x="1303" y="113"/>
                  <a:pt x="1302" y="113"/>
                </a:cubicBezTo>
                <a:cubicBezTo>
                  <a:pt x="1301" y="112"/>
                  <a:pt x="1299" y="113"/>
                  <a:pt x="1301" y="114"/>
                </a:cubicBezTo>
                <a:cubicBezTo>
                  <a:pt x="1303" y="114"/>
                  <a:pt x="1304" y="115"/>
                  <a:pt x="1301" y="115"/>
                </a:cubicBezTo>
                <a:cubicBezTo>
                  <a:pt x="1300" y="115"/>
                  <a:pt x="1299" y="115"/>
                  <a:pt x="1299" y="114"/>
                </a:cubicBezTo>
                <a:cubicBezTo>
                  <a:pt x="1299" y="114"/>
                  <a:pt x="1298" y="113"/>
                  <a:pt x="1298" y="113"/>
                </a:cubicBezTo>
                <a:cubicBezTo>
                  <a:pt x="1297" y="113"/>
                  <a:pt x="1296" y="113"/>
                  <a:pt x="1294" y="113"/>
                </a:cubicBezTo>
                <a:cubicBezTo>
                  <a:pt x="1293" y="112"/>
                  <a:pt x="1292" y="112"/>
                  <a:pt x="1291" y="112"/>
                </a:cubicBezTo>
                <a:cubicBezTo>
                  <a:pt x="1289" y="112"/>
                  <a:pt x="1289" y="114"/>
                  <a:pt x="1286" y="114"/>
                </a:cubicBezTo>
                <a:cubicBezTo>
                  <a:pt x="1284" y="114"/>
                  <a:pt x="1281" y="113"/>
                  <a:pt x="1280" y="111"/>
                </a:cubicBezTo>
                <a:cubicBezTo>
                  <a:pt x="1279" y="110"/>
                  <a:pt x="1279" y="110"/>
                  <a:pt x="1278" y="111"/>
                </a:cubicBezTo>
                <a:cubicBezTo>
                  <a:pt x="1276" y="113"/>
                  <a:pt x="1276" y="115"/>
                  <a:pt x="1275" y="115"/>
                </a:cubicBezTo>
                <a:cubicBezTo>
                  <a:pt x="1274" y="116"/>
                  <a:pt x="1274" y="118"/>
                  <a:pt x="1272" y="119"/>
                </a:cubicBezTo>
                <a:cubicBezTo>
                  <a:pt x="1272" y="119"/>
                  <a:pt x="1272" y="119"/>
                  <a:pt x="1271" y="118"/>
                </a:cubicBezTo>
                <a:cubicBezTo>
                  <a:pt x="1271" y="118"/>
                  <a:pt x="1270" y="118"/>
                  <a:pt x="1270" y="118"/>
                </a:cubicBezTo>
                <a:cubicBezTo>
                  <a:pt x="1268" y="118"/>
                  <a:pt x="1264" y="114"/>
                  <a:pt x="1264" y="112"/>
                </a:cubicBezTo>
                <a:cubicBezTo>
                  <a:pt x="1263" y="111"/>
                  <a:pt x="1260" y="108"/>
                  <a:pt x="1260" y="108"/>
                </a:cubicBezTo>
                <a:cubicBezTo>
                  <a:pt x="1259" y="107"/>
                  <a:pt x="1260" y="107"/>
                  <a:pt x="1261" y="108"/>
                </a:cubicBezTo>
                <a:cubicBezTo>
                  <a:pt x="1262" y="109"/>
                  <a:pt x="1263" y="109"/>
                  <a:pt x="1264" y="108"/>
                </a:cubicBezTo>
                <a:cubicBezTo>
                  <a:pt x="1265" y="108"/>
                  <a:pt x="1265" y="105"/>
                  <a:pt x="1264" y="105"/>
                </a:cubicBezTo>
                <a:cubicBezTo>
                  <a:pt x="1262" y="105"/>
                  <a:pt x="1263" y="104"/>
                  <a:pt x="1263" y="104"/>
                </a:cubicBezTo>
                <a:cubicBezTo>
                  <a:pt x="1264" y="103"/>
                  <a:pt x="1261" y="101"/>
                  <a:pt x="1263" y="101"/>
                </a:cubicBezTo>
                <a:cubicBezTo>
                  <a:pt x="1264" y="100"/>
                  <a:pt x="1263" y="99"/>
                  <a:pt x="1262" y="99"/>
                </a:cubicBezTo>
                <a:cubicBezTo>
                  <a:pt x="1260" y="99"/>
                  <a:pt x="1259" y="98"/>
                  <a:pt x="1259" y="97"/>
                </a:cubicBezTo>
                <a:cubicBezTo>
                  <a:pt x="1259" y="97"/>
                  <a:pt x="1253" y="96"/>
                  <a:pt x="1253" y="97"/>
                </a:cubicBezTo>
                <a:cubicBezTo>
                  <a:pt x="1253" y="98"/>
                  <a:pt x="1251" y="98"/>
                  <a:pt x="1252" y="97"/>
                </a:cubicBezTo>
                <a:cubicBezTo>
                  <a:pt x="1252" y="96"/>
                  <a:pt x="1250" y="97"/>
                  <a:pt x="1247" y="96"/>
                </a:cubicBezTo>
                <a:cubicBezTo>
                  <a:pt x="1244" y="95"/>
                  <a:pt x="1244" y="93"/>
                  <a:pt x="1243" y="93"/>
                </a:cubicBezTo>
                <a:cubicBezTo>
                  <a:pt x="1243" y="93"/>
                  <a:pt x="1242" y="94"/>
                  <a:pt x="1242" y="94"/>
                </a:cubicBezTo>
                <a:cubicBezTo>
                  <a:pt x="1242" y="95"/>
                  <a:pt x="1242" y="95"/>
                  <a:pt x="1241" y="95"/>
                </a:cubicBezTo>
                <a:cubicBezTo>
                  <a:pt x="1240" y="94"/>
                  <a:pt x="1238" y="96"/>
                  <a:pt x="1239" y="97"/>
                </a:cubicBezTo>
                <a:cubicBezTo>
                  <a:pt x="1240" y="99"/>
                  <a:pt x="1239" y="99"/>
                  <a:pt x="1239" y="100"/>
                </a:cubicBezTo>
                <a:cubicBezTo>
                  <a:pt x="1239" y="102"/>
                  <a:pt x="1238" y="101"/>
                  <a:pt x="1236" y="101"/>
                </a:cubicBezTo>
                <a:cubicBezTo>
                  <a:pt x="1235" y="100"/>
                  <a:pt x="1235" y="101"/>
                  <a:pt x="1235" y="101"/>
                </a:cubicBezTo>
                <a:cubicBezTo>
                  <a:pt x="1234" y="101"/>
                  <a:pt x="1233" y="102"/>
                  <a:pt x="1231" y="101"/>
                </a:cubicBezTo>
                <a:cubicBezTo>
                  <a:pt x="1228" y="100"/>
                  <a:pt x="1226" y="101"/>
                  <a:pt x="1225" y="100"/>
                </a:cubicBezTo>
                <a:cubicBezTo>
                  <a:pt x="1225" y="99"/>
                  <a:pt x="1224" y="99"/>
                  <a:pt x="1224" y="100"/>
                </a:cubicBezTo>
                <a:cubicBezTo>
                  <a:pt x="1223" y="101"/>
                  <a:pt x="1218" y="100"/>
                  <a:pt x="1218" y="99"/>
                </a:cubicBezTo>
                <a:cubicBezTo>
                  <a:pt x="1217" y="98"/>
                  <a:pt x="1219" y="97"/>
                  <a:pt x="1219" y="97"/>
                </a:cubicBezTo>
                <a:cubicBezTo>
                  <a:pt x="1220" y="97"/>
                  <a:pt x="1218" y="96"/>
                  <a:pt x="1216" y="96"/>
                </a:cubicBezTo>
                <a:cubicBezTo>
                  <a:pt x="1214" y="96"/>
                  <a:pt x="1213" y="96"/>
                  <a:pt x="1212" y="96"/>
                </a:cubicBezTo>
                <a:cubicBezTo>
                  <a:pt x="1211" y="95"/>
                  <a:pt x="1209" y="95"/>
                  <a:pt x="1208" y="95"/>
                </a:cubicBezTo>
                <a:cubicBezTo>
                  <a:pt x="1205" y="95"/>
                  <a:pt x="1198" y="96"/>
                  <a:pt x="1197" y="96"/>
                </a:cubicBezTo>
                <a:cubicBezTo>
                  <a:pt x="1196" y="97"/>
                  <a:pt x="1198" y="99"/>
                  <a:pt x="1196" y="99"/>
                </a:cubicBezTo>
                <a:cubicBezTo>
                  <a:pt x="1195" y="99"/>
                  <a:pt x="1196" y="96"/>
                  <a:pt x="1196" y="95"/>
                </a:cubicBezTo>
                <a:cubicBezTo>
                  <a:pt x="1196" y="93"/>
                  <a:pt x="1193" y="93"/>
                  <a:pt x="1194" y="94"/>
                </a:cubicBezTo>
                <a:cubicBezTo>
                  <a:pt x="1194" y="95"/>
                  <a:pt x="1190" y="95"/>
                  <a:pt x="1189" y="95"/>
                </a:cubicBezTo>
                <a:cubicBezTo>
                  <a:pt x="1188" y="94"/>
                  <a:pt x="1187" y="93"/>
                  <a:pt x="1184" y="92"/>
                </a:cubicBezTo>
                <a:cubicBezTo>
                  <a:pt x="1182" y="91"/>
                  <a:pt x="1179" y="94"/>
                  <a:pt x="1180" y="95"/>
                </a:cubicBezTo>
                <a:cubicBezTo>
                  <a:pt x="1180" y="96"/>
                  <a:pt x="1182" y="95"/>
                  <a:pt x="1182" y="96"/>
                </a:cubicBezTo>
                <a:cubicBezTo>
                  <a:pt x="1182" y="97"/>
                  <a:pt x="1177" y="96"/>
                  <a:pt x="1177" y="97"/>
                </a:cubicBezTo>
                <a:cubicBezTo>
                  <a:pt x="1177" y="98"/>
                  <a:pt x="1172" y="99"/>
                  <a:pt x="1170" y="99"/>
                </a:cubicBezTo>
                <a:cubicBezTo>
                  <a:pt x="1166" y="100"/>
                  <a:pt x="1165" y="100"/>
                  <a:pt x="1164" y="101"/>
                </a:cubicBezTo>
                <a:cubicBezTo>
                  <a:pt x="1162" y="103"/>
                  <a:pt x="1163" y="100"/>
                  <a:pt x="1165" y="99"/>
                </a:cubicBezTo>
                <a:cubicBezTo>
                  <a:pt x="1166" y="97"/>
                  <a:pt x="1168" y="98"/>
                  <a:pt x="1169" y="96"/>
                </a:cubicBezTo>
                <a:cubicBezTo>
                  <a:pt x="1169" y="95"/>
                  <a:pt x="1171" y="95"/>
                  <a:pt x="1173" y="95"/>
                </a:cubicBezTo>
                <a:cubicBezTo>
                  <a:pt x="1176" y="95"/>
                  <a:pt x="1175" y="93"/>
                  <a:pt x="1177" y="93"/>
                </a:cubicBezTo>
                <a:cubicBezTo>
                  <a:pt x="1178" y="92"/>
                  <a:pt x="1180" y="91"/>
                  <a:pt x="1181" y="90"/>
                </a:cubicBezTo>
                <a:cubicBezTo>
                  <a:pt x="1181" y="89"/>
                  <a:pt x="1187" y="87"/>
                  <a:pt x="1188" y="87"/>
                </a:cubicBezTo>
                <a:cubicBezTo>
                  <a:pt x="1189" y="87"/>
                  <a:pt x="1190" y="85"/>
                  <a:pt x="1190" y="85"/>
                </a:cubicBezTo>
                <a:cubicBezTo>
                  <a:pt x="1191" y="85"/>
                  <a:pt x="1194" y="83"/>
                  <a:pt x="1195" y="83"/>
                </a:cubicBezTo>
                <a:cubicBezTo>
                  <a:pt x="1197" y="82"/>
                  <a:pt x="1197" y="81"/>
                  <a:pt x="1197" y="80"/>
                </a:cubicBezTo>
                <a:cubicBezTo>
                  <a:pt x="1197" y="79"/>
                  <a:pt x="1196" y="80"/>
                  <a:pt x="1195" y="79"/>
                </a:cubicBezTo>
                <a:cubicBezTo>
                  <a:pt x="1195" y="78"/>
                  <a:pt x="1196" y="79"/>
                  <a:pt x="1198" y="78"/>
                </a:cubicBezTo>
                <a:cubicBezTo>
                  <a:pt x="1199" y="78"/>
                  <a:pt x="1198" y="76"/>
                  <a:pt x="1197" y="76"/>
                </a:cubicBezTo>
                <a:cubicBezTo>
                  <a:pt x="1195" y="76"/>
                  <a:pt x="1197" y="75"/>
                  <a:pt x="1196" y="74"/>
                </a:cubicBezTo>
                <a:cubicBezTo>
                  <a:pt x="1196" y="73"/>
                  <a:pt x="1195" y="74"/>
                  <a:pt x="1194" y="74"/>
                </a:cubicBezTo>
                <a:cubicBezTo>
                  <a:pt x="1194" y="74"/>
                  <a:pt x="1193" y="74"/>
                  <a:pt x="1193" y="74"/>
                </a:cubicBezTo>
                <a:cubicBezTo>
                  <a:pt x="1193" y="72"/>
                  <a:pt x="1193" y="71"/>
                  <a:pt x="1193" y="70"/>
                </a:cubicBezTo>
                <a:cubicBezTo>
                  <a:pt x="1192" y="70"/>
                  <a:pt x="1192" y="70"/>
                  <a:pt x="1191" y="70"/>
                </a:cubicBezTo>
                <a:cubicBezTo>
                  <a:pt x="1190" y="71"/>
                  <a:pt x="1190" y="71"/>
                  <a:pt x="1189" y="70"/>
                </a:cubicBezTo>
                <a:cubicBezTo>
                  <a:pt x="1187" y="69"/>
                  <a:pt x="1183" y="68"/>
                  <a:pt x="1183" y="69"/>
                </a:cubicBezTo>
                <a:cubicBezTo>
                  <a:pt x="1183" y="69"/>
                  <a:pt x="1182" y="69"/>
                  <a:pt x="1181" y="69"/>
                </a:cubicBezTo>
                <a:cubicBezTo>
                  <a:pt x="1181" y="68"/>
                  <a:pt x="1180" y="68"/>
                  <a:pt x="1180" y="69"/>
                </a:cubicBezTo>
                <a:cubicBezTo>
                  <a:pt x="1180" y="69"/>
                  <a:pt x="1176" y="69"/>
                  <a:pt x="1175" y="69"/>
                </a:cubicBezTo>
                <a:cubicBezTo>
                  <a:pt x="1174" y="68"/>
                  <a:pt x="1172" y="69"/>
                  <a:pt x="1172" y="70"/>
                </a:cubicBezTo>
                <a:cubicBezTo>
                  <a:pt x="1172" y="71"/>
                  <a:pt x="1168" y="71"/>
                  <a:pt x="1167" y="71"/>
                </a:cubicBezTo>
                <a:cubicBezTo>
                  <a:pt x="1166" y="71"/>
                  <a:pt x="1170" y="67"/>
                  <a:pt x="1170" y="67"/>
                </a:cubicBezTo>
                <a:cubicBezTo>
                  <a:pt x="1170" y="66"/>
                  <a:pt x="1168" y="67"/>
                  <a:pt x="1167" y="67"/>
                </a:cubicBezTo>
                <a:cubicBezTo>
                  <a:pt x="1165" y="67"/>
                  <a:pt x="1163" y="67"/>
                  <a:pt x="1163" y="66"/>
                </a:cubicBezTo>
                <a:cubicBezTo>
                  <a:pt x="1162" y="66"/>
                  <a:pt x="1159" y="65"/>
                  <a:pt x="1158" y="66"/>
                </a:cubicBezTo>
                <a:cubicBezTo>
                  <a:pt x="1156" y="66"/>
                  <a:pt x="1158" y="65"/>
                  <a:pt x="1159" y="65"/>
                </a:cubicBezTo>
                <a:cubicBezTo>
                  <a:pt x="1160" y="65"/>
                  <a:pt x="1162" y="64"/>
                  <a:pt x="1163" y="63"/>
                </a:cubicBezTo>
                <a:cubicBezTo>
                  <a:pt x="1164" y="63"/>
                  <a:pt x="1164" y="63"/>
                  <a:pt x="1164" y="62"/>
                </a:cubicBezTo>
                <a:cubicBezTo>
                  <a:pt x="1163" y="61"/>
                  <a:pt x="1161" y="61"/>
                  <a:pt x="1160" y="61"/>
                </a:cubicBezTo>
                <a:cubicBezTo>
                  <a:pt x="1158" y="61"/>
                  <a:pt x="1157" y="60"/>
                  <a:pt x="1155" y="60"/>
                </a:cubicBezTo>
                <a:cubicBezTo>
                  <a:pt x="1154" y="60"/>
                  <a:pt x="1153" y="60"/>
                  <a:pt x="1150" y="61"/>
                </a:cubicBezTo>
                <a:cubicBezTo>
                  <a:pt x="1147" y="62"/>
                  <a:pt x="1147" y="64"/>
                  <a:pt x="1145" y="65"/>
                </a:cubicBezTo>
                <a:cubicBezTo>
                  <a:pt x="1144" y="65"/>
                  <a:pt x="1141" y="68"/>
                  <a:pt x="1142" y="68"/>
                </a:cubicBezTo>
                <a:cubicBezTo>
                  <a:pt x="1144" y="69"/>
                  <a:pt x="1143" y="69"/>
                  <a:pt x="1143" y="70"/>
                </a:cubicBezTo>
                <a:cubicBezTo>
                  <a:pt x="1143" y="71"/>
                  <a:pt x="1142" y="71"/>
                  <a:pt x="1141" y="71"/>
                </a:cubicBezTo>
                <a:cubicBezTo>
                  <a:pt x="1139" y="71"/>
                  <a:pt x="1134" y="71"/>
                  <a:pt x="1134" y="72"/>
                </a:cubicBezTo>
                <a:cubicBezTo>
                  <a:pt x="1134" y="73"/>
                  <a:pt x="1137" y="73"/>
                  <a:pt x="1137" y="74"/>
                </a:cubicBezTo>
                <a:cubicBezTo>
                  <a:pt x="1137" y="74"/>
                  <a:pt x="1135" y="74"/>
                  <a:pt x="1134" y="73"/>
                </a:cubicBezTo>
                <a:cubicBezTo>
                  <a:pt x="1133" y="73"/>
                  <a:pt x="1131" y="73"/>
                  <a:pt x="1130" y="74"/>
                </a:cubicBezTo>
                <a:cubicBezTo>
                  <a:pt x="1130" y="75"/>
                  <a:pt x="1128" y="75"/>
                  <a:pt x="1127" y="75"/>
                </a:cubicBezTo>
                <a:cubicBezTo>
                  <a:pt x="1127" y="74"/>
                  <a:pt x="1127" y="75"/>
                  <a:pt x="1126" y="75"/>
                </a:cubicBezTo>
                <a:cubicBezTo>
                  <a:pt x="1126" y="75"/>
                  <a:pt x="1125" y="75"/>
                  <a:pt x="1125" y="75"/>
                </a:cubicBezTo>
                <a:cubicBezTo>
                  <a:pt x="1124" y="74"/>
                  <a:pt x="1126" y="73"/>
                  <a:pt x="1126" y="72"/>
                </a:cubicBezTo>
                <a:cubicBezTo>
                  <a:pt x="1125" y="72"/>
                  <a:pt x="1122" y="72"/>
                  <a:pt x="1122" y="73"/>
                </a:cubicBezTo>
                <a:cubicBezTo>
                  <a:pt x="1122" y="74"/>
                  <a:pt x="1121" y="74"/>
                  <a:pt x="1120" y="73"/>
                </a:cubicBezTo>
                <a:cubicBezTo>
                  <a:pt x="1120" y="73"/>
                  <a:pt x="1119" y="73"/>
                  <a:pt x="1119" y="73"/>
                </a:cubicBezTo>
                <a:cubicBezTo>
                  <a:pt x="1118" y="73"/>
                  <a:pt x="1117" y="74"/>
                  <a:pt x="1116" y="74"/>
                </a:cubicBezTo>
                <a:cubicBezTo>
                  <a:pt x="1116" y="75"/>
                  <a:pt x="1115" y="75"/>
                  <a:pt x="1114" y="74"/>
                </a:cubicBezTo>
                <a:cubicBezTo>
                  <a:pt x="1113" y="74"/>
                  <a:pt x="1112" y="74"/>
                  <a:pt x="1112" y="75"/>
                </a:cubicBezTo>
                <a:cubicBezTo>
                  <a:pt x="1112" y="76"/>
                  <a:pt x="1115" y="76"/>
                  <a:pt x="1115" y="77"/>
                </a:cubicBezTo>
                <a:cubicBezTo>
                  <a:pt x="1115" y="77"/>
                  <a:pt x="1108" y="77"/>
                  <a:pt x="1108" y="78"/>
                </a:cubicBezTo>
                <a:cubicBezTo>
                  <a:pt x="1107" y="78"/>
                  <a:pt x="1105" y="78"/>
                  <a:pt x="1102" y="78"/>
                </a:cubicBezTo>
                <a:cubicBezTo>
                  <a:pt x="1099" y="78"/>
                  <a:pt x="1101" y="80"/>
                  <a:pt x="1098" y="80"/>
                </a:cubicBezTo>
                <a:cubicBezTo>
                  <a:pt x="1096" y="81"/>
                  <a:pt x="1095" y="81"/>
                  <a:pt x="1094" y="82"/>
                </a:cubicBezTo>
                <a:cubicBezTo>
                  <a:pt x="1094" y="83"/>
                  <a:pt x="1092" y="83"/>
                  <a:pt x="1091" y="82"/>
                </a:cubicBezTo>
                <a:cubicBezTo>
                  <a:pt x="1090" y="81"/>
                  <a:pt x="1088" y="83"/>
                  <a:pt x="1089" y="83"/>
                </a:cubicBezTo>
                <a:cubicBezTo>
                  <a:pt x="1090" y="83"/>
                  <a:pt x="1089" y="84"/>
                  <a:pt x="1089" y="84"/>
                </a:cubicBezTo>
                <a:cubicBezTo>
                  <a:pt x="1088" y="84"/>
                  <a:pt x="1088" y="84"/>
                  <a:pt x="1087" y="84"/>
                </a:cubicBezTo>
                <a:cubicBezTo>
                  <a:pt x="1087" y="85"/>
                  <a:pt x="1087" y="85"/>
                  <a:pt x="1087" y="85"/>
                </a:cubicBezTo>
                <a:cubicBezTo>
                  <a:pt x="1088" y="85"/>
                  <a:pt x="1089" y="86"/>
                  <a:pt x="1088" y="86"/>
                </a:cubicBezTo>
                <a:cubicBezTo>
                  <a:pt x="1088" y="87"/>
                  <a:pt x="1087" y="87"/>
                  <a:pt x="1086" y="86"/>
                </a:cubicBezTo>
                <a:cubicBezTo>
                  <a:pt x="1086" y="86"/>
                  <a:pt x="1085" y="86"/>
                  <a:pt x="1085" y="86"/>
                </a:cubicBezTo>
                <a:cubicBezTo>
                  <a:pt x="1084" y="87"/>
                  <a:pt x="1086" y="88"/>
                  <a:pt x="1087" y="88"/>
                </a:cubicBezTo>
                <a:cubicBezTo>
                  <a:pt x="1088" y="87"/>
                  <a:pt x="1089" y="88"/>
                  <a:pt x="1089" y="89"/>
                </a:cubicBezTo>
                <a:cubicBezTo>
                  <a:pt x="1089" y="89"/>
                  <a:pt x="1088" y="89"/>
                  <a:pt x="1087" y="89"/>
                </a:cubicBezTo>
                <a:cubicBezTo>
                  <a:pt x="1087" y="89"/>
                  <a:pt x="1086" y="89"/>
                  <a:pt x="1086" y="89"/>
                </a:cubicBezTo>
                <a:cubicBezTo>
                  <a:pt x="1085" y="90"/>
                  <a:pt x="1086" y="90"/>
                  <a:pt x="1087" y="90"/>
                </a:cubicBezTo>
                <a:cubicBezTo>
                  <a:pt x="1088" y="90"/>
                  <a:pt x="1088" y="91"/>
                  <a:pt x="1089" y="92"/>
                </a:cubicBezTo>
                <a:cubicBezTo>
                  <a:pt x="1089" y="92"/>
                  <a:pt x="1089" y="92"/>
                  <a:pt x="1089" y="92"/>
                </a:cubicBezTo>
                <a:cubicBezTo>
                  <a:pt x="1090" y="93"/>
                  <a:pt x="1088" y="93"/>
                  <a:pt x="1088" y="94"/>
                </a:cubicBezTo>
                <a:cubicBezTo>
                  <a:pt x="1089" y="95"/>
                  <a:pt x="1087" y="95"/>
                  <a:pt x="1087" y="94"/>
                </a:cubicBezTo>
                <a:cubicBezTo>
                  <a:pt x="1087" y="94"/>
                  <a:pt x="1084" y="93"/>
                  <a:pt x="1083" y="94"/>
                </a:cubicBezTo>
                <a:cubicBezTo>
                  <a:pt x="1083" y="95"/>
                  <a:pt x="1082" y="96"/>
                  <a:pt x="1081" y="95"/>
                </a:cubicBezTo>
                <a:cubicBezTo>
                  <a:pt x="1080" y="94"/>
                  <a:pt x="1078" y="95"/>
                  <a:pt x="1075" y="95"/>
                </a:cubicBezTo>
                <a:cubicBezTo>
                  <a:pt x="1072" y="95"/>
                  <a:pt x="1066" y="95"/>
                  <a:pt x="1064" y="96"/>
                </a:cubicBezTo>
                <a:cubicBezTo>
                  <a:pt x="1062" y="97"/>
                  <a:pt x="1061" y="99"/>
                  <a:pt x="1062" y="100"/>
                </a:cubicBezTo>
                <a:cubicBezTo>
                  <a:pt x="1064" y="102"/>
                  <a:pt x="1063" y="102"/>
                  <a:pt x="1063" y="103"/>
                </a:cubicBezTo>
                <a:cubicBezTo>
                  <a:pt x="1063" y="104"/>
                  <a:pt x="1066" y="106"/>
                  <a:pt x="1068" y="106"/>
                </a:cubicBezTo>
                <a:cubicBezTo>
                  <a:pt x="1070" y="107"/>
                  <a:pt x="1072" y="109"/>
                  <a:pt x="1071" y="110"/>
                </a:cubicBezTo>
                <a:cubicBezTo>
                  <a:pt x="1070" y="112"/>
                  <a:pt x="1066" y="110"/>
                  <a:pt x="1064" y="108"/>
                </a:cubicBezTo>
                <a:cubicBezTo>
                  <a:pt x="1061" y="106"/>
                  <a:pt x="1056" y="105"/>
                  <a:pt x="1054" y="106"/>
                </a:cubicBezTo>
                <a:cubicBezTo>
                  <a:pt x="1053" y="106"/>
                  <a:pt x="1053" y="105"/>
                  <a:pt x="1052" y="105"/>
                </a:cubicBezTo>
                <a:cubicBezTo>
                  <a:pt x="1052" y="104"/>
                  <a:pt x="1052" y="104"/>
                  <a:pt x="1051" y="104"/>
                </a:cubicBezTo>
                <a:cubicBezTo>
                  <a:pt x="1048" y="104"/>
                  <a:pt x="1046" y="106"/>
                  <a:pt x="1048" y="106"/>
                </a:cubicBezTo>
                <a:cubicBezTo>
                  <a:pt x="1050" y="106"/>
                  <a:pt x="1051" y="106"/>
                  <a:pt x="1050" y="107"/>
                </a:cubicBezTo>
                <a:cubicBezTo>
                  <a:pt x="1049" y="108"/>
                  <a:pt x="1050" y="107"/>
                  <a:pt x="1052" y="108"/>
                </a:cubicBezTo>
                <a:cubicBezTo>
                  <a:pt x="1054" y="109"/>
                  <a:pt x="1051" y="110"/>
                  <a:pt x="1049" y="109"/>
                </a:cubicBezTo>
                <a:cubicBezTo>
                  <a:pt x="1047" y="108"/>
                  <a:pt x="1045" y="109"/>
                  <a:pt x="1044" y="110"/>
                </a:cubicBezTo>
                <a:cubicBezTo>
                  <a:pt x="1043" y="111"/>
                  <a:pt x="1046" y="114"/>
                  <a:pt x="1050" y="114"/>
                </a:cubicBezTo>
                <a:cubicBezTo>
                  <a:pt x="1053" y="115"/>
                  <a:pt x="1052" y="116"/>
                  <a:pt x="1054" y="116"/>
                </a:cubicBezTo>
                <a:cubicBezTo>
                  <a:pt x="1055" y="117"/>
                  <a:pt x="1054" y="117"/>
                  <a:pt x="1053" y="118"/>
                </a:cubicBezTo>
                <a:cubicBezTo>
                  <a:pt x="1052" y="118"/>
                  <a:pt x="1050" y="116"/>
                  <a:pt x="1048" y="115"/>
                </a:cubicBezTo>
                <a:cubicBezTo>
                  <a:pt x="1047" y="115"/>
                  <a:pt x="1046" y="115"/>
                  <a:pt x="1044" y="115"/>
                </a:cubicBezTo>
                <a:cubicBezTo>
                  <a:pt x="1043" y="115"/>
                  <a:pt x="1041" y="115"/>
                  <a:pt x="1041" y="114"/>
                </a:cubicBezTo>
                <a:cubicBezTo>
                  <a:pt x="1040" y="113"/>
                  <a:pt x="1041" y="112"/>
                  <a:pt x="1041" y="112"/>
                </a:cubicBezTo>
                <a:cubicBezTo>
                  <a:pt x="1040" y="111"/>
                  <a:pt x="1040" y="109"/>
                  <a:pt x="1042" y="107"/>
                </a:cubicBezTo>
                <a:cubicBezTo>
                  <a:pt x="1043" y="106"/>
                  <a:pt x="1041" y="103"/>
                  <a:pt x="1040" y="102"/>
                </a:cubicBezTo>
                <a:cubicBezTo>
                  <a:pt x="1038" y="102"/>
                  <a:pt x="1038" y="103"/>
                  <a:pt x="1039" y="104"/>
                </a:cubicBezTo>
                <a:cubicBezTo>
                  <a:pt x="1039" y="104"/>
                  <a:pt x="1039" y="107"/>
                  <a:pt x="1038" y="108"/>
                </a:cubicBezTo>
                <a:cubicBezTo>
                  <a:pt x="1036" y="110"/>
                  <a:pt x="1032" y="110"/>
                  <a:pt x="1032" y="111"/>
                </a:cubicBezTo>
                <a:cubicBezTo>
                  <a:pt x="1032" y="112"/>
                  <a:pt x="1030" y="113"/>
                  <a:pt x="1031" y="114"/>
                </a:cubicBezTo>
                <a:cubicBezTo>
                  <a:pt x="1032" y="114"/>
                  <a:pt x="1035" y="118"/>
                  <a:pt x="1036" y="119"/>
                </a:cubicBezTo>
                <a:cubicBezTo>
                  <a:pt x="1036" y="121"/>
                  <a:pt x="1032" y="124"/>
                  <a:pt x="1033" y="127"/>
                </a:cubicBezTo>
                <a:cubicBezTo>
                  <a:pt x="1034" y="129"/>
                  <a:pt x="1033" y="130"/>
                  <a:pt x="1033" y="131"/>
                </a:cubicBezTo>
                <a:cubicBezTo>
                  <a:pt x="1034" y="131"/>
                  <a:pt x="1034" y="131"/>
                  <a:pt x="1035" y="131"/>
                </a:cubicBezTo>
                <a:cubicBezTo>
                  <a:pt x="1036" y="131"/>
                  <a:pt x="1036" y="131"/>
                  <a:pt x="1037" y="131"/>
                </a:cubicBezTo>
                <a:cubicBezTo>
                  <a:pt x="1038" y="132"/>
                  <a:pt x="1039" y="131"/>
                  <a:pt x="1041" y="130"/>
                </a:cubicBezTo>
                <a:cubicBezTo>
                  <a:pt x="1044" y="130"/>
                  <a:pt x="1048" y="132"/>
                  <a:pt x="1050" y="133"/>
                </a:cubicBezTo>
                <a:cubicBezTo>
                  <a:pt x="1051" y="134"/>
                  <a:pt x="1050" y="135"/>
                  <a:pt x="1051" y="136"/>
                </a:cubicBezTo>
                <a:cubicBezTo>
                  <a:pt x="1052" y="138"/>
                  <a:pt x="1049" y="138"/>
                  <a:pt x="1049" y="140"/>
                </a:cubicBezTo>
                <a:cubicBezTo>
                  <a:pt x="1049" y="141"/>
                  <a:pt x="1054" y="142"/>
                  <a:pt x="1054" y="143"/>
                </a:cubicBezTo>
                <a:cubicBezTo>
                  <a:pt x="1054" y="143"/>
                  <a:pt x="1051" y="143"/>
                  <a:pt x="1049" y="142"/>
                </a:cubicBezTo>
                <a:cubicBezTo>
                  <a:pt x="1048" y="142"/>
                  <a:pt x="1048" y="140"/>
                  <a:pt x="1047" y="140"/>
                </a:cubicBezTo>
                <a:cubicBezTo>
                  <a:pt x="1047" y="139"/>
                  <a:pt x="1048" y="138"/>
                  <a:pt x="1048" y="137"/>
                </a:cubicBezTo>
                <a:cubicBezTo>
                  <a:pt x="1049" y="135"/>
                  <a:pt x="1047" y="135"/>
                  <a:pt x="1046" y="134"/>
                </a:cubicBezTo>
                <a:cubicBezTo>
                  <a:pt x="1046" y="133"/>
                  <a:pt x="1045" y="132"/>
                  <a:pt x="1044" y="132"/>
                </a:cubicBezTo>
                <a:cubicBezTo>
                  <a:pt x="1043" y="132"/>
                  <a:pt x="1038" y="133"/>
                  <a:pt x="1037" y="134"/>
                </a:cubicBezTo>
                <a:cubicBezTo>
                  <a:pt x="1036" y="135"/>
                  <a:pt x="1037" y="138"/>
                  <a:pt x="1038" y="140"/>
                </a:cubicBezTo>
                <a:cubicBezTo>
                  <a:pt x="1039" y="141"/>
                  <a:pt x="1034" y="144"/>
                  <a:pt x="1034" y="145"/>
                </a:cubicBezTo>
                <a:cubicBezTo>
                  <a:pt x="1035" y="146"/>
                  <a:pt x="1033" y="147"/>
                  <a:pt x="1031" y="148"/>
                </a:cubicBezTo>
                <a:cubicBezTo>
                  <a:pt x="1029" y="149"/>
                  <a:pt x="1027" y="149"/>
                  <a:pt x="1027" y="151"/>
                </a:cubicBezTo>
                <a:cubicBezTo>
                  <a:pt x="1027" y="153"/>
                  <a:pt x="1025" y="152"/>
                  <a:pt x="1024" y="151"/>
                </a:cubicBezTo>
                <a:cubicBezTo>
                  <a:pt x="1023" y="151"/>
                  <a:pt x="1022" y="151"/>
                  <a:pt x="1021" y="151"/>
                </a:cubicBezTo>
                <a:cubicBezTo>
                  <a:pt x="1020" y="151"/>
                  <a:pt x="1019" y="151"/>
                  <a:pt x="1019" y="151"/>
                </a:cubicBezTo>
                <a:cubicBezTo>
                  <a:pt x="1017" y="151"/>
                  <a:pt x="1017" y="150"/>
                  <a:pt x="1015" y="150"/>
                </a:cubicBezTo>
                <a:cubicBezTo>
                  <a:pt x="1014" y="151"/>
                  <a:pt x="1013" y="150"/>
                  <a:pt x="1013" y="149"/>
                </a:cubicBezTo>
                <a:cubicBezTo>
                  <a:pt x="1014" y="147"/>
                  <a:pt x="1015" y="148"/>
                  <a:pt x="1015" y="149"/>
                </a:cubicBezTo>
                <a:cubicBezTo>
                  <a:pt x="1016" y="150"/>
                  <a:pt x="1017" y="150"/>
                  <a:pt x="1018" y="149"/>
                </a:cubicBezTo>
                <a:cubicBezTo>
                  <a:pt x="1019" y="148"/>
                  <a:pt x="1019" y="150"/>
                  <a:pt x="1020" y="150"/>
                </a:cubicBezTo>
                <a:cubicBezTo>
                  <a:pt x="1021" y="150"/>
                  <a:pt x="1021" y="150"/>
                  <a:pt x="1022" y="149"/>
                </a:cubicBezTo>
                <a:cubicBezTo>
                  <a:pt x="1022" y="149"/>
                  <a:pt x="1022" y="149"/>
                  <a:pt x="1023" y="149"/>
                </a:cubicBezTo>
                <a:cubicBezTo>
                  <a:pt x="1024" y="149"/>
                  <a:pt x="1024" y="149"/>
                  <a:pt x="1024" y="148"/>
                </a:cubicBezTo>
                <a:cubicBezTo>
                  <a:pt x="1023" y="147"/>
                  <a:pt x="1025" y="147"/>
                  <a:pt x="1025" y="146"/>
                </a:cubicBezTo>
                <a:cubicBezTo>
                  <a:pt x="1026" y="146"/>
                  <a:pt x="1026" y="145"/>
                  <a:pt x="1027" y="144"/>
                </a:cubicBezTo>
                <a:cubicBezTo>
                  <a:pt x="1028" y="144"/>
                  <a:pt x="1027" y="143"/>
                  <a:pt x="1028" y="143"/>
                </a:cubicBezTo>
                <a:cubicBezTo>
                  <a:pt x="1029" y="143"/>
                  <a:pt x="1029" y="141"/>
                  <a:pt x="1030" y="141"/>
                </a:cubicBezTo>
                <a:cubicBezTo>
                  <a:pt x="1031" y="141"/>
                  <a:pt x="1031" y="140"/>
                  <a:pt x="1031" y="139"/>
                </a:cubicBezTo>
                <a:cubicBezTo>
                  <a:pt x="1030" y="139"/>
                  <a:pt x="1031" y="137"/>
                  <a:pt x="1032" y="137"/>
                </a:cubicBezTo>
                <a:cubicBezTo>
                  <a:pt x="1033" y="136"/>
                  <a:pt x="1033" y="136"/>
                  <a:pt x="1032" y="135"/>
                </a:cubicBezTo>
                <a:cubicBezTo>
                  <a:pt x="1031" y="134"/>
                  <a:pt x="1028" y="133"/>
                  <a:pt x="1029" y="131"/>
                </a:cubicBezTo>
                <a:cubicBezTo>
                  <a:pt x="1029" y="130"/>
                  <a:pt x="1028" y="128"/>
                  <a:pt x="1029" y="127"/>
                </a:cubicBezTo>
                <a:cubicBezTo>
                  <a:pt x="1029" y="126"/>
                  <a:pt x="1029" y="124"/>
                  <a:pt x="1028" y="123"/>
                </a:cubicBezTo>
                <a:cubicBezTo>
                  <a:pt x="1028" y="122"/>
                  <a:pt x="1029" y="121"/>
                  <a:pt x="1030" y="119"/>
                </a:cubicBezTo>
                <a:cubicBezTo>
                  <a:pt x="1030" y="117"/>
                  <a:pt x="1027" y="114"/>
                  <a:pt x="1026" y="114"/>
                </a:cubicBezTo>
                <a:cubicBezTo>
                  <a:pt x="1025" y="113"/>
                  <a:pt x="1026" y="112"/>
                  <a:pt x="1027" y="111"/>
                </a:cubicBezTo>
                <a:cubicBezTo>
                  <a:pt x="1029" y="109"/>
                  <a:pt x="1029" y="104"/>
                  <a:pt x="1029" y="103"/>
                </a:cubicBezTo>
                <a:cubicBezTo>
                  <a:pt x="1029" y="102"/>
                  <a:pt x="1025" y="101"/>
                  <a:pt x="1024" y="102"/>
                </a:cubicBezTo>
                <a:cubicBezTo>
                  <a:pt x="1023" y="102"/>
                  <a:pt x="1017" y="101"/>
                  <a:pt x="1016" y="101"/>
                </a:cubicBezTo>
                <a:cubicBezTo>
                  <a:pt x="1015" y="101"/>
                  <a:pt x="1014" y="102"/>
                  <a:pt x="1014" y="104"/>
                </a:cubicBezTo>
                <a:cubicBezTo>
                  <a:pt x="1013" y="105"/>
                  <a:pt x="1012" y="107"/>
                  <a:pt x="1011" y="110"/>
                </a:cubicBezTo>
                <a:cubicBezTo>
                  <a:pt x="1010" y="112"/>
                  <a:pt x="1007" y="113"/>
                  <a:pt x="1005" y="114"/>
                </a:cubicBezTo>
                <a:cubicBezTo>
                  <a:pt x="1004" y="115"/>
                  <a:pt x="1003" y="117"/>
                  <a:pt x="1003" y="118"/>
                </a:cubicBezTo>
                <a:cubicBezTo>
                  <a:pt x="1004" y="118"/>
                  <a:pt x="1004" y="118"/>
                  <a:pt x="1005" y="118"/>
                </a:cubicBezTo>
                <a:cubicBezTo>
                  <a:pt x="1005" y="118"/>
                  <a:pt x="1005" y="118"/>
                  <a:pt x="1006" y="118"/>
                </a:cubicBezTo>
                <a:cubicBezTo>
                  <a:pt x="1006" y="119"/>
                  <a:pt x="1006" y="121"/>
                  <a:pt x="1005" y="122"/>
                </a:cubicBezTo>
                <a:cubicBezTo>
                  <a:pt x="1005" y="122"/>
                  <a:pt x="1006" y="123"/>
                  <a:pt x="1005" y="124"/>
                </a:cubicBezTo>
                <a:cubicBezTo>
                  <a:pt x="1004" y="124"/>
                  <a:pt x="1003" y="126"/>
                  <a:pt x="1003" y="127"/>
                </a:cubicBezTo>
                <a:cubicBezTo>
                  <a:pt x="1004" y="127"/>
                  <a:pt x="1007" y="128"/>
                  <a:pt x="1009" y="128"/>
                </a:cubicBezTo>
                <a:cubicBezTo>
                  <a:pt x="1010" y="129"/>
                  <a:pt x="1009" y="131"/>
                  <a:pt x="1010" y="132"/>
                </a:cubicBezTo>
                <a:cubicBezTo>
                  <a:pt x="1011" y="133"/>
                  <a:pt x="1012" y="132"/>
                  <a:pt x="1013" y="133"/>
                </a:cubicBezTo>
                <a:cubicBezTo>
                  <a:pt x="1013" y="134"/>
                  <a:pt x="1011" y="137"/>
                  <a:pt x="1010" y="137"/>
                </a:cubicBezTo>
                <a:cubicBezTo>
                  <a:pt x="1009" y="138"/>
                  <a:pt x="1006" y="134"/>
                  <a:pt x="1005" y="133"/>
                </a:cubicBezTo>
                <a:cubicBezTo>
                  <a:pt x="1004" y="133"/>
                  <a:pt x="1000" y="131"/>
                  <a:pt x="998" y="130"/>
                </a:cubicBezTo>
                <a:cubicBezTo>
                  <a:pt x="996" y="129"/>
                  <a:pt x="995" y="129"/>
                  <a:pt x="993" y="128"/>
                </a:cubicBezTo>
                <a:cubicBezTo>
                  <a:pt x="990" y="127"/>
                  <a:pt x="989" y="126"/>
                  <a:pt x="985" y="126"/>
                </a:cubicBezTo>
                <a:cubicBezTo>
                  <a:pt x="983" y="126"/>
                  <a:pt x="981" y="126"/>
                  <a:pt x="980" y="126"/>
                </a:cubicBezTo>
                <a:cubicBezTo>
                  <a:pt x="979" y="125"/>
                  <a:pt x="978" y="125"/>
                  <a:pt x="977" y="125"/>
                </a:cubicBezTo>
                <a:cubicBezTo>
                  <a:pt x="976" y="125"/>
                  <a:pt x="976" y="124"/>
                  <a:pt x="974" y="123"/>
                </a:cubicBezTo>
                <a:cubicBezTo>
                  <a:pt x="972" y="122"/>
                  <a:pt x="970" y="121"/>
                  <a:pt x="969" y="121"/>
                </a:cubicBezTo>
                <a:cubicBezTo>
                  <a:pt x="967" y="122"/>
                  <a:pt x="968" y="124"/>
                  <a:pt x="970" y="125"/>
                </a:cubicBezTo>
                <a:cubicBezTo>
                  <a:pt x="972" y="125"/>
                  <a:pt x="971" y="126"/>
                  <a:pt x="973" y="126"/>
                </a:cubicBezTo>
                <a:cubicBezTo>
                  <a:pt x="975" y="126"/>
                  <a:pt x="976" y="127"/>
                  <a:pt x="976" y="128"/>
                </a:cubicBezTo>
                <a:cubicBezTo>
                  <a:pt x="976" y="129"/>
                  <a:pt x="977" y="131"/>
                  <a:pt x="978" y="131"/>
                </a:cubicBezTo>
                <a:cubicBezTo>
                  <a:pt x="979" y="132"/>
                  <a:pt x="978" y="134"/>
                  <a:pt x="976" y="134"/>
                </a:cubicBezTo>
                <a:cubicBezTo>
                  <a:pt x="975" y="134"/>
                  <a:pt x="973" y="134"/>
                  <a:pt x="974" y="135"/>
                </a:cubicBezTo>
                <a:cubicBezTo>
                  <a:pt x="974" y="136"/>
                  <a:pt x="973" y="137"/>
                  <a:pt x="971" y="136"/>
                </a:cubicBezTo>
                <a:cubicBezTo>
                  <a:pt x="970" y="136"/>
                  <a:pt x="971" y="134"/>
                  <a:pt x="971" y="134"/>
                </a:cubicBezTo>
                <a:cubicBezTo>
                  <a:pt x="972" y="133"/>
                  <a:pt x="970" y="132"/>
                  <a:pt x="969" y="132"/>
                </a:cubicBezTo>
                <a:cubicBezTo>
                  <a:pt x="968" y="131"/>
                  <a:pt x="963" y="134"/>
                  <a:pt x="962" y="135"/>
                </a:cubicBezTo>
                <a:cubicBezTo>
                  <a:pt x="962" y="135"/>
                  <a:pt x="961" y="135"/>
                  <a:pt x="960" y="135"/>
                </a:cubicBezTo>
                <a:cubicBezTo>
                  <a:pt x="958" y="135"/>
                  <a:pt x="957" y="135"/>
                  <a:pt x="955" y="135"/>
                </a:cubicBezTo>
                <a:cubicBezTo>
                  <a:pt x="952" y="136"/>
                  <a:pt x="952" y="138"/>
                  <a:pt x="951" y="138"/>
                </a:cubicBezTo>
                <a:cubicBezTo>
                  <a:pt x="951" y="138"/>
                  <a:pt x="950" y="138"/>
                  <a:pt x="949" y="138"/>
                </a:cubicBezTo>
                <a:cubicBezTo>
                  <a:pt x="948" y="138"/>
                  <a:pt x="946" y="138"/>
                  <a:pt x="945" y="137"/>
                </a:cubicBezTo>
                <a:cubicBezTo>
                  <a:pt x="944" y="137"/>
                  <a:pt x="945" y="136"/>
                  <a:pt x="946" y="136"/>
                </a:cubicBezTo>
                <a:cubicBezTo>
                  <a:pt x="948" y="136"/>
                  <a:pt x="948" y="136"/>
                  <a:pt x="947" y="135"/>
                </a:cubicBezTo>
                <a:cubicBezTo>
                  <a:pt x="947" y="134"/>
                  <a:pt x="948" y="133"/>
                  <a:pt x="948" y="132"/>
                </a:cubicBezTo>
                <a:cubicBezTo>
                  <a:pt x="948" y="131"/>
                  <a:pt x="943" y="133"/>
                  <a:pt x="943" y="134"/>
                </a:cubicBezTo>
                <a:cubicBezTo>
                  <a:pt x="942" y="134"/>
                  <a:pt x="943" y="136"/>
                  <a:pt x="942" y="136"/>
                </a:cubicBezTo>
                <a:cubicBezTo>
                  <a:pt x="941" y="137"/>
                  <a:pt x="941" y="135"/>
                  <a:pt x="940" y="135"/>
                </a:cubicBezTo>
                <a:cubicBezTo>
                  <a:pt x="939" y="135"/>
                  <a:pt x="932" y="136"/>
                  <a:pt x="930" y="138"/>
                </a:cubicBezTo>
                <a:cubicBezTo>
                  <a:pt x="929" y="140"/>
                  <a:pt x="926" y="140"/>
                  <a:pt x="926" y="140"/>
                </a:cubicBezTo>
                <a:cubicBezTo>
                  <a:pt x="926" y="141"/>
                  <a:pt x="923" y="141"/>
                  <a:pt x="921" y="142"/>
                </a:cubicBezTo>
                <a:cubicBezTo>
                  <a:pt x="920" y="143"/>
                  <a:pt x="921" y="145"/>
                  <a:pt x="921" y="146"/>
                </a:cubicBezTo>
                <a:cubicBezTo>
                  <a:pt x="920" y="147"/>
                  <a:pt x="917" y="147"/>
                  <a:pt x="915" y="147"/>
                </a:cubicBezTo>
                <a:cubicBezTo>
                  <a:pt x="914" y="147"/>
                  <a:pt x="914" y="147"/>
                  <a:pt x="913" y="147"/>
                </a:cubicBezTo>
                <a:cubicBezTo>
                  <a:pt x="912" y="147"/>
                  <a:pt x="911" y="144"/>
                  <a:pt x="910" y="144"/>
                </a:cubicBezTo>
                <a:cubicBezTo>
                  <a:pt x="909" y="144"/>
                  <a:pt x="909" y="142"/>
                  <a:pt x="910" y="141"/>
                </a:cubicBezTo>
                <a:cubicBezTo>
                  <a:pt x="910" y="141"/>
                  <a:pt x="911" y="141"/>
                  <a:pt x="913" y="140"/>
                </a:cubicBezTo>
                <a:cubicBezTo>
                  <a:pt x="914" y="140"/>
                  <a:pt x="914" y="140"/>
                  <a:pt x="915" y="140"/>
                </a:cubicBezTo>
                <a:cubicBezTo>
                  <a:pt x="916" y="140"/>
                  <a:pt x="916" y="140"/>
                  <a:pt x="917" y="140"/>
                </a:cubicBezTo>
                <a:cubicBezTo>
                  <a:pt x="917" y="139"/>
                  <a:pt x="914" y="138"/>
                  <a:pt x="914" y="136"/>
                </a:cubicBezTo>
                <a:cubicBezTo>
                  <a:pt x="914" y="134"/>
                  <a:pt x="910" y="134"/>
                  <a:pt x="909" y="134"/>
                </a:cubicBezTo>
                <a:cubicBezTo>
                  <a:pt x="907" y="135"/>
                  <a:pt x="905" y="135"/>
                  <a:pt x="903" y="134"/>
                </a:cubicBezTo>
                <a:cubicBezTo>
                  <a:pt x="902" y="133"/>
                  <a:pt x="902" y="135"/>
                  <a:pt x="904" y="136"/>
                </a:cubicBezTo>
                <a:cubicBezTo>
                  <a:pt x="906" y="136"/>
                  <a:pt x="905" y="138"/>
                  <a:pt x="905" y="139"/>
                </a:cubicBezTo>
                <a:cubicBezTo>
                  <a:pt x="906" y="139"/>
                  <a:pt x="905" y="142"/>
                  <a:pt x="904" y="143"/>
                </a:cubicBezTo>
                <a:cubicBezTo>
                  <a:pt x="903" y="145"/>
                  <a:pt x="903" y="145"/>
                  <a:pt x="905" y="145"/>
                </a:cubicBezTo>
                <a:cubicBezTo>
                  <a:pt x="907" y="145"/>
                  <a:pt x="907" y="147"/>
                  <a:pt x="907" y="148"/>
                </a:cubicBezTo>
                <a:cubicBezTo>
                  <a:pt x="907" y="150"/>
                  <a:pt x="905" y="151"/>
                  <a:pt x="905" y="152"/>
                </a:cubicBezTo>
                <a:cubicBezTo>
                  <a:pt x="905" y="152"/>
                  <a:pt x="905" y="152"/>
                  <a:pt x="904" y="152"/>
                </a:cubicBezTo>
                <a:cubicBezTo>
                  <a:pt x="904" y="152"/>
                  <a:pt x="904" y="151"/>
                  <a:pt x="903" y="152"/>
                </a:cubicBezTo>
                <a:cubicBezTo>
                  <a:pt x="903" y="152"/>
                  <a:pt x="902" y="151"/>
                  <a:pt x="902" y="150"/>
                </a:cubicBezTo>
                <a:cubicBezTo>
                  <a:pt x="902" y="149"/>
                  <a:pt x="899" y="150"/>
                  <a:pt x="898" y="150"/>
                </a:cubicBezTo>
                <a:cubicBezTo>
                  <a:pt x="897" y="149"/>
                  <a:pt x="896" y="150"/>
                  <a:pt x="895" y="151"/>
                </a:cubicBezTo>
                <a:cubicBezTo>
                  <a:pt x="895" y="152"/>
                  <a:pt x="893" y="152"/>
                  <a:pt x="891" y="153"/>
                </a:cubicBezTo>
                <a:cubicBezTo>
                  <a:pt x="890" y="153"/>
                  <a:pt x="889" y="155"/>
                  <a:pt x="887" y="156"/>
                </a:cubicBezTo>
                <a:cubicBezTo>
                  <a:pt x="886" y="156"/>
                  <a:pt x="886" y="158"/>
                  <a:pt x="888" y="159"/>
                </a:cubicBezTo>
                <a:cubicBezTo>
                  <a:pt x="889" y="161"/>
                  <a:pt x="890" y="162"/>
                  <a:pt x="889" y="163"/>
                </a:cubicBezTo>
                <a:cubicBezTo>
                  <a:pt x="889" y="163"/>
                  <a:pt x="885" y="163"/>
                  <a:pt x="884" y="162"/>
                </a:cubicBezTo>
                <a:cubicBezTo>
                  <a:pt x="884" y="161"/>
                  <a:pt x="881" y="161"/>
                  <a:pt x="880" y="161"/>
                </a:cubicBezTo>
                <a:cubicBezTo>
                  <a:pt x="879" y="161"/>
                  <a:pt x="876" y="158"/>
                  <a:pt x="875" y="158"/>
                </a:cubicBezTo>
                <a:cubicBezTo>
                  <a:pt x="874" y="158"/>
                  <a:pt x="873" y="160"/>
                  <a:pt x="873" y="161"/>
                </a:cubicBezTo>
                <a:cubicBezTo>
                  <a:pt x="872" y="162"/>
                  <a:pt x="873" y="162"/>
                  <a:pt x="874" y="163"/>
                </a:cubicBezTo>
                <a:cubicBezTo>
                  <a:pt x="874" y="165"/>
                  <a:pt x="877" y="165"/>
                  <a:pt x="878" y="165"/>
                </a:cubicBezTo>
                <a:cubicBezTo>
                  <a:pt x="879" y="165"/>
                  <a:pt x="879" y="166"/>
                  <a:pt x="878" y="167"/>
                </a:cubicBezTo>
                <a:cubicBezTo>
                  <a:pt x="878" y="168"/>
                  <a:pt x="876" y="169"/>
                  <a:pt x="875" y="168"/>
                </a:cubicBezTo>
                <a:cubicBezTo>
                  <a:pt x="874" y="167"/>
                  <a:pt x="872" y="168"/>
                  <a:pt x="872" y="167"/>
                </a:cubicBezTo>
                <a:cubicBezTo>
                  <a:pt x="872" y="166"/>
                  <a:pt x="870" y="164"/>
                  <a:pt x="868" y="165"/>
                </a:cubicBezTo>
                <a:cubicBezTo>
                  <a:pt x="866" y="165"/>
                  <a:pt x="866" y="164"/>
                  <a:pt x="866" y="162"/>
                </a:cubicBezTo>
                <a:cubicBezTo>
                  <a:pt x="866" y="161"/>
                  <a:pt x="865" y="160"/>
                  <a:pt x="865" y="159"/>
                </a:cubicBezTo>
                <a:cubicBezTo>
                  <a:pt x="865" y="158"/>
                  <a:pt x="864" y="157"/>
                  <a:pt x="865" y="156"/>
                </a:cubicBezTo>
                <a:cubicBezTo>
                  <a:pt x="866" y="156"/>
                  <a:pt x="865" y="154"/>
                  <a:pt x="865" y="154"/>
                </a:cubicBezTo>
                <a:cubicBezTo>
                  <a:pt x="865" y="153"/>
                  <a:pt x="863" y="151"/>
                  <a:pt x="862" y="151"/>
                </a:cubicBezTo>
                <a:cubicBezTo>
                  <a:pt x="860" y="151"/>
                  <a:pt x="861" y="150"/>
                  <a:pt x="859" y="149"/>
                </a:cubicBezTo>
                <a:cubicBezTo>
                  <a:pt x="858" y="149"/>
                  <a:pt x="855" y="147"/>
                  <a:pt x="855" y="146"/>
                </a:cubicBezTo>
                <a:cubicBezTo>
                  <a:pt x="855" y="145"/>
                  <a:pt x="853" y="145"/>
                  <a:pt x="854" y="144"/>
                </a:cubicBezTo>
                <a:cubicBezTo>
                  <a:pt x="854" y="144"/>
                  <a:pt x="856" y="145"/>
                  <a:pt x="857" y="146"/>
                </a:cubicBezTo>
                <a:cubicBezTo>
                  <a:pt x="858" y="147"/>
                  <a:pt x="860" y="148"/>
                  <a:pt x="863" y="148"/>
                </a:cubicBezTo>
                <a:cubicBezTo>
                  <a:pt x="866" y="149"/>
                  <a:pt x="867" y="150"/>
                  <a:pt x="870" y="151"/>
                </a:cubicBezTo>
                <a:cubicBezTo>
                  <a:pt x="874" y="151"/>
                  <a:pt x="876" y="151"/>
                  <a:pt x="880" y="152"/>
                </a:cubicBezTo>
                <a:cubicBezTo>
                  <a:pt x="885" y="153"/>
                  <a:pt x="891" y="148"/>
                  <a:pt x="893" y="147"/>
                </a:cubicBezTo>
                <a:cubicBezTo>
                  <a:pt x="894" y="145"/>
                  <a:pt x="892" y="143"/>
                  <a:pt x="892" y="142"/>
                </a:cubicBezTo>
                <a:cubicBezTo>
                  <a:pt x="892" y="141"/>
                  <a:pt x="890" y="141"/>
                  <a:pt x="890" y="140"/>
                </a:cubicBezTo>
                <a:cubicBezTo>
                  <a:pt x="889" y="139"/>
                  <a:pt x="888" y="138"/>
                  <a:pt x="886" y="138"/>
                </a:cubicBezTo>
                <a:cubicBezTo>
                  <a:pt x="884" y="138"/>
                  <a:pt x="884" y="136"/>
                  <a:pt x="883" y="136"/>
                </a:cubicBezTo>
                <a:cubicBezTo>
                  <a:pt x="881" y="136"/>
                  <a:pt x="880" y="135"/>
                  <a:pt x="876" y="133"/>
                </a:cubicBezTo>
                <a:cubicBezTo>
                  <a:pt x="873" y="130"/>
                  <a:pt x="868" y="128"/>
                  <a:pt x="867" y="129"/>
                </a:cubicBezTo>
                <a:cubicBezTo>
                  <a:pt x="866" y="129"/>
                  <a:pt x="865" y="129"/>
                  <a:pt x="864" y="128"/>
                </a:cubicBezTo>
                <a:cubicBezTo>
                  <a:pt x="864" y="128"/>
                  <a:pt x="862" y="128"/>
                  <a:pt x="861" y="128"/>
                </a:cubicBezTo>
                <a:cubicBezTo>
                  <a:pt x="861" y="129"/>
                  <a:pt x="860" y="129"/>
                  <a:pt x="860" y="128"/>
                </a:cubicBezTo>
                <a:cubicBezTo>
                  <a:pt x="859" y="128"/>
                  <a:pt x="858" y="128"/>
                  <a:pt x="857" y="128"/>
                </a:cubicBezTo>
                <a:cubicBezTo>
                  <a:pt x="856" y="129"/>
                  <a:pt x="855" y="127"/>
                  <a:pt x="855" y="127"/>
                </a:cubicBezTo>
                <a:cubicBezTo>
                  <a:pt x="856" y="126"/>
                  <a:pt x="858" y="127"/>
                  <a:pt x="858" y="126"/>
                </a:cubicBezTo>
                <a:cubicBezTo>
                  <a:pt x="858" y="125"/>
                  <a:pt x="857" y="126"/>
                  <a:pt x="855" y="125"/>
                </a:cubicBezTo>
                <a:cubicBezTo>
                  <a:pt x="854" y="124"/>
                  <a:pt x="853" y="124"/>
                  <a:pt x="852" y="125"/>
                </a:cubicBezTo>
                <a:cubicBezTo>
                  <a:pt x="852" y="126"/>
                  <a:pt x="851" y="126"/>
                  <a:pt x="850" y="125"/>
                </a:cubicBezTo>
                <a:cubicBezTo>
                  <a:pt x="849" y="124"/>
                  <a:pt x="847" y="124"/>
                  <a:pt x="846" y="125"/>
                </a:cubicBezTo>
                <a:cubicBezTo>
                  <a:pt x="846" y="126"/>
                  <a:pt x="844" y="126"/>
                  <a:pt x="844" y="125"/>
                </a:cubicBezTo>
                <a:cubicBezTo>
                  <a:pt x="844" y="124"/>
                  <a:pt x="842" y="123"/>
                  <a:pt x="842" y="123"/>
                </a:cubicBezTo>
                <a:cubicBezTo>
                  <a:pt x="842" y="122"/>
                  <a:pt x="843" y="122"/>
                  <a:pt x="844" y="123"/>
                </a:cubicBezTo>
                <a:cubicBezTo>
                  <a:pt x="845" y="123"/>
                  <a:pt x="845" y="123"/>
                  <a:pt x="847" y="122"/>
                </a:cubicBezTo>
                <a:cubicBezTo>
                  <a:pt x="848" y="121"/>
                  <a:pt x="849" y="122"/>
                  <a:pt x="849" y="121"/>
                </a:cubicBezTo>
                <a:cubicBezTo>
                  <a:pt x="850" y="120"/>
                  <a:pt x="848" y="119"/>
                  <a:pt x="847" y="119"/>
                </a:cubicBezTo>
                <a:cubicBezTo>
                  <a:pt x="847" y="118"/>
                  <a:pt x="845" y="117"/>
                  <a:pt x="844" y="118"/>
                </a:cubicBezTo>
                <a:cubicBezTo>
                  <a:pt x="843" y="118"/>
                  <a:pt x="843" y="117"/>
                  <a:pt x="842" y="117"/>
                </a:cubicBezTo>
                <a:cubicBezTo>
                  <a:pt x="841" y="116"/>
                  <a:pt x="839" y="117"/>
                  <a:pt x="839" y="119"/>
                </a:cubicBezTo>
                <a:cubicBezTo>
                  <a:pt x="839" y="121"/>
                  <a:pt x="837" y="120"/>
                  <a:pt x="837" y="119"/>
                </a:cubicBezTo>
                <a:cubicBezTo>
                  <a:pt x="838" y="118"/>
                  <a:pt x="837" y="117"/>
                  <a:pt x="838" y="117"/>
                </a:cubicBezTo>
                <a:cubicBezTo>
                  <a:pt x="839" y="117"/>
                  <a:pt x="839" y="115"/>
                  <a:pt x="836" y="114"/>
                </a:cubicBezTo>
                <a:cubicBezTo>
                  <a:pt x="834" y="114"/>
                  <a:pt x="833" y="116"/>
                  <a:pt x="834" y="117"/>
                </a:cubicBezTo>
                <a:cubicBezTo>
                  <a:pt x="834" y="117"/>
                  <a:pt x="832" y="120"/>
                  <a:pt x="831" y="120"/>
                </a:cubicBezTo>
                <a:cubicBezTo>
                  <a:pt x="830" y="120"/>
                  <a:pt x="831" y="118"/>
                  <a:pt x="831" y="117"/>
                </a:cubicBezTo>
                <a:cubicBezTo>
                  <a:pt x="831" y="115"/>
                  <a:pt x="830" y="116"/>
                  <a:pt x="828" y="118"/>
                </a:cubicBezTo>
                <a:cubicBezTo>
                  <a:pt x="827" y="120"/>
                  <a:pt x="825" y="122"/>
                  <a:pt x="824" y="122"/>
                </a:cubicBezTo>
                <a:cubicBezTo>
                  <a:pt x="823" y="122"/>
                  <a:pt x="823" y="120"/>
                  <a:pt x="825" y="119"/>
                </a:cubicBezTo>
                <a:cubicBezTo>
                  <a:pt x="827" y="118"/>
                  <a:pt x="827" y="116"/>
                  <a:pt x="828" y="116"/>
                </a:cubicBezTo>
                <a:cubicBezTo>
                  <a:pt x="829" y="116"/>
                  <a:pt x="829" y="115"/>
                  <a:pt x="827" y="114"/>
                </a:cubicBezTo>
                <a:cubicBezTo>
                  <a:pt x="826" y="114"/>
                  <a:pt x="826" y="116"/>
                  <a:pt x="825" y="116"/>
                </a:cubicBezTo>
                <a:cubicBezTo>
                  <a:pt x="825" y="117"/>
                  <a:pt x="824" y="116"/>
                  <a:pt x="823" y="116"/>
                </a:cubicBezTo>
                <a:cubicBezTo>
                  <a:pt x="823" y="116"/>
                  <a:pt x="822" y="116"/>
                  <a:pt x="822" y="116"/>
                </a:cubicBezTo>
                <a:cubicBezTo>
                  <a:pt x="822" y="116"/>
                  <a:pt x="821" y="117"/>
                  <a:pt x="821" y="118"/>
                </a:cubicBezTo>
                <a:cubicBezTo>
                  <a:pt x="822" y="119"/>
                  <a:pt x="821" y="119"/>
                  <a:pt x="820" y="118"/>
                </a:cubicBezTo>
                <a:cubicBezTo>
                  <a:pt x="820" y="117"/>
                  <a:pt x="818" y="118"/>
                  <a:pt x="817" y="119"/>
                </a:cubicBezTo>
                <a:cubicBezTo>
                  <a:pt x="817" y="120"/>
                  <a:pt x="816" y="120"/>
                  <a:pt x="816" y="121"/>
                </a:cubicBezTo>
                <a:cubicBezTo>
                  <a:pt x="817" y="121"/>
                  <a:pt x="817" y="123"/>
                  <a:pt x="816" y="123"/>
                </a:cubicBezTo>
                <a:cubicBezTo>
                  <a:pt x="815" y="123"/>
                  <a:pt x="815" y="123"/>
                  <a:pt x="815" y="122"/>
                </a:cubicBezTo>
                <a:cubicBezTo>
                  <a:pt x="815" y="121"/>
                  <a:pt x="815" y="120"/>
                  <a:pt x="814" y="121"/>
                </a:cubicBezTo>
                <a:cubicBezTo>
                  <a:pt x="814" y="121"/>
                  <a:pt x="814" y="119"/>
                  <a:pt x="815" y="119"/>
                </a:cubicBezTo>
                <a:cubicBezTo>
                  <a:pt x="816" y="119"/>
                  <a:pt x="818" y="117"/>
                  <a:pt x="818" y="117"/>
                </a:cubicBezTo>
                <a:cubicBezTo>
                  <a:pt x="817" y="116"/>
                  <a:pt x="816" y="116"/>
                  <a:pt x="816" y="117"/>
                </a:cubicBezTo>
                <a:cubicBezTo>
                  <a:pt x="816" y="118"/>
                  <a:pt x="814" y="118"/>
                  <a:pt x="813" y="118"/>
                </a:cubicBezTo>
                <a:cubicBezTo>
                  <a:pt x="811" y="118"/>
                  <a:pt x="811" y="120"/>
                  <a:pt x="813" y="121"/>
                </a:cubicBezTo>
                <a:cubicBezTo>
                  <a:pt x="815" y="122"/>
                  <a:pt x="813" y="122"/>
                  <a:pt x="812" y="122"/>
                </a:cubicBezTo>
                <a:cubicBezTo>
                  <a:pt x="811" y="121"/>
                  <a:pt x="809" y="121"/>
                  <a:pt x="808" y="122"/>
                </a:cubicBezTo>
                <a:cubicBezTo>
                  <a:pt x="807" y="122"/>
                  <a:pt x="811" y="123"/>
                  <a:pt x="811" y="124"/>
                </a:cubicBezTo>
                <a:cubicBezTo>
                  <a:pt x="811" y="124"/>
                  <a:pt x="810" y="124"/>
                  <a:pt x="810" y="124"/>
                </a:cubicBezTo>
                <a:cubicBezTo>
                  <a:pt x="809" y="123"/>
                  <a:pt x="809" y="123"/>
                  <a:pt x="809" y="123"/>
                </a:cubicBezTo>
                <a:cubicBezTo>
                  <a:pt x="808" y="124"/>
                  <a:pt x="807" y="123"/>
                  <a:pt x="807" y="122"/>
                </a:cubicBezTo>
                <a:cubicBezTo>
                  <a:pt x="806" y="121"/>
                  <a:pt x="804" y="123"/>
                  <a:pt x="805" y="123"/>
                </a:cubicBezTo>
                <a:cubicBezTo>
                  <a:pt x="807" y="123"/>
                  <a:pt x="806" y="124"/>
                  <a:pt x="806" y="126"/>
                </a:cubicBezTo>
                <a:cubicBezTo>
                  <a:pt x="806" y="127"/>
                  <a:pt x="804" y="126"/>
                  <a:pt x="805" y="125"/>
                </a:cubicBezTo>
                <a:cubicBezTo>
                  <a:pt x="805" y="124"/>
                  <a:pt x="804" y="124"/>
                  <a:pt x="802" y="125"/>
                </a:cubicBezTo>
                <a:cubicBezTo>
                  <a:pt x="801" y="125"/>
                  <a:pt x="803" y="123"/>
                  <a:pt x="802" y="122"/>
                </a:cubicBezTo>
                <a:cubicBezTo>
                  <a:pt x="802" y="121"/>
                  <a:pt x="800" y="122"/>
                  <a:pt x="799" y="122"/>
                </a:cubicBezTo>
                <a:cubicBezTo>
                  <a:pt x="798" y="123"/>
                  <a:pt x="797" y="123"/>
                  <a:pt x="798" y="124"/>
                </a:cubicBezTo>
                <a:cubicBezTo>
                  <a:pt x="799" y="124"/>
                  <a:pt x="799" y="126"/>
                  <a:pt x="798" y="126"/>
                </a:cubicBezTo>
                <a:cubicBezTo>
                  <a:pt x="796" y="125"/>
                  <a:pt x="796" y="126"/>
                  <a:pt x="796" y="127"/>
                </a:cubicBezTo>
                <a:cubicBezTo>
                  <a:pt x="796" y="128"/>
                  <a:pt x="795" y="128"/>
                  <a:pt x="795" y="127"/>
                </a:cubicBezTo>
                <a:cubicBezTo>
                  <a:pt x="794" y="126"/>
                  <a:pt x="792" y="126"/>
                  <a:pt x="792" y="127"/>
                </a:cubicBezTo>
                <a:cubicBezTo>
                  <a:pt x="791" y="128"/>
                  <a:pt x="789" y="129"/>
                  <a:pt x="790" y="130"/>
                </a:cubicBezTo>
                <a:cubicBezTo>
                  <a:pt x="790" y="131"/>
                  <a:pt x="790" y="130"/>
                  <a:pt x="791" y="130"/>
                </a:cubicBezTo>
                <a:cubicBezTo>
                  <a:pt x="791" y="130"/>
                  <a:pt x="792" y="130"/>
                  <a:pt x="792" y="130"/>
                </a:cubicBezTo>
                <a:cubicBezTo>
                  <a:pt x="793" y="130"/>
                  <a:pt x="792" y="131"/>
                  <a:pt x="793" y="131"/>
                </a:cubicBezTo>
                <a:cubicBezTo>
                  <a:pt x="793" y="132"/>
                  <a:pt x="793" y="133"/>
                  <a:pt x="792" y="132"/>
                </a:cubicBezTo>
                <a:cubicBezTo>
                  <a:pt x="792" y="132"/>
                  <a:pt x="790" y="131"/>
                  <a:pt x="790" y="133"/>
                </a:cubicBezTo>
                <a:cubicBezTo>
                  <a:pt x="790" y="134"/>
                  <a:pt x="789" y="132"/>
                  <a:pt x="788" y="132"/>
                </a:cubicBezTo>
                <a:cubicBezTo>
                  <a:pt x="788" y="131"/>
                  <a:pt x="788" y="132"/>
                  <a:pt x="787" y="132"/>
                </a:cubicBezTo>
                <a:cubicBezTo>
                  <a:pt x="787" y="133"/>
                  <a:pt x="786" y="133"/>
                  <a:pt x="786" y="133"/>
                </a:cubicBezTo>
                <a:cubicBezTo>
                  <a:pt x="785" y="132"/>
                  <a:pt x="788" y="130"/>
                  <a:pt x="787" y="129"/>
                </a:cubicBezTo>
                <a:cubicBezTo>
                  <a:pt x="786" y="128"/>
                  <a:pt x="786" y="130"/>
                  <a:pt x="785" y="131"/>
                </a:cubicBezTo>
                <a:cubicBezTo>
                  <a:pt x="783" y="133"/>
                  <a:pt x="781" y="133"/>
                  <a:pt x="782" y="133"/>
                </a:cubicBezTo>
                <a:cubicBezTo>
                  <a:pt x="783" y="134"/>
                  <a:pt x="780" y="134"/>
                  <a:pt x="780" y="136"/>
                </a:cubicBezTo>
                <a:cubicBezTo>
                  <a:pt x="780" y="137"/>
                  <a:pt x="777" y="137"/>
                  <a:pt x="775" y="138"/>
                </a:cubicBezTo>
                <a:cubicBezTo>
                  <a:pt x="773" y="140"/>
                  <a:pt x="775" y="140"/>
                  <a:pt x="776" y="139"/>
                </a:cubicBezTo>
                <a:cubicBezTo>
                  <a:pt x="777" y="137"/>
                  <a:pt x="778" y="138"/>
                  <a:pt x="779" y="137"/>
                </a:cubicBezTo>
                <a:cubicBezTo>
                  <a:pt x="781" y="136"/>
                  <a:pt x="783" y="135"/>
                  <a:pt x="784" y="135"/>
                </a:cubicBezTo>
                <a:cubicBezTo>
                  <a:pt x="784" y="136"/>
                  <a:pt x="785" y="136"/>
                  <a:pt x="786" y="135"/>
                </a:cubicBezTo>
                <a:cubicBezTo>
                  <a:pt x="787" y="134"/>
                  <a:pt x="788" y="134"/>
                  <a:pt x="789" y="135"/>
                </a:cubicBezTo>
                <a:cubicBezTo>
                  <a:pt x="789" y="136"/>
                  <a:pt x="787" y="136"/>
                  <a:pt x="788" y="137"/>
                </a:cubicBezTo>
                <a:cubicBezTo>
                  <a:pt x="789" y="138"/>
                  <a:pt x="787" y="139"/>
                  <a:pt x="787" y="138"/>
                </a:cubicBezTo>
                <a:cubicBezTo>
                  <a:pt x="787" y="137"/>
                  <a:pt x="786" y="136"/>
                  <a:pt x="785" y="137"/>
                </a:cubicBezTo>
                <a:cubicBezTo>
                  <a:pt x="785" y="138"/>
                  <a:pt x="784" y="139"/>
                  <a:pt x="783" y="139"/>
                </a:cubicBezTo>
                <a:cubicBezTo>
                  <a:pt x="783" y="139"/>
                  <a:pt x="782" y="140"/>
                  <a:pt x="782" y="142"/>
                </a:cubicBezTo>
                <a:cubicBezTo>
                  <a:pt x="782" y="143"/>
                  <a:pt x="781" y="143"/>
                  <a:pt x="781" y="143"/>
                </a:cubicBezTo>
                <a:cubicBezTo>
                  <a:pt x="781" y="143"/>
                  <a:pt x="780" y="143"/>
                  <a:pt x="780" y="143"/>
                </a:cubicBezTo>
                <a:cubicBezTo>
                  <a:pt x="780" y="144"/>
                  <a:pt x="778" y="147"/>
                  <a:pt x="776" y="148"/>
                </a:cubicBezTo>
                <a:cubicBezTo>
                  <a:pt x="774" y="150"/>
                  <a:pt x="776" y="151"/>
                  <a:pt x="776" y="152"/>
                </a:cubicBezTo>
                <a:cubicBezTo>
                  <a:pt x="775" y="152"/>
                  <a:pt x="774" y="152"/>
                  <a:pt x="774" y="152"/>
                </a:cubicBezTo>
                <a:cubicBezTo>
                  <a:pt x="773" y="152"/>
                  <a:pt x="772" y="152"/>
                  <a:pt x="772" y="152"/>
                </a:cubicBezTo>
                <a:cubicBezTo>
                  <a:pt x="772" y="153"/>
                  <a:pt x="773" y="155"/>
                  <a:pt x="772" y="156"/>
                </a:cubicBezTo>
                <a:cubicBezTo>
                  <a:pt x="771" y="157"/>
                  <a:pt x="772" y="158"/>
                  <a:pt x="772" y="159"/>
                </a:cubicBezTo>
                <a:cubicBezTo>
                  <a:pt x="772" y="159"/>
                  <a:pt x="771" y="159"/>
                  <a:pt x="770" y="159"/>
                </a:cubicBezTo>
                <a:cubicBezTo>
                  <a:pt x="770" y="159"/>
                  <a:pt x="769" y="159"/>
                  <a:pt x="769" y="159"/>
                </a:cubicBezTo>
                <a:cubicBezTo>
                  <a:pt x="769" y="160"/>
                  <a:pt x="767" y="160"/>
                  <a:pt x="766" y="160"/>
                </a:cubicBezTo>
                <a:cubicBezTo>
                  <a:pt x="765" y="161"/>
                  <a:pt x="767" y="162"/>
                  <a:pt x="768" y="163"/>
                </a:cubicBezTo>
                <a:cubicBezTo>
                  <a:pt x="770" y="164"/>
                  <a:pt x="767" y="165"/>
                  <a:pt x="767" y="164"/>
                </a:cubicBezTo>
                <a:cubicBezTo>
                  <a:pt x="767" y="162"/>
                  <a:pt x="765" y="164"/>
                  <a:pt x="763" y="165"/>
                </a:cubicBezTo>
                <a:cubicBezTo>
                  <a:pt x="761" y="166"/>
                  <a:pt x="762" y="168"/>
                  <a:pt x="761" y="168"/>
                </a:cubicBezTo>
                <a:cubicBezTo>
                  <a:pt x="759" y="168"/>
                  <a:pt x="760" y="170"/>
                  <a:pt x="759" y="171"/>
                </a:cubicBezTo>
                <a:cubicBezTo>
                  <a:pt x="758" y="172"/>
                  <a:pt x="758" y="169"/>
                  <a:pt x="756" y="169"/>
                </a:cubicBezTo>
                <a:cubicBezTo>
                  <a:pt x="755" y="169"/>
                  <a:pt x="755" y="170"/>
                  <a:pt x="756" y="171"/>
                </a:cubicBezTo>
                <a:cubicBezTo>
                  <a:pt x="757" y="173"/>
                  <a:pt x="754" y="172"/>
                  <a:pt x="754" y="173"/>
                </a:cubicBezTo>
                <a:cubicBezTo>
                  <a:pt x="753" y="174"/>
                  <a:pt x="750" y="173"/>
                  <a:pt x="749" y="174"/>
                </a:cubicBezTo>
                <a:cubicBezTo>
                  <a:pt x="749" y="175"/>
                  <a:pt x="751" y="175"/>
                  <a:pt x="752" y="176"/>
                </a:cubicBezTo>
                <a:cubicBezTo>
                  <a:pt x="752" y="177"/>
                  <a:pt x="749" y="176"/>
                  <a:pt x="748" y="176"/>
                </a:cubicBezTo>
                <a:cubicBezTo>
                  <a:pt x="747" y="176"/>
                  <a:pt x="747" y="176"/>
                  <a:pt x="747" y="177"/>
                </a:cubicBezTo>
                <a:cubicBezTo>
                  <a:pt x="747" y="177"/>
                  <a:pt x="746" y="178"/>
                  <a:pt x="746" y="178"/>
                </a:cubicBezTo>
                <a:cubicBezTo>
                  <a:pt x="745" y="177"/>
                  <a:pt x="743" y="179"/>
                  <a:pt x="744" y="180"/>
                </a:cubicBezTo>
                <a:cubicBezTo>
                  <a:pt x="745" y="181"/>
                  <a:pt x="743" y="181"/>
                  <a:pt x="742" y="180"/>
                </a:cubicBezTo>
                <a:cubicBezTo>
                  <a:pt x="741" y="180"/>
                  <a:pt x="741" y="181"/>
                  <a:pt x="740" y="182"/>
                </a:cubicBezTo>
                <a:cubicBezTo>
                  <a:pt x="740" y="183"/>
                  <a:pt x="742" y="184"/>
                  <a:pt x="742" y="184"/>
                </a:cubicBezTo>
                <a:cubicBezTo>
                  <a:pt x="742" y="185"/>
                  <a:pt x="740" y="185"/>
                  <a:pt x="741" y="186"/>
                </a:cubicBezTo>
                <a:cubicBezTo>
                  <a:pt x="743" y="186"/>
                  <a:pt x="742" y="187"/>
                  <a:pt x="741" y="187"/>
                </a:cubicBezTo>
                <a:cubicBezTo>
                  <a:pt x="740" y="188"/>
                  <a:pt x="740" y="188"/>
                  <a:pt x="741" y="189"/>
                </a:cubicBezTo>
                <a:cubicBezTo>
                  <a:pt x="742" y="190"/>
                  <a:pt x="740" y="190"/>
                  <a:pt x="741" y="192"/>
                </a:cubicBezTo>
                <a:cubicBezTo>
                  <a:pt x="741" y="193"/>
                  <a:pt x="742" y="192"/>
                  <a:pt x="742" y="192"/>
                </a:cubicBezTo>
                <a:cubicBezTo>
                  <a:pt x="742" y="192"/>
                  <a:pt x="743" y="192"/>
                  <a:pt x="743" y="193"/>
                </a:cubicBezTo>
                <a:cubicBezTo>
                  <a:pt x="743" y="194"/>
                  <a:pt x="745" y="193"/>
                  <a:pt x="746" y="191"/>
                </a:cubicBezTo>
                <a:cubicBezTo>
                  <a:pt x="747" y="191"/>
                  <a:pt x="747" y="191"/>
                  <a:pt x="747" y="192"/>
                </a:cubicBezTo>
                <a:cubicBezTo>
                  <a:pt x="747" y="192"/>
                  <a:pt x="747" y="193"/>
                  <a:pt x="747" y="193"/>
                </a:cubicBezTo>
                <a:cubicBezTo>
                  <a:pt x="746" y="193"/>
                  <a:pt x="744" y="193"/>
                  <a:pt x="744" y="194"/>
                </a:cubicBezTo>
                <a:cubicBezTo>
                  <a:pt x="745" y="196"/>
                  <a:pt x="743" y="195"/>
                  <a:pt x="743" y="194"/>
                </a:cubicBezTo>
                <a:cubicBezTo>
                  <a:pt x="743" y="193"/>
                  <a:pt x="740" y="194"/>
                  <a:pt x="741" y="195"/>
                </a:cubicBezTo>
                <a:cubicBezTo>
                  <a:pt x="742" y="196"/>
                  <a:pt x="741" y="197"/>
                  <a:pt x="741" y="198"/>
                </a:cubicBezTo>
                <a:cubicBezTo>
                  <a:pt x="741" y="199"/>
                  <a:pt x="743" y="199"/>
                  <a:pt x="743" y="197"/>
                </a:cubicBezTo>
                <a:cubicBezTo>
                  <a:pt x="744" y="196"/>
                  <a:pt x="745" y="197"/>
                  <a:pt x="746" y="198"/>
                </a:cubicBezTo>
                <a:cubicBezTo>
                  <a:pt x="746" y="199"/>
                  <a:pt x="745" y="198"/>
                  <a:pt x="745" y="199"/>
                </a:cubicBezTo>
                <a:cubicBezTo>
                  <a:pt x="745" y="201"/>
                  <a:pt x="744" y="200"/>
                  <a:pt x="743" y="201"/>
                </a:cubicBezTo>
                <a:cubicBezTo>
                  <a:pt x="742" y="202"/>
                  <a:pt x="746" y="204"/>
                  <a:pt x="747" y="204"/>
                </a:cubicBezTo>
                <a:cubicBezTo>
                  <a:pt x="749" y="205"/>
                  <a:pt x="750" y="206"/>
                  <a:pt x="752" y="206"/>
                </a:cubicBezTo>
                <a:cubicBezTo>
                  <a:pt x="755" y="205"/>
                  <a:pt x="760" y="201"/>
                  <a:pt x="760" y="200"/>
                </a:cubicBezTo>
                <a:cubicBezTo>
                  <a:pt x="760" y="199"/>
                  <a:pt x="761" y="199"/>
                  <a:pt x="762" y="199"/>
                </a:cubicBezTo>
                <a:cubicBezTo>
                  <a:pt x="762" y="199"/>
                  <a:pt x="763" y="199"/>
                  <a:pt x="763" y="199"/>
                </a:cubicBezTo>
                <a:cubicBezTo>
                  <a:pt x="764" y="198"/>
                  <a:pt x="763" y="196"/>
                  <a:pt x="764" y="196"/>
                </a:cubicBezTo>
                <a:cubicBezTo>
                  <a:pt x="765" y="196"/>
                  <a:pt x="765" y="198"/>
                  <a:pt x="766" y="198"/>
                </a:cubicBezTo>
                <a:cubicBezTo>
                  <a:pt x="766" y="199"/>
                  <a:pt x="767" y="199"/>
                  <a:pt x="767" y="201"/>
                </a:cubicBezTo>
                <a:cubicBezTo>
                  <a:pt x="767" y="202"/>
                  <a:pt x="767" y="204"/>
                  <a:pt x="769" y="205"/>
                </a:cubicBezTo>
                <a:cubicBezTo>
                  <a:pt x="770" y="206"/>
                  <a:pt x="769" y="208"/>
                  <a:pt x="770" y="209"/>
                </a:cubicBezTo>
                <a:cubicBezTo>
                  <a:pt x="771" y="211"/>
                  <a:pt x="771" y="212"/>
                  <a:pt x="772" y="213"/>
                </a:cubicBezTo>
                <a:cubicBezTo>
                  <a:pt x="774" y="214"/>
                  <a:pt x="774" y="215"/>
                  <a:pt x="773" y="216"/>
                </a:cubicBezTo>
                <a:cubicBezTo>
                  <a:pt x="773" y="218"/>
                  <a:pt x="774" y="217"/>
                  <a:pt x="774" y="218"/>
                </a:cubicBezTo>
                <a:cubicBezTo>
                  <a:pt x="775" y="219"/>
                  <a:pt x="774" y="221"/>
                  <a:pt x="775" y="222"/>
                </a:cubicBezTo>
                <a:cubicBezTo>
                  <a:pt x="775" y="223"/>
                  <a:pt x="776" y="222"/>
                  <a:pt x="778" y="222"/>
                </a:cubicBezTo>
                <a:cubicBezTo>
                  <a:pt x="780" y="222"/>
                  <a:pt x="779" y="221"/>
                  <a:pt x="779" y="219"/>
                </a:cubicBezTo>
                <a:cubicBezTo>
                  <a:pt x="779" y="218"/>
                  <a:pt x="780" y="219"/>
                  <a:pt x="781" y="218"/>
                </a:cubicBezTo>
                <a:cubicBezTo>
                  <a:pt x="781" y="217"/>
                  <a:pt x="783" y="217"/>
                  <a:pt x="784" y="218"/>
                </a:cubicBezTo>
                <a:cubicBezTo>
                  <a:pt x="786" y="218"/>
                  <a:pt x="786" y="217"/>
                  <a:pt x="787" y="216"/>
                </a:cubicBezTo>
                <a:cubicBezTo>
                  <a:pt x="787" y="214"/>
                  <a:pt x="788" y="216"/>
                  <a:pt x="788" y="216"/>
                </a:cubicBezTo>
                <a:cubicBezTo>
                  <a:pt x="789" y="217"/>
                  <a:pt x="790" y="214"/>
                  <a:pt x="791" y="212"/>
                </a:cubicBezTo>
                <a:cubicBezTo>
                  <a:pt x="791" y="211"/>
                  <a:pt x="791" y="211"/>
                  <a:pt x="789" y="213"/>
                </a:cubicBezTo>
                <a:cubicBezTo>
                  <a:pt x="788" y="214"/>
                  <a:pt x="788" y="211"/>
                  <a:pt x="789" y="210"/>
                </a:cubicBezTo>
                <a:cubicBezTo>
                  <a:pt x="790" y="208"/>
                  <a:pt x="790" y="204"/>
                  <a:pt x="790" y="204"/>
                </a:cubicBezTo>
                <a:cubicBezTo>
                  <a:pt x="790" y="203"/>
                  <a:pt x="790" y="201"/>
                  <a:pt x="792" y="201"/>
                </a:cubicBezTo>
                <a:cubicBezTo>
                  <a:pt x="794" y="201"/>
                  <a:pt x="796" y="198"/>
                  <a:pt x="796" y="197"/>
                </a:cubicBezTo>
                <a:cubicBezTo>
                  <a:pt x="796" y="196"/>
                  <a:pt x="798" y="195"/>
                  <a:pt x="798" y="194"/>
                </a:cubicBezTo>
                <a:cubicBezTo>
                  <a:pt x="798" y="193"/>
                  <a:pt x="795" y="190"/>
                  <a:pt x="794" y="189"/>
                </a:cubicBezTo>
                <a:cubicBezTo>
                  <a:pt x="793" y="189"/>
                  <a:pt x="791" y="189"/>
                  <a:pt x="791" y="189"/>
                </a:cubicBezTo>
                <a:cubicBezTo>
                  <a:pt x="792" y="188"/>
                  <a:pt x="791" y="185"/>
                  <a:pt x="791" y="184"/>
                </a:cubicBezTo>
                <a:cubicBezTo>
                  <a:pt x="791" y="183"/>
                  <a:pt x="792" y="181"/>
                  <a:pt x="792" y="180"/>
                </a:cubicBezTo>
                <a:cubicBezTo>
                  <a:pt x="792" y="178"/>
                  <a:pt x="792" y="177"/>
                  <a:pt x="794" y="176"/>
                </a:cubicBezTo>
                <a:cubicBezTo>
                  <a:pt x="795" y="176"/>
                  <a:pt x="794" y="175"/>
                  <a:pt x="796" y="175"/>
                </a:cubicBezTo>
                <a:cubicBezTo>
                  <a:pt x="797" y="174"/>
                  <a:pt x="797" y="172"/>
                  <a:pt x="799" y="171"/>
                </a:cubicBezTo>
                <a:cubicBezTo>
                  <a:pt x="800" y="171"/>
                  <a:pt x="800" y="170"/>
                  <a:pt x="803" y="169"/>
                </a:cubicBezTo>
                <a:cubicBezTo>
                  <a:pt x="805" y="168"/>
                  <a:pt x="808" y="165"/>
                  <a:pt x="809" y="164"/>
                </a:cubicBezTo>
                <a:cubicBezTo>
                  <a:pt x="810" y="163"/>
                  <a:pt x="807" y="161"/>
                  <a:pt x="809" y="160"/>
                </a:cubicBezTo>
                <a:cubicBezTo>
                  <a:pt x="811" y="159"/>
                  <a:pt x="809" y="157"/>
                  <a:pt x="810" y="156"/>
                </a:cubicBezTo>
                <a:cubicBezTo>
                  <a:pt x="812" y="156"/>
                  <a:pt x="812" y="155"/>
                  <a:pt x="813" y="154"/>
                </a:cubicBezTo>
                <a:cubicBezTo>
                  <a:pt x="814" y="154"/>
                  <a:pt x="814" y="154"/>
                  <a:pt x="815" y="154"/>
                </a:cubicBezTo>
                <a:cubicBezTo>
                  <a:pt x="816" y="154"/>
                  <a:pt x="817" y="154"/>
                  <a:pt x="818" y="154"/>
                </a:cubicBezTo>
                <a:cubicBezTo>
                  <a:pt x="820" y="153"/>
                  <a:pt x="822" y="155"/>
                  <a:pt x="823" y="155"/>
                </a:cubicBezTo>
                <a:cubicBezTo>
                  <a:pt x="825" y="156"/>
                  <a:pt x="825" y="157"/>
                  <a:pt x="825" y="159"/>
                </a:cubicBezTo>
                <a:cubicBezTo>
                  <a:pt x="825" y="160"/>
                  <a:pt x="825" y="161"/>
                  <a:pt x="824" y="160"/>
                </a:cubicBezTo>
                <a:cubicBezTo>
                  <a:pt x="823" y="160"/>
                  <a:pt x="822" y="160"/>
                  <a:pt x="822" y="162"/>
                </a:cubicBezTo>
                <a:cubicBezTo>
                  <a:pt x="821" y="164"/>
                  <a:pt x="819" y="166"/>
                  <a:pt x="817" y="166"/>
                </a:cubicBezTo>
                <a:cubicBezTo>
                  <a:pt x="816" y="166"/>
                  <a:pt x="816" y="168"/>
                  <a:pt x="815" y="168"/>
                </a:cubicBezTo>
                <a:cubicBezTo>
                  <a:pt x="814" y="169"/>
                  <a:pt x="813" y="169"/>
                  <a:pt x="813" y="171"/>
                </a:cubicBezTo>
                <a:cubicBezTo>
                  <a:pt x="813" y="172"/>
                  <a:pt x="811" y="172"/>
                  <a:pt x="810" y="172"/>
                </a:cubicBezTo>
                <a:cubicBezTo>
                  <a:pt x="808" y="172"/>
                  <a:pt x="809" y="174"/>
                  <a:pt x="808" y="175"/>
                </a:cubicBezTo>
                <a:cubicBezTo>
                  <a:pt x="807" y="175"/>
                  <a:pt x="807" y="176"/>
                  <a:pt x="808" y="177"/>
                </a:cubicBezTo>
                <a:cubicBezTo>
                  <a:pt x="809" y="178"/>
                  <a:pt x="808" y="179"/>
                  <a:pt x="808" y="180"/>
                </a:cubicBezTo>
                <a:cubicBezTo>
                  <a:pt x="809" y="181"/>
                  <a:pt x="810" y="183"/>
                  <a:pt x="809" y="185"/>
                </a:cubicBezTo>
                <a:cubicBezTo>
                  <a:pt x="808" y="187"/>
                  <a:pt x="807" y="189"/>
                  <a:pt x="808" y="189"/>
                </a:cubicBezTo>
                <a:cubicBezTo>
                  <a:pt x="808" y="189"/>
                  <a:pt x="809" y="190"/>
                  <a:pt x="810" y="190"/>
                </a:cubicBezTo>
                <a:cubicBezTo>
                  <a:pt x="811" y="190"/>
                  <a:pt x="811" y="191"/>
                  <a:pt x="812" y="191"/>
                </a:cubicBezTo>
                <a:cubicBezTo>
                  <a:pt x="812" y="191"/>
                  <a:pt x="813" y="191"/>
                  <a:pt x="813" y="192"/>
                </a:cubicBezTo>
                <a:cubicBezTo>
                  <a:pt x="813" y="192"/>
                  <a:pt x="814" y="192"/>
                  <a:pt x="814" y="192"/>
                </a:cubicBezTo>
                <a:cubicBezTo>
                  <a:pt x="815" y="192"/>
                  <a:pt x="815" y="192"/>
                  <a:pt x="816" y="193"/>
                </a:cubicBezTo>
                <a:cubicBezTo>
                  <a:pt x="817" y="193"/>
                  <a:pt x="818" y="193"/>
                  <a:pt x="819" y="193"/>
                </a:cubicBezTo>
                <a:cubicBezTo>
                  <a:pt x="823" y="193"/>
                  <a:pt x="830" y="190"/>
                  <a:pt x="832" y="190"/>
                </a:cubicBezTo>
                <a:cubicBezTo>
                  <a:pt x="835" y="190"/>
                  <a:pt x="837" y="190"/>
                  <a:pt x="838" y="189"/>
                </a:cubicBezTo>
                <a:cubicBezTo>
                  <a:pt x="839" y="189"/>
                  <a:pt x="840" y="191"/>
                  <a:pt x="841" y="192"/>
                </a:cubicBezTo>
                <a:cubicBezTo>
                  <a:pt x="842" y="193"/>
                  <a:pt x="844" y="192"/>
                  <a:pt x="844" y="193"/>
                </a:cubicBezTo>
                <a:cubicBezTo>
                  <a:pt x="845" y="193"/>
                  <a:pt x="844" y="194"/>
                  <a:pt x="842" y="193"/>
                </a:cubicBezTo>
                <a:cubicBezTo>
                  <a:pt x="841" y="193"/>
                  <a:pt x="840" y="194"/>
                  <a:pt x="838" y="195"/>
                </a:cubicBezTo>
                <a:cubicBezTo>
                  <a:pt x="836" y="195"/>
                  <a:pt x="837" y="196"/>
                  <a:pt x="835" y="197"/>
                </a:cubicBezTo>
                <a:cubicBezTo>
                  <a:pt x="834" y="197"/>
                  <a:pt x="833" y="197"/>
                  <a:pt x="831" y="196"/>
                </a:cubicBezTo>
                <a:cubicBezTo>
                  <a:pt x="830" y="196"/>
                  <a:pt x="828" y="196"/>
                  <a:pt x="827" y="196"/>
                </a:cubicBezTo>
                <a:cubicBezTo>
                  <a:pt x="825" y="196"/>
                  <a:pt x="820" y="196"/>
                  <a:pt x="819" y="197"/>
                </a:cubicBezTo>
                <a:cubicBezTo>
                  <a:pt x="818" y="199"/>
                  <a:pt x="815" y="199"/>
                  <a:pt x="817" y="200"/>
                </a:cubicBezTo>
                <a:cubicBezTo>
                  <a:pt x="818" y="201"/>
                  <a:pt x="817" y="201"/>
                  <a:pt x="818" y="203"/>
                </a:cubicBezTo>
                <a:cubicBezTo>
                  <a:pt x="818" y="204"/>
                  <a:pt x="819" y="204"/>
                  <a:pt x="820" y="204"/>
                </a:cubicBezTo>
                <a:cubicBezTo>
                  <a:pt x="821" y="204"/>
                  <a:pt x="822" y="204"/>
                  <a:pt x="821" y="206"/>
                </a:cubicBezTo>
                <a:cubicBezTo>
                  <a:pt x="820" y="207"/>
                  <a:pt x="821" y="208"/>
                  <a:pt x="820" y="210"/>
                </a:cubicBezTo>
                <a:cubicBezTo>
                  <a:pt x="820" y="212"/>
                  <a:pt x="818" y="212"/>
                  <a:pt x="817" y="212"/>
                </a:cubicBezTo>
                <a:cubicBezTo>
                  <a:pt x="816" y="212"/>
                  <a:pt x="814" y="208"/>
                  <a:pt x="813" y="207"/>
                </a:cubicBezTo>
                <a:cubicBezTo>
                  <a:pt x="813" y="206"/>
                  <a:pt x="811" y="208"/>
                  <a:pt x="809" y="209"/>
                </a:cubicBezTo>
                <a:cubicBezTo>
                  <a:pt x="808" y="210"/>
                  <a:pt x="808" y="212"/>
                  <a:pt x="807" y="213"/>
                </a:cubicBezTo>
                <a:cubicBezTo>
                  <a:pt x="806" y="213"/>
                  <a:pt x="806" y="215"/>
                  <a:pt x="807" y="217"/>
                </a:cubicBezTo>
                <a:cubicBezTo>
                  <a:pt x="808" y="218"/>
                  <a:pt x="808" y="220"/>
                  <a:pt x="807" y="221"/>
                </a:cubicBezTo>
                <a:cubicBezTo>
                  <a:pt x="806" y="223"/>
                  <a:pt x="807" y="222"/>
                  <a:pt x="807" y="223"/>
                </a:cubicBezTo>
                <a:cubicBezTo>
                  <a:pt x="808" y="224"/>
                  <a:pt x="805" y="224"/>
                  <a:pt x="806" y="226"/>
                </a:cubicBezTo>
                <a:cubicBezTo>
                  <a:pt x="807" y="227"/>
                  <a:pt x="804" y="227"/>
                  <a:pt x="804" y="226"/>
                </a:cubicBezTo>
                <a:cubicBezTo>
                  <a:pt x="804" y="224"/>
                  <a:pt x="801" y="225"/>
                  <a:pt x="801" y="226"/>
                </a:cubicBezTo>
                <a:cubicBezTo>
                  <a:pt x="801" y="227"/>
                  <a:pt x="800" y="228"/>
                  <a:pt x="799" y="228"/>
                </a:cubicBezTo>
                <a:cubicBezTo>
                  <a:pt x="797" y="228"/>
                  <a:pt x="797" y="226"/>
                  <a:pt x="797" y="225"/>
                </a:cubicBezTo>
                <a:cubicBezTo>
                  <a:pt x="797" y="224"/>
                  <a:pt x="789" y="226"/>
                  <a:pt x="787" y="228"/>
                </a:cubicBezTo>
                <a:cubicBezTo>
                  <a:pt x="785" y="230"/>
                  <a:pt x="781" y="229"/>
                  <a:pt x="781" y="230"/>
                </a:cubicBezTo>
                <a:cubicBezTo>
                  <a:pt x="781" y="231"/>
                  <a:pt x="779" y="232"/>
                  <a:pt x="779" y="231"/>
                </a:cubicBezTo>
                <a:cubicBezTo>
                  <a:pt x="779" y="230"/>
                  <a:pt x="778" y="229"/>
                  <a:pt x="777" y="229"/>
                </a:cubicBezTo>
                <a:cubicBezTo>
                  <a:pt x="775" y="229"/>
                  <a:pt x="778" y="228"/>
                  <a:pt x="777" y="227"/>
                </a:cubicBezTo>
                <a:cubicBezTo>
                  <a:pt x="777" y="226"/>
                  <a:pt x="776" y="227"/>
                  <a:pt x="775" y="227"/>
                </a:cubicBezTo>
                <a:cubicBezTo>
                  <a:pt x="775" y="228"/>
                  <a:pt x="774" y="228"/>
                  <a:pt x="773" y="228"/>
                </a:cubicBezTo>
                <a:cubicBezTo>
                  <a:pt x="772" y="227"/>
                  <a:pt x="770" y="230"/>
                  <a:pt x="768" y="231"/>
                </a:cubicBezTo>
                <a:cubicBezTo>
                  <a:pt x="767" y="232"/>
                  <a:pt x="765" y="230"/>
                  <a:pt x="766" y="229"/>
                </a:cubicBezTo>
                <a:cubicBezTo>
                  <a:pt x="767" y="227"/>
                  <a:pt x="766" y="228"/>
                  <a:pt x="765" y="228"/>
                </a:cubicBezTo>
                <a:cubicBezTo>
                  <a:pt x="763" y="229"/>
                  <a:pt x="761" y="228"/>
                  <a:pt x="762" y="227"/>
                </a:cubicBezTo>
                <a:cubicBezTo>
                  <a:pt x="762" y="225"/>
                  <a:pt x="760" y="224"/>
                  <a:pt x="760" y="223"/>
                </a:cubicBezTo>
                <a:cubicBezTo>
                  <a:pt x="760" y="223"/>
                  <a:pt x="761" y="223"/>
                  <a:pt x="762" y="224"/>
                </a:cubicBezTo>
                <a:cubicBezTo>
                  <a:pt x="763" y="225"/>
                  <a:pt x="765" y="225"/>
                  <a:pt x="765" y="224"/>
                </a:cubicBezTo>
                <a:cubicBezTo>
                  <a:pt x="765" y="223"/>
                  <a:pt x="765" y="221"/>
                  <a:pt x="763" y="221"/>
                </a:cubicBezTo>
                <a:cubicBezTo>
                  <a:pt x="762" y="222"/>
                  <a:pt x="762" y="222"/>
                  <a:pt x="761" y="221"/>
                </a:cubicBezTo>
                <a:cubicBezTo>
                  <a:pt x="761" y="220"/>
                  <a:pt x="762" y="219"/>
                  <a:pt x="763" y="218"/>
                </a:cubicBezTo>
                <a:cubicBezTo>
                  <a:pt x="763" y="217"/>
                  <a:pt x="765" y="218"/>
                  <a:pt x="765" y="217"/>
                </a:cubicBezTo>
                <a:cubicBezTo>
                  <a:pt x="766" y="216"/>
                  <a:pt x="764" y="215"/>
                  <a:pt x="763" y="215"/>
                </a:cubicBezTo>
                <a:cubicBezTo>
                  <a:pt x="763" y="214"/>
                  <a:pt x="762" y="212"/>
                  <a:pt x="763" y="212"/>
                </a:cubicBezTo>
                <a:cubicBezTo>
                  <a:pt x="764" y="211"/>
                  <a:pt x="764" y="209"/>
                  <a:pt x="764" y="208"/>
                </a:cubicBezTo>
                <a:cubicBezTo>
                  <a:pt x="763" y="208"/>
                  <a:pt x="761" y="208"/>
                  <a:pt x="761" y="210"/>
                </a:cubicBezTo>
                <a:cubicBezTo>
                  <a:pt x="760" y="212"/>
                  <a:pt x="759" y="211"/>
                  <a:pt x="758" y="211"/>
                </a:cubicBezTo>
                <a:cubicBezTo>
                  <a:pt x="758" y="212"/>
                  <a:pt x="759" y="212"/>
                  <a:pt x="758" y="213"/>
                </a:cubicBezTo>
                <a:cubicBezTo>
                  <a:pt x="757" y="214"/>
                  <a:pt x="757" y="212"/>
                  <a:pt x="756" y="212"/>
                </a:cubicBezTo>
                <a:cubicBezTo>
                  <a:pt x="754" y="212"/>
                  <a:pt x="754" y="214"/>
                  <a:pt x="754" y="215"/>
                </a:cubicBezTo>
                <a:cubicBezTo>
                  <a:pt x="753" y="216"/>
                  <a:pt x="753" y="218"/>
                  <a:pt x="754" y="220"/>
                </a:cubicBezTo>
                <a:cubicBezTo>
                  <a:pt x="754" y="221"/>
                  <a:pt x="756" y="222"/>
                  <a:pt x="755" y="223"/>
                </a:cubicBezTo>
                <a:cubicBezTo>
                  <a:pt x="755" y="225"/>
                  <a:pt x="757" y="226"/>
                  <a:pt x="757" y="227"/>
                </a:cubicBezTo>
                <a:cubicBezTo>
                  <a:pt x="756" y="228"/>
                  <a:pt x="757" y="229"/>
                  <a:pt x="758" y="231"/>
                </a:cubicBezTo>
                <a:cubicBezTo>
                  <a:pt x="759" y="233"/>
                  <a:pt x="756" y="232"/>
                  <a:pt x="756" y="233"/>
                </a:cubicBezTo>
                <a:cubicBezTo>
                  <a:pt x="756" y="234"/>
                  <a:pt x="754" y="233"/>
                  <a:pt x="753" y="232"/>
                </a:cubicBezTo>
                <a:cubicBezTo>
                  <a:pt x="752" y="232"/>
                  <a:pt x="750" y="232"/>
                  <a:pt x="750" y="233"/>
                </a:cubicBezTo>
                <a:cubicBezTo>
                  <a:pt x="750" y="233"/>
                  <a:pt x="749" y="235"/>
                  <a:pt x="748" y="234"/>
                </a:cubicBezTo>
                <a:cubicBezTo>
                  <a:pt x="747" y="234"/>
                  <a:pt x="746" y="234"/>
                  <a:pt x="744" y="234"/>
                </a:cubicBezTo>
                <a:cubicBezTo>
                  <a:pt x="742" y="235"/>
                  <a:pt x="742" y="236"/>
                  <a:pt x="742" y="237"/>
                </a:cubicBezTo>
                <a:cubicBezTo>
                  <a:pt x="743" y="238"/>
                  <a:pt x="741" y="238"/>
                  <a:pt x="740" y="237"/>
                </a:cubicBezTo>
                <a:cubicBezTo>
                  <a:pt x="740" y="236"/>
                  <a:pt x="738" y="237"/>
                  <a:pt x="738" y="238"/>
                </a:cubicBezTo>
                <a:cubicBezTo>
                  <a:pt x="739" y="240"/>
                  <a:pt x="736" y="240"/>
                  <a:pt x="736" y="242"/>
                </a:cubicBezTo>
                <a:cubicBezTo>
                  <a:pt x="737" y="243"/>
                  <a:pt x="734" y="245"/>
                  <a:pt x="733" y="246"/>
                </a:cubicBezTo>
                <a:cubicBezTo>
                  <a:pt x="732" y="246"/>
                  <a:pt x="730" y="247"/>
                  <a:pt x="729" y="247"/>
                </a:cubicBezTo>
                <a:cubicBezTo>
                  <a:pt x="727" y="247"/>
                  <a:pt x="726" y="249"/>
                  <a:pt x="726" y="251"/>
                </a:cubicBezTo>
                <a:cubicBezTo>
                  <a:pt x="726" y="254"/>
                  <a:pt x="724" y="254"/>
                  <a:pt x="722" y="254"/>
                </a:cubicBezTo>
                <a:cubicBezTo>
                  <a:pt x="719" y="254"/>
                  <a:pt x="720" y="256"/>
                  <a:pt x="719" y="257"/>
                </a:cubicBezTo>
                <a:cubicBezTo>
                  <a:pt x="718" y="258"/>
                  <a:pt x="714" y="257"/>
                  <a:pt x="714" y="255"/>
                </a:cubicBezTo>
                <a:cubicBezTo>
                  <a:pt x="713" y="254"/>
                  <a:pt x="710" y="255"/>
                  <a:pt x="711" y="257"/>
                </a:cubicBezTo>
                <a:cubicBezTo>
                  <a:pt x="713" y="258"/>
                  <a:pt x="713" y="261"/>
                  <a:pt x="712" y="261"/>
                </a:cubicBezTo>
                <a:cubicBezTo>
                  <a:pt x="711" y="262"/>
                  <a:pt x="711" y="261"/>
                  <a:pt x="710" y="261"/>
                </a:cubicBezTo>
                <a:cubicBezTo>
                  <a:pt x="709" y="261"/>
                  <a:pt x="709" y="261"/>
                  <a:pt x="708" y="261"/>
                </a:cubicBezTo>
                <a:cubicBezTo>
                  <a:pt x="707" y="262"/>
                  <a:pt x="707" y="260"/>
                  <a:pt x="705" y="260"/>
                </a:cubicBezTo>
                <a:cubicBezTo>
                  <a:pt x="705" y="260"/>
                  <a:pt x="704" y="260"/>
                  <a:pt x="703" y="260"/>
                </a:cubicBezTo>
                <a:cubicBezTo>
                  <a:pt x="703" y="260"/>
                  <a:pt x="702" y="260"/>
                  <a:pt x="701" y="260"/>
                </a:cubicBezTo>
                <a:cubicBezTo>
                  <a:pt x="699" y="260"/>
                  <a:pt x="698" y="261"/>
                  <a:pt x="699" y="262"/>
                </a:cubicBezTo>
                <a:cubicBezTo>
                  <a:pt x="699" y="263"/>
                  <a:pt x="699" y="264"/>
                  <a:pt x="699" y="265"/>
                </a:cubicBezTo>
                <a:cubicBezTo>
                  <a:pt x="700" y="266"/>
                  <a:pt x="703" y="266"/>
                  <a:pt x="705" y="267"/>
                </a:cubicBezTo>
                <a:cubicBezTo>
                  <a:pt x="707" y="268"/>
                  <a:pt x="707" y="267"/>
                  <a:pt x="708" y="268"/>
                </a:cubicBezTo>
                <a:cubicBezTo>
                  <a:pt x="710" y="269"/>
                  <a:pt x="710" y="268"/>
                  <a:pt x="710" y="270"/>
                </a:cubicBezTo>
                <a:cubicBezTo>
                  <a:pt x="710" y="271"/>
                  <a:pt x="711" y="273"/>
                  <a:pt x="713" y="273"/>
                </a:cubicBezTo>
                <a:cubicBezTo>
                  <a:pt x="715" y="274"/>
                  <a:pt x="714" y="275"/>
                  <a:pt x="714" y="277"/>
                </a:cubicBezTo>
                <a:cubicBezTo>
                  <a:pt x="715" y="278"/>
                  <a:pt x="713" y="280"/>
                  <a:pt x="714" y="282"/>
                </a:cubicBezTo>
                <a:cubicBezTo>
                  <a:pt x="714" y="283"/>
                  <a:pt x="713" y="289"/>
                  <a:pt x="712" y="289"/>
                </a:cubicBezTo>
                <a:cubicBezTo>
                  <a:pt x="711" y="290"/>
                  <a:pt x="710" y="289"/>
                  <a:pt x="708" y="289"/>
                </a:cubicBezTo>
                <a:cubicBezTo>
                  <a:pt x="707" y="289"/>
                  <a:pt x="705" y="288"/>
                  <a:pt x="704" y="289"/>
                </a:cubicBezTo>
                <a:cubicBezTo>
                  <a:pt x="703" y="289"/>
                  <a:pt x="700" y="289"/>
                  <a:pt x="697" y="289"/>
                </a:cubicBezTo>
                <a:cubicBezTo>
                  <a:pt x="694" y="288"/>
                  <a:pt x="692" y="288"/>
                  <a:pt x="690" y="288"/>
                </a:cubicBezTo>
                <a:cubicBezTo>
                  <a:pt x="687" y="289"/>
                  <a:pt x="687" y="287"/>
                  <a:pt x="685" y="287"/>
                </a:cubicBezTo>
                <a:cubicBezTo>
                  <a:pt x="683" y="287"/>
                  <a:pt x="684" y="289"/>
                  <a:pt x="681" y="289"/>
                </a:cubicBezTo>
                <a:cubicBezTo>
                  <a:pt x="679" y="289"/>
                  <a:pt x="679" y="291"/>
                  <a:pt x="680" y="292"/>
                </a:cubicBezTo>
                <a:cubicBezTo>
                  <a:pt x="682" y="294"/>
                  <a:pt x="681" y="298"/>
                  <a:pt x="681" y="299"/>
                </a:cubicBezTo>
                <a:cubicBezTo>
                  <a:pt x="682" y="301"/>
                  <a:pt x="680" y="308"/>
                  <a:pt x="679" y="310"/>
                </a:cubicBezTo>
                <a:cubicBezTo>
                  <a:pt x="677" y="312"/>
                  <a:pt x="679" y="312"/>
                  <a:pt x="680" y="313"/>
                </a:cubicBezTo>
                <a:cubicBezTo>
                  <a:pt x="682" y="315"/>
                  <a:pt x="681" y="319"/>
                  <a:pt x="681" y="321"/>
                </a:cubicBezTo>
                <a:cubicBezTo>
                  <a:pt x="681" y="322"/>
                  <a:pt x="682" y="321"/>
                  <a:pt x="684" y="321"/>
                </a:cubicBezTo>
                <a:cubicBezTo>
                  <a:pt x="686" y="321"/>
                  <a:pt x="688" y="320"/>
                  <a:pt x="690" y="321"/>
                </a:cubicBezTo>
                <a:cubicBezTo>
                  <a:pt x="692" y="322"/>
                  <a:pt x="693" y="326"/>
                  <a:pt x="695" y="326"/>
                </a:cubicBezTo>
                <a:cubicBezTo>
                  <a:pt x="696" y="326"/>
                  <a:pt x="696" y="325"/>
                  <a:pt x="696" y="324"/>
                </a:cubicBezTo>
                <a:cubicBezTo>
                  <a:pt x="697" y="324"/>
                  <a:pt x="697" y="324"/>
                  <a:pt x="698" y="324"/>
                </a:cubicBezTo>
                <a:cubicBezTo>
                  <a:pt x="699" y="324"/>
                  <a:pt x="700" y="323"/>
                  <a:pt x="702" y="323"/>
                </a:cubicBezTo>
                <a:cubicBezTo>
                  <a:pt x="705" y="323"/>
                  <a:pt x="706" y="323"/>
                  <a:pt x="708" y="323"/>
                </a:cubicBezTo>
                <a:cubicBezTo>
                  <a:pt x="709" y="323"/>
                  <a:pt x="710" y="322"/>
                  <a:pt x="711" y="321"/>
                </a:cubicBezTo>
                <a:cubicBezTo>
                  <a:pt x="711" y="320"/>
                  <a:pt x="712" y="319"/>
                  <a:pt x="714" y="319"/>
                </a:cubicBezTo>
                <a:cubicBezTo>
                  <a:pt x="716" y="319"/>
                  <a:pt x="716" y="317"/>
                  <a:pt x="716" y="316"/>
                </a:cubicBezTo>
                <a:cubicBezTo>
                  <a:pt x="716" y="315"/>
                  <a:pt x="719" y="313"/>
                  <a:pt x="719" y="313"/>
                </a:cubicBezTo>
                <a:cubicBezTo>
                  <a:pt x="719" y="312"/>
                  <a:pt x="717" y="309"/>
                  <a:pt x="719" y="306"/>
                </a:cubicBezTo>
                <a:cubicBezTo>
                  <a:pt x="721" y="304"/>
                  <a:pt x="722" y="304"/>
                  <a:pt x="722" y="302"/>
                </a:cubicBezTo>
                <a:cubicBezTo>
                  <a:pt x="722" y="301"/>
                  <a:pt x="724" y="300"/>
                  <a:pt x="726" y="300"/>
                </a:cubicBezTo>
                <a:cubicBezTo>
                  <a:pt x="728" y="300"/>
                  <a:pt x="729" y="298"/>
                  <a:pt x="731" y="298"/>
                </a:cubicBezTo>
                <a:cubicBezTo>
                  <a:pt x="733" y="297"/>
                  <a:pt x="733" y="295"/>
                  <a:pt x="732" y="293"/>
                </a:cubicBezTo>
                <a:cubicBezTo>
                  <a:pt x="732" y="291"/>
                  <a:pt x="734" y="289"/>
                  <a:pt x="736" y="289"/>
                </a:cubicBezTo>
                <a:cubicBezTo>
                  <a:pt x="738" y="288"/>
                  <a:pt x="743" y="290"/>
                  <a:pt x="744" y="291"/>
                </a:cubicBezTo>
                <a:cubicBezTo>
                  <a:pt x="745" y="291"/>
                  <a:pt x="747" y="291"/>
                  <a:pt x="749" y="289"/>
                </a:cubicBezTo>
                <a:cubicBezTo>
                  <a:pt x="751" y="287"/>
                  <a:pt x="752" y="287"/>
                  <a:pt x="753" y="287"/>
                </a:cubicBezTo>
                <a:cubicBezTo>
                  <a:pt x="755" y="286"/>
                  <a:pt x="754" y="285"/>
                  <a:pt x="756" y="284"/>
                </a:cubicBezTo>
                <a:cubicBezTo>
                  <a:pt x="759" y="283"/>
                  <a:pt x="761" y="285"/>
                  <a:pt x="762" y="287"/>
                </a:cubicBezTo>
                <a:cubicBezTo>
                  <a:pt x="763" y="288"/>
                  <a:pt x="763" y="288"/>
                  <a:pt x="764" y="289"/>
                </a:cubicBezTo>
                <a:cubicBezTo>
                  <a:pt x="764" y="290"/>
                  <a:pt x="765" y="292"/>
                  <a:pt x="768" y="294"/>
                </a:cubicBezTo>
                <a:cubicBezTo>
                  <a:pt x="771" y="296"/>
                  <a:pt x="772" y="298"/>
                  <a:pt x="773" y="299"/>
                </a:cubicBezTo>
                <a:cubicBezTo>
                  <a:pt x="775" y="300"/>
                  <a:pt x="777" y="300"/>
                  <a:pt x="777" y="301"/>
                </a:cubicBezTo>
                <a:cubicBezTo>
                  <a:pt x="778" y="302"/>
                  <a:pt x="780" y="303"/>
                  <a:pt x="781" y="303"/>
                </a:cubicBezTo>
                <a:cubicBezTo>
                  <a:pt x="783" y="304"/>
                  <a:pt x="783" y="306"/>
                  <a:pt x="784" y="306"/>
                </a:cubicBezTo>
                <a:cubicBezTo>
                  <a:pt x="786" y="306"/>
                  <a:pt x="785" y="307"/>
                  <a:pt x="786" y="308"/>
                </a:cubicBezTo>
                <a:cubicBezTo>
                  <a:pt x="786" y="309"/>
                  <a:pt x="787" y="312"/>
                  <a:pt x="786" y="313"/>
                </a:cubicBezTo>
                <a:cubicBezTo>
                  <a:pt x="785" y="314"/>
                  <a:pt x="785" y="316"/>
                  <a:pt x="786" y="316"/>
                </a:cubicBezTo>
                <a:cubicBezTo>
                  <a:pt x="787" y="316"/>
                  <a:pt x="788" y="314"/>
                  <a:pt x="788" y="313"/>
                </a:cubicBezTo>
                <a:cubicBezTo>
                  <a:pt x="788" y="312"/>
                  <a:pt x="790" y="312"/>
                  <a:pt x="791" y="310"/>
                </a:cubicBezTo>
                <a:cubicBezTo>
                  <a:pt x="792" y="309"/>
                  <a:pt x="789" y="309"/>
                  <a:pt x="789" y="307"/>
                </a:cubicBezTo>
                <a:cubicBezTo>
                  <a:pt x="788" y="305"/>
                  <a:pt x="790" y="304"/>
                  <a:pt x="793" y="305"/>
                </a:cubicBezTo>
                <a:cubicBezTo>
                  <a:pt x="795" y="307"/>
                  <a:pt x="796" y="308"/>
                  <a:pt x="796" y="305"/>
                </a:cubicBezTo>
                <a:cubicBezTo>
                  <a:pt x="796" y="303"/>
                  <a:pt x="789" y="300"/>
                  <a:pt x="787" y="299"/>
                </a:cubicBezTo>
                <a:cubicBezTo>
                  <a:pt x="786" y="298"/>
                  <a:pt x="787" y="297"/>
                  <a:pt x="784" y="297"/>
                </a:cubicBezTo>
                <a:cubicBezTo>
                  <a:pt x="782" y="297"/>
                  <a:pt x="779" y="294"/>
                  <a:pt x="778" y="290"/>
                </a:cubicBezTo>
                <a:cubicBezTo>
                  <a:pt x="777" y="286"/>
                  <a:pt x="773" y="286"/>
                  <a:pt x="772" y="284"/>
                </a:cubicBezTo>
                <a:cubicBezTo>
                  <a:pt x="771" y="282"/>
                  <a:pt x="773" y="282"/>
                  <a:pt x="772" y="280"/>
                </a:cubicBezTo>
                <a:cubicBezTo>
                  <a:pt x="771" y="278"/>
                  <a:pt x="775" y="277"/>
                  <a:pt x="776" y="277"/>
                </a:cubicBezTo>
                <a:cubicBezTo>
                  <a:pt x="778" y="278"/>
                  <a:pt x="777" y="280"/>
                  <a:pt x="778" y="280"/>
                </a:cubicBezTo>
                <a:cubicBezTo>
                  <a:pt x="779" y="280"/>
                  <a:pt x="781" y="280"/>
                  <a:pt x="781" y="281"/>
                </a:cubicBezTo>
                <a:cubicBezTo>
                  <a:pt x="781" y="283"/>
                  <a:pt x="784" y="286"/>
                  <a:pt x="785" y="287"/>
                </a:cubicBezTo>
                <a:cubicBezTo>
                  <a:pt x="786" y="289"/>
                  <a:pt x="788" y="288"/>
                  <a:pt x="788" y="289"/>
                </a:cubicBezTo>
                <a:cubicBezTo>
                  <a:pt x="788" y="290"/>
                  <a:pt x="790" y="291"/>
                  <a:pt x="792" y="291"/>
                </a:cubicBezTo>
                <a:cubicBezTo>
                  <a:pt x="794" y="291"/>
                  <a:pt x="797" y="295"/>
                  <a:pt x="799" y="296"/>
                </a:cubicBezTo>
                <a:cubicBezTo>
                  <a:pt x="801" y="297"/>
                  <a:pt x="802" y="297"/>
                  <a:pt x="800" y="299"/>
                </a:cubicBezTo>
                <a:cubicBezTo>
                  <a:pt x="799" y="300"/>
                  <a:pt x="799" y="304"/>
                  <a:pt x="800" y="305"/>
                </a:cubicBezTo>
                <a:cubicBezTo>
                  <a:pt x="802" y="306"/>
                  <a:pt x="802" y="308"/>
                  <a:pt x="803" y="309"/>
                </a:cubicBezTo>
                <a:cubicBezTo>
                  <a:pt x="805" y="309"/>
                  <a:pt x="806" y="311"/>
                  <a:pt x="805" y="312"/>
                </a:cubicBezTo>
                <a:cubicBezTo>
                  <a:pt x="805" y="314"/>
                  <a:pt x="807" y="314"/>
                  <a:pt x="808" y="313"/>
                </a:cubicBezTo>
                <a:cubicBezTo>
                  <a:pt x="809" y="312"/>
                  <a:pt x="812" y="314"/>
                  <a:pt x="812" y="315"/>
                </a:cubicBezTo>
                <a:cubicBezTo>
                  <a:pt x="812" y="315"/>
                  <a:pt x="812" y="315"/>
                  <a:pt x="811" y="315"/>
                </a:cubicBezTo>
                <a:cubicBezTo>
                  <a:pt x="810" y="314"/>
                  <a:pt x="809" y="314"/>
                  <a:pt x="808" y="315"/>
                </a:cubicBezTo>
                <a:cubicBezTo>
                  <a:pt x="806" y="316"/>
                  <a:pt x="809" y="317"/>
                  <a:pt x="809" y="319"/>
                </a:cubicBezTo>
                <a:cubicBezTo>
                  <a:pt x="808" y="320"/>
                  <a:pt x="809" y="322"/>
                  <a:pt x="811" y="321"/>
                </a:cubicBezTo>
                <a:cubicBezTo>
                  <a:pt x="812" y="321"/>
                  <a:pt x="812" y="322"/>
                  <a:pt x="813" y="322"/>
                </a:cubicBezTo>
                <a:cubicBezTo>
                  <a:pt x="814" y="323"/>
                  <a:pt x="814" y="324"/>
                  <a:pt x="815" y="323"/>
                </a:cubicBezTo>
                <a:cubicBezTo>
                  <a:pt x="816" y="323"/>
                  <a:pt x="814" y="320"/>
                  <a:pt x="814" y="319"/>
                </a:cubicBezTo>
                <a:cubicBezTo>
                  <a:pt x="814" y="319"/>
                  <a:pt x="815" y="319"/>
                  <a:pt x="815" y="319"/>
                </a:cubicBezTo>
                <a:cubicBezTo>
                  <a:pt x="816" y="319"/>
                  <a:pt x="817" y="319"/>
                  <a:pt x="817" y="319"/>
                </a:cubicBezTo>
                <a:cubicBezTo>
                  <a:pt x="818" y="318"/>
                  <a:pt x="816" y="317"/>
                  <a:pt x="815" y="317"/>
                </a:cubicBezTo>
                <a:cubicBezTo>
                  <a:pt x="815" y="317"/>
                  <a:pt x="814" y="317"/>
                  <a:pt x="815" y="317"/>
                </a:cubicBezTo>
                <a:cubicBezTo>
                  <a:pt x="815" y="316"/>
                  <a:pt x="816" y="316"/>
                  <a:pt x="817" y="316"/>
                </a:cubicBezTo>
                <a:cubicBezTo>
                  <a:pt x="818" y="317"/>
                  <a:pt x="819" y="316"/>
                  <a:pt x="820" y="316"/>
                </a:cubicBezTo>
                <a:cubicBezTo>
                  <a:pt x="820" y="316"/>
                  <a:pt x="821" y="313"/>
                  <a:pt x="818" y="313"/>
                </a:cubicBezTo>
                <a:cubicBezTo>
                  <a:pt x="817" y="312"/>
                  <a:pt x="817" y="313"/>
                  <a:pt x="816" y="313"/>
                </a:cubicBezTo>
                <a:cubicBezTo>
                  <a:pt x="816" y="313"/>
                  <a:pt x="816" y="314"/>
                  <a:pt x="815" y="313"/>
                </a:cubicBezTo>
                <a:cubicBezTo>
                  <a:pt x="813" y="311"/>
                  <a:pt x="816" y="312"/>
                  <a:pt x="816" y="310"/>
                </a:cubicBezTo>
                <a:cubicBezTo>
                  <a:pt x="816" y="309"/>
                  <a:pt x="814" y="307"/>
                  <a:pt x="813" y="306"/>
                </a:cubicBezTo>
                <a:cubicBezTo>
                  <a:pt x="812" y="304"/>
                  <a:pt x="814" y="303"/>
                  <a:pt x="815" y="305"/>
                </a:cubicBezTo>
                <a:cubicBezTo>
                  <a:pt x="816" y="306"/>
                  <a:pt x="817" y="305"/>
                  <a:pt x="818" y="305"/>
                </a:cubicBezTo>
                <a:cubicBezTo>
                  <a:pt x="819" y="305"/>
                  <a:pt x="817" y="303"/>
                  <a:pt x="819" y="302"/>
                </a:cubicBezTo>
                <a:cubicBezTo>
                  <a:pt x="821" y="301"/>
                  <a:pt x="821" y="302"/>
                  <a:pt x="822" y="303"/>
                </a:cubicBezTo>
                <a:cubicBezTo>
                  <a:pt x="822" y="303"/>
                  <a:pt x="823" y="301"/>
                  <a:pt x="825" y="301"/>
                </a:cubicBezTo>
                <a:cubicBezTo>
                  <a:pt x="827" y="301"/>
                  <a:pt x="828" y="304"/>
                  <a:pt x="830" y="304"/>
                </a:cubicBezTo>
                <a:cubicBezTo>
                  <a:pt x="832" y="304"/>
                  <a:pt x="833" y="302"/>
                  <a:pt x="834" y="301"/>
                </a:cubicBezTo>
                <a:cubicBezTo>
                  <a:pt x="835" y="301"/>
                  <a:pt x="836" y="301"/>
                  <a:pt x="837" y="301"/>
                </a:cubicBezTo>
                <a:cubicBezTo>
                  <a:pt x="838" y="301"/>
                  <a:pt x="839" y="301"/>
                  <a:pt x="840" y="301"/>
                </a:cubicBezTo>
                <a:cubicBezTo>
                  <a:pt x="841" y="300"/>
                  <a:pt x="838" y="299"/>
                  <a:pt x="837" y="298"/>
                </a:cubicBezTo>
                <a:cubicBezTo>
                  <a:pt x="836" y="297"/>
                  <a:pt x="836" y="295"/>
                  <a:pt x="835" y="295"/>
                </a:cubicBezTo>
                <a:cubicBezTo>
                  <a:pt x="834" y="295"/>
                  <a:pt x="833" y="292"/>
                  <a:pt x="834" y="292"/>
                </a:cubicBezTo>
                <a:cubicBezTo>
                  <a:pt x="835" y="291"/>
                  <a:pt x="836" y="288"/>
                  <a:pt x="838" y="288"/>
                </a:cubicBezTo>
                <a:cubicBezTo>
                  <a:pt x="839" y="288"/>
                  <a:pt x="838" y="286"/>
                  <a:pt x="838" y="285"/>
                </a:cubicBezTo>
                <a:cubicBezTo>
                  <a:pt x="839" y="284"/>
                  <a:pt x="839" y="282"/>
                  <a:pt x="841" y="281"/>
                </a:cubicBezTo>
                <a:cubicBezTo>
                  <a:pt x="842" y="281"/>
                  <a:pt x="843" y="281"/>
                  <a:pt x="843" y="279"/>
                </a:cubicBezTo>
                <a:cubicBezTo>
                  <a:pt x="843" y="277"/>
                  <a:pt x="843" y="277"/>
                  <a:pt x="845" y="276"/>
                </a:cubicBezTo>
                <a:cubicBezTo>
                  <a:pt x="847" y="274"/>
                  <a:pt x="847" y="272"/>
                  <a:pt x="848" y="271"/>
                </a:cubicBezTo>
                <a:cubicBezTo>
                  <a:pt x="850" y="271"/>
                  <a:pt x="851" y="270"/>
                  <a:pt x="853" y="271"/>
                </a:cubicBezTo>
                <a:cubicBezTo>
                  <a:pt x="856" y="271"/>
                  <a:pt x="852" y="273"/>
                  <a:pt x="854" y="273"/>
                </a:cubicBezTo>
                <a:cubicBezTo>
                  <a:pt x="854" y="274"/>
                  <a:pt x="856" y="274"/>
                  <a:pt x="857" y="274"/>
                </a:cubicBezTo>
                <a:cubicBezTo>
                  <a:pt x="859" y="274"/>
                  <a:pt x="860" y="274"/>
                  <a:pt x="860" y="274"/>
                </a:cubicBezTo>
                <a:cubicBezTo>
                  <a:pt x="861" y="276"/>
                  <a:pt x="855" y="277"/>
                  <a:pt x="855" y="278"/>
                </a:cubicBezTo>
                <a:cubicBezTo>
                  <a:pt x="855" y="278"/>
                  <a:pt x="858" y="279"/>
                  <a:pt x="859" y="280"/>
                </a:cubicBezTo>
                <a:cubicBezTo>
                  <a:pt x="860" y="280"/>
                  <a:pt x="859" y="282"/>
                  <a:pt x="859" y="283"/>
                </a:cubicBezTo>
                <a:cubicBezTo>
                  <a:pt x="860" y="283"/>
                  <a:pt x="861" y="283"/>
                  <a:pt x="863" y="282"/>
                </a:cubicBezTo>
                <a:cubicBezTo>
                  <a:pt x="864" y="281"/>
                  <a:pt x="865" y="281"/>
                  <a:pt x="867" y="280"/>
                </a:cubicBezTo>
                <a:cubicBezTo>
                  <a:pt x="868" y="280"/>
                  <a:pt x="869" y="280"/>
                  <a:pt x="870" y="280"/>
                </a:cubicBezTo>
                <a:cubicBezTo>
                  <a:pt x="871" y="280"/>
                  <a:pt x="872" y="280"/>
                  <a:pt x="872" y="279"/>
                </a:cubicBezTo>
                <a:cubicBezTo>
                  <a:pt x="873" y="279"/>
                  <a:pt x="871" y="278"/>
                  <a:pt x="868" y="278"/>
                </a:cubicBezTo>
                <a:cubicBezTo>
                  <a:pt x="865" y="279"/>
                  <a:pt x="865" y="275"/>
                  <a:pt x="865" y="275"/>
                </a:cubicBezTo>
                <a:cubicBezTo>
                  <a:pt x="865" y="274"/>
                  <a:pt x="868" y="272"/>
                  <a:pt x="870" y="271"/>
                </a:cubicBezTo>
                <a:cubicBezTo>
                  <a:pt x="872" y="271"/>
                  <a:pt x="874" y="271"/>
                  <a:pt x="875" y="270"/>
                </a:cubicBezTo>
                <a:cubicBezTo>
                  <a:pt x="877" y="269"/>
                  <a:pt x="883" y="268"/>
                  <a:pt x="883" y="269"/>
                </a:cubicBezTo>
                <a:cubicBezTo>
                  <a:pt x="884" y="270"/>
                  <a:pt x="879" y="272"/>
                  <a:pt x="878" y="272"/>
                </a:cubicBezTo>
                <a:cubicBezTo>
                  <a:pt x="877" y="272"/>
                  <a:pt x="880" y="273"/>
                  <a:pt x="880" y="274"/>
                </a:cubicBezTo>
                <a:cubicBezTo>
                  <a:pt x="880" y="275"/>
                  <a:pt x="877" y="275"/>
                  <a:pt x="877" y="277"/>
                </a:cubicBezTo>
                <a:cubicBezTo>
                  <a:pt x="877" y="278"/>
                  <a:pt x="876" y="279"/>
                  <a:pt x="875" y="279"/>
                </a:cubicBezTo>
                <a:cubicBezTo>
                  <a:pt x="873" y="279"/>
                  <a:pt x="873" y="279"/>
                  <a:pt x="874" y="280"/>
                </a:cubicBezTo>
                <a:cubicBezTo>
                  <a:pt x="874" y="280"/>
                  <a:pt x="874" y="282"/>
                  <a:pt x="877" y="282"/>
                </a:cubicBezTo>
                <a:cubicBezTo>
                  <a:pt x="880" y="283"/>
                  <a:pt x="883" y="285"/>
                  <a:pt x="885" y="288"/>
                </a:cubicBezTo>
                <a:cubicBezTo>
                  <a:pt x="887" y="290"/>
                  <a:pt x="892" y="289"/>
                  <a:pt x="893" y="292"/>
                </a:cubicBezTo>
                <a:cubicBezTo>
                  <a:pt x="893" y="295"/>
                  <a:pt x="895" y="294"/>
                  <a:pt x="894" y="297"/>
                </a:cubicBezTo>
                <a:cubicBezTo>
                  <a:pt x="894" y="299"/>
                  <a:pt x="887" y="302"/>
                  <a:pt x="885" y="301"/>
                </a:cubicBezTo>
                <a:cubicBezTo>
                  <a:pt x="884" y="300"/>
                  <a:pt x="880" y="301"/>
                  <a:pt x="878" y="301"/>
                </a:cubicBezTo>
                <a:cubicBezTo>
                  <a:pt x="875" y="301"/>
                  <a:pt x="875" y="299"/>
                  <a:pt x="873" y="299"/>
                </a:cubicBezTo>
                <a:cubicBezTo>
                  <a:pt x="871" y="300"/>
                  <a:pt x="871" y="298"/>
                  <a:pt x="869" y="298"/>
                </a:cubicBezTo>
                <a:cubicBezTo>
                  <a:pt x="867" y="298"/>
                  <a:pt x="869" y="297"/>
                  <a:pt x="863" y="296"/>
                </a:cubicBezTo>
                <a:cubicBezTo>
                  <a:pt x="857" y="295"/>
                  <a:pt x="852" y="298"/>
                  <a:pt x="850" y="300"/>
                </a:cubicBezTo>
                <a:cubicBezTo>
                  <a:pt x="849" y="301"/>
                  <a:pt x="846" y="301"/>
                  <a:pt x="843" y="301"/>
                </a:cubicBezTo>
                <a:cubicBezTo>
                  <a:pt x="842" y="301"/>
                  <a:pt x="841" y="300"/>
                  <a:pt x="841" y="301"/>
                </a:cubicBezTo>
                <a:cubicBezTo>
                  <a:pt x="840" y="301"/>
                  <a:pt x="841" y="303"/>
                  <a:pt x="839" y="304"/>
                </a:cubicBezTo>
                <a:cubicBezTo>
                  <a:pt x="837" y="304"/>
                  <a:pt x="835" y="304"/>
                  <a:pt x="834" y="304"/>
                </a:cubicBezTo>
                <a:cubicBezTo>
                  <a:pt x="832" y="304"/>
                  <a:pt x="830" y="304"/>
                  <a:pt x="830" y="305"/>
                </a:cubicBezTo>
                <a:cubicBezTo>
                  <a:pt x="828" y="305"/>
                  <a:pt x="827" y="308"/>
                  <a:pt x="829" y="308"/>
                </a:cubicBezTo>
                <a:cubicBezTo>
                  <a:pt x="830" y="308"/>
                  <a:pt x="831" y="308"/>
                  <a:pt x="830" y="309"/>
                </a:cubicBezTo>
                <a:cubicBezTo>
                  <a:pt x="830" y="310"/>
                  <a:pt x="832" y="311"/>
                  <a:pt x="831" y="312"/>
                </a:cubicBezTo>
                <a:cubicBezTo>
                  <a:pt x="830" y="313"/>
                  <a:pt x="830" y="314"/>
                  <a:pt x="831" y="315"/>
                </a:cubicBezTo>
                <a:cubicBezTo>
                  <a:pt x="832" y="316"/>
                  <a:pt x="832" y="317"/>
                  <a:pt x="831" y="317"/>
                </a:cubicBezTo>
                <a:cubicBezTo>
                  <a:pt x="830" y="317"/>
                  <a:pt x="833" y="319"/>
                  <a:pt x="833" y="320"/>
                </a:cubicBezTo>
                <a:cubicBezTo>
                  <a:pt x="833" y="320"/>
                  <a:pt x="836" y="320"/>
                  <a:pt x="836" y="321"/>
                </a:cubicBezTo>
                <a:cubicBezTo>
                  <a:pt x="836" y="322"/>
                  <a:pt x="837" y="322"/>
                  <a:pt x="838" y="322"/>
                </a:cubicBezTo>
                <a:cubicBezTo>
                  <a:pt x="839" y="321"/>
                  <a:pt x="840" y="323"/>
                  <a:pt x="841" y="325"/>
                </a:cubicBezTo>
                <a:cubicBezTo>
                  <a:pt x="841" y="326"/>
                  <a:pt x="846" y="325"/>
                  <a:pt x="846" y="324"/>
                </a:cubicBezTo>
                <a:cubicBezTo>
                  <a:pt x="846" y="322"/>
                  <a:pt x="847" y="322"/>
                  <a:pt x="850" y="322"/>
                </a:cubicBezTo>
                <a:cubicBezTo>
                  <a:pt x="852" y="322"/>
                  <a:pt x="854" y="325"/>
                  <a:pt x="855" y="325"/>
                </a:cubicBezTo>
                <a:cubicBezTo>
                  <a:pt x="856" y="326"/>
                  <a:pt x="858" y="325"/>
                  <a:pt x="860" y="325"/>
                </a:cubicBezTo>
                <a:cubicBezTo>
                  <a:pt x="861" y="325"/>
                  <a:pt x="863" y="323"/>
                  <a:pt x="864" y="322"/>
                </a:cubicBezTo>
                <a:cubicBezTo>
                  <a:pt x="864" y="322"/>
                  <a:pt x="865" y="322"/>
                  <a:pt x="865" y="323"/>
                </a:cubicBezTo>
                <a:cubicBezTo>
                  <a:pt x="866" y="323"/>
                  <a:pt x="866" y="323"/>
                  <a:pt x="867" y="323"/>
                </a:cubicBezTo>
                <a:cubicBezTo>
                  <a:pt x="868" y="322"/>
                  <a:pt x="869" y="322"/>
                  <a:pt x="870" y="322"/>
                </a:cubicBezTo>
                <a:cubicBezTo>
                  <a:pt x="871" y="322"/>
                  <a:pt x="868" y="324"/>
                  <a:pt x="869" y="325"/>
                </a:cubicBezTo>
                <a:cubicBezTo>
                  <a:pt x="870" y="326"/>
                  <a:pt x="868" y="328"/>
                  <a:pt x="869" y="329"/>
                </a:cubicBezTo>
                <a:cubicBezTo>
                  <a:pt x="870" y="330"/>
                  <a:pt x="869" y="331"/>
                  <a:pt x="869" y="333"/>
                </a:cubicBezTo>
                <a:cubicBezTo>
                  <a:pt x="869" y="334"/>
                  <a:pt x="865" y="338"/>
                  <a:pt x="865" y="341"/>
                </a:cubicBezTo>
                <a:cubicBezTo>
                  <a:pt x="864" y="344"/>
                  <a:pt x="862" y="349"/>
                  <a:pt x="861" y="349"/>
                </a:cubicBezTo>
                <a:cubicBezTo>
                  <a:pt x="861" y="350"/>
                  <a:pt x="860" y="349"/>
                  <a:pt x="859" y="349"/>
                </a:cubicBezTo>
                <a:cubicBezTo>
                  <a:pt x="859" y="349"/>
                  <a:pt x="858" y="349"/>
                  <a:pt x="857" y="349"/>
                </a:cubicBezTo>
                <a:cubicBezTo>
                  <a:pt x="855" y="350"/>
                  <a:pt x="853" y="349"/>
                  <a:pt x="851" y="348"/>
                </a:cubicBezTo>
                <a:cubicBezTo>
                  <a:pt x="849" y="347"/>
                  <a:pt x="843" y="348"/>
                  <a:pt x="842" y="349"/>
                </a:cubicBezTo>
                <a:cubicBezTo>
                  <a:pt x="842" y="351"/>
                  <a:pt x="840" y="351"/>
                  <a:pt x="838" y="350"/>
                </a:cubicBezTo>
                <a:cubicBezTo>
                  <a:pt x="836" y="349"/>
                  <a:pt x="833" y="348"/>
                  <a:pt x="830" y="348"/>
                </a:cubicBezTo>
                <a:cubicBezTo>
                  <a:pt x="826" y="347"/>
                  <a:pt x="824" y="347"/>
                  <a:pt x="823" y="346"/>
                </a:cubicBezTo>
                <a:cubicBezTo>
                  <a:pt x="823" y="345"/>
                  <a:pt x="821" y="345"/>
                  <a:pt x="818" y="344"/>
                </a:cubicBezTo>
                <a:cubicBezTo>
                  <a:pt x="814" y="344"/>
                  <a:pt x="815" y="341"/>
                  <a:pt x="811" y="341"/>
                </a:cubicBezTo>
                <a:cubicBezTo>
                  <a:pt x="807" y="341"/>
                  <a:pt x="802" y="344"/>
                  <a:pt x="802" y="346"/>
                </a:cubicBezTo>
                <a:cubicBezTo>
                  <a:pt x="802" y="348"/>
                  <a:pt x="804" y="350"/>
                  <a:pt x="802" y="351"/>
                </a:cubicBezTo>
                <a:cubicBezTo>
                  <a:pt x="801" y="353"/>
                  <a:pt x="798" y="353"/>
                  <a:pt x="796" y="351"/>
                </a:cubicBezTo>
                <a:cubicBezTo>
                  <a:pt x="794" y="350"/>
                  <a:pt x="790" y="349"/>
                  <a:pt x="788" y="349"/>
                </a:cubicBezTo>
                <a:cubicBezTo>
                  <a:pt x="785" y="349"/>
                  <a:pt x="783" y="347"/>
                  <a:pt x="784" y="346"/>
                </a:cubicBezTo>
                <a:cubicBezTo>
                  <a:pt x="784" y="344"/>
                  <a:pt x="783" y="344"/>
                  <a:pt x="781" y="343"/>
                </a:cubicBezTo>
                <a:cubicBezTo>
                  <a:pt x="779" y="343"/>
                  <a:pt x="777" y="341"/>
                  <a:pt x="773" y="342"/>
                </a:cubicBezTo>
                <a:cubicBezTo>
                  <a:pt x="769" y="342"/>
                  <a:pt x="767" y="340"/>
                  <a:pt x="767" y="339"/>
                </a:cubicBezTo>
                <a:cubicBezTo>
                  <a:pt x="767" y="338"/>
                  <a:pt x="765" y="337"/>
                  <a:pt x="765" y="337"/>
                </a:cubicBezTo>
                <a:cubicBezTo>
                  <a:pt x="764" y="338"/>
                  <a:pt x="762" y="337"/>
                  <a:pt x="762" y="336"/>
                </a:cubicBezTo>
                <a:cubicBezTo>
                  <a:pt x="761" y="334"/>
                  <a:pt x="763" y="334"/>
                  <a:pt x="765" y="333"/>
                </a:cubicBezTo>
                <a:cubicBezTo>
                  <a:pt x="767" y="331"/>
                  <a:pt x="767" y="329"/>
                  <a:pt x="765" y="327"/>
                </a:cubicBezTo>
                <a:cubicBezTo>
                  <a:pt x="763" y="326"/>
                  <a:pt x="764" y="325"/>
                  <a:pt x="766" y="324"/>
                </a:cubicBezTo>
                <a:cubicBezTo>
                  <a:pt x="767" y="322"/>
                  <a:pt x="766" y="321"/>
                  <a:pt x="765" y="322"/>
                </a:cubicBezTo>
                <a:cubicBezTo>
                  <a:pt x="764" y="323"/>
                  <a:pt x="763" y="323"/>
                  <a:pt x="763" y="321"/>
                </a:cubicBezTo>
                <a:cubicBezTo>
                  <a:pt x="763" y="320"/>
                  <a:pt x="759" y="320"/>
                  <a:pt x="757" y="321"/>
                </a:cubicBezTo>
                <a:cubicBezTo>
                  <a:pt x="756" y="322"/>
                  <a:pt x="752" y="321"/>
                  <a:pt x="751" y="321"/>
                </a:cubicBezTo>
                <a:cubicBezTo>
                  <a:pt x="750" y="321"/>
                  <a:pt x="748" y="321"/>
                  <a:pt x="747" y="321"/>
                </a:cubicBezTo>
                <a:cubicBezTo>
                  <a:pt x="745" y="321"/>
                  <a:pt x="742" y="324"/>
                  <a:pt x="741" y="323"/>
                </a:cubicBezTo>
                <a:cubicBezTo>
                  <a:pt x="740" y="321"/>
                  <a:pt x="728" y="323"/>
                  <a:pt x="725" y="323"/>
                </a:cubicBezTo>
                <a:cubicBezTo>
                  <a:pt x="722" y="324"/>
                  <a:pt x="720" y="327"/>
                  <a:pt x="718" y="327"/>
                </a:cubicBezTo>
                <a:cubicBezTo>
                  <a:pt x="716" y="327"/>
                  <a:pt x="713" y="329"/>
                  <a:pt x="712" y="330"/>
                </a:cubicBezTo>
                <a:cubicBezTo>
                  <a:pt x="710" y="332"/>
                  <a:pt x="707" y="330"/>
                  <a:pt x="705" y="330"/>
                </a:cubicBezTo>
                <a:cubicBezTo>
                  <a:pt x="704" y="330"/>
                  <a:pt x="704" y="330"/>
                  <a:pt x="703" y="330"/>
                </a:cubicBezTo>
                <a:cubicBezTo>
                  <a:pt x="701" y="330"/>
                  <a:pt x="699" y="331"/>
                  <a:pt x="698" y="329"/>
                </a:cubicBezTo>
                <a:cubicBezTo>
                  <a:pt x="696" y="327"/>
                  <a:pt x="695" y="327"/>
                  <a:pt x="694" y="327"/>
                </a:cubicBezTo>
                <a:cubicBezTo>
                  <a:pt x="693" y="328"/>
                  <a:pt x="691" y="334"/>
                  <a:pt x="689" y="336"/>
                </a:cubicBezTo>
                <a:cubicBezTo>
                  <a:pt x="688" y="338"/>
                  <a:pt x="685" y="339"/>
                  <a:pt x="683" y="339"/>
                </a:cubicBezTo>
                <a:cubicBezTo>
                  <a:pt x="681" y="339"/>
                  <a:pt x="681" y="342"/>
                  <a:pt x="680" y="343"/>
                </a:cubicBezTo>
                <a:cubicBezTo>
                  <a:pt x="678" y="344"/>
                  <a:pt x="679" y="346"/>
                  <a:pt x="677" y="347"/>
                </a:cubicBezTo>
                <a:cubicBezTo>
                  <a:pt x="676" y="348"/>
                  <a:pt x="676" y="352"/>
                  <a:pt x="677" y="353"/>
                </a:cubicBezTo>
                <a:cubicBezTo>
                  <a:pt x="678" y="355"/>
                  <a:pt x="674" y="359"/>
                  <a:pt x="672" y="360"/>
                </a:cubicBezTo>
                <a:cubicBezTo>
                  <a:pt x="670" y="362"/>
                  <a:pt x="669" y="364"/>
                  <a:pt x="666" y="364"/>
                </a:cubicBezTo>
                <a:cubicBezTo>
                  <a:pt x="663" y="365"/>
                  <a:pt x="661" y="368"/>
                  <a:pt x="661" y="370"/>
                </a:cubicBezTo>
                <a:cubicBezTo>
                  <a:pt x="660" y="372"/>
                  <a:pt x="655" y="375"/>
                  <a:pt x="655" y="378"/>
                </a:cubicBezTo>
                <a:cubicBezTo>
                  <a:pt x="655" y="380"/>
                  <a:pt x="650" y="385"/>
                  <a:pt x="647" y="391"/>
                </a:cubicBezTo>
                <a:cubicBezTo>
                  <a:pt x="645" y="397"/>
                  <a:pt x="647" y="398"/>
                  <a:pt x="649" y="400"/>
                </a:cubicBezTo>
                <a:cubicBezTo>
                  <a:pt x="650" y="401"/>
                  <a:pt x="648" y="404"/>
                  <a:pt x="650" y="407"/>
                </a:cubicBezTo>
                <a:cubicBezTo>
                  <a:pt x="651" y="409"/>
                  <a:pt x="649" y="413"/>
                  <a:pt x="648" y="415"/>
                </a:cubicBezTo>
                <a:cubicBezTo>
                  <a:pt x="647" y="416"/>
                  <a:pt x="648" y="420"/>
                  <a:pt x="646" y="422"/>
                </a:cubicBezTo>
                <a:cubicBezTo>
                  <a:pt x="645" y="424"/>
                  <a:pt x="647" y="427"/>
                  <a:pt x="648" y="428"/>
                </a:cubicBezTo>
                <a:cubicBezTo>
                  <a:pt x="649" y="429"/>
                  <a:pt x="647" y="432"/>
                  <a:pt x="648" y="433"/>
                </a:cubicBezTo>
                <a:cubicBezTo>
                  <a:pt x="650" y="435"/>
                  <a:pt x="650" y="436"/>
                  <a:pt x="652" y="436"/>
                </a:cubicBezTo>
                <a:cubicBezTo>
                  <a:pt x="655" y="437"/>
                  <a:pt x="652" y="438"/>
                  <a:pt x="654" y="440"/>
                </a:cubicBezTo>
                <a:cubicBezTo>
                  <a:pt x="656" y="441"/>
                  <a:pt x="656" y="442"/>
                  <a:pt x="657" y="444"/>
                </a:cubicBezTo>
                <a:cubicBezTo>
                  <a:pt x="659" y="445"/>
                  <a:pt x="662" y="447"/>
                  <a:pt x="663" y="451"/>
                </a:cubicBezTo>
                <a:cubicBezTo>
                  <a:pt x="664" y="454"/>
                  <a:pt x="665" y="455"/>
                  <a:pt x="666" y="456"/>
                </a:cubicBezTo>
                <a:cubicBezTo>
                  <a:pt x="668" y="457"/>
                  <a:pt x="672" y="459"/>
                  <a:pt x="675" y="462"/>
                </a:cubicBezTo>
                <a:cubicBezTo>
                  <a:pt x="678" y="464"/>
                  <a:pt x="683" y="467"/>
                  <a:pt x="685" y="468"/>
                </a:cubicBezTo>
                <a:cubicBezTo>
                  <a:pt x="687" y="469"/>
                  <a:pt x="692" y="467"/>
                  <a:pt x="699" y="465"/>
                </a:cubicBezTo>
                <a:cubicBezTo>
                  <a:pt x="705" y="464"/>
                  <a:pt x="709" y="467"/>
                  <a:pt x="710" y="467"/>
                </a:cubicBezTo>
                <a:cubicBezTo>
                  <a:pt x="711" y="467"/>
                  <a:pt x="716" y="465"/>
                  <a:pt x="718" y="464"/>
                </a:cubicBezTo>
                <a:cubicBezTo>
                  <a:pt x="720" y="463"/>
                  <a:pt x="723" y="462"/>
                  <a:pt x="724" y="461"/>
                </a:cubicBezTo>
                <a:cubicBezTo>
                  <a:pt x="725" y="460"/>
                  <a:pt x="728" y="460"/>
                  <a:pt x="729" y="460"/>
                </a:cubicBezTo>
                <a:cubicBezTo>
                  <a:pt x="731" y="460"/>
                  <a:pt x="731" y="458"/>
                  <a:pt x="732" y="459"/>
                </a:cubicBezTo>
                <a:cubicBezTo>
                  <a:pt x="733" y="460"/>
                  <a:pt x="736" y="460"/>
                  <a:pt x="739" y="461"/>
                </a:cubicBezTo>
                <a:cubicBezTo>
                  <a:pt x="741" y="461"/>
                  <a:pt x="743" y="464"/>
                  <a:pt x="743" y="465"/>
                </a:cubicBezTo>
                <a:cubicBezTo>
                  <a:pt x="742" y="466"/>
                  <a:pt x="744" y="468"/>
                  <a:pt x="745" y="469"/>
                </a:cubicBezTo>
                <a:cubicBezTo>
                  <a:pt x="746" y="469"/>
                  <a:pt x="748" y="468"/>
                  <a:pt x="749" y="468"/>
                </a:cubicBezTo>
                <a:cubicBezTo>
                  <a:pt x="750" y="468"/>
                  <a:pt x="754" y="468"/>
                  <a:pt x="755" y="467"/>
                </a:cubicBezTo>
                <a:cubicBezTo>
                  <a:pt x="756" y="466"/>
                  <a:pt x="756" y="468"/>
                  <a:pt x="757" y="469"/>
                </a:cubicBezTo>
                <a:cubicBezTo>
                  <a:pt x="758" y="470"/>
                  <a:pt x="759" y="470"/>
                  <a:pt x="759" y="470"/>
                </a:cubicBezTo>
                <a:cubicBezTo>
                  <a:pt x="760" y="470"/>
                  <a:pt x="760" y="470"/>
                  <a:pt x="760" y="470"/>
                </a:cubicBezTo>
                <a:cubicBezTo>
                  <a:pt x="761" y="470"/>
                  <a:pt x="762" y="473"/>
                  <a:pt x="762" y="474"/>
                </a:cubicBezTo>
                <a:cubicBezTo>
                  <a:pt x="761" y="475"/>
                  <a:pt x="760" y="477"/>
                  <a:pt x="761" y="478"/>
                </a:cubicBezTo>
                <a:cubicBezTo>
                  <a:pt x="762" y="479"/>
                  <a:pt x="761" y="480"/>
                  <a:pt x="760" y="481"/>
                </a:cubicBezTo>
                <a:cubicBezTo>
                  <a:pt x="759" y="481"/>
                  <a:pt x="759" y="483"/>
                  <a:pt x="760" y="483"/>
                </a:cubicBezTo>
                <a:cubicBezTo>
                  <a:pt x="761" y="483"/>
                  <a:pt x="760" y="484"/>
                  <a:pt x="759" y="485"/>
                </a:cubicBezTo>
                <a:cubicBezTo>
                  <a:pt x="759" y="485"/>
                  <a:pt x="760" y="486"/>
                  <a:pt x="761" y="487"/>
                </a:cubicBezTo>
                <a:cubicBezTo>
                  <a:pt x="761" y="488"/>
                  <a:pt x="758" y="487"/>
                  <a:pt x="758" y="489"/>
                </a:cubicBezTo>
                <a:cubicBezTo>
                  <a:pt x="759" y="490"/>
                  <a:pt x="758" y="491"/>
                  <a:pt x="757" y="491"/>
                </a:cubicBezTo>
                <a:cubicBezTo>
                  <a:pt x="756" y="492"/>
                  <a:pt x="759" y="494"/>
                  <a:pt x="759" y="495"/>
                </a:cubicBezTo>
                <a:cubicBezTo>
                  <a:pt x="759" y="496"/>
                  <a:pt x="760" y="497"/>
                  <a:pt x="762" y="499"/>
                </a:cubicBezTo>
                <a:cubicBezTo>
                  <a:pt x="764" y="501"/>
                  <a:pt x="763" y="502"/>
                  <a:pt x="767" y="504"/>
                </a:cubicBezTo>
                <a:cubicBezTo>
                  <a:pt x="770" y="507"/>
                  <a:pt x="771" y="511"/>
                  <a:pt x="772" y="514"/>
                </a:cubicBezTo>
                <a:cubicBezTo>
                  <a:pt x="772" y="516"/>
                  <a:pt x="775" y="522"/>
                  <a:pt x="776" y="523"/>
                </a:cubicBezTo>
                <a:cubicBezTo>
                  <a:pt x="776" y="524"/>
                  <a:pt x="775" y="525"/>
                  <a:pt x="775" y="527"/>
                </a:cubicBezTo>
                <a:cubicBezTo>
                  <a:pt x="775" y="530"/>
                  <a:pt x="777" y="534"/>
                  <a:pt x="777" y="536"/>
                </a:cubicBezTo>
                <a:cubicBezTo>
                  <a:pt x="778" y="539"/>
                  <a:pt x="776" y="541"/>
                  <a:pt x="774" y="542"/>
                </a:cubicBezTo>
                <a:cubicBezTo>
                  <a:pt x="773" y="544"/>
                  <a:pt x="771" y="548"/>
                  <a:pt x="771" y="551"/>
                </a:cubicBezTo>
                <a:cubicBezTo>
                  <a:pt x="771" y="553"/>
                  <a:pt x="769" y="555"/>
                  <a:pt x="769" y="557"/>
                </a:cubicBezTo>
                <a:cubicBezTo>
                  <a:pt x="769" y="558"/>
                  <a:pt x="769" y="561"/>
                  <a:pt x="769" y="562"/>
                </a:cubicBezTo>
                <a:cubicBezTo>
                  <a:pt x="768" y="564"/>
                  <a:pt x="770" y="566"/>
                  <a:pt x="771" y="568"/>
                </a:cubicBezTo>
                <a:cubicBezTo>
                  <a:pt x="772" y="570"/>
                  <a:pt x="774" y="574"/>
                  <a:pt x="775" y="577"/>
                </a:cubicBezTo>
                <a:cubicBezTo>
                  <a:pt x="776" y="580"/>
                  <a:pt x="779" y="583"/>
                  <a:pt x="779" y="585"/>
                </a:cubicBezTo>
                <a:cubicBezTo>
                  <a:pt x="780" y="588"/>
                  <a:pt x="779" y="591"/>
                  <a:pt x="780" y="593"/>
                </a:cubicBezTo>
                <a:cubicBezTo>
                  <a:pt x="780" y="594"/>
                  <a:pt x="781" y="597"/>
                  <a:pt x="781" y="599"/>
                </a:cubicBezTo>
                <a:cubicBezTo>
                  <a:pt x="782" y="602"/>
                  <a:pt x="782" y="607"/>
                  <a:pt x="784" y="610"/>
                </a:cubicBezTo>
                <a:cubicBezTo>
                  <a:pt x="786" y="612"/>
                  <a:pt x="789" y="616"/>
                  <a:pt x="790" y="620"/>
                </a:cubicBezTo>
                <a:cubicBezTo>
                  <a:pt x="791" y="623"/>
                  <a:pt x="793" y="626"/>
                  <a:pt x="794" y="628"/>
                </a:cubicBezTo>
                <a:cubicBezTo>
                  <a:pt x="795" y="630"/>
                  <a:pt x="795" y="632"/>
                  <a:pt x="794" y="632"/>
                </a:cubicBezTo>
                <a:cubicBezTo>
                  <a:pt x="793" y="632"/>
                  <a:pt x="793" y="633"/>
                  <a:pt x="794" y="636"/>
                </a:cubicBezTo>
                <a:cubicBezTo>
                  <a:pt x="795" y="638"/>
                  <a:pt x="794" y="639"/>
                  <a:pt x="795" y="639"/>
                </a:cubicBezTo>
                <a:cubicBezTo>
                  <a:pt x="797" y="639"/>
                  <a:pt x="796" y="640"/>
                  <a:pt x="797" y="640"/>
                </a:cubicBezTo>
                <a:cubicBezTo>
                  <a:pt x="798" y="640"/>
                  <a:pt x="799" y="641"/>
                  <a:pt x="799" y="642"/>
                </a:cubicBezTo>
                <a:cubicBezTo>
                  <a:pt x="800" y="643"/>
                  <a:pt x="802" y="643"/>
                  <a:pt x="802" y="642"/>
                </a:cubicBezTo>
                <a:cubicBezTo>
                  <a:pt x="803" y="641"/>
                  <a:pt x="805" y="641"/>
                  <a:pt x="807" y="641"/>
                </a:cubicBezTo>
                <a:cubicBezTo>
                  <a:pt x="809" y="641"/>
                  <a:pt x="809" y="640"/>
                  <a:pt x="811" y="639"/>
                </a:cubicBezTo>
                <a:cubicBezTo>
                  <a:pt x="813" y="638"/>
                  <a:pt x="816" y="638"/>
                  <a:pt x="818" y="639"/>
                </a:cubicBezTo>
                <a:cubicBezTo>
                  <a:pt x="819" y="640"/>
                  <a:pt x="821" y="639"/>
                  <a:pt x="822" y="638"/>
                </a:cubicBezTo>
                <a:cubicBezTo>
                  <a:pt x="822" y="638"/>
                  <a:pt x="823" y="638"/>
                  <a:pt x="823" y="638"/>
                </a:cubicBezTo>
                <a:cubicBezTo>
                  <a:pt x="824" y="639"/>
                  <a:pt x="824" y="639"/>
                  <a:pt x="824" y="638"/>
                </a:cubicBezTo>
                <a:cubicBezTo>
                  <a:pt x="825" y="636"/>
                  <a:pt x="826" y="637"/>
                  <a:pt x="828" y="637"/>
                </a:cubicBezTo>
                <a:cubicBezTo>
                  <a:pt x="830" y="637"/>
                  <a:pt x="834" y="634"/>
                  <a:pt x="837" y="631"/>
                </a:cubicBezTo>
                <a:cubicBezTo>
                  <a:pt x="840" y="628"/>
                  <a:pt x="845" y="622"/>
                  <a:pt x="847" y="619"/>
                </a:cubicBezTo>
                <a:cubicBezTo>
                  <a:pt x="849" y="616"/>
                  <a:pt x="851" y="613"/>
                  <a:pt x="853" y="612"/>
                </a:cubicBezTo>
                <a:cubicBezTo>
                  <a:pt x="854" y="611"/>
                  <a:pt x="855" y="605"/>
                  <a:pt x="855" y="603"/>
                </a:cubicBezTo>
                <a:cubicBezTo>
                  <a:pt x="855" y="602"/>
                  <a:pt x="855" y="602"/>
                  <a:pt x="854" y="602"/>
                </a:cubicBezTo>
                <a:cubicBezTo>
                  <a:pt x="854" y="602"/>
                  <a:pt x="854" y="602"/>
                  <a:pt x="853" y="601"/>
                </a:cubicBezTo>
                <a:cubicBezTo>
                  <a:pt x="853" y="600"/>
                  <a:pt x="856" y="598"/>
                  <a:pt x="860" y="596"/>
                </a:cubicBezTo>
                <a:cubicBezTo>
                  <a:pt x="864" y="595"/>
                  <a:pt x="865" y="594"/>
                  <a:pt x="865" y="593"/>
                </a:cubicBezTo>
                <a:cubicBezTo>
                  <a:pt x="866" y="592"/>
                  <a:pt x="865" y="588"/>
                  <a:pt x="866" y="587"/>
                </a:cubicBezTo>
                <a:cubicBezTo>
                  <a:pt x="866" y="586"/>
                  <a:pt x="866" y="585"/>
                  <a:pt x="865" y="582"/>
                </a:cubicBezTo>
                <a:cubicBezTo>
                  <a:pt x="865" y="578"/>
                  <a:pt x="863" y="578"/>
                  <a:pt x="863" y="576"/>
                </a:cubicBezTo>
                <a:cubicBezTo>
                  <a:pt x="862" y="574"/>
                  <a:pt x="863" y="573"/>
                  <a:pt x="864" y="573"/>
                </a:cubicBezTo>
                <a:cubicBezTo>
                  <a:pt x="865" y="573"/>
                  <a:pt x="865" y="572"/>
                  <a:pt x="866" y="571"/>
                </a:cubicBezTo>
                <a:cubicBezTo>
                  <a:pt x="867" y="569"/>
                  <a:pt x="868" y="570"/>
                  <a:pt x="869" y="568"/>
                </a:cubicBezTo>
                <a:cubicBezTo>
                  <a:pt x="871" y="567"/>
                  <a:pt x="871" y="566"/>
                  <a:pt x="874" y="564"/>
                </a:cubicBezTo>
                <a:cubicBezTo>
                  <a:pt x="876" y="562"/>
                  <a:pt x="879" y="562"/>
                  <a:pt x="882" y="560"/>
                </a:cubicBezTo>
                <a:cubicBezTo>
                  <a:pt x="885" y="558"/>
                  <a:pt x="889" y="552"/>
                  <a:pt x="889" y="551"/>
                </a:cubicBezTo>
                <a:cubicBezTo>
                  <a:pt x="888" y="550"/>
                  <a:pt x="887" y="545"/>
                  <a:pt x="888" y="543"/>
                </a:cubicBezTo>
                <a:cubicBezTo>
                  <a:pt x="888" y="541"/>
                  <a:pt x="887" y="535"/>
                  <a:pt x="887" y="533"/>
                </a:cubicBezTo>
                <a:cubicBezTo>
                  <a:pt x="887" y="530"/>
                  <a:pt x="884" y="531"/>
                  <a:pt x="884" y="529"/>
                </a:cubicBezTo>
                <a:cubicBezTo>
                  <a:pt x="884" y="526"/>
                  <a:pt x="883" y="526"/>
                  <a:pt x="883" y="524"/>
                </a:cubicBezTo>
                <a:cubicBezTo>
                  <a:pt x="883" y="523"/>
                  <a:pt x="883" y="521"/>
                  <a:pt x="882" y="521"/>
                </a:cubicBezTo>
                <a:cubicBezTo>
                  <a:pt x="882" y="521"/>
                  <a:pt x="882" y="519"/>
                  <a:pt x="883" y="518"/>
                </a:cubicBezTo>
                <a:cubicBezTo>
                  <a:pt x="884" y="516"/>
                  <a:pt x="881" y="516"/>
                  <a:pt x="881" y="514"/>
                </a:cubicBezTo>
                <a:cubicBezTo>
                  <a:pt x="880" y="512"/>
                  <a:pt x="886" y="500"/>
                  <a:pt x="887" y="498"/>
                </a:cubicBezTo>
                <a:cubicBezTo>
                  <a:pt x="888" y="497"/>
                  <a:pt x="889" y="497"/>
                  <a:pt x="889" y="496"/>
                </a:cubicBezTo>
                <a:cubicBezTo>
                  <a:pt x="890" y="496"/>
                  <a:pt x="890" y="496"/>
                  <a:pt x="890" y="496"/>
                </a:cubicBezTo>
                <a:cubicBezTo>
                  <a:pt x="891" y="496"/>
                  <a:pt x="891" y="496"/>
                  <a:pt x="892" y="495"/>
                </a:cubicBezTo>
                <a:cubicBezTo>
                  <a:pt x="893" y="493"/>
                  <a:pt x="898" y="488"/>
                  <a:pt x="902" y="484"/>
                </a:cubicBezTo>
                <a:cubicBezTo>
                  <a:pt x="905" y="480"/>
                  <a:pt x="907" y="480"/>
                  <a:pt x="909" y="479"/>
                </a:cubicBezTo>
                <a:cubicBezTo>
                  <a:pt x="911" y="478"/>
                  <a:pt x="916" y="473"/>
                  <a:pt x="919" y="468"/>
                </a:cubicBezTo>
                <a:cubicBezTo>
                  <a:pt x="922" y="465"/>
                  <a:pt x="924" y="462"/>
                  <a:pt x="924" y="460"/>
                </a:cubicBezTo>
                <a:cubicBezTo>
                  <a:pt x="925" y="458"/>
                  <a:pt x="927" y="456"/>
                  <a:pt x="928" y="454"/>
                </a:cubicBezTo>
                <a:cubicBezTo>
                  <a:pt x="930" y="452"/>
                  <a:pt x="932" y="447"/>
                  <a:pt x="932" y="445"/>
                </a:cubicBezTo>
                <a:cubicBezTo>
                  <a:pt x="932" y="444"/>
                  <a:pt x="933" y="441"/>
                  <a:pt x="934" y="438"/>
                </a:cubicBezTo>
                <a:cubicBezTo>
                  <a:pt x="934" y="435"/>
                  <a:pt x="932" y="435"/>
                  <a:pt x="931" y="436"/>
                </a:cubicBezTo>
                <a:cubicBezTo>
                  <a:pt x="930" y="438"/>
                  <a:pt x="925" y="439"/>
                  <a:pt x="921" y="439"/>
                </a:cubicBezTo>
                <a:cubicBezTo>
                  <a:pt x="918" y="439"/>
                  <a:pt x="916" y="439"/>
                  <a:pt x="915" y="441"/>
                </a:cubicBezTo>
                <a:cubicBezTo>
                  <a:pt x="914" y="441"/>
                  <a:pt x="913" y="441"/>
                  <a:pt x="912" y="441"/>
                </a:cubicBezTo>
                <a:cubicBezTo>
                  <a:pt x="911" y="441"/>
                  <a:pt x="910" y="441"/>
                  <a:pt x="909" y="442"/>
                </a:cubicBezTo>
                <a:cubicBezTo>
                  <a:pt x="908" y="443"/>
                  <a:pt x="903" y="444"/>
                  <a:pt x="902" y="441"/>
                </a:cubicBezTo>
                <a:cubicBezTo>
                  <a:pt x="901" y="438"/>
                  <a:pt x="898" y="438"/>
                  <a:pt x="898" y="438"/>
                </a:cubicBezTo>
                <a:cubicBezTo>
                  <a:pt x="897" y="437"/>
                  <a:pt x="899" y="436"/>
                  <a:pt x="900" y="436"/>
                </a:cubicBezTo>
                <a:cubicBezTo>
                  <a:pt x="901" y="435"/>
                  <a:pt x="901" y="434"/>
                  <a:pt x="900" y="433"/>
                </a:cubicBezTo>
                <a:cubicBezTo>
                  <a:pt x="899" y="432"/>
                  <a:pt x="897" y="431"/>
                  <a:pt x="895" y="428"/>
                </a:cubicBezTo>
                <a:cubicBezTo>
                  <a:pt x="892" y="425"/>
                  <a:pt x="889" y="423"/>
                  <a:pt x="888" y="423"/>
                </a:cubicBezTo>
                <a:cubicBezTo>
                  <a:pt x="886" y="423"/>
                  <a:pt x="886" y="420"/>
                  <a:pt x="885" y="420"/>
                </a:cubicBezTo>
                <a:cubicBezTo>
                  <a:pt x="884" y="420"/>
                  <a:pt x="882" y="416"/>
                  <a:pt x="882" y="414"/>
                </a:cubicBezTo>
                <a:cubicBezTo>
                  <a:pt x="882" y="412"/>
                  <a:pt x="878" y="408"/>
                  <a:pt x="877" y="407"/>
                </a:cubicBezTo>
                <a:cubicBezTo>
                  <a:pt x="875" y="406"/>
                  <a:pt x="874" y="404"/>
                  <a:pt x="874" y="400"/>
                </a:cubicBezTo>
                <a:cubicBezTo>
                  <a:pt x="874" y="397"/>
                  <a:pt x="874" y="394"/>
                  <a:pt x="873" y="393"/>
                </a:cubicBezTo>
                <a:cubicBezTo>
                  <a:pt x="873" y="392"/>
                  <a:pt x="872" y="390"/>
                  <a:pt x="870" y="389"/>
                </a:cubicBezTo>
                <a:cubicBezTo>
                  <a:pt x="868" y="388"/>
                  <a:pt x="867" y="386"/>
                  <a:pt x="867" y="384"/>
                </a:cubicBezTo>
                <a:cubicBezTo>
                  <a:pt x="868" y="382"/>
                  <a:pt x="866" y="382"/>
                  <a:pt x="865" y="379"/>
                </a:cubicBezTo>
                <a:cubicBezTo>
                  <a:pt x="865" y="376"/>
                  <a:pt x="861" y="372"/>
                  <a:pt x="861" y="371"/>
                </a:cubicBezTo>
                <a:cubicBezTo>
                  <a:pt x="861" y="369"/>
                  <a:pt x="859" y="368"/>
                  <a:pt x="859" y="366"/>
                </a:cubicBezTo>
                <a:cubicBezTo>
                  <a:pt x="859" y="364"/>
                  <a:pt x="858" y="364"/>
                  <a:pt x="856" y="362"/>
                </a:cubicBezTo>
                <a:cubicBezTo>
                  <a:pt x="854" y="359"/>
                  <a:pt x="854" y="354"/>
                  <a:pt x="854" y="354"/>
                </a:cubicBezTo>
                <a:cubicBezTo>
                  <a:pt x="855" y="354"/>
                  <a:pt x="856" y="358"/>
                  <a:pt x="857" y="359"/>
                </a:cubicBezTo>
                <a:cubicBezTo>
                  <a:pt x="858" y="361"/>
                  <a:pt x="860" y="365"/>
                  <a:pt x="861" y="365"/>
                </a:cubicBezTo>
                <a:cubicBezTo>
                  <a:pt x="863" y="365"/>
                  <a:pt x="863" y="358"/>
                  <a:pt x="864" y="359"/>
                </a:cubicBezTo>
                <a:cubicBezTo>
                  <a:pt x="864" y="359"/>
                  <a:pt x="864" y="363"/>
                  <a:pt x="865" y="364"/>
                </a:cubicBezTo>
                <a:cubicBezTo>
                  <a:pt x="866" y="364"/>
                  <a:pt x="866" y="366"/>
                  <a:pt x="868" y="368"/>
                </a:cubicBezTo>
                <a:cubicBezTo>
                  <a:pt x="870" y="370"/>
                  <a:pt x="874" y="376"/>
                  <a:pt x="874" y="378"/>
                </a:cubicBezTo>
                <a:cubicBezTo>
                  <a:pt x="874" y="379"/>
                  <a:pt x="875" y="381"/>
                  <a:pt x="877" y="382"/>
                </a:cubicBezTo>
                <a:cubicBezTo>
                  <a:pt x="880" y="384"/>
                  <a:pt x="880" y="386"/>
                  <a:pt x="881" y="387"/>
                </a:cubicBezTo>
                <a:cubicBezTo>
                  <a:pt x="883" y="388"/>
                  <a:pt x="882" y="389"/>
                  <a:pt x="882" y="392"/>
                </a:cubicBezTo>
                <a:cubicBezTo>
                  <a:pt x="882" y="394"/>
                  <a:pt x="884" y="397"/>
                  <a:pt x="886" y="399"/>
                </a:cubicBezTo>
                <a:cubicBezTo>
                  <a:pt x="888" y="400"/>
                  <a:pt x="890" y="402"/>
                  <a:pt x="891" y="404"/>
                </a:cubicBezTo>
                <a:cubicBezTo>
                  <a:pt x="892" y="407"/>
                  <a:pt x="893" y="409"/>
                  <a:pt x="895" y="411"/>
                </a:cubicBezTo>
                <a:cubicBezTo>
                  <a:pt x="896" y="412"/>
                  <a:pt x="895" y="413"/>
                  <a:pt x="896" y="414"/>
                </a:cubicBezTo>
                <a:cubicBezTo>
                  <a:pt x="897" y="415"/>
                  <a:pt x="898" y="418"/>
                  <a:pt x="898" y="419"/>
                </a:cubicBezTo>
                <a:cubicBezTo>
                  <a:pt x="897" y="421"/>
                  <a:pt x="898" y="424"/>
                  <a:pt x="899" y="426"/>
                </a:cubicBezTo>
                <a:cubicBezTo>
                  <a:pt x="900" y="428"/>
                  <a:pt x="900" y="432"/>
                  <a:pt x="900" y="432"/>
                </a:cubicBezTo>
                <a:cubicBezTo>
                  <a:pt x="901" y="433"/>
                  <a:pt x="906" y="433"/>
                  <a:pt x="908" y="431"/>
                </a:cubicBezTo>
                <a:cubicBezTo>
                  <a:pt x="910" y="430"/>
                  <a:pt x="912" y="430"/>
                  <a:pt x="914" y="430"/>
                </a:cubicBezTo>
                <a:cubicBezTo>
                  <a:pt x="915" y="430"/>
                  <a:pt x="918" y="428"/>
                  <a:pt x="918" y="427"/>
                </a:cubicBezTo>
                <a:cubicBezTo>
                  <a:pt x="919" y="427"/>
                  <a:pt x="921" y="427"/>
                  <a:pt x="923" y="427"/>
                </a:cubicBezTo>
                <a:cubicBezTo>
                  <a:pt x="924" y="427"/>
                  <a:pt x="925" y="426"/>
                  <a:pt x="926" y="424"/>
                </a:cubicBezTo>
                <a:cubicBezTo>
                  <a:pt x="927" y="423"/>
                  <a:pt x="931" y="423"/>
                  <a:pt x="935" y="422"/>
                </a:cubicBezTo>
                <a:cubicBezTo>
                  <a:pt x="939" y="420"/>
                  <a:pt x="938" y="418"/>
                  <a:pt x="939" y="417"/>
                </a:cubicBezTo>
                <a:cubicBezTo>
                  <a:pt x="940" y="416"/>
                  <a:pt x="941" y="417"/>
                  <a:pt x="944" y="415"/>
                </a:cubicBezTo>
                <a:cubicBezTo>
                  <a:pt x="946" y="414"/>
                  <a:pt x="949" y="415"/>
                  <a:pt x="951" y="414"/>
                </a:cubicBezTo>
                <a:cubicBezTo>
                  <a:pt x="952" y="414"/>
                  <a:pt x="951" y="412"/>
                  <a:pt x="952" y="411"/>
                </a:cubicBezTo>
                <a:cubicBezTo>
                  <a:pt x="953" y="410"/>
                  <a:pt x="954" y="410"/>
                  <a:pt x="955" y="410"/>
                </a:cubicBezTo>
                <a:cubicBezTo>
                  <a:pt x="956" y="410"/>
                  <a:pt x="956" y="410"/>
                  <a:pt x="957" y="410"/>
                </a:cubicBezTo>
                <a:cubicBezTo>
                  <a:pt x="958" y="410"/>
                  <a:pt x="958" y="407"/>
                  <a:pt x="960" y="406"/>
                </a:cubicBezTo>
                <a:cubicBezTo>
                  <a:pt x="961" y="406"/>
                  <a:pt x="962" y="406"/>
                  <a:pt x="962" y="405"/>
                </a:cubicBezTo>
                <a:cubicBezTo>
                  <a:pt x="962" y="404"/>
                  <a:pt x="962" y="399"/>
                  <a:pt x="964" y="399"/>
                </a:cubicBezTo>
                <a:cubicBezTo>
                  <a:pt x="965" y="399"/>
                  <a:pt x="967" y="397"/>
                  <a:pt x="967" y="397"/>
                </a:cubicBezTo>
                <a:cubicBezTo>
                  <a:pt x="967" y="396"/>
                  <a:pt x="970" y="393"/>
                  <a:pt x="971" y="392"/>
                </a:cubicBezTo>
                <a:cubicBezTo>
                  <a:pt x="971" y="390"/>
                  <a:pt x="972" y="390"/>
                  <a:pt x="970" y="389"/>
                </a:cubicBezTo>
                <a:cubicBezTo>
                  <a:pt x="969" y="389"/>
                  <a:pt x="967" y="386"/>
                  <a:pt x="967" y="385"/>
                </a:cubicBezTo>
                <a:cubicBezTo>
                  <a:pt x="966" y="384"/>
                  <a:pt x="963" y="385"/>
                  <a:pt x="960" y="382"/>
                </a:cubicBezTo>
                <a:cubicBezTo>
                  <a:pt x="957" y="380"/>
                  <a:pt x="957" y="373"/>
                  <a:pt x="956" y="373"/>
                </a:cubicBezTo>
                <a:cubicBezTo>
                  <a:pt x="955" y="372"/>
                  <a:pt x="952" y="376"/>
                  <a:pt x="951" y="378"/>
                </a:cubicBezTo>
                <a:cubicBezTo>
                  <a:pt x="950" y="381"/>
                  <a:pt x="946" y="383"/>
                  <a:pt x="943" y="382"/>
                </a:cubicBezTo>
                <a:cubicBezTo>
                  <a:pt x="940" y="381"/>
                  <a:pt x="939" y="383"/>
                  <a:pt x="938" y="383"/>
                </a:cubicBezTo>
                <a:cubicBezTo>
                  <a:pt x="937" y="384"/>
                  <a:pt x="935" y="381"/>
                  <a:pt x="935" y="379"/>
                </a:cubicBezTo>
                <a:cubicBezTo>
                  <a:pt x="936" y="378"/>
                  <a:pt x="937" y="374"/>
                  <a:pt x="935" y="374"/>
                </a:cubicBezTo>
                <a:cubicBezTo>
                  <a:pt x="933" y="373"/>
                  <a:pt x="932" y="377"/>
                  <a:pt x="932" y="378"/>
                </a:cubicBezTo>
                <a:cubicBezTo>
                  <a:pt x="932" y="379"/>
                  <a:pt x="929" y="374"/>
                  <a:pt x="930" y="373"/>
                </a:cubicBezTo>
                <a:cubicBezTo>
                  <a:pt x="931" y="372"/>
                  <a:pt x="929" y="370"/>
                  <a:pt x="928" y="369"/>
                </a:cubicBezTo>
                <a:cubicBezTo>
                  <a:pt x="926" y="368"/>
                  <a:pt x="924" y="365"/>
                  <a:pt x="923" y="364"/>
                </a:cubicBezTo>
                <a:cubicBezTo>
                  <a:pt x="923" y="362"/>
                  <a:pt x="921" y="358"/>
                  <a:pt x="921" y="357"/>
                </a:cubicBezTo>
                <a:cubicBezTo>
                  <a:pt x="921" y="356"/>
                  <a:pt x="923" y="355"/>
                  <a:pt x="924" y="355"/>
                </a:cubicBezTo>
                <a:cubicBezTo>
                  <a:pt x="925" y="355"/>
                  <a:pt x="925" y="353"/>
                  <a:pt x="926" y="354"/>
                </a:cubicBezTo>
                <a:cubicBezTo>
                  <a:pt x="927" y="355"/>
                  <a:pt x="928" y="354"/>
                  <a:pt x="929" y="354"/>
                </a:cubicBezTo>
                <a:cubicBezTo>
                  <a:pt x="930" y="354"/>
                  <a:pt x="932" y="359"/>
                  <a:pt x="933" y="361"/>
                </a:cubicBezTo>
                <a:cubicBezTo>
                  <a:pt x="934" y="363"/>
                  <a:pt x="934" y="364"/>
                  <a:pt x="936" y="365"/>
                </a:cubicBezTo>
                <a:cubicBezTo>
                  <a:pt x="937" y="366"/>
                  <a:pt x="939" y="365"/>
                  <a:pt x="941" y="367"/>
                </a:cubicBezTo>
                <a:cubicBezTo>
                  <a:pt x="943" y="369"/>
                  <a:pt x="948" y="371"/>
                  <a:pt x="951" y="371"/>
                </a:cubicBezTo>
                <a:cubicBezTo>
                  <a:pt x="952" y="371"/>
                  <a:pt x="953" y="370"/>
                  <a:pt x="954" y="370"/>
                </a:cubicBezTo>
                <a:cubicBezTo>
                  <a:pt x="955" y="369"/>
                  <a:pt x="956" y="369"/>
                  <a:pt x="957" y="369"/>
                </a:cubicBezTo>
                <a:cubicBezTo>
                  <a:pt x="960" y="370"/>
                  <a:pt x="960" y="373"/>
                  <a:pt x="961" y="375"/>
                </a:cubicBezTo>
                <a:cubicBezTo>
                  <a:pt x="962" y="376"/>
                  <a:pt x="973" y="377"/>
                  <a:pt x="975" y="377"/>
                </a:cubicBezTo>
                <a:cubicBezTo>
                  <a:pt x="977" y="378"/>
                  <a:pt x="987" y="378"/>
                  <a:pt x="988" y="377"/>
                </a:cubicBezTo>
                <a:cubicBezTo>
                  <a:pt x="989" y="376"/>
                  <a:pt x="990" y="376"/>
                  <a:pt x="991" y="377"/>
                </a:cubicBezTo>
                <a:cubicBezTo>
                  <a:pt x="992" y="377"/>
                  <a:pt x="996" y="378"/>
                  <a:pt x="998" y="377"/>
                </a:cubicBezTo>
                <a:cubicBezTo>
                  <a:pt x="1000" y="375"/>
                  <a:pt x="1001" y="377"/>
                  <a:pt x="1001" y="378"/>
                </a:cubicBezTo>
                <a:cubicBezTo>
                  <a:pt x="1001" y="379"/>
                  <a:pt x="1002" y="379"/>
                  <a:pt x="1003" y="380"/>
                </a:cubicBezTo>
                <a:cubicBezTo>
                  <a:pt x="1004" y="381"/>
                  <a:pt x="1004" y="382"/>
                  <a:pt x="1004" y="383"/>
                </a:cubicBezTo>
                <a:cubicBezTo>
                  <a:pt x="1005" y="384"/>
                  <a:pt x="1006" y="384"/>
                  <a:pt x="1008" y="384"/>
                </a:cubicBezTo>
                <a:cubicBezTo>
                  <a:pt x="1010" y="385"/>
                  <a:pt x="1010" y="388"/>
                  <a:pt x="1012" y="388"/>
                </a:cubicBezTo>
                <a:cubicBezTo>
                  <a:pt x="1014" y="389"/>
                  <a:pt x="1015" y="389"/>
                  <a:pt x="1015" y="388"/>
                </a:cubicBezTo>
                <a:cubicBezTo>
                  <a:pt x="1016" y="388"/>
                  <a:pt x="1017" y="388"/>
                  <a:pt x="1017" y="389"/>
                </a:cubicBezTo>
                <a:cubicBezTo>
                  <a:pt x="1017" y="391"/>
                  <a:pt x="1011" y="390"/>
                  <a:pt x="1011" y="391"/>
                </a:cubicBezTo>
                <a:cubicBezTo>
                  <a:pt x="1011" y="391"/>
                  <a:pt x="1017" y="399"/>
                  <a:pt x="1020" y="398"/>
                </a:cubicBezTo>
                <a:cubicBezTo>
                  <a:pt x="1023" y="398"/>
                  <a:pt x="1026" y="394"/>
                  <a:pt x="1025" y="394"/>
                </a:cubicBezTo>
                <a:cubicBezTo>
                  <a:pt x="1024" y="393"/>
                  <a:pt x="1025" y="391"/>
                  <a:pt x="1026" y="392"/>
                </a:cubicBezTo>
                <a:cubicBezTo>
                  <a:pt x="1027" y="392"/>
                  <a:pt x="1026" y="395"/>
                  <a:pt x="1027" y="396"/>
                </a:cubicBezTo>
                <a:cubicBezTo>
                  <a:pt x="1028" y="397"/>
                  <a:pt x="1028" y="398"/>
                  <a:pt x="1027" y="400"/>
                </a:cubicBezTo>
                <a:cubicBezTo>
                  <a:pt x="1026" y="402"/>
                  <a:pt x="1028" y="405"/>
                  <a:pt x="1028" y="407"/>
                </a:cubicBezTo>
                <a:cubicBezTo>
                  <a:pt x="1028" y="409"/>
                  <a:pt x="1029" y="412"/>
                  <a:pt x="1030" y="415"/>
                </a:cubicBezTo>
                <a:cubicBezTo>
                  <a:pt x="1030" y="417"/>
                  <a:pt x="1032" y="423"/>
                  <a:pt x="1034" y="426"/>
                </a:cubicBezTo>
                <a:cubicBezTo>
                  <a:pt x="1036" y="429"/>
                  <a:pt x="1037" y="435"/>
                  <a:pt x="1038" y="437"/>
                </a:cubicBezTo>
                <a:cubicBezTo>
                  <a:pt x="1039" y="438"/>
                  <a:pt x="1042" y="443"/>
                  <a:pt x="1042" y="446"/>
                </a:cubicBezTo>
                <a:cubicBezTo>
                  <a:pt x="1042" y="449"/>
                  <a:pt x="1045" y="453"/>
                  <a:pt x="1046" y="453"/>
                </a:cubicBezTo>
                <a:cubicBezTo>
                  <a:pt x="1047" y="454"/>
                  <a:pt x="1050" y="453"/>
                  <a:pt x="1050" y="451"/>
                </a:cubicBezTo>
                <a:cubicBezTo>
                  <a:pt x="1051" y="449"/>
                  <a:pt x="1054" y="448"/>
                  <a:pt x="1054" y="447"/>
                </a:cubicBezTo>
                <a:cubicBezTo>
                  <a:pt x="1054" y="445"/>
                  <a:pt x="1055" y="444"/>
                  <a:pt x="1056" y="444"/>
                </a:cubicBezTo>
                <a:cubicBezTo>
                  <a:pt x="1057" y="444"/>
                  <a:pt x="1057" y="443"/>
                  <a:pt x="1057" y="441"/>
                </a:cubicBezTo>
                <a:cubicBezTo>
                  <a:pt x="1057" y="439"/>
                  <a:pt x="1057" y="437"/>
                  <a:pt x="1058" y="436"/>
                </a:cubicBezTo>
                <a:cubicBezTo>
                  <a:pt x="1059" y="434"/>
                  <a:pt x="1059" y="430"/>
                  <a:pt x="1059" y="429"/>
                </a:cubicBezTo>
                <a:cubicBezTo>
                  <a:pt x="1058" y="427"/>
                  <a:pt x="1058" y="425"/>
                  <a:pt x="1059" y="423"/>
                </a:cubicBezTo>
                <a:cubicBezTo>
                  <a:pt x="1060" y="422"/>
                  <a:pt x="1059" y="420"/>
                  <a:pt x="1061" y="420"/>
                </a:cubicBezTo>
                <a:cubicBezTo>
                  <a:pt x="1062" y="420"/>
                  <a:pt x="1063" y="419"/>
                  <a:pt x="1065" y="417"/>
                </a:cubicBezTo>
                <a:cubicBezTo>
                  <a:pt x="1066" y="415"/>
                  <a:pt x="1070" y="413"/>
                  <a:pt x="1071" y="412"/>
                </a:cubicBezTo>
                <a:cubicBezTo>
                  <a:pt x="1073" y="411"/>
                  <a:pt x="1077" y="407"/>
                  <a:pt x="1078" y="405"/>
                </a:cubicBezTo>
                <a:cubicBezTo>
                  <a:pt x="1079" y="403"/>
                  <a:pt x="1083" y="402"/>
                  <a:pt x="1085" y="400"/>
                </a:cubicBezTo>
                <a:cubicBezTo>
                  <a:pt x="1086" y="399"/>
                  <a:pt x="1086" y="398"/>
                  <a:pt x="1086" y="396"/>
                </a:cubicBezTo>
                <a:cubicBezTo>
                  <a:pt x="1086" y="394"/>
                  <a:pt x="1091" y="393"/>
                  <a:pt x="1093" y="393"/>
                </a:cubicBezTo>
                <a:cubicBezTo>
                  <a:pt x="1095" y="393"/>
                  <a:pt x="1096" y="393"/>
                  <a:pt x="1097" y="393"/>
                </a:cubicBezTo>
                <a:cubicBezTo>
                  <a:pt x="1099" y="393"/>
                  <a:pt x="1101" y="392"/>
                  <a:pt x="1101" y="391"/>
                </a:cubicBezTo>
                <a:cubicBezTo>
                  <a:pt x="1101" y="389"/>
                  <a:pt x="1102" y="388"/>
                  <a:pt x="1103" y="389"/>
                </a:cubicBezTo>
                <a:cubicBezTo>
                  <a:pt x="1104" y="389"/>
                  <a:pt x="1105" y="393"/>
                  <a:pt x="1106" y="395"/>
                </a:cubicBezTo>
                <a:cubicBezTo>
                  <a:pt x="1106" y="396"/>
                  <a:pt x="1108" y="400"/>
                  <a:pt x="1110" y="401"/>
                </a:cubicBezTo>
                <a:cubicBezTo>
                  <a:pt x="1113" y="402"/>
                  <a:pt x="1114" y="407"/>
                  <a:pt x="1115" y="410"/>
                </a:cubicBezTo>
                <a:cubicBezTo>
                  <a:pt x="1116" y="412"/>
                  <a:pt x="1115" y="415"/>
                  <a:pt x="1114" y="416"/>
                </a:cubicBezTo>
                <a:cubicBezTo>
                  <a:pt x="1114" y="418"/>
                  <a:pt x="1115" y="418"/>
                  <a:pt x="1116" y="419"/>
                </a:cubicBezTo>
                <a:cubicBezTo>
                  <a:pt x="1118" y="419"/>
                  <a:pt x="1119" y="420"/>
                  <a:pt x="1120" y="418"/>
                </a:cubicBezTo>
                <a:cubicBezTo>
                  <a:pt x="1121" y="417"/>
                  <a:pt x="1124" y="416"/>
                  <a:pt x="1124" y="414"/>
                </a:cubicBezTo>
                <a:cubicBezTo>
                  <a:pt x="1124" y="412"/>
                  <a:pt x="1125" y="415"/>
                  <a:pt x="1126" y="416"/>
                </a:cubicBezTo>
                <a:cubicBezTo>
                  <a:pt x="1127" y="416"/>
                  <a:pt x="1128" y="418"/>
                  <a:pt x="1128" y="420"/>
                </a:cubicBezTo>
                <a:cubicBezTo>
                  <a:pt x="1128" y="422"/>
                  <a:pt x="1128" y="428"/>
                  <a:pt x="1130" y="429"/>
                </a:cubicBezTo>
                <a:cubicBezTo>
                  <a:pt x="1132" y="431"/>
                  <a:pt x="1132" y="435"/>
                  <a:pt x="1132" y="436"/>
                </a:cubicBezTo>
                <a:cubicBezTo>
                  <a:pt x="1131" y="438"/>
                  <a:pt x="1133" y="440"/>
                  <a:pt x="1132" y="441"/>
                </a:cubicBezTo>
                <a:cubicBezTo>
                  <a:pt x="1132" y="443"/>
                  <a:pt x="1131" y="447"/>
                  <a:pt x="1131" y="449"/>
                </a:cubicBezTo>
                <a:cubicBezTo>
                  <a:pt x="1130" y="451"/>
                  <a:pt x="1130" y="452"/>
                  <a:pt x="1131" y="452"/>
                </a:cubicBezTo>
                <a:cubicBezTo>
                  <a:pt x="1132" y="453"/>
                  <a:pt x="1134" y="455"/>
                  <a:pt x="1137" y="458"/>
                </a:cubicBezTo>
                <a:cubicBezTo>
                  <a:pt x="1139" y="461"/>
                  <a:pt x="1139" y="464"/>
                  <a:pt x="1139" y="466"/>
                </a:cubicBezTo>
                <a:cubicBezTo>
                  <a:pt x="1139" y="469"/>
                  <a:pt x="1143" y="473"/>
                  <a:pt x="1143" y="475"/>
                </a:cubicBezTo>
                <a:cubicBezTo>
                  <a:pt x="1144" y="476"/>
                  <a:pt x="1145" y="477"/>
                  <a:pt x="1147" y="479"/>
                </a:cubicBezTo>
                <a:cubicBezTo>
                  <a:pt x="1150" y="480"/>
                  <a:pt x="1155" y="483"/>
                  <a:pt x="1156" y="483"/>
                </a:cubicBezTo>
                <a:cubicBezTo>
                  <a:pt x="1157" y="482"/>
                  <a:pt x="1154" y="478"/>
                  <a:pt x="1153" y="477"/>
                </a:cubicBezTo>
                <a:cubicBezTo>
                  <a:pt x="1151" y="475"/>
                  <a:pt x="1153" y="471"/>
                  <a:pt x="1153" y="468"/>
                </a:cubicBezTo>
                <a:cubicBezTo>
                  <a:pt x="1153" y="466"/>
                  <a:pt x="1150" y="466"/>
                  <a:pt x="1149" y="464"/>
                </a:cubicBezTo>
                <a:cubicBezTo>
                  <a:pt x="1149" y="462"/>
                  <a:pt x="1148" y="463"/>
                  <a:pt x="1147" y="462"/>
                </a:cubicBezTo>
                <a:cubicBezTo>
                  <a:pt x="1147" y="461"/>
                  <a:pt x="1144" y="459"/>
                  <a:pt x="1142" y="458"/>
                </a:cubicBezTo>
                <a:cubicBezTo>
                  <a:pt x="1140" y="458"/>
                  <a:pt x="1139" y="455"/>
                  <a:pt x="1139" y="454"/>
                </a:cubicBezTo>
                <a:cubicBezTo>
                  <a:pt x="1139" y="452"/>
                  <a:pt x="1138" y="451"/>
                  <a:pt x="1138" y="450"/>
                </a:cubicBezTo>
                <a:cubicBezTo>
                  <a:pt x="1138" y="448"/>
                  <a:pt x="1136" y="448"/>
                  <a:pt x="1135" y="448"/>
                </a:cubicBezTo>
                <a:cubicBezTo>
                  <a:pt x="1133" y="447"/>
                  <a:pt x="1135" y="443"/>
                  <a:pt x="1135" y="441"/>
                </a:cubicBezTo>
                <a:cubicBezTo>
                  <a:pt x="1136" y="439"/>
                  <a:pt x="1139" y="434"/>
                  <a:pt x="1138" y="432"/>
                </a:cubicBezTo>
                <a:cubicBezTo>
                  <a:pt x="1137" y="431"/>
                  <a:pt x="1141" y="429"/>
                  <a:pt x="1141" y="431"/>
                </a:cubicBezTo>
                <a:cubicBezTo>
                  <a:pt x="1142" y="433"/>
                  <a:pt x="1142" y="434"/>
                  <a:pt x="1145" y="434"/>
                </a:cubicBezTo>
                <a:cubicBezTo>
                  <a:pt x="1147" y="434"/>
                  <a:pt x="1147" y="436"/>
                  <a:pt x="1149" y="436"/>
                </a:cubicBezTo>
                <a:cubicBezTo>
                  <a:pt x="1151" y="437"/>
                  <a:pt x="1150" y="439"/>
                  <a:pt x="1151" y="440"/>
                </a:cubicBezTo>
                <a:cubicBezTo>
                  <a:pt x="1151" y="441"/>
                  <a:pt x="1152" y="441"/>
                  <a:pt x="1153" y="441"/>
                </a:cubicBezTo>
                <a:cubicBezTo>
                  <a:pt x="1154" y="440"/>
                  <a:pt x="1153" y="442"/>
                  <a:pt x="1153" y="443"/>
                </a:cubicBezTo>
                <a:cubicBezTo>
                  <a:pt x="1154" y="443"/>
                  <a:pt x="1154" y="443"/>
                  <a:pt x="1155" y="443"/>
                </a:cubicBezTo>
                <a:cubicBezTo>
                  <a:pt x="1156" y="443"/>
                  <a:pt x="1156" y="443"/>
                  <a:pt x="1157" y="443"/>
                </a:cubicBezTo>
                <a:cubicBezTo>
                  <a:pt x="1157" y="444"/>
                  <a:pt x="1158" y="445"/>
                  <a:pt x="1159" y="445"/>
                </a:cubicBezTo>
                <a:cubicBezTo>
                  <a:pt x="1160" y="446"/>
                  <a:pt x="1158" y="447"/>
                  <a:pt x="1158" y="449"/>
                </a:cubicBezTo>
                <a:cubicBezTo>
                  <a:pt x="1158" y="451"/>
                  <a:pt x="1159" y="451"/>
                  <a:pt x="1160" y="451"/>
                </a:cubicBezTo>
                <a:cubicBezTo>
                  <a:pt x="1160" y="450"/>
                  <a:pt x="1163" y="448"/>
                  <a:pt x="1164" y="448"/>
                </a:cubicBezTo>
                <a:cubicBezTo>
                  <a:pt x="1165" y="447"/>
                  <a:pt x="1164" y="446"/>
                  <a:pt x="1165" y="446"/>
                </a:cubicBezTo>
                <a:cubicBezTo>
                  <a:pt x="1166" y="446"/>
                  <a:pt x="1165" y="445"/>
                  <a:pt x="1166" y="444"/>
                </a:cubicBezTo>
                <a:cubicBezTo>
                  <a:pt x="1166" y="443"/>
                  <a:pt x="1167" y="443"/>
                  <a:pt x="1169" y="443"/>
                </a:cubicBezTo>
                <a:cubicBezTo>
                  <a:pt x="1170" y="443"/>
                  <a:pt x="1172" y="442"/>
                  <a:pt x="1174" y="441"/>
                </a:cubicBezTo>
                <a:cubicBezTo>
                  <a:pt x="1176" y="439"/>
                  <a:pt x="1177" y="439"/>
                  <a:pt x="1178" y="435"/>
                </a:cubicBezTo>
                <a:cubicBezTo>
                  <a:pt x="1178" y="431"/>
                  <a:pt x="1177" y="426"/>
                  <a:pt x="1177" y="425"/>
                </a:cubicBezTo>
                <a:cubicBezTo>
                  <a:pt x="1177" y="424"/>
                  <a:pt x="1174" y="418"/>
                  <a:pt x="1173" y="418"/>
                </a:cubicBezTo>
                <a:cubicBezTo>
                  <a:pt x="1172" y="418"/>
                  <a:pt x="1167" y="413"/>
                  <a:pt x="1166" y="413"/>
                </a:cubicBezTo>
                <a:cubicBezTo>
                  <a:pt x="1165" y="412"/>
                  <a:pt x="1165" y="410"/>
                  <a:pt x="1164" y="409"/>
                </a:cubicBezTo>
                <a:cubicBezTo>
                  <a:pt x="1163" y="408"/>
                  <a:pt x="1162" y="406"/>
                  <a:pt x="1163" y="404"/>
                </a:cubicBezTo>
                <a:cubicBezTo>
                  <a:pt x="1163" y="402"/>
                  <a:pt x="1166" y="401"/>
                  <a:pt x="1166" y="400"/>
                </a:cubicBezTo>
                <a:cubicBezTo>
                  <a:pt x="1166" y="399"/>
                  <a:pt x="1166" y="397"/>
                  <a:pt x="1167" y="397"/>
                </a:cubicBezTo>
                <a:cubicBezTo>
                  <a:pt x="1169" y="397"/>
                  <a:pt x="1170" y="396"/>
                  <a:pt x="1171" y="395"/>
                </a:cubicBezTo>
                <a:cubicBezTo>
                  <a:pt x="1171" y="395"/>
                  <a:pt x="1172" y="395"/>
                  <a:pt x="1172" y="395"/>
                </a:cubicBezTo>
                <a:cubicBezTo>
                  <a:pt x="1173" y="395"/>
                  <a:pt x="1174" y="395"/>
                  <a:pt x="1174" y="394"/>
                </a:cubicBezTo>
                <a:cubicBezTo>
                  <a:pt x="1174" y="393"/>
                  <a:pt x="1175" y="393"/>
                  <a:pt x="1176" y="394"/>
                </a:cubicBezTo>
                <a:cubicBezTo>
                  <a:pt x="1177" y="395"/>
                  <a:pt x="1177" y="395"/>
                  <a:pt x="1179" y="394"/>
                </a:cubicBezTo>
                <a:cubicBezTo>
                  <a:pt x="1180" y="393"/>
                  <a:pt x="1180" y="395"/>
                  <a:pt x="1180" y="396"/>
                </a:cubicBezTo>
                <a:cubicBezTo>
                  <a:pt x="1179" y="397"/>
                  <a:pt x="1179" y="399"/>
                  <a:pt x="1181" y="400"/>
                </a:cubicBezTo>
                <a:cubicBezTo>
                  <a:pt x="1182" y="401"/>
                  <a:pt x="1182" y="399"/>
                  <a:pt x="1182" y="398"/>
                </a:cubicBezTo>
                <a:cubicBezTo>
                  <a:pt x="1181" y="397"/>
                  <a:pt x="1184" y="396"/>
                  <a:pt x="1188" y="394"/>
                </a:cubicBezTo>
                <a:cubicBezTo>
                  <a:pt x="1192" y="393"/>
                  <a:pt x="1196" y="390"/>
                  <a:pt x="1196" y="390"/>
                </a:cubicBezTo>
                <a:cubicBezTo>
                  <a:pt x="1196" y="389"/>
                  <a:pt x="1197" y="389"/>
                  <a:pt x="1197" y="390"/>
                </a:cubicBezTo>
                <a:cubicBezTo>
                  <a:pt x="1198" y="390"/>
                  <a:pt x="1199" y="390"/>
                  <a:pt x="1200" y="390"/>
                </a:cubicBezTo>
                <a:cubicBezTo>
                  <a:pt x="1201" y="389"/>
                  <a:pt x="1206" y="388"/>
                  <a:pt x="1207" y="388"/>
                </a:cubicBezTo>
                <a:cubicBezTo>
                  <a:pt x="1209" y="388"/>
                  <a:pt x="1209" y="387"/>
                  <a:pt x="1210" y="386"/>
                </a:cubicBezTo>
                <a:cubicBezTo>
                  <a:pt x="1211" y="385"/>
                  <a:pt x="1211" y="385"/>
                  <a:pt x="1212" y="384"/>
                </a:cubicBezTo>
                <a:cubicBezTo>
                  <a:pt x="1214" y="384"/>
                  <a:pt x="1215" y="382"/>
                  <a:pt x="1215" y="382"/>
                </a:cubicBezTo>
                <a:cubicBezTo>
                  <a:pt x="1215" y="381"/>
                  <a:pt x="1218" y="381"/>
                  <a:pt x="1218" y="380"/>
                </a:cubicBezTo>
                <a:cubicBezTo>
                  <a:pt x="1218" y="379"/>
                  <a:pt x="1220" y="379"/>
                  <a:pt x="1220" y="378"/>
                </a:cubicBezTo>
                <a:cubicBezTo>
                  <a:pt x="1220" y="377"/>
                  <a:pt x="1221" y="377"/>
                  <a:pt x="1222" y="376"/>
                </a:cubicBezTo>
                <a:cubicBezTo>
                  <a:pt x="1222" y="375"/>
                  <a:pt x="1221" y="373"/>
                  <a:pt x="1222" y="373"/>
                </a:cubicBezTo>
                <a:cubicBezTo>
                  <a:pt x="1223" y="373"/>
                  <a:pt x="1222" y="371"/>
                  <a:pt x="1222" y="371"/>
                </a:cubicBezTo>
                <a:cubicBezTo>
                  <a:pt x="1222" y="370"/>
                  <a:pt x="1224" y="370"/>
                  <a:pt x="1225" y="369"/>
                </a:cubicBezTo>
                <a:cubicBezTo>
                  <a:pt x="1226" y="369"/>
                  <a:pt x="1226" y="368"/>
                  <a:pt x="1227" y="367"/>
                </a:cubicBezTo>
                <a:cubicBezTo>
                  <a:pt x="1227" y="365"/>
                  <a:pt x="1229" y="364"/>
                  <a:pt x="1229" y="364"/>
                </a:cubicBezTo>
                <a:cubicBezTo>
                  <a:pt x="1230" y="364"/>
                  <a:pt x="1231" y="362"/>
                  <a:pt x="1230" y="360"/>
                </a:cubicBezTo>
                <a:cubicBezTo>
                  <a:pt x="1230" y="359"/>
                  <a:pt x="1232" y="359"/>
                  <a:pt x="1231" y="359"/>
                </a:cubicBezTo>
                <a:cubicBezTo>
                  <a:pt x="1230" y="358"/>
                  <a:pt x="1231" y="357"/>
                  <a:pt x="1233" y="356"/>
                </a:cubicBezTo>
                <a:cubicBezTo>
                  <a:pt x="1234" y="356"/>
                  <a:pt x="1232" y="355"/>
                  <a:pt x="1231" y="356"/>
                </a:cubicBezTo>
                <a:cubicBezTo>
                  <a:pt x="1231" y="356"/>
                  <a:pt x="1230" y="356"/>
                  <a:pt x="1230" y="355"/>
                </a:cubicBezTo>
                <a:cubicBezTo>
                  <a:pt x="1229" y="355"/>
                  <a:pt x="1229" y="354"/>
                  <a:pt x="1229" y="355"/>
                </a:cubicBezTo>
                <a:cubicBezTo>
                  <a:pt x="1228" y="356"/>
                  <a:pt x="1226" y="354"/>
                  <a:pt x="1227" y="354"/>
                </a:cubicBezTo>
                <a:cubicBezTo>
                  <a:pt x="1228" y="354"/>
                  <a:pt x="1231" y="352"/>
                  <a:pt x="1232" y="352"/>
                </a:cubicBezTo>
                <a:cubicBezTo>
                  <a:pt x="1232" y="352"/>
                  <a:pt x="1230" y="349"/>
                  <a:pt x="1229" y="350"/>
                </a:cubicBezTo>
                <a:cubicBezTo>
                  <a:pt x="1228" y="350"/>
                  <a:pt x="1226" y="347"/>
                  <a:pt x="1225" y="347"/>
                </a:cubicBezTo>
                <a:cubicBezTo>
                  <a:pt x="1224" y="347"/>
                  <a:pt x="1226" y="346"/>
                  <a:pt x="1228" y="347"/>
                </a:cubicBezTo>
                <a:cubicBezTo>
                  <a:pt x="1229" y="347"/>
                  <a:pt x="1231" y="348"/>
                  <a:pt x="1231" y="347"/>
                </a:cubicBezTo>
                <a:cubicBezTo>
                  <a:pt x="1232" y="347"/>
                  <a:pt x="1229" y="344"/>
                  <a:pt x="1228" y="343"/>
                </a:cubicBezTo>
                <a:cubicBezTo>
                  <a:pt x="1227" y="342"/>
                  <a:pt x="1228" y="341"/>
                  <a:pt x="1227" y="341"/>
                </a:cubicBezTo>
                <a:cubicBezTo>
                  <a:pt x="1226" y="340"/>
                  <a:pt x="1225" y="337"/>
                  <a:pt x="1224" y="336"/>
                </a:cubicBezTo>
                <a:cubicBezTo>
                  <a:pt x="1224" y="334"/>
                  <a:pt x="1221" y="334"/>
                  <a:pt x="1221" y="333"/>
                </a:cubicBezTo>
                <a:cubicBezTo>
                  <a:pt x="1220" y="332"/>
                  <a:pt x="1221" y="330"/>
                  <a:pt x="1223" y="329"/>
                </a:cubicBezTo>
                <a:cubicBezTo>
                  <a:pt x="1225" y="328"/>
                  <a:pt x="1224" y="327"/>
                  <a:pt x="1225" y="327"/>
                </a:cubicBezTo>
                <a:cubicBezTo>
                  <a:pt x="1225" y="327"/>
                  <a:pt x="1226" y="327"/>
                  <a:pt x="1227" y="325"/>
                </a:cubicBezTo>
                <a:cubicBezTo>
                  <a:pt x="1228" y="324"/>
                  <a:pt x="1229" y="325"/>
                  <a:pt x="1229" y="324"/>
                </a:cubicBezTo>
                <a:cubicBezTo>
                  <a:pt x="1230" y="323"/>
                  <a:pt x="1233" y="323"/>
                  <a:pt x="1234" y="322"/>
                </a:cubicBezTo>
                <a:cubicBezTo>
                  <a:pt x="1235" y="322"/>
                  <a:pt x="1233" y="319"/>
                  <a:pt x="1232" y="320"/>
                </a:cubicBezTo>
                <a:cubicBezTo>
                  <a:pt x="1230" y="320"/>
                  <a:pt x="1229" y="320"/>
                  <a:pt x="1228" y="318"/>
                </a:cubicBezTo>
                <a:cubicBezTo>
                  <a:pt x="1227" y="316"/>
                  <a:pt x="1224" y="321"/>
                  <a:pt x="1222" y="322"/>
                </a:cubicBezTo>
                <a:cubicBezTo>
                  <a:pt x="1220" y="323"/>
                  <a:pt x="1219" y="320"/>
                  <a:pt x="1219" y="318"/>
                </a:cubicBezTo>
                <a:cubicBezTo>
                  <a:pt x="1220" y="317"/>
                  <a:pt x="1218" y="317"/>
                  <a:pt x="1215" y="317"/>
                </a:cubicBezTo>
                <a:cubicBezTo>
                  <a:pt x="1212" y="317"/>
                  <a:pt x="1213" y="312"/>
                  <a:pt x="1215" y="312"/>
                </a:cubicBezTo>
                <a:cubicBezTo>
                  <a:pt x="1215" y="311"/>
                  <a:pt x="1216" y="312"/>
                  <a:pt x="1217" y="312"/>
                </a:cubicBezTo>
                <a:cubicBezTo>
                  <a:pt x="1218" y="312"/>
                  <a:pt x="1220" y="312"/>
                  <a:pt x="1220" y="310"/>
                </a:cubicBezTo>
                <a:cubicBezTo>
                  <a:pt x="1221" y="307"/>
                  <a:pt x="1223" y="309"/>
                  <a:pt x="1225" y="307"/>
                </a:cubicBezTo>
                <a:cubicBezTo>
                  <a:pt x="1228" y="304"/>
                  <a:pt x="1230" y="302"/>
                  <a:pt x="1232" y="304"/>
                </a:cubicBezTo>
                <a:cubicBezTo>
                  <a:pt x="1235" y="305"/>
                  <a:pt x="1230" y="308"/>
                  <a:pt x="1230" y="309"/>
                </a:cubicBezTo>
                <a:cubicBezTo>
                  <a:pt x="1229" y="311"/>
                  <a:pt x="1230" y="312"/>
                  <a:pt x="1229" y="313"/>
                </a:cubicBezTo>
                <a:cubicBezTo>
                  <a:pt x="1228" y="314"/>
                  <a:pt x="1229" y="314"/>
                  <a:pt x="1232" y="313"/>
                </a:cubicBezTo>
                <a:cubicBezTo>
                  <a:pt x="1234" y="311"/>
                  <a:pt x="1237" y="309"/>
                  <a:pt x="1240" y="308"/>
                </a:cubicBezTo>
                <a:cubicBezTo>
                  <a:pt x="1242" y="307"/>
                  <a:pt x="1245" y="309"/>
                  <a:pt x="1247" y="310"/>
                </a:cubicBezTo>
                <a:cubicBezTo>
                  <a:pt x="1248" y="312"/>
                  <a:pt x="1245" y="314"/>
                  <a:pt x="1244" y="315"/>
                </a:cubicBezTo>
                <a:cubicBezTo>
                  <a:pt x="1243" y="316"/>
                  <a:pt x="1245" y="316"/>
                  <a:pt x="1245" y="318"/>
                </a:cubicBezTo>
                <a:cubicBezTo>
                  <a:pt x="1245" y="319"/>
                  <a:pt x="1246" y="320"/>
                  <a:pt x="1247" y="319"/>
                </a:cubicBezTo>
                <a:cubicBezTo>
                  <a:pt x="1248" y="318"/>
                  <a:pt x="1249" y="318"/>
                  <a:pt x="1250" y="318"/>
                </a:cubicBezTo>
                <a:cubicBezTo>
                  <a:pt x="1252" y="318"/>
                  <a:pt x="1251" y="321"/>
                  <a:pt x="1253" y="321"/>
                </a:cubicBezTo>
                <a:cubicBezTo>
                  <a:pt x="1254" y="321"/>
                  <a:pt x="1254" y="323"/>
                  <a:pt x="1252" y="323"/>
                </a:cubicBezTo>
                <a:cubicBezTo>
                  <a:pt x="1251" y="322"/>
                  <a:pt x="1251" y="325"/>
                  <a:pt x="1252" y="327"/>
                </a:cubicBezTo>
                <a:cubicBezTo>
                  <a:pt x="1253" y="328"/>
                  <a:pt x="1250" y="331"/>
                  <a:pt x="1251" y="332"/>
                </a:cubicBezTo>
                <a:cubicBezTo>
                  <a:pt x="1252" y="333"/>
                  <a:pt x="1251" y="334"/>
                  <a:pt x="1251" y="335"/>
                </a:cubicBezTo>
                <a:cubicBezTo>
                  <a:pt x="1252" y="335"/>
                  <a:pt x="1257" y="334"/>
                  <a:pt x="1259" y="332"/>
                </a:cubicBezTo>
                <a:cubicBezTo>
                  <a:pt x="1262" y="329"/>
                  <a:pt x="1262" y="330"/>
                  <a:pt x="1264" y="330"/>
                </a:cubicBezTo>
                <a:cubicBezTo>
                  <a:pt x="1265" y="330"/>
                  <a:pt x="1266" y="329"/>
                  <a:pt x="1265" y="328"/>
                </a:cubicBezTo>
                <a:cubicBezTo>
                  <a:pt x="1265" y="327"/>
                  <a:pt x="1264" y="325"/>
                  <a:pt x="1264" y="322"/>
                </a:cubicBezTo>
                <a:cubicBezTo>
                  <a:pt x="1264" y="319"/>
                  <a:pt x="1258" y="312"/>
                  <a:pt x="1256" y="311"/>
                </a:cubicBezTo>
                <a:cubicBezTo>
                  <a:pt x="1255" y="311"/>
                  <a:pt x="1256" y="308"/>
                  <a:pt x="1257" y="308"/>
                </a:cubicBezTo>
                <a:cubicBezTo>
                  <a:pt x="1259" y="307"/>
                  <a:pt x="1263" y="304"/>
                  <a:pt x="1265" y="303"/>
                </a:cubicBezTo>
                <a:cubicBezTo>
                  <a:pt x="1266" y="302"/>
                  <a:pt x="1265" y="300"/>
                  <a:pt x="1266" y="298"/>
                </a:cubicBezTo>
                <a:cubicBezTo>
                  <a:pt x="1267" y="296"/>
                  <a:pt x="1274" y="291"/>
                  <a:pt x="1275" y="291"/>
                </a:cubicBezTo>
                <a:cubicBezTo>
                  <a:pt x="1277" y="291"/>
                  <a:pt x="1279" y="293"/>
                  <a:pt x="1280" y="294"/>
                </a:cubicBezTo>
                <a:cubicBezTo>
                  <a:pt x="1282" y="294"/>
                  <a:pt x="1290" y="288"/>
                  <a:pt x="1290" y="287"/>
                </a:cubicBezTo>
                <a:cubicBezTo>
                  <a:pt x="1290" y="286"/>
                  <a:pt x="1295" y="282"/>
                  <a:pt x="1297" y="280"/>
                </a:cubicBezTo>
                <a:cubicBezTo>
                  <a:pt x="1299" y="277"/>
                  <a:pt x="1302" y="274"/>
                  <a:pt x="1303" y="271"/>
                </a:cubicBezTo>
                <a:cubicBezTo>
                  <a:pt x="1304" y="270"/>
                  <a:pt x="1307" y="267"/>
                  <a:pt x="1308" y="265"/>
                </a:cubicBezTo>
                <a:cubicBezTo>
                  <a:pt x="1309" y="264"/>
                  <a:pt x="1309" y="264"/>
                  <a:pt x="1310" y="261"/>
                </a:cubicBezTo>
                <a:cubicBezTo>
                  <a:pt x="1312" y="258"/>
                  <a:pt x="1312" y="250"/>
                  <a:pt x="1312" y="250"/>
                </a:cubicBezTo>
                <a:cubicBezTo>
                  <a:pt x="1313" y="249"/>
                  <a:pt x="1312" y="248"/>
                  <a:pt x="1313" y="247"/>
                </a:cubicBezTo>
                <a:cubicBezTo>
                  <a:pt x="1314" y="246"/>
                  <a:pt x="1313" y="245"/>
                  <a:pt x="1315" y="244"/>
                </a:cubicBezTo>
                <a:cubicBezTo>
                  <a:pt x="1316" y="243"/>
                  <a:pt x="1316" y="242"/>
                  <a:pt x="1315" y="241"/>
                </a:cubicBezTo>
                <a:cubicBezTo>
                  <a:pt x="1315" y="241"/>
                  <a:pt x="1315" y="239"/>
                  <a:pt x="1315" y="238"/>
                </a:cubicBezTo>
                <a:cubicBezTo>
                  <a:pt x="1315" y="238"/>
                  <a:pt x="1315" y="237"/>
                  <a:pt x="1316" y="237"/>
                </a:cubicBezTo>
                <a:cubicBezTo>
                  <a:pt x="1316" y="236"/>
                  <a:pt x="1315" y="235"/>
                  <a:pt x="1314" y="235"/>
                </a:cubicBezTo>
                <a:cubicBezTo>
                  <a:pt x="1313" y="234"/>
                  <a:pt x="1312" y="234"/>
                  <a:pt x="1311" y="233"/>
                </a:cubicBezTo>
                <a:cubicBezTo>
                  <a:pt x="1311" y="231"/>
                  <a:pt x="1310" y="230"/>
                  <a:pt x="1308" y="230"/>
                </a:cubicBezTo>
                <a:cubicBezTo>
                  <a:pt x="1308" y="230"/>
                  <a:pt x="1307" y="230"/>
                  <a:pt x="1306" y="230"/>
                </a:cubicBezTo>
                <a:cubicBezTo>
                  <a:pt x="1305" y="230"/>
                  <a:pt x="1304" y="230"/>
                  <a:pt x="1305" y="230"/>
                </a:cubicBezTo>
                <a:cubicBezTo>
                  <a:pt x="1305" y="231"/>
                  <a:pt x="1304" y="232"/>
                  <a:pt x="1304" y="232"/>
                </a:cubicBezTo>
                <a:cubicBezTo>
                  <a:pt x="1303" y="232"/>
                  <a:pt x="1303" y="232"/>
                  <a:pt x="1302" y="233"/>
                </a:cubicBezTo>
                <a:cubicBezTo>
                  <a:pt x="1301" y="235"/>
                  <a:pt x="1298" y="235"/>
                  <a:pt x="1299" y="234"/>
                </a:cubicBezTo>
                <a:cubicBezTo>
                  <a:pt x="1301" y="232"/>
                  <a:pt x="1299" y="232"/>
                  <a:pt x="1299" y="231"/>
                </a:cubicBezTo>
                <a:cubicBezTo>
                  <a:pt x="1300" y="230"/>
                  <a:pt x="1301" y="229"/>
                  <a:pt x="1299" y="229"/>
                </a:cubicBezTo>
                <a:cubicBezTo>
                  <a:pt x="1298" y="230"/>
                  <a:pt x="1298" y="232"/>
                  <a:pt x="1297" y="232"/>
                </a:cubicBezTo>
                <a:cubicBezTo>
                  <a:pt x="1295" y="233"/>
                  <a:pt x="1296" y="229"/>
                  <a:pt x="1296" y="228"/>
                </a:cubicBezTo>
                <a:cubicBezTo>
                  <a:pt x="1296" y="227"/>
                  <a:pt x="1295" y="228"/>
                  <a:pt x="1294" y="228"/>
                </a:cubicBezTo>
                <a:cubicBezTo>
                  <a:pt x="1293" y="228"/>
                  <a:pt x="1292" y="228"/>
                  <a:pt x="1291" y="228"/>
                </a:cubicBezTo>
                <a:cubicBezTo>
                  <a:pt x="1289" y="228"/>
                  <a:pt x="1289" y="226"/>
                  <a:pt x="1291" y="225"/>
                </a:cubicBezTo>
                <a:cubicBezTo>
                  <a:pt x="1294" y="224"/>
                  <a:pt x="1293" y="223"/>
                  <a:pt x="1294" y="222"/>
                </a:cubicBezTo>
                <a:cubicBezTo>
                  <a:pt x="1295" y="222"/>
                  <a:pt x="1298" y="220"/>
                  <a:pt x="1300" y="219"/>
                </a:cubicBezTo>
                <a:cubicBezTo>
                  <a:pt x="1301" y="218"/>
                  <a:pt x="1302" y="217"/>
                  <a:pt x="1302" y="216"/>
                </a:cubicBezTo>
                <a:cubicBezTo>
                  <a:pt x="1302" y="215"/>
                  <a:pt x="1305" y="213"/>
                  <a:pt x="1308" y="211"/>
                </a:cubicBezTo>
                <a:cubicBezTo>
                  <a:pt x="1311" y="209"/>
                  <a:pt x="1312" y="208"/>
                  <a:pt x="1313" y="207"/>
                </a:cubicBezTo>
                <a:cubicBezTo>
                  <a:pt x="1313" y="205"/>
                  <a:pt x="1317" y="204"/>
                  <a:pt x="1317" y="203"/>
                </a:cubicBezTo>
                <a:cubicBezTo>
                  <a:pt x="1317" y="202"/>
                  <a:pt x="1322" y="199"/>
                  <a:pt x="1325" y="198"/>
                </a:cubicBezTo>
                <a:cubicBezTo>
                  <a:pt x="1329" y="198"/>
                  <a:pt x="1334" y="199"/>
                  <a:pt x="1335" y="200"/>
                </a:cubicBezTo>
                <a:cubicBezTo>
                  <a:pt x="1336" y="200"/>
                  <a:pt x="1336" y="200"/>
                  <a:pt x="1337" y="199"/>
                </a:cubicBezTo>
                <a:cubicBezTo>
                  <a:pt x="1337" y="199"/>
                  <a:pt x="1339" y="199"/>
                  <a:pt x="1341" y="199"/>
                </a:cubicBezTo>
                <a:cubicBezTo>
                  <a:pt x="1342" y="200"/>
                  <a:pt x="1342" y="199"/>
                  <a:pt x="1343" y="199"/>
                </a:cubicBezTo>
                <a:cubicBezTo>
                  <a:pt x="1344" y="199"/>
                  <a:pt x="1344" y="199"/>
                  <a:pt x="1345" y="199"/>
                </a:cubicBezTo>
                <a:cubicBezTo>
                  <a:pt x="1346" y="199"/>
                  <a:pt x="1348" y="200"/>
                  <a:pt x="1348" y="198"/>
                </a:cubicBezTo>
                <a:cubicBezTo>
                  <a:pt x="1349" y="196"/>
                  <a:pt x="1353" y="196"/>
                  <a:pt x="1354" y="197"/>
                </a:cubicBezTo>
                <a:cubicBezTo>
                  <a:pt x="1355" y="198"/>
                  <a:pt x="1356" y="199"/>
                  <a:pt x="1358" y="198"/>
                </a:cubicBezTo>
                <a:cubicBezTo>
                  <a:pt x="1359" y="197"/>
                  <a:pt x="1359" y="199"/>
                  <a:pt x="1360" y="199"/>
                </a:cubicBezTo>
                <a:cubicBezTo>
                  <a:pt x="1362" y="199"/>
                  <a:pt x="1361" y="201"/>
                  <a:pt x="1360" y="201"/>
                </a:cubicBezTo>
                <a:cubicBezTo>
                  <a:pt x="1358" y="200"/>
                  <a:pt x="1357" y="201"/>
                  <a:pt x="1358" y="202"/>
                </a:cubicBezTo>
                <a:cubicBezTo>
                  <a:pt x="1359" y="203"/>
                  <a:pt x="1360" y="202"/>
                  <a:pt x="1361" y="202"/>
                </a:cubicBezTo>
                <a:cubicBezTo>
                  <a:pt x="1362" y="202"/>
                  <a:pt x="1362" y="201"/>
                  <a:pt x="1363" y="201"/>
                </a:cubicBezTo>
                <a:cubicBezTo>
                  <a:pt x="1364" y="202"/>
                  <a:pt x="1366" y="202"/>
                  <a:pt x="1367" y="201"/>
                </a:cubicBezTo>
                <a:cubicBezTo>
                  <a:pt x="1368" y="200"/>
                  <a:pt x="1368" y="200"/>
                  <a:pt x="1369" y="201"/>
                </a:cubicBezTo>
                <a:cubicBezTo>
                  <a:pt x="1369" y="201"/>
                  <a:pt x="1370" y="201"/>
                  <a:pt x="1370" y="201"/>
                </a:cubicBezTo>
                <a:cubicBezTo>
                  <a:pt x="1371" y="200"/>
                  <a:pt x="1373" y="199"/>
                  <a:pt x="1374" y="200"/>
                </a:cubicBezTo>
                <a:cubicBezTo>
                  <a:pt x="1376" y="200"/>
                  <a:pt x="1375" y="198"/>
                  <a:pt x="1373" y="198"/>
                </a:cubicBezTo>
                <a:cubicBezTo>
                  <a:pt x="1371" y="198"/>
                  <a:pt x="1371" y="197"/>
                  <a:pt x="1372" y="195"/>
                </a:cubicBezTo>
                <a:cubicBezTo>
                  <a:pt x="1374" y="192"/>
                  <a:pt x="1377" y="191"/>
                  <a:pt x="1379" y="189"/>
                </a:cubicBezTo>
                <a:cubicBezTo>
                  <a:pt x="1381" y="188"/>
                  <a:pt x="1382" y="188"/>
                  <a:pt x="1382" y="187"/>
                </a:cubicBezTo>
                <a:cubicBezTo>
                  <a:pt x="1382" y="186"/>
                  <a:pt x="1383" y="183"/>
                  <a:pt x="1384" y="183"/>
                </a:cubicBezTo>
                <a:cubicBezTo>
                  <a:pt x="1384" y="183"/>
                  <a:pt x="1385" y="183"/>
                  <a:pt x="1386" y="183"/>
                </a:cubicBezTo>
                <a:cubicBezTo>
                  <a:pt x="1387" y="184"/>
                  <a:pt x="1390" y="184"/>
                  <a:pt x="1391" y="183"/>
                </a:cubicBezTo>
                <a:cubicBezTo>
                  <a:pt x="1393" y="182"/>
                  <a:pt x="1393" y="184"/>
                  <a:pt x="1394" y="184"/>
                </a:cubicBezTo>
                <a:cubicBezTo>
                  <a:pt x="1394" y="184"/>
                  <a:pt x="1395" y="184"/>
                  <a:pt x="1395" y="183"/>
                </a:cubicBezTo>
                <a:cubicBezTo>
                  <a:pt x="1396" y="183"/>
                  <a:pt x="1396" y="182"/>
                  <a:pt x="1397" y="183"/>
                </a:cubicBezTo>
                <a:cubicBezTo>
                  <a:pt x="1398" y="183"/>
                  <a:pt x="1395" y="185"/>
                  <a:pt x="1395" y="187"/>
                </a:cubicBezTo>
                <a:cubicBezTo>
                  <a:pt x="1394" y="189"/>
                  <a:pt x="1396" y="188"/>
                  <a:pt x="1397" y="188"/>
                </a:cubicBezTo>
                <a:cubicBezTo>
                  <a:pt x="1398" y="189"/>
                  <a:pt x="1396" y="190"/>
                  <a:pt x="1396" y="190"/>
                </a:cubicBezTo>
                <a:cubicBezTo>
                  <a:pt x="1396" y="191"/>
                  <a:pt x="1399" y="191"/>
                  <a:pt x="1401" y="188"/>
                </a:cubicBezTo>
                <a:cubicBezTo>
                  <a:pt x="1404" y="185"/>
                  <a:pt x="1407" y="184"/>
                  <a:pt x="1408" y="185"/>
                </a:cubicBezTo>
                <a:cubicBezTo>
                  <a:pt x="1410" y="185"/>
                  <a:pt x="1409" y="183"/>
                  <a:pt x="1409" y="180"/>
                </a:cubicBezTo>
                <a:cubicBezTo>
                  <a:pt x="1409" y="178"/>
                  <a:pt x="1415" y="177"/>
                  <a:pt x="1416" y="178"/>
                </a:cubicBezTo>
                <a:cubicBezTo>
                  <a:pt x="1418" y="179"/>
                  <a:pt x="1418" y="179"/>
                  <a:pt x="1416" y="179"/>
                </a:cubicBezTo>
                <a:cubicBezTo>
                  <a:pt x="1415" y="178"/>
                  <a:pt x="1413" y="180"/>
                  <a:pt x="1413" y="182"/>
                </a:cubicBezTo>
                <a:cubicBezTo>
                  <a:pt x="1413" y="184"/>
                  <a:pt x="1412" y="185"/>
                  <a:pt x="1413" y="186"/>
                </a:cubicBezTo>
                <a:cubicBezTo>
                  <a:pt x="1413" y="186"/>
                  <a:pt x="1411" y="187"/>
                  <a:pt x="1411" y="188"/>
                </a:cubicBezTo>
                <a:cubicBezTo>
                  <a:pt x="1411" y="188"/>
                  <a:pt x="1411" y="189"/>
                  <a:pt x="1410" y="189"/>
                </a:cubicBezTo>
                <a:cubicBezTo>
                  <a:pt x="1409" y="190"/>
                  <a:pt x="1405" y="190"/>
                  <a:pt x="1404" y="192"/>
                </a:cubicBezTo>
                <a:cubicBezTo>
                  <a:pt x="1404" y="194"/>
                  <a:pt x="1402" y="194"/>
                  <a:pt x="1401" y="196"/>
                </a:cubicBezTo>
                <a:cubicBezTo>
                  <a:pt x="1400" y="198"/>
                  <a:pt x="1396" y="199"/>
                  <a:pt x="1393" y="203"/>
                </a:cubicBezTo>
                <a:cubicBezTo>
                  <a:pt x="1390" y="207"/>
                  <a:pt x="1386" y="207"/>
                  <a:pt x="1386" y="208"/>
                </a:cubicBezTo>
                <a:cubicBezTo>
                  <a:pt x="1386" y="209"/>
                  <a:pt x="1383" y="208"/>
                  <a:pt x="1382" y="209"/>
                </a:cubicBezTo>
                <a:cubicBezTo>
                  <a:pt x="1381" y="209"/>
                  <a:pt x="1383" y="211"/>
                  <a:pt x="1381" y="214"/>
                </a:cubicBezTo>
                <a:cubicBezTo>
                  <a:pt x="1378" y="216"/>
                  <a:pt x="1377" y="220"/>
                  <a:pt x="1377" y="223"/>
                </a:cubicBezTo>
                <a:cubicBezTo>
                  <a:pt x="1377" y="227"/>
                  <a:pt x="1378" y="237"/>
                  <a:pt x="1379" y="239"/>
                </a:cubicBezTo>
                <a:cubicBezTo>
                  <a:pt x="1380" y="241"/>
                  <a:pt x="1380" y="245"/>
                  <a:pt x="1381" y="246"/>
                </a:cubicBezTo>
                <a:cubicBezTo>
                  <a:pt x="1381" y="247"/>
                  <a:pt x="1381" y="249"/>
                  <a:pt x="1382" y="249"/>
                </a:cubicBezTo>
                <a:cubicBezTo>
                  <a:pt x="1382" y="250"/>
                  <a:pt x="1385" y="247"/>
                  <a:pt x="1386" y="246"/>
                </a:cubicBezTo>
                <a:cubicBezTo>
                  <a:pt x="1388" y="244"/>
                  <a:pt x="1387" y="244"/>
                  <a:pt x="1388" y="243"/>
                </a:cubicBezTo>
                <a:cubicBezTo>
                  <a:pt x="1389" y="242"/>
                  <a:pt x="1389" y="240"/>
                  <a:pt x="1389" y="239"/>
                </a:cubicBezTo>
                <a:cubicBezTo>
                  <a:pt x="1390" y="238"/>
                  <a:pt x="1391" y="238"/>
                  <a:pt x="1392" y="237"/>
                </a:cubicBezTo>
                <a:cubicBezTo>
                  <a:pt x="1393" y="236"/>
                  <a:pt x="1394" y="237"/>
                  <a:pt x="1395" y="236"/>
                </a:cubicBezTo>
                <a:cubicBezTo>
                  <a:pt x="1396" y="236"/>
                  <a:pt x="1395" y="234"/>
                  <a:pt x="1395" y="233"/>
                </a:cubicBezTo>
                <a:cubicBezTo>
                  <a:pt x="1395" y="231"/>
                  <a:pt x="1397" y="230"/>
                  <a:pt x="1399" y="229"/>
                </a:cubicBezTo>
                <a:cubicBezTo>
                  <a:pt x="1400" y="228"/>
                  <a:pt x="1400" y="228"/>
                  <a:pt x="1401" y="229"/>
                </a:cubicBezTo>
                <a:cubicBezTo>
                  <a:pt x="1402" y="229"/>
                  <a:pt x="1403" y="229"/>
                  <a:pt x="1404" y="228"/>
                </a:cubicBezTo>
                <a:cubicBezTo>
                  <a:pt x="1406" y="226"/>
                  <a:pt x="1404" y="225"/>
                  <a:pt x="1403" y="224"/>
                </a:cubicBezTo>
                <a:cubicBezTo>
                  <a:pt x="1403" y="223"/>
                  <a:pt x="1405" y="219"/>
                  <a:pt x="1406" y="219"/>
                </a:cubicBezTo>
                <a:cubicBezTo>
                  <a:pt x="1407" y="218"/>
                  <a:pt x="1407" y="219"/>
                  <a:pt x="1408" y="219"/>
                </a:cubicBezTo>
                <a:cubicBezTo>
                  <a:pt x="1408" y="219"/>
                  <a:pt x="1409" y="219"/>
                  <a:pt x="1410" y="218"/>
                </a:cubicBezTo>
                <a:cubicBezTo>
                  <a:pt x="1411" y="217"/>
                  <a:pt x="1408" y="215"/>
                  <a:pt x="1408" y="216"/>
                </a:cubicBezTo>
                <a:cubicBezTo>
                  <a:pt x="1407" y="216"/>
                  <a:pt x="1406" y="212"/>
                  <a:pt x="1408" y="211"/>
                </a:cubicBezTo>
                <a:cubicBezTo>
                  <a:pt x="1410" y="209"/>
                  <a:pt x="1410" y="209"/>
                  <a:pt x="1408" y="209"/>
                </a:cubicBezTo>
                <a:cubicBezTo>
                  <a:pt x="1407" y="208"/>
                  <a:pt x="1407" y="209"/>
                  <a:pt x="1406" y="209"/>
                </a:cubicBezTo>
                <a:cubicBezTo>
                  <a:pt x="1405" y="209"/>
                  <a:pt x="1403" y="207"/>
                  <a:pt x="1405" y="204"/>
                </a:cubicBezTo>
                <a:cubicBezTo>
                  <a:pt x="1407" y="202"/>
                  <a:pt x="1408" y="202"/>
                  <a:pt x="1409" y="201"/>
                </a:cubicBezTo>
                <a:cubicBezTo>
                  <a:pt x="1409" y="199"/>
                  <a:pt x="1411" y="196"/>
                  <a:pt x="1412" y="195"/>
                </a:cubicBezTo>
                <a:cubicBezTo>
                  <a:pt x="1412" y="195"/>
                  <a:pt x="1413" y="195"/>
                  <a:pt x="1414" y="195"/>
                </a:cubicBezTo>
                <a:cubicBezTo>
                  <a:pt x="1415" y="195"/>
                  <a:pt x="1415" y="195"/>
                  <a:pt x="1416" y="195"/>
                </a:cubicBezTo>
                <a:cubicBezTo>
                  <a:pt x="1416" y="195"/>
                  <a:pt x="1416" y="195"/>
                  <a:pt x="1416" y="196"/>
                </a:cubicBezTo>
                <a:cubicBezTo>
                  <a:pt x="1416" y="196"/>
                  <a:pt x="1417" y="196"/>
                  <a:pt x="1417" y="196"/>
                </a:cubicBezTo>
                <a:cubicBezTo>
                  <a:pt x="1418" y="195"/>
                  <a:pt x="1420" y="192"/>
                  <a:pt x="1421" y="192"/>
                </a:cubicBezTo>
                <a:cubicBezTo>
                  <a:pt x="1423" y="192"/>
                  <a:pt x="1422" y="194"/>
                  <a:pt x="1422" y="195"/>
                </a:cubicBezTo>
                <a:cubicBezTo>
                  <a:pt x="1423" y="197"/>
                  <a:pt x="1424" y="195"/>
                  <a:pt x="1426" y="193"/>
                </a:cubicBezTo>
                <a:cubicBezTo>
                  <a:pt x="1429" y="191"/>
                  <a:pt x="1435" y="191"/>
                  <a:pt x="1437" y="192"/>
                </a:cubicBezTo>
                <a:cubicBezTo>
                  <a:pt x="1439" y="193"/>
                  <a:pt x="1439" y="195"/>
                  <a:pt x="1440" y="195"/>
                </a:cubicBezTo>
                <a:cubicBezTo>
                  <a:pt x="1442" y="195"/>
                  <a:pt x="1440" y="193"/>
                  <a:pt x="1442" y="193"/>
                </a:cubicBezTo>
                <a:cubicBezTo>
                  <a:pt x="1443" y="192"/>
                  <a:pt x="1446" y="190"/>
                  <a:pt x="1448" y="189"/>
                </a:cubicBezTo>
                <a:cubicBezTo>
                  <a:pt x="1450" y="188"/>
                  <a:pt x="1449" y="189"/>
                  <a:pt x="1450" y="187"/>
                </a:cubicBezTo>
                <a:cubicBezTo>
                  <a:pt x="1452" y="186"/>
                  <a:pt x="1453" y="187"/>
                  <a:pt x="1453" y="186"/>
                </a:cubicBezTo>
                <a:cubicBezTo>
                  <a:pt x="1453" y="185"/>
                  <a:pt x="1456" y="183"/>
                  <a:pt x="1460" y="183"/>
                </a:cubicBezTo>
                <a:cubicBezTo>
                  <a:pt x="1464" y="182"/>
                  <a:pt x="1469" y="179"/>
                  <a:pt x="1469" y="178"/>
                </a:cubicBezTo>
                <a:cubicBezTo>
                  <a:pt x="1469" y="177"/>
                  <a:pt x="1470" y="177"/>
                  <a:pt x="1471" y="178"/>
                </a:cubicBezTo>
                <a:cubicBezTo>
                  <a:pt x="1471" y="179"/>
                  <a:pt x="1472" y="178"/>
                  <a:pt x="1474" y="179"/>
                </a:cubicBezTo>
                <a:cubicBezTo>
                  <a:pt x="1476" y="179"/>
                  <a:pt x="1477" y="180"/>
                  <a:pt x="1479" y="178"/>
                </a:cubicBezTo>
                <a:cubicBezTo>
                  <a:pt x="1481" y="177"/>
                  <a:pt x="1479" y="176"/>
                  <a:pt x="1479" y="175"/>
                </a:cubicBezTo>
                <a:cubicBezTo>
                  <a:pt x="1479" y="174"/>
                  <a:pt x="1476" y="172"/>
                  <a:pt x="1476" y="171"/>
                </a:cubicBezTo>
                <a:cubicBezTo>
                  <a:pt x="1477" y="170"/>
                  <a:pt x="1474" y="166"/>
                  <a:pt x="1474" y="167"/>
                </a:cubicBezTo>
                <a:cubicBezTo>
                  <a:pt x="1473" y="168"/>
                  <a:pt x="1471" y="166"/>
                  <a:pt x="1471" y="165"/>
                </a:cubicBezTo>
                <a:cubicBezTo>
                  <a:pt x="1471" y="164"/>
                  <a:pt x="1471" y="163"/>
                  <a:pt x="1470" y="164"/>
                </a:cubicBezTo>
                <a:cubicBezTo>
                  <a:pt x="1469" y="165"/>
                  <a:pt x="1467" y="164"/>
                  <a:pt x="1466" y="163"/>
                </a:cubicBezTo>
                <a:cubicBezTo>
                  <a:pt x="1466" y="162"/>
                  <a:pt x="1468" y="161"/>
                  <a:pt x="1470" y="162"/>
                </a:cubicBezTo>
                <a:cubicBezTo>
                  <a:pt x="1472" y="163"/>
                  <a:pt x="1472" y="163"/>
                  <a:pt x="1473" y="164"/>
                </a:cubicBezTo>
                <a:cubicBezTo>
                  <a:pt x="1474" y="165"/>
                  <a:pt x="1476" y="164"/>
                  <a:pt x="1477" y="164"/>
                </a:cubicBezTo>
                <a:cubicBezTo>
                  <a:pt x="1479" y="163"/>
                  <a:pt x="1482" y="162"/>
                  <a:pt x="1483" y="161"/>
                </a:cubicBezTo>
                <a:cubicBezTo>
                  <a:pt x="1484" y="160"/>
                  <a:pt x="1483" y="159"/>
                  <a:pt x="1484" y="159"/>
                </a:cubicBezTo>
                <a:cubicBezTo>
                  <a:pt x="1486" y="158"/>
                  <a:pt x="1485" y="157"/>
                  <a:pt x="1484" y="156"/>
                </a:cubicBezTo>
                <a:cubicBezTo>
                  <a:pt x="1482" y="156"/>
                  <a:pt x="1483" y="154"/>
                  <a:pt x="1484" y="154"/>
                </a:cubicBezTo>
                <a:cubicBezTo>
                  <a:pt x="1485" y="154"/>
                  <a:pt x="1485" y="153"/>
                  <a:pt x="1485" y="153"/>
                </a:cubicBezTo>
                <a:cubicBezTo>
                  <a:pt x="1486" y="153"/>
                  <a:pt x="1486" y="153"/>
                  <a:pt x="1486" y="153"/>
                </a:cubicBezTo>
                <a:cubicBezTo>
                  <a:pt x="1486" y="153"/>
                  <a:pt x="1487" y="153"/>
                  <a:pt x="1488" y="153"/>
                </a:cubicBezTo>
                <a:cubicBezTo>
                  <a:pt x="1489" y="152"/>
                  <a:pt x="1488" y="154"/>
                  <a:pt x="1487" y="155"/>
                </a:cubicBezTo>
                <a:cubicBezTo>
                  <a:pt x="1486" y="156"/>
                  <a:pt x="1488" y="157"/>
                  <a:pt x="1489" y="158"/>
                </a:cubicBezTo>
                <a:cubicBezTo>
                  <a:pt x="1489" y="158"/>
                  <a:pt x="1492" y="159"/>
                  <a:pt x="1493" y="158"/>
                </a:cubicBezTo>
                <a:cubicBezTo>
                  <a:pt x="1495" y="157"/>
                  <a:pt x="1499" y="159"/>
                  <a:pt x="1500" y="160"/>
                </a:cubicBezTo>
                <a:cubicBezTo>
                  <a:pt x="1500" y="161"/>
                  <a:pt x="1501" y="163"/>
                  <a:pt x="1503" y="164"/>
                </a:cubicBezTo>
                <a:cubicBezTo>
                  <a:pt x="1505" y="165"/>
                  <a:pt x="1507" y="164"/>
                  <a:pt x="1507" y="165"/>
                </a:cubicBezTo>
                <a:cubicBezTo>
                  <a:pt x="1507" y="166"/>
                  <a:pt x="1508" y="167"/>
                  <a:pt x="1509" y="166"/>
                </a:cubicBezTo>
                <a:cubicBezTo>
                  <a:pt x="1510" y="166"/>
                  <a:pt x="1510" y="166"/>
                  <a:pt x="1510" y="167"/>
                </a:cubicBezTo>
                <a:cubicBezTo>
                  <a:pt x="1511" y="167"/>
                  <a:pt x="1511" y="167"/>
                  <a:pt x="1512" y="167"/>
                </a:cubicBezTo>
                <a:cubicBezTo>
                  <a:pt x="1512" y="166"/>
                  <a:pt x="1512" y="166"/>
                  <a:pt x="1513" y="166"/>
                </a:cubicBezTo>
                <a:cubicBezTo>
                  <a:pt x="1513" y="166"/>
                  <a:pt x="1513" y="167"/>
                  <a:pt x="1514" y="166"/>
                </a:cubicBezTo>
                <a:cubicBezTo>
                  <a:pt x="1515" y="165"/>
                  <a:pt x="1512" y="165"/>
                  <a:pt x="1512" y="164"/>
                </a:cubicBezTo>
                <a:cubicBezTo>
                  <a:pt x="1512" y="163"/>
                  <a:pt x="1513" y="164"/>
                  <a:pt x="1513" y="164"/>
                </a:cubicBezTo>
                <a:cubicBezTo>
                  <a:pt x="1514" y="164"/>
                  <a:pt x="1514" y="164"/>
                  <a:pt x="1514" y="164"/>
                </a:cubicBezTo>
                <a:cubicBezTo>
                  <a:pt x="1515" y="164"/>
                  <a:pt x="1514" y="162"/>
                  <a:pt x="1515" y="162"/>
                </a:cubicBezTo>
                <a:cubicBezTo>
                  <a:pt x="1515" y="162"/>
                  <a:pt x="1515" y="158"/>
                  <a:pt x="1514" y="158"/>
                </a:cubicBezTo>
                <a:cubicBezTo>
                  <a:pt x="1513" y="158"/>
                  <a:pt x="1514" y="156"/>
                  <a:pt x="1515" y="157"/>
                </a:cubicBezTo>
                <a:moveTo>
                  <a:pt x="847" y="523"/>
                </a:moveTo>
                <a:cubicBezTo>
                  <a:pt x="845" y="524"/>
                  <a:pt x="844" y="518"/>
                  <a:pt x="841" y="517"/>
                </a:cubicBezTo>
                <a:cubicBezTo>
                  <a:pt x="839" y="516"/>
                  <a:pt x="839" y="502"/>
                  <a:pt x="840" y="502"/>
                </a:cubicBezTo>
                <a:cubicBezTo>
                  <a:pt x="841" y="501"/>
                  <a:pt x="841" y="513"/>
                  <a:pt x="844" y="515"/>
                </a:cubicBezTo>
                <a:cubicBezTo>
                  <a:pt x="846" y="516"/>
                  <a:pt x="845" y="519"/>
                  <a:pt x="846" y="520"/>
                </a:cubicBezTo>
                <a:cubicBezTo>
                  <a:pt x="846" y="521"/>
                  <a:pt x="848" y="523"/>
                  <a:pt x="847" y="523"/>
                </a:cubicBezTo>
                <a:moveTo>
                  <a:pt x="865" y="548"/>
                </a:moveTo>
                <a:cubicBezTo>
                  <a:pt x="864" y="550"/>
                  <a:pt x="861" y="545"/>
                  <a:pt x="860" y="542"/>
                </a:cubicBezTo>
                <a:cubicBezTo>
                  <a:pt x="860" y="539"/>
                  <a:pt x="862" y="537"/>
                  <a:pt x="861" y="534"/>
                </a:cubicBezTo>
                <a:cubicBezTo>
                  <a:pt x="859" y="531"/>
                  <a:pt x="859" y="528"/>
                  <a:pt x="860" y="528"/>
                </a:cubicBezTo>
                <a:cubicBezTo>
                  <a:pt x="862" y="528"/>
                  <a:pt x="864" y="536"/>
                  <a:pt x="863" y="538"/>
                </a:cubicBezTo>
                <a:cubicBezTo>
                  <a:pt x="862" y="541"/>
                  <a:pt x="866" y="547"/>
                  <a:pt x="865" y="548"/>
                </a:cubicBezTo>
                <a:moveTo>
                  <a:pt x="854" y="487"/>
                </a:moveTo>
                <a:cubicBezTo>
                  <a:pt x="857" y="486"/>
                  <a:pt x="863" y="487"/>
                  <a:pt x="863" y="488"/>
                </a:cubicBezTo>
                <a:cubicBezTo>
                  <a:pt x="862" y="489"/>
                  <a:pt x="860" y="489"/>
                  <a:pt x="860" y="491"/>
                </a:cubicBezTo>
                <a:cubicBezTo>
                  <a:pt x="860" y="493"/>
                  <a:pt x="859" y="495"/>
                  <a:pt x="858" y="495"/>
                </a:cubicBezTo>
                <a:cubicBezTo>
                  <a:pt x="856" y="496"/>
                  <a:pt x="859" y="498"/>
                  <a:pt x="858" y="498"/>
                </a:cubicBezTo>
                <a:cubicBezTo>
                  <a:pt x="857" y="498"/>
                  <a:pt x="856" y="498"/>
                  <a:pt x="855" y="498"/>
                </a:cubicBezTo>
                <a:cubicBezTo>
                  <a:pt x="854" y="497"/>
                  <a:pt x="852" y="497"/>
                  <a:pt x="851" y="498"/>
                </a:cubicBezTo>
                <a:cubicBezTo>
                  <a:pt x="848" y="499"/>
                  <a:pt x="851" y="487"/>
                  <a:pt x="854" y="487"/>
                </a:cubicBezTo>
                <a:moveTo>
                  <a:pt x="950" y="303"/>
                </a:moveTo>
                <a:cubicBezTo>
                  <a:pt x="949" y="303"/>
                  <a:pt x="949" y="303"/>
                  <a:pt x="948" y="303"/>
                </a:cubicBezTo>
                <a:cubicBezTo>
                  <a:pt x="947" y="304"/>
                  <a:pt x="947" y="304"/>
                  <a:pt x="946" y="304"/>
                </a:cubicBezTo>
                <a:cubicBezTo>
                  <a:pt x="944" y="303"/>
                  <a:pt x="942" y="302"/>
                  <a:pt x="942" y="304"/>
                </a:cubicBezTo>
                <a:cubicBezTo>
                  <a:pt x="941" y="305"/>
                  <a:pt x="941" y="307"/>
                  <a:pt x="943" y="307"/>
                </a:cubicBezTo>
                <a:cubicBezTo>
                  <a:pt x="945" y="307"/>
                  <a:pt x="944" y="308"/>
                  <a:pt x="943" y="310"/>
                </a:cubicBezTo>
                <a:cubicBezTo>
                  <a:pt x="942" y="310"/>
                  <a:pt x="943" y="310"/>
                  <a:pt x="944" y="310"/>
                </a:cubicBezTo>
                <a:cubicBezTo>
                  <a:pt x="944" y="310"/>
                  <a:pt x="945" y="310"/>
                  <a:pt x="945" y="311"/>
                </a:cubicBezTo>
                <a:cubicBezTo>
                  <a:pt x="946" y="312"/>
                  <a:pt x="947" y="312"/>
                  <a:pt x="946" y="314"/>
                </a:cubicBezTo>
                <a:cubicBezTo>
                  <a:pt x="946" y="316"/>
                  <a:pt x="947" y="321"/>
                  <a:pt x="946" y="322"/>
                </a:cubicBezTo>
                <a:cubicBezTo>
                  <a:pt x="945" y="323"/>
                  <a:pt x="941" y="324"/>
                  <a:pt x="937" y="324"/>
                </a:cubicBezTo>
                <a:cubicBezTo>
                  <a:pt x="933" y="324"/>
                  <a:pt x="933" y="319"/>
                  <a:pt x="929" y="319"/>
                </a:cubicBezTo>
                <a:cubicBezTo>
                  <a:pt x="925" y="319"/>
                  <a:pt x="923" y="314"/>
                  <a:pt x="925" y="312"/>
                </a:cubicBezTo>
                <a:cubicBezTo>
                  <a:pt x="927" y="309"/>
                  <a:pt x="929" y="305"/>
                  <a:pt x="927" y="303"/>
                </a:cubicBezTo>
                <a:cubicBezTo>
                  <a:pt x="926" y="301"/>
                  <a:pt x="918" y="293"/>
                  <a:pt x="919" y="291"/>
                </a:cubicBezTo>
                <a:cubicBezTo>
                  <a:pt x="919" y="288"/>
                  <a:pt x="920" y="287"/>
                  <a:pt x="917" y="285"/>
                </a:cubicBezTo>
                <a:cubicBezTo>
                  <a:pt x="914" y="282"/>
                  <a:pt x="917" y="281"/>
                  <a:pt x="919" y="279"/>
                </a:cubicBezTo>
                <a:cubicBezTo>
                  <a:pt x="921" y="276"/>
                  <a:pt x="925" y="275"/>
                  <a:pt x="927" y="273"/>
                </a:cubicBezTo>
                <a:cubicBezTo>
                  <a:pt x="930" y="272"/>
                  <a:pt x="933" y="270"/>
                  <a:pt x="936" y="271"/>
                </a:cubicBezTo>
                <a:cubicBezTo>
                  <a:pt x="937" y="271"/>
                  <a:pt x="939" y="271"/>
                  <a:pt x="939" y="271"/>
                </a:cubicBezTo>
                <a:cubicBezTo>
                  <a:pt x="941" y="271"/>
                  <a:pt x="942" y="271"/>
                  <a:pt x="943" y="272"/>
                </a:cubicBezTo>
                <a:cubicBezTo>
                  <a:pt x="944" y="274"/>
                  <a:pt x="943" y="277"/>
                  <a:pt x="943" y="278"/>
                </a:cubicBezTo>
                <a:cubicBezTo>
                  <a:pt x="944" y="279"/>
                  <a:pt x="941" y="279"/>
                  <a:pt x="939" y="279"/>
                </a:cubicBezTo>
                <a:cubicBezTo>
                  <a:pt x="937" y="279"/>
                  <a:pt x="933" y="280"/>
                  <a:pt x="934" y="281"/>
                </a:cubicBezTo>
                <a:cubicBezTo>
                  <a:pt x="934" y="282"/>
                  <a:pt x="936" y="285"/>
                  <a:pt x="933" y="283"/>
                </a:cubicBezTo>
                <a:cubicBezTo>
                  <a:pt x="931" y="282"/>
                  <a:pt x="930" y="285"/>
                  <a:pt x="931" y="285"/>
                </a:cubicBezTo>
                <a:cubicBezTo>
                  <a:pt x="933" y="285"/>
                  <a:pt x="934" y="286"/>
                  <a:pt x="934" y="288"/>
                </a:cubicBezTo>
                <a:cubicBezTo>
                  <a:pt x="934" y="289"/>
                  <a:pt x="935" y="291"/>
                  <a:pt x="936" y="291"/>
                </a:cubicBezTo>
                <a:cubicBezTo>
                  <a:pt x="936" y="291"/>
                  <a:pt x="937" y="291"/>
                  <a:pt x="937" y="292"/>
                </a:cubicBezTo>
                <a:cubicBezTo>
                  <a:pt x="938" y="292"/>
                  <a:pt x="938" y="293"/>
                  <a:pt x="939" y="293"/>
                </a:cubicBezTo>
                <a:cubicBezTo>
                  <a:pt x="941" y="293"/>
                  <a:pt x="942" y="293"/>
                  <a:pt x="941" y="295"/>
                </a:cubicBezTo>
                <a:cubicBezTo>
                  <a:pt x="939" y="296"/>
                  <a:pt x="942" y="301"/>
                  <a:pt x="942" y="300"/>
                </a:cubicBezTo>
                <a:cubicBezTo>
                  <a:pt x="943" y="299"/>
                  <a:pt x="942" y="296"/>
                  <a:pt x="945" y="296"/>
                </a:cubicBezTo>
                <a:cubicBezTo>
                  <a:pt x="948" y="297"/>
                  <a:pt x="946" y="300"/>
                  <a:pt x="948" y="300"/>
                </a:cubicBezTo>
                <a:cubicBezTo>
                  <a:pt x="950" y="300"/>
                  <a:pt x="952" y="303"/>
                  <a:pt x="950" y="303"/>
                </a:cubicBezTo>
                <a:moveTo>
                  <a:pt x="975" y="285"/>
                </a:moveTo>
                <a:cubicBezTo>
                  <a:pt x="971" y="287"/>
                  <a:pt x="968" y="287"/>
                  <a:pt x="969" y="284"/>
                </a:cubicBezTo>
                <a:cubicBezTo>
                  <a:pt x="970" y="281"/>
                  <a:pt x="971" y="278"/>
                  <a:pt x="969" y="278"/>
                </a:cubicBezTo>
                <a:cubicBezTo>
                  <a:pt x="967" y="278"/>
                  <a:pt x="968" y="284"/>
                  <a:pt x="967" y="284"/>
                </a:cubicBezTo>
                <a:cubicBezTo>
                  <a:pt x="966" y="285"/>
                  <a:pt x="966" y="279"/>
                  <a:pt x="967" y="277"/>
                </a:cubicBezTo>
                <a:cubicBezTo>
                  <a:pt x="968" y="275"/>
                  <a:pt x="970" y="277"/>
                  <a:pt x="971" y="277"/>
                </a:cubicBezTo>
                <a:cubicBezTo>
                  <a:pt x="971" y="277"/>
                  <a:pt x="971" y="277"/>
                  <a:pt x="971" y="276"/>
                </a:cubicBezTo>
                <a:cubicBezTo>
                  <a:pt x="972" y="276"/>
                  <a:pt x="972" y="275"/>
                  <a:pt x="973" y="275"/>
                </a:cubicBezTo>
                <a:cubicBezTo>
                  <a:pt x="974" y="275"/>
                  <a:pt x="972" y="278"/>
                  <a:pt x="974" y="278"/>
                </a:cubicBezTo>
                <a:cubicBezTo>
                  <a:pt x="975" y="278"/>
                  <a:pt x="978" y="283"/>
                  <a:pt x="975" y="285"/>
                </a:cubicBezTo>
                <a:moveTo>
                  <a:pt x="979" y="274"/>
                </a:moveTo>
                <a:cubicBezTo>
                  <a:pt x="979" y="275"/>
                  <a:pt x="974" y="274"/>
                  <a:pt x="973" y="273"/>
                </a:cubicBezTo>
                <a:cubicBezTo>
                  <a:pt x="973" y="272"/>
                  <a:pt x="980" y="273"/>
                  <a:pt x="979" y="274"/>
                </a:cubicBezTo>
                <a:moveTo>
                  <a:pt x="1050" y="274"/>
                </a:moveTo>
                <a:cubicBezTo>
                  <a:pt x="1047" y="274"/>
                  <a:pt x="1039" y="272"/>
                  <a:pt x="1036" y="276"/>
                </a:cubicBezTo>
                <a:cubicBezTo>
                  <a:pt x="1033" y="279"/>
                  <a:pt x="1035" y="281"/>
                  <a:pt x="1034" y="281"/>
                </a:cubicBezTo>
                <a:cubicBezTo>
                  <a:pt x="1032" y="281"/>
                  <a:pt x="1031" y="276"/>
                  <a:pt x="1033" y="274"/>
                </a:cubicBezTo>
                <a:cubicBezTo>
                  <a:pt x="1035" y="272"/>
                  <a:pt x="1041" y="272"/>
                  <a:pt x="1044" y="272"/>
                </a:cubicBezTo>
                <a:cubicBezTo>
                  <a:pt x="1046" y="273"/>
                  <a:pt x="1049" y="273"/>
                  <a:pt x="1051" y="272"/>
                </a:cubicBezTo>
                <a:cubicBezTo>
                  <a:pt x="1053" y="272"/>
                  <a:pt x="1054" y="272"/>
                  <a:pt x="1055" y="272"/>
                </a:cubicBezTo>
                <a:cubicBezTo>
                  <a:pt x="1056" y="272"/>
                  <a:pt x="1054" y="274"/>
                  <a:pt x="1050" y="274"/>
                </a:cubicBezTo>
                <a:moveTo>
                  <a:pt x="1175" y="236"/>
                </a:moveTo>
                <a:cubicBezTo>
                  <a:pt x="1171" y="239"/>
                  <a:pt x="1164" y="240"/>
                  <a:pt x="1164" y="243"/>
                </a:cubicBezTo>
                <a:cubicBezTo>
                  <a:pt x="1164" y="245"/>
                  <a:pt x="1156" y="247"/>
                  <a:pt x="1155" y="245"/>
                </a:cubicBezTo>
                <a:cubicBezTo>
                  <a:pt x="1154" y="244"/>
                  <a:pt x="1161" y="244"/>
                  <a:pt x="1163" y="240"/>
                </a:cubicBezTo>
                <a:cubicBezTo>
                  <a:pt x="1165" y="237"/>
                  <a:pt x="1171" y="235"/>
                  <a:pt x="1174" y="230"/>
                </a:cubicBezTo>
                <a:cubicBezTo>
                  <a:pt x="1176" y="226"/>
                  <a:pt x="1178" y="221"/>
                  <a:pt x="1180" y="221"/>
                </a:cubicBezTo>
                <a:cubicBezTo>
                  <a:pt x="1181" y="221"/>
                  <a:pt x="1179" y="233"/>
                  <a:pt x="1175" y="236"/>
                </a:cubicBezTo>
                <a:moveTo>
                  <a:pt x="770" y="45"/>
                </a:moveTo>
                <a:cubicBezTo>
                  <a:pt x="772" y="45"/>
                  <a:pt x="768" y="47"/>
                  <a:pt x="768" y="49"/>
                </a:cubicBezTo>
                <a:cubicBezTo>
                  <a:pt x="767" y="50"/>
                  <a:pt x="771" y="52"/>
                  <a:pt x="772" y="53"/>
                </a:cubicBezTo>
                <a:cubicBezTo>
                  <a:pt x="774" y="55"/>
                  <a:pt x="777" y="55"/>
                  <a:pt x="778" y="54"/>
                </a:cubicBezTo>
                <a:cubicBezTo>
                  <a:pt x="779" y="53"/>
                  <a:pt x="779" y="50"/>
                  <a:pt x="781" y="50"/>
                </a:cubicBezTo>
                <a:cubicBezTo>
                  <a:pt x="782" y="51"/>
                  <a:pt x="781" y="49"/>
                  <a:pt x="783" y="49"/>
                </a:cubicBezTo>
                <a:cubicBezTo>
                  <a:pt x="784" y="48"/>
                  <a:pt x="784" y="50"/>
                  <a:pt x="783" y="51"/>
                </a:cubicBezTo>
                <a:cubicBezTo>
                  <a:pt x="782" y="52"/>
                  <a:pt x="785" y="52"/>
                  <a:pt x="787" y="51"/>
                </a:cubicBezTo>
                <a:cubicBezTo>
                  <a:pt x="788" y="49"/>
                  <a:pt x="789" y="51"/>
                  <a:pt x="788" y="52"/>
                </a:cubicBezTo>
                <a:cubicBezTo>
                  <a:pt x="788" y="54"/>
                  <a:pt x="785" y="53"/>
                  <a:pt x="783" y="55"/>
                </a:cubicBezTo>
                <a:cubicBezTo>
                  <a:pt x="782" y="56"/>
                  <a:pt x="778" y="55"/>
                  <a:pt x="777" y="57"/>
                </a:cubicBezTo>
                <a:cubicBezTo>
                  <a:pt x="775" y="59"/>
                  <a:pt x="778" y="59"/>
                  <a:pt x="781" y="58"/>
                </a:cubicBezTo>
                <a:cubicBezTo>
                  <a:pt x="783" y="58"/>
                  <a:pt x="787" y="58"/>
                  <a:pt x="789" y="58"/>
                </a:cubicBezTo>
                <a:cubicBezTo>
                  <a:pt x="791" y="58"/>
                  <a:pt x="788" y="59"/>
                  <a:pt x="785" y="59"/>
                </a:cubicBezTo>
                <a:cubicBezTo>
                  <a:pt x="782" y="59"/>
                  <a:pt x="781" y="60"/>
                  <a:pt x="781" y="60"/>
                </a:cubicBezTo>
                <a:cubicBezTo>
                  <a:pt x="782" y="61"/>
                  <a:pt x="781" y="61"/>
                  <a:pt x="780" y="61"/>
                </a:cubicBezTo>
                <a:cubicBezTo>
                  <a:pt x="779" y="60"/>
                  <a:pt x="777" y="60"/>
                  <a:pt x="777" y="61"/>
                </a:cubicBezTo>
                <a:cubicBezTo>
                  <a:pt x="777" y="63"/>
                  <a:pt x="781" y="64"/>
                  <a:pt x="782" y="65"/>
                </a:cubicBezTo>
                <a:cubicBezTo>
                  <a:pt x="782" y="65"/>
                  <a:pt x="783" y="65"/>
                  <a:pt x="784" y="65"/>
                </a:cubicBezTo>
                <a:cubicBezTo>
                  <a:pt x="785" y="65"/>
                  <a:pt x="785" y="65"/>
                  <a:pt x="786" y="65"/>
                </a:cubicBezTo>
                <a:cubicBezTo>
                  <a:pt x="787" y="66"/>
                  <a:pt x="784" y="66"/>
                  <a:pt x="784" y="67"/>
                </a:cubicBezTo>
                <a:cubicBezTo>
                  <a:pt x="783" y="67"/>
                  <a:pt x="787" y="68"/>
                  <a:pt x="787" y="69"/>
                </a:cubicBezTo>
                <a:cubicBezTo>
                  <a:pt x="788" y="70"/>
                  <a:pt x="790" y="69"/>
                  <a:pt x="790" y="68"/>
                </a:cubicBezTo>
                <a:cubicBezTo>
                  <a:pt x="790" y="66"/>
                  <a:pt x="792" y="61"/>
                  <a:pt x="795" y="60"/>
                </a:cubicBezTo>
                <a:cubicBezTo>
                  <a:pt x="798" y="59"/>
                  <a:pt x="796" y="58"/>
                  <a:pt x="796" y="57"/>
                </a:cubicBezTo>
                <a:cubicBezTo>
                  <a:pt x="797" y="55"/>
                  <a:pt x="799" y="56"/>
                  <a:pt x="798" y="55"/>
                </a:cubicBezTo>
                <a:cubicBezTo>
                  <a:pt x="798" y="54"/>
                  <a:pt x="798" y="53"/>
                  <a:pt x="800" y="52"/>
                </a:cubicBezTo>
                <a:cubicBezTo>
                  <a:pt x="802" y="50"/>
                  <a:pt x="803" y="51"/>
                  <a:pt x="805" y="50"/>
                </a:cubicBezTo>
                <a:cubicBezTo>
                  <a:pt x="807" y="49"/>
                  <a:pt x="808" y="51"/>
                  <a:pt x="806" y="51"/>
                </a:cubicBezTo>
                <a:cubicBezTo>
                  <a:pt x="804" y="51"/>
                  <a:pt x="805" y="54"/>
                  <a:pt x="807" y="54"/>
                </a:cubicBezTo>
                <a:cubicBezTo>
                  <a:pt x="808" y="55"/>
                  <a:pt x="807" y="55"/>
                  <a:pt x="808" y="56"/>
                </a:cubicBezTo>
                <a:cubicBezTo>
                  <a:pt x="809" y="56"/>
                  <a:pt x="809" y="58"/>
                  <a:pt x="807" y="60"/>
                </a:cubicBezTo>
                <a:cubicBezTo>
                  <a:pt x="806" y="62"/>
                  <a:pt x="808" y="62"/>
                  <a:pt x="811" y="61"/>
                </a:cubicBezTo>
                <a:cubicBezTo>
                  <a:pt x="815" y="59"/>
                  <a:pt x="813" y="62"/>
                  <a:pt x="814" y="63"/>
                </a:cubicBezTo>
                <a:cubicBezTo>
                  <a:pt x="815" y="64"/>
                  <a:pt x="818" y="62"/>
                  <a:pt x="819" y="60"/>
                </a:cubicBezTo>
                <a:cubicBezTo>
                  <a:pt x="821" y="58"/>
                  <a:pt x="823" y="59"/>
                  <a:pt x="823" y="58"/>
                </a:cubicBezTo>
                <a:cubicBezTo>
                  <a:pt x="823" y="57"/>
                  <a:pt x="821" y="56"/>
                  <a:pt x="820" y="57"/>
                </a:cubicBezTo>
                <a:cubicBezTo>
                  <a:pt x="818" y="58"/>
                  <a:pt x="815" y="57"/>
                  <a:pt x="816" y="56"/>
                </a:cubicBezTo>
                <a:cubicBezTo>
                  <a:pt x="817" y="55"/>
                  <a:pt x="817" y="54"/>
                  <a:pt x="815" y="55"/>
                </a:cubicBezTo>
                <a:cubicBezTo>
                  <a:pt x="814" y="55"/>
                  <a:pt x="811" y="54"/>
                  <a:pt x="812" y="53"/>
                </a:cubicBezTo>
                <a:cubicBezTo>
                  <a:pt x="814" y="53"/>
                  <a:pt x="811" y="51"/>
                  <a:pt x="810" y="51"/>
                </a:cubicBezTo>
                <a:cubicBezTo>
                  <a:pt x="808" y="51"/>
                  <a:pt x="809" y="50"/>
                  <a:pt x="809" y="48"/>
                </a:cubicBezTo>
                <a:cubicBezTo>
                  <a:pt x="809" y="47"/>
                  <a:pt x="805" y="47"/>
                  <a:pt x="806" y="47"/>
                </a:cubicBezTo>
                <a:cubicBezTo>
                  <a:pt x="807" y="46"/>
                  <a:pt x="804" y="45"/>
                  <a:pt x="804" y="46"/>
                </a:cubicBezTo>
                <a:cubicBezTo>
                  <a:pt x="803" y="47"/>
                  <a:pt x="802" y="47"/>
                  <a:pt x="802" y="46"/>
                </a:cubicBezTo>
                <a:cubicBezTo>
                  <a:pt x="802" y="44"/>
                  <a:pt x="799" y="45"/>
                  <a:pt x="798" y="45"/>
                </a:cubicBezTo>
                <a:cubicBezTo>
                  <a:pt x="797" y="45"/>
                  <a:pt x="798" y="42"/>
                  <a:pt x="796" y="42"/>
                </a:cubicBezTo>
                <a:cubicBezTo>
                  <a:pt x="796" y="41"/>
                  <a:pt x="795" y="42"/>
                  <a:pt x="794" y="42"/>
                </a:cubicBezTo>
                <a:cubicBezTo>
                  <a:pt x="794" y="43"/>
                  <a:pt x="793" y="43"/>
                  <a:pt x="793" y="43"/>
                </a:cubicBezTo>
                <a:cubicBezTo>
                  <a:pt x="792" y="43"/>
                  <a:pt x="794" y="41"/>
                  <a:pt x="794" y="40"/>
                </a:cubicBezTo>
                <a:cubicBezTo>
                  <a:pt x="795" y="39"/>
                  <a:pt x="790" y="37"/>
                  <a:pt x="790" y="39"/>
                </a:cubicBezTo>
                <a:cubicBezTo>
                  <a:pt x="789" y="40"/>
                  <a:pt x="788" y="37"/>
                  <a:pt x="787" y="37"/>
                </a:cubicBezTo>
                <a:cubicBezTo>
                  <a:pt x="786" y="36"/>
                  <a:pt x="787" y="38"/>
                  <a:pt x="786" y="39"/>
                </a:cubicBezTo>
                <a:cubicBezTo>
                  <a:pt x="786" y="39"/>
                  <a:pt x="784" y="40"/>
                  <a:pt x="786" y="41"/>
                </a:cubicBezTo>
                <a:cubicBezTo>
                  <a:pt x="787" y="42"/>
                  <a:pt x="789" y="46"/>
                  <a:pt x="788" y="47"/>
                </a:cubicBezTo>
                <a:cubicBezTo>
                  <a:pt x="788" y="48"/>
                  <a:pt x="784" y="44"/>
                  <a:pt x="784" y="42"/>
                </a:cubicBezTo>
                <a:cubicBezTo>
                  <a:pt x="784" y="40"/>
                  <a:pt x="781" y="38"/>
                  <a:pt x="781" y="39"/>
                </a:cubicBezTo>
                <a:cubicBezTo>
                  <a:pt x="780" y="41"/>
                  <a:pt x="779" y="41"/>
                  <a:pt x="779" y="43"/>
                </a:cubicBezTo>
                <a:cubicBezTo>
                  <a:pt x="780" y="44"/>
                  <a:pt x="778" y="45"/>
                  <a:pt x="778" y="44"/>
                </a:cubicBezTo>
                <a:cubicBezTo>
                  <a:pt x="778" y="42"/>
                  <a:pt x="776" y="41"/>
                  <a:pt x="775" y="41"/>
                </a:cubicBezTo>
                <a:cubicBezTo>
                  <a:pt x="774" y="41"/>
                  <a:pt x="777" y="40"/>
                  <a:pt x="778" y="40"/>
                </a:cubicBezTo>
                <a:cubicBezTo>
                  <a:pt x="780" y="39"/>
                  <a:pt x="777" y="38"/>
                  <a:pt x="776" y="39"/>
                </a:cubicBezTo>
                <a:cubicBezTo>
                  <a:pt x="775" y="39"/>
                  <a:pt x="775" y="39"/>
                  <a:pt x="774" y="39"/>
                </a:cubicBezTo>
                <a:cubicBezTo>
                  <a:pt x="773" y="39"/>
                  <a:pt x="773" y="39"/>
                  <a:pt x="772" y="39"/>
                </a:cubicBezTo>
                <a:cubicBezTo>
                  <a:pt x="772" y="40"/>
                  <a:pt x="771" y="39"/>
                  <a:pt x="769" y="39"/>
                </a:cubicBezTo>
                <a:cubicBezTo>
                  <a:pt x="769" y="39"/>
                  <a:pt x="768" y="39"/>
                  <a:pt x="768" y="40"/>
                </a:cubicBezTo>
                <a:cubicBezTo>
                  <a:pt x="767" y="40"/>
                  <a:pt x="766" y="41"/>
                  <a:pt x="766" y="41"/>
                </a:cubicBezTo>
                <a:cubicBezTo>
                  <a:pt x="765" y="40"/>
                  <a:pt x="764" y="43"/>
                  <a:pt x="766" y="45"/>
                </a:cubicBezTo>
                <a:cubicBezTo>
                  <a:pt x="767" y="46"/>
                  <a:pt x="768" y="46"/>
                  <a:pt x="769" y="45"/>
                </a:cubicBezTo>
                <a:cubicBezTo>
                  <a:pt x="769" y="45"/>
                  <a:pt x="770" y="44"/>
                  <a:pt x="770" y="45"/>
                </a:cubicBezTo>
                <a:moveTo>
                  <a:pt x="766" y="52"/>
                </a:moveTo>
                <a:cubicBezTo>
                  <a:pt x="768" y="52"/>
                  <a:pt x="768" y="54"/>
                  <a:pt x="770" y="54"/>
                </a:cubicBezTo>
                <a:cubicBezTo>
                  <a:pt x="770" y="54"/>
                  <a:pt x="768" y="52"/>
                  <a:pt x="767" y="51"/>
                </a:cubicBezTo>
                <a:cubicBezTo>
                  <a:pt x="765" y="49"/>
                  <a:pt x="766" y="48"/>
                  <a:pt x="764" y="48"/>
                </a:cubicBezTo>
                <a:cubicBezTo>
                  <a:pt x="762" y="49"/>
                  <a:pt x="765" y="52"/>
                  <a:pt x="766" y="52"/>
                </a:cubicBezTo>
                <a:moveTo>
                  <a:pt x="796" y="37"/>
                </a:moveTo>
                <a:cubicBezTo>
                  <a:pt x="797" y="38"/>
                  <a:pt x="795" y="38"/>
                  <a:pt x="796" y="39"/>
                </a:cubicBezTo>
                <a:cubicBezTo>
                  <a:pt x="798" y="40"/>
                  <a:pt x="802" y="40"/>
                  <a:pt x="806" y="39"/>
                </a:cubicBezTo>
                <a:cubicBezTo>
                  <a:pt x="809" y="39"/>
                  <a:pt x="811" y="39"/>
                  <a:pt x="811" y="39"/>
                </a:cubicBezTo>
                <a:cubicBezTo>
                  <a:pt x="813" y="40"/>
                  <a:pt x="802" y="41"/>
                  <a:pt x="803" y="42"/>
                </a:cubicBezTo>
                <a:cubicBezTo>
                  <a:pt x="803" y="43"/>
                  <a:pt x="812" y="44"/>
                  <a:pt x="813" y="43"/>
                </a:cubicBezTo>
                <a:cubicBezTo>
                  <a:pt x="813" y="43"/>
                  <a:pt x="815" y="45"/>
                  <a:pt x="818" y="45"/>
                </a:cubicBezTo>
                <a:cubicBezTo>
                  <a:pt x="821" y="45"/>
                  <a:pt x="820" y="44"/>
                  <a:pt x="822" y="44"/>
                </a:cubicBezTo>
                <a:cubicBezTo>
                  <a:pt x="825" y="44"/>
                  <a:pt x="828" y="43"/>
                  <a:pt x="828" y="41"/>
                </a:cubicBezTo>
                <a:cubicBezTo>
                  <a:pt x="828" y="40"/>
                  <a:pt x="834" y="39"/>
                  <a:pt x="834" y="37"/>
                </a:cubicBezTo>
                <a:cubicBezTo>
                  <a:pt x="833" y="35"/>
                  <a:pt x="831" y="35"/>
                  <a:pt x="829" y="35"/>
                </a:cubicBezTo>
                <a:cubicBezTo>
                  <a:pt x="827" y="35"/>
                  <a:pt x="826" y="35"/>
                  <a:pt x="825" y="35"/>
                </a:cubicBezTo>
                <a:cubicBezTo>
                  <a:pt x="824" y="34"/>
                  <a:pt x="820" y="33"/>
                  <a:pt x="819" y="34"/>
                </a:cubicBezTo>
                <a:cubicBezTo>
                  <a:pt x="818" y="36"/>
                  <a:pt x="817" y="36"/>
                  <a:pt x="817" y="36"/>
                </a:cubicBezTo>
                <a:cubicBezTo>
                  <a:pt x="816" y="35"/>
                  <a:pt x="817" y="32"/>
                  <a:pt x="814" y="33"/>
                </a:cubicBezTo>
                <a:cubicBezTo>
                  <a:pt x="812" y="34"/>
                  <a:pt x="814" y="37"/>
                  <a:pt x="813" y="37"/>
                </a:cubicBezTo>
                <a:cubicBezTo>
                  <a:pt x="813" y="37"/>
                  <a:pt x="810" y="36"/>
                  <a:pt x="810" y="35"/>
                </a:cubicBezTo>
                <a:cubicBezTo>
                  <a:pt x="810" y="34"/>
                  <a:pt x="809" y="35"/>
                  <a:pt x="809" y="35"/>
                </a:cubicBezTo>
                <a:cubicBezTo>
                  <a:pt x="808" y="35"/>
                  <a:pt x="807" y="36"/>
                  <a:pt x="807" y="35"/>
                </a:cubicBezTo>
                <a:cubicBezTo>
                  <a:pt x="806" y="33"/>
                  <a:pt x="803" y="32"/>
                  <a:pt x="802" y="32"/>
                </a:cubicBezTo>
                <a:cubicBezTo>
                  <a:pt x="801" y="32"/>
                  <a:pt x="803" y="33"/>
                  <a:pt x="802" y="34"/>
                </a:cubicBezTo>
                <a:cubicBezTo>
                  <a:pt x="802" y="35"/>
                  <a:pt x="800" y="33"/>
                  <a:pt x="799" y="33"/>
                </a:cubicBezTo>
                <a:cubicBezTo>
                  <a:pt x="798" y="33"/>
                  <a:pt x="800" y="35"/>
                  <a:pt x="799" y="36"/>
                </a:cubicBezTo>
                <a:cubicBezTo>
                  <a:pt x="799" y="36"/>
                  <a:pt x="797" y="33"/>
                  <a:pt x="796" y="33"/>
                </a:cubicBezTo>
                <a:cubicBezTo>
                  <a:pt x="795" y="33"/>
                  <a:pt x="795" y="35"/>
                  <a:pt x="794" y="35"/>
                </a:cubicBezTo>
                <a:cubicBezTo>
                  <a:pt x="793" y="35"/>
                  <a:pt x="796" y="36"/>
                  <a:pt x="796" y="37"/>
                </a:cubicBezTo>
                <a:moveTo>
                  <a:pt x="924" y="132"/>
                </a:moveTo>
                <a:cubicBezTo>
                  <a:pt x="927" y="135"/>
                  <a:pt x="930" y="131"/>
                  <a:pt x="932" y="131"/>
                </a:cubicBezTo>
                <a:cubicBezTo>
                  <a:pt x="933" y="130"/>
                  <a:pt x="931" y="129"/>
                  <a:pt x="928" y="128"/>
                </a:cubicBezTo>
                <a:cubicBezTo>
                  <a:pt x="925" y="127"/>
                  <a:pt x="921" y="130"/>
                  <a:pt x="924" y="132"/>
                </a:cubicBezTo>
                <a:moveTo>
                  <a:pt x="946" y="99"/>
                </a:moveTo>
                <a:cubicBezTo>
                  <a:pt x="946" y="100"/>
                  <a:pt x="945" y="101"/>
                  <a:pt x="943" y="101"/>
                </a:cubicBezTo>
                <a:cubicBezTo>
                  <a:pt x="940" y="101"/>
                  <a:pt x="944" y="102"/>
                  <a:pt x="944" y="104"/>
                </a:cubicBezTo>
                <a:cubicBezTo>
                  <a:pt x="944" y="105"/>
                  <a:pt x="942" y="104"/>
                  <a:pt x="942" y="106"/>
                </a:cubicBezTo>
                <a:cubicBezTo>
                  <a:pt x="941" y="108"/>
                  <a:pt x="937" y="106"/>
                  <a:pt x="936" y="109"/>
                </a:cubicBezTo>
                <a:cubicBezTo>
                  <a:pt x="936" y="112"/>
                  <a:pt x="939" y="111"/>
                  <a:pt x="941" y="111"/>
                </a:cubicBezTo>
                <a:cubicBezTo>
                  <a:pt x="943" y="112"/>
                  <a:pt x="940" y="113"/>
                  <a:pt x="941" y="115"/>
                </a:cubicBezTo>
                <a:cubicBezTo>
                  <a:pt x="943" y="116"/>
                  <a:pt x="944" y="115"/>
                  <a:pt x="943" y="113"/>
                </a:cubicBezTo>
                <a:cubicBezTo>
                  <a:pt x="942" y="111"/>
                  <a:pt x="948" y="114"/>
                  <a:pt x="946" y="116"/>
                </a:cubicBezTo>
                <a:cubicBezTo>
                  <a:pt x="944" y="117"/>
                  <a:pt x="949" y="118"/>
                  <a:pt x="952" y="119"/>
                </a:cubicBezTo>
                <a:cubicBezTo>
                  <a:pt x="954" y="119"/>
                  <a:pt x="963" y="121"/>
                  <a:pt x="963" y="119"/>
                </a:cubicBezTo>
                <a:cubicBezTo>
                  <a:pt x="963" y="117"/>
                  <a:pt x="960" y="116"/>
                  <a:pt x="957" y="113"/>
                </a:cubicBezTo>
                <a:cubicBezTo>
                  <a:pt x="954" y="111"/>
                  <a:pt x="953" y="106"/>
                  <a:pt x="956" y="104"/>
                </a:cubicBezTo>
                <a:cubicBezTo>
                  <a:pt x="959" y="102"/>
                  <a:pt x="956" y="102"/>
                  <a:pt x="959" y="99"/>
                </a:cubicBezTo>
                <a:cubicBezTo>
                  <a:pt x="962" y="97"/>
                  <a:pt x="960" y="95"/>
                  <a:pt x="963" y="95"/>
                </a:cubicBezTo>
                <a:cubicBezTo>
                  <a:pt x="965" y="95"/>
                  <a:pt x="962" y="93"/>
                  <a:pt x="965" y="92"/>
                </a:cubicBezTo>
                <a:cubicBezTo>
                  <a:pt x="967" y="92"/>
                  <a:pt x="968" y="89"/>
                  <a:pt x="968" y="88"/>
                </a:cubicBezTo>
                <a:cubicBezTo>
                  <a:pt x="967" y="87"/>
                  <a:pt x="970" y="88"/>
                  <a:pt x="972" y="87"/>
                </a:cubicBezTo>
                <a:cubicBezTo>
                  <a:pt x="973" y="85"/>
                  <a:pt x="976" y="86"/>
                  <a:pt x="977" y="84"/>
                </a:cubicBezTo>
                <a:cubicBezTo>
                  <a:pt x="978" y="82"/>
                  <a:pt x="993" y="77"/>
                  <a:pt x="1001" y="75"/>
                </a:cubicBezTo>
                <a:cubicBezTo>
                  <a:pt x="1009" y="73"/>
                  <a:pt x="1015" y="70"/>
                  <a:pt x="1012" y="68"/>
                </a:cubicBezTo>
                <a:cubicBezTo>
                  <a:pt x="1009" y="65"/>
                  <a:pt x="1001" y="68"/>
                  <a:pt x="999" y="70"/>
                </a:cubicBezTo>
                <a:cubicBezTo>
                  <a:pt x="997" y="72"/>
                  <a:pt x="994" y="71"/>
                  <a:pt x="992" y="72"/>
                </a:cubicBezTo>
                <a:cubicBezTo>
                  <a:pt x="990" y="73"/>
                  <a:pt x="986" y="74"/>
                  <a:pt x="983" y="72"/>
                </a:cubicBezTo>
                <a:cubicBezTo>
                  <a:pt x="982" y="72"/>
                  <a:pt x="981" y="72"/>
                  <a:pt x="980" y="73"/>
                </a:cubicBezTo>
                <a:cubicBezTo>
                  <a:pt x="979" y="73"/>
                  <a:pt x="978" y="74"/>
                  <a:pt x="977" y="74"/>
                </a:cubicBezTo>
                <a:cubicBezTo>
                  <a:pt x="976" y="74"/>
                  <a:pt x="975" y="74"/>
                  <a:pt x="975" y="75"/>
                </a:cubicBezTo>
                <a:cubicBezTo>
                  <a:pt x="974" y="75"/>
                  <a:pt x="973" y="75"/>
                  <a:pt x="972" y="75"/>
                </a:cubicBezTo>
                <a:cubicBezTo>
                  <a:pt x="970" y="75"/>
                  <a:pt x="967" y="77"/>
                  <a:pt x="966" y="78"/>
                </a:cubicBezTo>
                <a:cubicBezTo>
                  <a:pt x="966" y="79"/>
                  <a:pt x="963" y="79"/>
                  <a:pt x="963" y="80"/>
                </a:cubicBezTo>
                <a:cubicBezTo>
                  <a:pt x="963" y="81"/>
                  <a:pt x="961" y="82"/>
                  <a:pt x="959" y="81"/>
                </a:cubicBezTo>
                <a:cubicBezTo>
                  <a:pt x="958" y="80"/>
                  <a:pt x="957" y="82"/>
                  <a:pt x="958" y="84"/>
                </a:cubicBezTo>
                <a:cubicBezTo>
                  <a:pt x="960" y="86"/>
                  <a:pt x="955" y="86"/>
                  <a:pt x="956" y="87"/>
                </a:cubicBezTo>
                <a:cubicBezTo>
                  <a:pt x="957" y="88"/>
                  <a:pt x="954" y="88"/>
                  <a:pt x="955" y="89"/>
                </a:cubicBezTo>
                <a:cubicBezTo>
                  <a:pt x="955" y="91"/>
                  <a:pt x="953" y="91"/>
                  <a:pt x="951" y="91"/>
                </a:cubicBezTo>
                <a:cubicBezTo>
                  <a:pt x="949" y="92"/>
                  <a:pt x="948" y="94"/>
                  <a:pt x="951" y="94"/>
                </a:cubicBezTo>
                <a:cubicBezTo>
                  <a:pt x="953" y="95"/>
                  <a:pt x="949" y="95"/>
                  <a:pt x="949" y="97"/>
                </a:cubicBezTo>
                <a:cubicBezTo>
                  <a:pt x="950" y="99"/>
                  <a:pt x="946" y="97"/>
                  <a:pt x="946" y="99"/>
                </a:cubicBezTo>
                <a:moveTo>
                  <a:pt x="1018" y="100"/>
                </a:moveTo>
                <a:cubicBezTo>
                  <a:pt x="1019" y="100"/>
                  <a:pt x="1024" y="100"/>
                  <a:pt x="1024" y="99"/>
                </a:cubicBezTo>
                <a:cubicBezTo>
                  <a:pt x="1025" y="98"/>
                  <a:pt x="1023" y="97"/>
                  <a:pt x="1020" y="97"/>
                </a:cubicBezTo>
                <a:cubicBezTo>
                  <a:pt x="1017" y="97"/>
                  <a:pt x="1016" y="100"/>
                  <a:pt x="1018" y="100"/>
                </a:cubicBezTo>
                <a:moveTo>
                  <a:pt x="1054" y="102"/>
                </a:moveTo>
                <a:cubicBezTo>
                  <a:pt x="1056" y="103"/>
                  <a:pt x="1058" y="103"/>
                  <a:pt x="1058" y="101"/>
                </a:cubicBezTo>
                <a:cubicBezTo>
                  <a:pt x="1057" y="99"/>
                  <a:pt x="1053" y="101"/>
                  <a:pt x="1054" y="102"/>
                </a:cubicBezTo>
                <a:moveTo>
                  <a:pt x="917" y="32"/>
                </a:moveTo>
                <a:cubicBezTo>
                  <a:pt x="919" y="30"/>
                  <a:pt x="921" y="31"/>
                  <a:pt x="922" y="31"/>
                </a:cubicBezTo>
                <a:cubicBezTo>
                  <a:pt x="923" y="31"/>
                  <a:pt x="924" y="31"/>
                  <a:pt x="924" y="31"/>
                </a:cubicBezTo>
                <a:cubicBezTo>
                  <a:pt x="925" y="29"/>
                  <a:pt x="919" y="29"/>
                  <a:pt x="917" y="30"/>
                </a:cubicBezTo>
                <a:cubicBezTo>
                  <a:pt x="915" y="31"/>
                  <a:pt x="910" y="30"/>
                  <a:pt x="910" y="32"/>
                </a:cubicBezTo>
                <a:cubicBezTo>
                  <a:pt x="911" y="33"/>
                  <a:pt x="914" y="35"/>
                  <a:pt x="917" y="32"/>
                </a:cubicBezTo>
                <a:moveTo>
                  <a:pt x="929" y="31"/>
                </a:moveTo>
                <a:cubicBezTo>
                  <a:pt x="931" y="32"/>
                  <a:pt x="924" y="32"/>
                  <a:pt x="923" y="33"/>
                </a:cubicBezTo>
                <a:cubicBezTo>
                  <a:pt x="922" y="34"/>
                  <a:pt x="919" y="34"/>
                  <a:pt x="919" y="35"/>
                </a:cubicBezTo>
                <a:cubicBezTo>
                  <a:pt x="920" y="37"/>
                  <a:pt x="926" y="37"/>
                  <a:pt x="926" y="36"/>
                </a:cubicBezTo>
                <a:cubicBezTo>
                  <a:pt x="926" y="34"/>
                  <a:pt x="930" y="35"/>
                  <a:pt x="930" y="34"/>
                </a:cubicBezTo>
                <a:cubicBezTo>
                  <a:pt x="930" y="33"/>
                  <a:pt x="931" y="32"/>
                  <a:pt x="935" y="32"/>
                </a:cubicBezTo>
                <a:cubicBezTo>
                  <a:pt x="938" y="31"/>
                  <a:pt x="938" y="30"/>
                  <a:pt x="935" y="29"/>
                </a:cubicBezTo>
                <a:cubicBezTo>
                  <a:pt x="932" y="27"/>
                  <a:pt x="927" y="30"/>
                  <a:pt x="929" y="31"/>
                </a:cubicBezTo>
                <a:moveTo>
                  <a:pt x="964" y="29"/>
                </a:moveTo>
                <a:cubicBezTo>
                  <a:pt x="965" y="27"/>
                  <a:pt x="963" y="28"/>
                  <a:pt x="961" y="28"/>
                </a:cubicBezTo>
                <a:cubicBezTo>
                  <a:pt x="960" y="28"/>
                  <a:pt x="959" y="28"/>
                  <a:pt x="957" y="27"/>
                </a:cubicBezTo>
                <a:cubicBezTo>
                  <a:pt x="954" y="26"/>
                  <a:pt x="952" y="26"/>
                  <a:pt x="954" y="28"/>
                </a:cubicBezTo>
                <a:cubicBezTo>
                  <a:pt x="955" y="29"/>
                  <a:pt x="949" y="29"/>
                  <a:pt x="950" y="30"/>
                </a:cubicBezTo>
                <a:cubicBezTo>
                  <a:pt x="952" y="33"/>
                  <a:pt x="964" y="32"/>
                  <a:pt x="964" y="29"/>
                </a:cubicBezTo>
                <a:moveTo>
                  <a:pt x="962" y="27"/>
                </a:moveTo>
                <a:cubicBezTo>
                  <a:pt x="965" y="27"/>
                  <a:pt x="964" y="25"/>
                  <a:pt x="966" y="25"/>
                </a:cubicBezTo>
                <a:cubicBezTo>
                  <a:pt x="968" y="25"/>
                  <a:pt x="971" y="25"/>
                  <a:pt x="970" y="24"/>
                </a:cubicBezTo>
                <a:cubicBezTo>
                  <a:pt x="969" y="23"/>
                  <a:pt x="962" y="23"/>
                  <a:pt x="963" y="24"/>
                </a:cubicBezTo>
                <a:cubicBezTo>
                  <a:pt x="963" y="25"/>
                  <a:pt x="957" y="25"/>
                  <a:pt x="957" y="25"/>
                </a:cubicBezTo>
                <a:cubicBezTo>
                  <a:pt x="957" y="26"/>
                  <a:pt x="959" y="27"/>
                  <a:pt x="962" y="27"/>
                </a:cubicBezTo>
                <a:moveTo>
                  <a:pt x="947" y="35"/>
                </a:moveTo>
                <a:cubicBezTo>
                  <a:pt x="947" y="33"/>
                  <a:pt x="940" y="35"/>
                  <a:pt x="941" y="36"/>
                </a:cubicBezTo>
                <a:cubicBezTo>
                  <a:pt x="943" y="36"/>
                  <a:pt x="947" y="37"/>
                  <a:pt x="947" y="35"/>
                </a:cubicBezTo>
                <a:moveTo>
                  <a:pt x="963" y="33"/>
                </a:moveTo>
                <a:cubicBezTo>
                  <a:pt x="963" y="34"/>
                  <a:pt x="962" y="34"/>
                  <a:pt x="960" y="34"/>
                </a:cubicBezTo>
                <a:cubicBezTo>
                  <a:pt x="957" y="34"/>
                  <a:pt x="956" y="36"/>
                  <a:pt x="957" y="37"/>
                </a:cubicBezTo>
                <a:cubicBezTo>
                  <a:pt x="959" y="38"/>
                  <a:pt x="965" y="38"/>
                  <a:pt x="967" y="36"/>
                </a:cubicBezTo>
                <a:cubicBezTo>
                  <a:pt x="968" y="35"/>
                  <a:pt x="971" y="36"/>
                  <a:pt x="971" y="34"/>
                </a:cubicBezTo>
                <a:cubicBezTo>
                  <a:pt x="972" y="33"/>
                  <a:pt x="963" y="32"/>
                  <a:pt x="963" y="33"/>
                </a:cubicBezTo>
                <a:moveTo>
                  <a:pt x="984" y="31"/>
                </a:moveTo>
                <a:cubicBezTo>
                  <a:pt x="985" y="30"/>
                  <a:pt x="983" y="30"/>
                  <a:pt x="983" y="29"/>
                </a:cubicBezTo>
                <a:cubicBezTo>
                  <a:pt x="982" y="28"/>
                  <a:pt x="975" y="27"/>
                  <a:pt x="976" y="29"/>
                </a:cubicBezTo>
                <a:cubicBezTo>
                  <a:pt x="976" y="30"/>
                  <a:pt x="971" y="31"/>
                  <a:pt x="972" y="32"/>
                </a:cubicBezTo>
                <a:cubicBezTo>
                  <a:pt x="975" y="35"/>
                  <a:pt x="984" y="32"/>
                  <a:pt x="984" y="31"/>
                </a:cubicBezTo>
                <a:moveTo>
                  <a:pt x="994" y="30"/>
                </a:moveTo>
                <a:cubicBezTo>
                  <a:pt x="998" y="30"/>
                  <a:pt x="998" y="27"/>
                  <a:pt x="996" y="27"/>
                </a:cubicBezTo>
                <a:cubicBezTo>
                  <a:pt x="994" y="26"/>
                  <a:pt x="994" y="27"/>
                  <a:pt x="993" y="27"/>
                </a:cubicBezTo>
                <a:cubicBezTo>
                  <a:pt x="993" y="28"/>
                  <a:pt x="992" y="28"/>
                  <a:pt x="992" y="28"/>
                </a:cubicBezTo>
                <a:cubicBezTo>
                  <a:pt x="990" y="28"/>
                  <a:pt x="986" y="29"/>
                  <a:pt x="987" y="30"/>
                </a:cubicBezTo>
                <a:cubicBezTo>
                  <a:pt x="988" y="31"/>
                  <a:pt x="991" y="31"/>
                  <a:pt x="994" y="30"/>
                </a:cubicBezTo>
                <a:moveTo>
                  <a:pt x="1111" y="36"/>
                </a:moveTo>
                <a:cubicBezTo>
                  <a:pt x="1113" y="37"/>
                  <a:pt x="1112" y="38"/>
                  <a:pt x="1110" y="38"/>
                </a:cubicBezTo>
                <a:cubicBezTo>
                  <a:pt x="1107" y="38"/>
                  <a:pt x="1105" y="38"/>
                  <a:pt x="1107" y="39"/>
                </a:cubicBezTo>
                <a:cubicBezTo>
                  <a:pt x="1108" y="40"/>
                  <a:pt x="1108" y="41"/>
                  <a:pt x="1110" y="42"/>
                </a:cubicBezTo>
                <a:cubicBezTo>
                  <a:pt x="1113" y="42"/>
                  <a:pt x="1116" y="40"/>
                  <a:pt x="1115" y="39"/>
                </a:cubicBezTo>
                <a:cubicBezTo>
                  <a:pt x="1115" y="37"/>
                  <a:pt x="1125" y="36"/>
                  <a:pt x="1127" y="35"/>
                </a:cubicBezTo>
                <a:cubicBezTo>
                  <a:pt x="1130" y="34"/>
                  <a:pt x="1125" y="32"/>
                  <a:pt x="1128" y="32"/>
                </a:cubicBezTo>
                <a:cubicBezTo>
                  <a:pt x="1131" y="31"/>
                  <a:pt x="1130" y="30"/>
                  <a:pt x="1126" y="30"/>
                </a:cubicBezTo>
                <a:cubicBezTo>
                  <a:pt x="1123" y="29"/>
                  <a:pt x="1124" y="26"/>
                  <a:pt x="1123" y="25"/>
                </a:cubicBezTo>
                <a:cubicBezTo>
                  <a:pt x="1122" y="24"/>
                  <a:pt x="1122" y="26"/>
                  <a:pt x="1117" y="27"/>
                </a:cubicBezTo>
                <a:cubicBezTo>
                  <a:pt x="1113" y="28"/>
                  <a:pt x="1111" y="29"/>
                  <a:pt x="1112" y="30"/>
                </a:cubicBezTo>
                <a:cubicBezTo>
                  <a:pt x="1114" y="31"/>
                  <a:pt x="1112" y="33"/>
                  <a:pt x="1110" y="33"/>
                </a:cubicBezTo>
                <a:cubicBezTo>
                  <a:pt x="1109" y="33"/>
                  <a:pt x="1108" y="35"/>
                  <a:pt x="1111" y="36"/>
                </a:cubicBezTo>
                <a:moveTo>
                  <a:pt x="1117" y="40"/>
                </a:moveTo>
                <a:cubicBezTo>
                  <a:pt x="1117" y="41"/>
                  <a:pt x="1113" y="42"/>
                  <a:pt x="1114" y="43"/>
                </a:cubicBezTo>
                <a:cubicBezTo>
                  <a:pt x="1115" y="44"/>
                  <a:pt x="1116" y="44"/>
                  <a:pt x="1117" y="44"/>
                </a:cubicBezTo>
                <a:cubicBezTo>
                  <a:pt x="1119" y="44"/>
                  <a:pt x="1119" y="48"/>
                  <a:pt x="1122" y="47"/>
                </a:cubicBezTo>
                <a:cubicBezTo>
                  <a:pt x="1124" y="47"/>
                  <a:pt x="1130" y="50"/>
                  <a:pt x="1134" y="50"/>
                </a:cubicBezTo>
                <a:cubicBezTo>
                  <a:pt x="1137" y="50"/>
                  <a:pt x="1138" y="47"/>
                  <a:pt x="1137" y="46"/>
                </a:cubicBezTo>
                <a:cubicBezTo>
                  <a:pt x="1135" y="46"/>
                  <a:pt x="1136" y="45"/>
                  <a:pt x="1138" y="42"/>
                </a:cubicBezTo>
                <a:cubicBezTo>
                  <a:pt x="1140" y="39"/>
                  <a:pt x="1132" y="37"/>
                  <a:pt x="1132" y="39"/>
                </a:cubicBezTo>
                <a:cubicBezTo>
                  <a:pt x="1132" y="41"/>
                  <a:pt x="1130" y="38"/>
                  <a:pt x="1129" y="37"/>
                </a:cubicBezTo>
                <a:cubicBezTo>
                  <a:pt x="1128" y="36"/>
                  <a:pt x="1117" y="38"/>
                  <a:pt x="1117" y="40"/>
                </a:cubicBezTo>
                <a:moveTo>
                  <a:pt x="1137" y="57"/>
                </a:moveTo>
                <a:cubicBezTo>
                  <a:pt x="1138" y="58"/>
                  <a:pt x="1140" y="57"/>
                  <a:pt x="1143" y="57"/>
                </a:cubicBezTo>
                <a:cubicBezTo>
                  <a:pt x="1144" y="56"/>
                  <a:pt x="1146" y="56"/>
                  <a:pt x="1148" y="56"/>
                </a:cubicBezTo>
                <a:cubicBezTo>
                  <a:pt x="1152" y="56"/>
                  <a:pt x="1162" y="53"/>
                  <a:pt x="1163" y="51"/>
                </a:cubicBezTo>
                <a:cubicBezTo>
                  <a:pt x="1163" y="49"/>
                  <a:pt x="1159" y="49"/>
                  <a:pt x="1157" y="48"/>
                </a:cubicBezTo>
                <a:cubicBezTo>
                  <a:pt x="1155" y="46"/>
                  <a:pt x="1152" y="47"/>
                  <a:pt x="1151" y="49"/>
                </a:cubicBezTo>
                <a:cubicBezTo>
                  <a:pt x="1150" y="50"/>
                  <a:pt x="1149" y="49"/>
                  <a:pt x="1151" y="47"/>
                </a:cubicBezTo>
                <a:cubicBezTo>
                  <a:pt x="1154" y="44"/>
                  <a:pt x="1149" y="42"/>
                  <a:pt x="1149" y="44"/>
                </a:cubicBezTo>
                <a:cubicBezTo>
                  <a:pt x="1149" y="45"/>
                  <a:pt x="1144" y="44"/>
                  <a:pt x="1144" y="45"/>
                </a:cubicBezTo>
                <a:cubicBezTo>
                  <a:pt x="1144" y="47"/>
                  <a:pt x="1143" y="47"/>
                  <a:pt x="1143" y="49"/>
                </a:cubicBezTo>
                <a:cubicBezTo>
                  <a:pt x="1143" y="49"/>
                  <a:pt x="1142" y="49"/>
                  <a:pt x="1142" y="49"/>
                </a:cubicBezTo>
                <a:cubicBezTo>
                  <a:pt x="1141" y="49"/>
                  <a:pt x="1140" y="49"/>
                  <a:pt x="1140" y="51"/>
                </a:cubicBezTo>
                <a:cubicBezTo>
                  <a:pt x="1140" y="54"/>
                  <a:pt x="1135" y="56"/>
                  <a:pt x="1137" y="57"/>
                </a:cubicBezTo>
                <a:moveTo>
                  <a:pt x="1107" y="27"/>
                </a:moveTo>
                <a:cubicBezTo>
                  <a:pt x="1108" y="25"/>
                  <a:pt x="1099" y="26"/>
                  <a:pt x="1102" y="28"/>
                </a:cubicBezTo>
                <a:cubicBezTo>
                  <a:pt x="1102" y="28"/>
                  <a:pt x="1107" y="29"/>
                  <a:pt x="1107" y="27"/>
                </a:cubicBezTo>
                <a:moveTo>
                  <a:pt x="1191" y="89"/>
                </a:moveTo>
                <a:cubicBezTo>
                  <a:pt x="1190" y="90"/>
                  <a:pt x="1188" y="90"/>
                  <a:pt x="1188" y="91"/>
                </a:cubicBezTo>
                <a:cubicBezTo>
                  <a:pt x="1190" y="92"/>
                  <a:pt x="1196" y="91"/>
                  <a:pt x="1196" y="89"/>
                </a:cubicBezTo>
                <a:cubicBezTo>
                  <a:pt x="1196" y="87"/>
                  <a:pt x="1191" y="88"/>
                  <a:pt x="1191" y="89"/>
                </a:cubicBezTo>
                <a:moveTo>
                  <a:pt x="1325" y="99"/>
                </a:moveTo>
                <a:cubicBezTo>
                  <a:pt x="1327" y="99"/>
                  <a:pt x="1323" y="95"/>
                  <a:pt x="1319" y="94"/>
                </a:cubicBezTo>
                <a:cubicBezTo>
                  <a:pt x="1315" y="93"/>
                  <a:pt x="1312" y="96"/>
                  <a:pt x="1312" y="97"/>
                </a:cubicBezTo>
                <a:cubicBezTo>
                  <a:pt x="1313" y="99"/>
                  <a:pt x="1323" y="100"/>
                  <a:pt x="1325" y="99"/>
                </a:cubicBezTo>
                <a:moveTo>
                  <a:pt x="1315" y="91"/>
                </a:moveTo>
                <a:cubicBezTo>
                  <a:pt x="1315" y="89"/>
                  <a:pt x="1308" y="92"/>
                  <a:pt x="1311" y="93"/>
                </a:cubicBezTo>
                <a:cubicBezTo>
                  <a:pt x="1312" y="93"/>
                  <a:pt x="1315" y="93"/>
                  <a:pt x="1315" y="91"/>
                </a:cubicBezTo>
                <a:moveTo>
                  <a:pt x="1299" y="83"/>
                </a:moveTo>
                <a:cubicBezTo>
                  <a:pt x="1300" y="84"/>
                  <a:pt x="1301" y="85"/>
                  <a:pt x="1302" y="86"/>
                </a:cubicBezTo>
                <a:cubicBezTo>
                  <a:pt x="1303" y="87"/>
                  <a:pt x="1307" y="85"/>
                  <a:pt x="1308" y="85"/>
                </a:cubicBezTo>
                <a:cubicBezTo>
                  <a:pt x="1309" y="85"/>
                  <a:pt x="1309" y="85"/>
                  <a:pt x="1310" y="85"/>
                </a:cubicBezTo>
                <a:cubicBezTo>
                  <a:pt x="1310" y="86"/>
                  <a:pt x="1311" y="86"/>
                  <a:pt x="1312" y="86"/>
                </a:cubicBezTo>
                <a:cubicBezTo>
                  <a:pt x="1315" y="84"/>
                  <a:pt x="1317" y="85"/>
                  <a:pt x="1320" y="85"/>
                </a:cubicBezTo>
                <a:cubicBezTo>
                  <a:pt x="1323" y="85"/>
                  <a:pt x="1319" y="81"/>
                  <a:pt x="1320" y="80"/>
                </a:cubicBezTo>
                <a:cubicBezTo>
                  <a:pt x="1320" y="78"/>
                  <a:pt x="1323" y="79"/>
                  <a:pt x="1322" y="81"/>
                </a:cubicBezTo>
                <a:cubicBezTo>
                  <a:pt x="1321" y="82"/>
                  <a:pt x="1323" y="85"/>
                  <a:pt x="1327" y="85"/>
                </a:cubicBezTo>
                <a:cubicBezTo>
                  <a:pt x="1331" y="84"/>
                  <a:pt x="1328" y="82"/>
                  <a:pt x="1330" y="81"/>
                </a:cubicBezTo>
                <a:cubicBezTo>
                  <a:pt x="1332" y="80"/>
                  <a:pt x="1332" y="79"/>
                  <a:pt x="1329" y="77"/>
                </a:cubicBezTo>
                <a:cubicBezTo>
                  <a:pt x="1326" y="76"/>
                  <a:pt x="1323" y="77"/>
                  <a:pt x="1320" y="76"/>
                </a:cubicBezTo>
                <a:cubicBezTo>
                  <a:pt x="1317" y="74"/>
                  <a:pt x="1314" y="74"/>
                  <a:pt x="1314" y="77"/>
                </a:cubicBezTo>
                <a:cubicBezTo>
                  <a:pt x="1314" y="80"/>
                  <a:pt x="1309" y="74"/>
                  <a:pt x="1306" y="73"/>
                </a:cubicBezTo>
                <a:cubicBezTo>
                  <a:pt x="1303" y="72"/>
                  <a:pt x="1295" y="81"/>
                  <a:pt x="1299" y="83"/>
                </a:cubicBezTo>
                <a:moveTo>
                  <a:pt x="1337" y="83"/>
                </a:moveTo>
                <a:cubicBezTo>
                  <a:pt x="1340" y="83"/>
                  <a:pt x="1341" y="86"/>
                  <a:pt x="1347" y="86"/>
                </a:cubicBezTo>
                <a:cubicBezTo>
                  <a:pt x="1353" y="87"/>
                  <a:pt x="1357" y="86"/>
                  <a:pt x="1357" y="84"/>
                </a:cubicBezTo>
                <a:cubicBezTo>
                  <a:pt x="1357" y="83"/>
                  <a:pt x="1352" y="81"/>
                  <a:pt x="1350" y="82"/>
                </a:cubicBezTo>
                <a:cubicBezTo>
                  <a:pt x="1349" y="83"/>
                  <a:pt x="1349" y="82"/>
                  <a:pt x="1348" y="82"/>
                </a:cubicBezTo>
                <a:cubicBezTo>
                  <a:pt x="1347" y="81"/>
                  <a:pt x="1346" y="81"/>
                  <a:pt x="1345" y="81"/>
                </a:cubicBezTo>
                <a:cubicBezTo>
                  <a:pt x="1343" y="82"/>
                  <a:pt x="1341" y="82"/>
                  <a:pt x="1340" y="80"/>
                </a:cubicBezTo>
                <a:cubicBezTo>
                  <a:pt x="1339" y="78"/>
                  <a:pt x="1335" y="83"/>
                  <a:pt x="1337" y="83"/>
                </a:cubicBezTo>
                <a:moveTo>
                  <a:pt x="1477" y="118"/>
                </a:moveTo>
                <a:cubicBezTo>
                  <a:pt x="1478" y="119"/>
                  <a:pt x="1479" y="118"/>
                  <a:pt x="1480" y="118"/>
                </a:cubicBezTo>
                <a:cubicBezTo>
                  <a:pt x="1481" y="118"/>
                  <a:pt x="1482" y="117"/>
                  <a:pt x="1483" y="118"/>
                </a:cubicBezTo>
                <a:cubicBezTo>
                  <a:pt x="1485" y="119"/>
                  <a:pt x="1490" y="117"/>
                  <a:pt x="1492" y="117"/>
                </a:cubicBezTo>
                <a:cubicBezTo>
                  <a:pt x="1494" y="117"/>
                  <a:pt x="1493" y="114"/>
                  <a:pt x="1487" y="113"/>
                </a:cubicBezTo>
                <a:cubicBezTo>
                  <a:pt x="1481" y="113"/>
                  <a:pt x="1474" y="117"/>
                  <a:pt x="1477" y="118"/>
                </a:cubicBezTo>
                <a:moveTo>
                  <a:pt x="1523" y="171"/>
                </a:moveTo>
                <a:cubicBezTo>
                  <a:pt x="1522" y="172"/>
                  <a:pt x="1516" y="172"/>
                  <a:pt x="1517" y="173"/>
                </a:cubicBezTo>
                <a:cubicBezTo>
                  <a:pt x="1518" y="174"/>
                  <a:pt x="1523" y="174"/>
                  <a:pt x="1525" y="175"/>
                </a:cubicBezTo>
                <a:cubicBezTo>
                  <a:pt x="1527" y="176"/>
                  <a:pt x="1530" y="175"/>
                  <a:pt x="1530" y="174"/>
                </a:cubicBezTo>
                <a:cubicBezTo>
                  <a:pt x="1530" y="173"/>
                  <a:pt x="1523" y="171"/>
                  <a:pt x="1523" y="171"/>
                </a:cubicBezTo>
                <a:moveTo>
                  <a:pt x="1319" y="248"/>
                </a:moveTo>
                <a:cubicBezTo>
                  <a:pt x="1320" y="250"/>
                  <a:pt x="1318" y="262"/>
                  <a:pt x="1319" y="264"/>
                </a:cubicBezTo>
                <a:cubicBezTo>
                  <a:pt x="1320" y="266"/>
                  <a:pt x="1317" y="275"/>
                  <a:pt x="1318" y="276"/>
                </a:cubicBezTo>
                <a:cubicBezTo>
                  <a:pt x="1320" y="278"/>
                  <a:pt x="1319" y="273"/>
                  <a:pt x="1321" y="273"/>
                </a:cubicBezTo>
                <a:cubicBezTo>
                  <a:pt x="1323" y="273"/>
                  <a:pt x="1323" y="276"/>
                  <a:pt x="1324" y="276"/>
                </a:cubicBezTo>
                <a:cubicBezTo>
                  <a:pt x="1325" y="277"/>
                  <a:pt x="1325" y="275"/>
                  <a:pt x="1325" y="274"/>
                </a:cubicBezTo>
                <a:cubicBezTo>
                  <a:pt x="1325" y="273"/>
                  <a:pt x="1324" y="272"/>
                  <a:pt x="1324" y="272"/>
                </a:cubicBezTo>
                <a:cubicBezTo>
                  <a:pt x="1322" y="273"/>
                  <a:pt x="1321" y="269"/>
                  <a:pt x="1321" y="267"/>
                </a:cubicBezTo>
                <a:cubicBezTo>
                  <a:pt x="1320" y="265"/>
                  <a:pt x="1322" y="263"/>
                  <a:pt x="1322" y="260"/>
                </a:cubicBezTo>
                <a:cubicBezTo>
                  <a:pt x="1322" y="258"/>
                  <a:pt x="1325" y="258"/>
                  <a:pt x="1327" y="260"/>
                </a:cubicBezTo>
                <a:cubicBezTo>
                  <a:pt x="1329" y="262"/>
                  <a:pt x="1329" y="261"/>
                  <a:pt x="1328" y="259"/>
                </a:cubicBezTo>
                <a:cubicBezTo>
                  <a:pt x="1328" y="258"/>
                  <a:pt x="1325" y="248"/>
                  <a:pt x="1324" y="244"/>
                </a:cubicBezTo>
                <a:cubicBezTo>
                  <a:pt x="1323" y="241"/>
                  <a:pt x="1326" y="237"/>
                  <a:pt x="1323" y="235"/>
                </a:cubicBezTo>
                <a:cubicBezTo>
                  <a:pt x="1321" y="233"/>
                  <a:pt x="1322" y="229"/>
                  <a:pt x="1321" y="230"/>
                </a:cubicBezTo>
                <a:cubicBezTo>
                  <a:pt x="1319" y="231"/>
                  <a:pt x="1321" y="234"/>
                  <a:pt x="1319" y="235"/>
                </a:cubicBezTo>
                <a:cubicBezTo>
                  <a:pt x="1317" y="235"/>
                  <a:pt x="1319" y="237"/>
                  <a:pt x="1318" y="239"/>
                </a:cubicBezTo>
                <a:cubicBezTo>
                  <a:pt x="1317" y="242"/>
                  <a:pt x="1318" y="245"/>
                  <a:pt x="1319" y="248"/>
                </a:cubicBezTo>
                <a:moveTo>
                  <a:pt x="1312" y="291"/>
                </a:moveTo>
                <a:cubicBezTo>
                  <a:pt x="1310" y="292"/>
                  <a:pt x="1312" y="293"/>
                  <a:pt x="1310" y="294"/>
                </a:cubicBezTo>
                <a:cubicBezTo>
                  <a:pt x="1308" y="295"/>
                  <a:pt x="1309" y="296"/>
                  <a:pt x="1309" y="296"/>
                </a:cubicBezTo>
                <a:cubicBezTo>
                  <a:pt x="1310" y="297"/>
                  <a:pt x="1310" y="298"/>
                  <a:pt x="1309" y="300"/>
                </a:cubicBezTo>
                <a:cubicBezTo>
                  <a:pt x="1309" y="301"/>
                  <a:pt x="1311" y="300"/>
                  <a:pt x="1312" y="299"/>
                </a:cubicBezTo>
                <a:cubicBezTo>
                  <a:pt x="1312" y="298"/>
                  <a:pt x="1313" y="298"/>
                  <a:pt x="1313" y="298"/>
                </a:cubicBezTo>
                <a:cubicBezTo>
                  <a:pt x="1313" y="299"/>
                  <a:pt x="1314" y="299"/>
                  <a:pt x="1314" y="298"/>
                </a:cubicBezTo>
                <a:cubicBezTo>
                  <a:pt x="1314" y="297"/>
                  <a:pt x="1311" y="296"/>
                  <a:pt x="1311" y="295"/>
                </a:cubicBezTo>
                <a:cubicBezTo>
                  <a:pt x="1311" y="294"/>
                  <a:pt x="1312" y="295"/>
                  <a:pt x="1313" y="295"/>
                </a:cubicBezTo>
                <a:cubicBezTo>
                  <a:pt x="1313" y="295"/>
                  <a:pt x="1314" y="295"/>
                  <a:pt x="1315" y="295"/>
                </a:cubicBezTo>
                <a:cubicBezTo>
                  <a:pt x="1316" y="294"/>
                  <a:pt x="1319" y="295"/>
                  <a:pt x="1321" y="296"/>
                </a:cubicBezTo>
                <a:cubicBezTo>
                  <a:pt x="1323" y="298"/>
                  <a:pt x="1324" y="297"/>
                  <a:pt x="1324" y="295"/>
                </a:cubicBezTo>
                <a:cubicBezTo>
                  <a:pt x="1324" y="293"/>
                  <a:pt x="1327" y="292"/>
                  <a:pt x="1330" y="292"/>
                </a:cubicBezTo>
                <a:cubicBezTo>
                  <a:pt x="1333" y="292"/>
                  <a:pt x="1333" y="291"/>
                  <a:pt x="1332" y="290"/>
                </a:cubicBezTo>
                <a:cubicBezTo>
                  <a:pt x="1332" y="290"/>
                  <a:pt x="1337" y="286"/>
                  <a:pt x="1337" y="285"/>
                </a:cubicBezTo>
                <a:cubicBezTo>
                  <a:pt x="1337" y="284"/>
                  <a:pt x="1336" y="285"/>
                  <a:pt x="1335" y="286"/>
                </a:cubicBezTo>
                <a:cubicBezTo>
                  <a:pt x="1335" y="286"/>
                  <a:pt x="1334" y="287"/>
                  <a:pt x="1333" y="286"/>
                </a:cubicBezTo>
                <a:cubicBezTo>
                  <a:pt x="1332" y="285"/>
                  <a:pt x="1331" y="287"/>
                  <a:pt x="1329" y="287"/>
                </a:cubicBezTo>
                <a:cubicBezTo>
                  <a:pt x="1327" y="287"/>
                  <a:pt x="1321" y="283"/>
                  <a:pt x="1320" y="280"/>
                </a:cubicBezTo>
                <a:cubicBezTo>
                  <a:pt x="1318" y="278"/>
                  <a:pt x="1316" y="280"/>
                  <a:pt x="1317" y="282"/>
                </a:cubicBezTo>
                <a:cubicBezTo>
                  <a:pt x="1318" y="283"/>
                  <a:pt x="1317" y="284"/>
                  <a:pt x="1317" y="286"/>
                </a:cubicBezTo>
                <a:cubicBezTo>
                  <a:pt x="1317" y="288"/>
                  <a:pt x="1315" y="288"/>
                  <a:pt x="1315" y="290"/>
                </a:cubicBezTo>
                <a:cubicBezTo>
                  <a:pt x="1316" y="291"/>
                  <a:pt x="1313" y="291"/>
                  <a:pt x="1312" y="291"/>
                </a:cubicBezTo>
                <a:moveTo>
                  <a:pt x="1289" y="329"/>
                </a:moveTo>
                <a:cubicBezTo>
                  <a:pt x="1290" y="328"/>
                  <a:pt x="1287" y="328"/>
                  <a:pt x="1284" y="330"/>
                </a:cubicBezTo>
                <a:cubicBezTo>
                  <a:pt x="1283" y="330"/>
                  <a:pt x="1282" y="330"/>
                  <a:pt x="1281" y="330"/>
                </a:cubicBezTo>
                <a:cubicBezTo>
                  <a:pt x="1280" y="329"/>
                  <a:pt x="1279" y="329"/>
                  <a:pt x="1278" y="330"/>
                </a:cubicBezTo>
                <a:cubicBezTo>
                  <a:pt x="1276" y="332"/>
                  <a:pt x="1274" y="334"/>
                  <a:pt x="1272" y="335"/>
                </a:cubicBezTo>
                <a:cubicBezTo>
                  <a:pt x="1269" y="335"/>
                  <a:pt x="1271" y="338"/>
                  <a:pt x="1272" y="337"/>
                </a:cubicBezTo>
                <a:cubicBezTo>
                  <a:pt x="1273" y="337"/>
                  <a:pt x="1275" y="337"/>
                  <a:pt x="1276" y="336"/>
                </a:cubicBezTo>
                <a:cubicBezTo>
                  <a:pt x="1277" y="335"/>
                  <a:pt x="1283" y="334"/>
                  <a:pt x="1287" y="334"/>
                </a:cubicBezTo>
                <a:cubicBezTo>
                  <a:pt x="1291" y="333"/>
                  <a:pt x="1288" y="335"/>
                  <a:pt x="1289" y="337"/>
                </a:cubicBezTo>
                <a:cubicBezTo>
                  <a:pt x="1289" y="339"/>
                  <a:pt x="1292" y="339"/>
                  <a:pt x="1294" y="337"/>
                </a:cubicBezTo>
                <a:cubicBezTo>
                  <a:pt x="1295" y="335"/>
                  <a:pt x="1297" y="335"/>
                  <a:pt x="1295" y="334"/>
                </a:cubicBezTo>
                <a:cubicBezTo>
                  <a:pt x="1294" y="333"/>
                  <a:pt x="1295" y="332"/>
                  <a:pt x="1296" y="334"/>
                </a:cubicBezTo>
                <a:cubicBezTo>
                  <a:pt x="1297" y="335"/>
                  <a:pt x="1301" y="335"/>
                  <a:pt x="1302" y="333"/>
                </a:cubicBezTo>
                <a:cubicBezTo>
                  <a:pt x="1303" y="332"/>
                  <a:pt x="1303" y="332"/>
                  <a:pt x="1304" y="333"/>
                </a:cubicBezTo>
                <a:cubicBezTo>
                  <a:pt x="1304" y="333"/>
                  <a:pt x="1304" y="333"/>
                  <a:pt x="1305" y="333"/>
                </a:cubicBezTo>
                <a:cubicBezTo>
                  <a:pt x="1306" y="333"/>
                  <a:pt x="1307" y="330"/>
                  <a:pt x="1307" y="331"/>
                </a:cubicBezTo>
                <a:cubicBezTo>
                  <a:pt x="1308" y="332"/>
                  <a:pt x="1310" y="332"/>
                  <a:pt x="1311" y="330"/>
                </a:cubicBezTo>
                <a:cubicBezTo>
                  <a:pt x="1313" y="329"/>
                  <a:pt x="1312" y="326"/>
                  <a:pt x="1313" y="324"/>
                </a:cubicBezTo>
                <a:cubicBezTo>
                  <a:pt x="1314" y="323"/>
                  <a:pt x="1315" y="320"/>
                  <a:pt x="1314" y="318"/>
                </a:cubicBezTo>
                <a:cubicBezTo>
                  <a:pt x="1313" y="316"/>
                  <a:pt x="1316" y="315"/>
                  <a:pt x="1317" y="313"/>
                </a:cubicBezTo>
                <a:cubicBezTo>
                  <a:pt x="1319" y="312"/>
                  <a:pt x="1316" y="304"/>
                  <a:pt x="1315" y="302"/>
                </a:cubicBezTo>
                <a:cubicBezTo>
                  <a:pt x="1315" y="300"/>
                  <a:pt x="1311" y="303"/>
                  <a:pt x="1310" y="303"/>
                </a:cubicBezTo>
                <a:cubicBezTo>
                  <a:pt x="1309" y="304"/>
                  <a:pt x="1308" y="308"/>
                  <a:pt x="1309" y="309"/>
                </a:cubicBezTo>
                <a:cubicBezTo>
                  <a:pt x="1311" y="310"/>
                  <a:pt x="1307" y="312"/>
                  <a:pt x="1307" y="315"/>
                </a:cubicBezTo>
                <a:cubicBezTo>
                  <a:pt x="1307" y="317"/>
                  <a:pt x="1305" y="317"/>
                  <a:pt x="1305" y="319"/>
                </a:cubicBezTo>
                <a:cubicBezTo>
                  <a:pt x="1304" y="321"/>
                  <a:pt x="1303" y="320"/>
                  <a:pt x="1301" y="322"/>
                </a:cubicBezTo>
                <a:cubicBezTo>
                  <a:pt x="1299" y="323"/>
                  <a:pt x="1297" y="322"/>
                  <a:pt x="1298" y="320"/>
                </a:cubicBezTo>
                <a:cubicBezTo>
                  <a:pt x="1298" y="319"/>
                  <a:pt x="1295" y="321"/>
                  <a:pt x="1295" y="324"/>
                </a:cubicBezTo>
                <a:cubicBezTo>
                  <a:pt x="1295" y="327"/>
                  <a:pt x="1291" y="327"/>
                  <a:pt x="1292" y="328"/>
                </a:cubicBezTo>
                <a:cubicBezTo>
                  <a:pt x="1293" y="329"/>
                  <a:pt x="1289" y="330"/>
                  <a:pt x="1289" y="329"/>
                </a:cubicBezTo>
                <a:moveTo>
                  <a:pt x="1280" y="342"/>
                </a:moveTo>
                <a:cubicBezTo>
                  <a:pt x="1281" y="340"/>
                  <a:pt x="1283" y="340"/>
                  <a:pt x="1284" y="340"/>
                </a:cubicBezTo>
                <a:cubicBezTo>
                  <a:pt x="1285" y="341"/>
                  <a:pt x="1287" y="338"/>
                  <a:pt x="1287" y="336"/>
                </a:cubicBezTo>
                <a:cubicBezTo>
                  <a:pt x="1287" y="335"/>
                  <a:pt x="1283" y="335"/>
                  <a:pt x="1282" y="336"/>
                </a:cubicBezTo>
                <a:cubicBezTo>
                  <a:pt x="1282" y="337"/>
                  <a:pt x="1280" y="337"/>
                  <a:pt x="1278" y="337"/>
                </a:cubicBezTo>
                <a:cubicBezTo>
                  <a:pt x="1276" y="337"/>
                  <a:pt x="1276" y="342"/>
                  <a:pt x="1278" y="343"/>
                </a:cubicBezTo>
                <a:cubicBezTo>
                  <a:pt x="1279" y="343"/>
                  <a:pt x="1280" y="343"/>
                  <a:pt x="1280" y="342"/>
                </a:cubicBezTo>
                <a:moveTo>
                  <a:pt x="1267" y="340"/>
                </a:moveTo>
                <a:cubicBezTo>
                  <a:pt x="1265" y="341"/>
                  <a:pt x="1265" y="341"/>
                  <a:pt x="1265" y="343"/>
                </a:cubicBezTo>
                <a:cubicBezTo>
                  <a:pt x="1266" y="344"/>
                  <a:pt x="1267" y="343"/>
                  <a:pt x="1268" y="341"/>
                </a:cubicBezTo>
                <a:cubicBezTo>
                  <a:pt x="1268" y="340"/>
                  <a:pt x="1269" y="343"/>
                  <a:pt x="1268" y="346"/>
                </a:cubicBezTo>
                <a:cubicBezTo>
                  <a:pt x="1267" y="348"/>
                  <a:pt x="1268" y="351"/>
                  <a:pt x="1270" y="351"/>
                </a:cubicBezTo>
                <a:cubicBezTo>
                  <a:pt x="1271" y="351"/>
                  <a:pt x="1273" y="346"/>
                  <a:pt x="1275" y="344"/>
                </a:cubicBezTo>
                <a:cubicBezTo>
                  <a:pt x="1277" y="341"/>
                  <a:pt x="1274" y="342"/>
                  <a:pt x="1274" y="341"/>
                </a:cubicBezTo>
                <a:cubicBezTo>
                  <a:pt x="1274" y="340"/>
                  <a:pt x="1271" y="340"/>
                  <a:pt x="1271" y="339"/>
                </a:cubicBezTo>
                <a:cubicBezTo>
                  <a:pt x="1271" y="338"/>
                  <a:pt x="1269" y="338"/>
                  <a:pt x="1267" y="340"/>
                </a:cubicBezTo>
                <a:moveTo>
                  <a:pt x="1227" y="392"/>
                </a:moveTo>
                <a:cubicBezTo>
                  <a:pt x="1228" y="391"/>
                  <a:pt x="1233" y="380"/>
                  <a:pt x="1232" y="379"/>
                </a:cubicBezTo>
                <a:cubicBezTo>
                  <a:pt x="1231" y="377"/>
                  <a:pt x="1226" y="379"/>
                  <a:pt x="1224" y="384"/>
                </a:cubicBezTo>
                <a:cubicBezTo>
                  <a:pt x="1223" y="389"/>
                  <a:pt x="1226" y="392"/>
                  <a:pt x="1227" y="392"/>
                </a:cubicBezTo>
                <a:moveTo>
                  <a:pt x="1183" y="407"/>
                </a:moveTo>
                <a:cubicBezTo>
                  <a:pt x="1183" y="405"/>
                  <a:pt x="1185" y="403"/>
                  <a:pt x="1185" y="402"/>
                </a:cubicBezTo>
                <a:cubicBezTo>
                  <a:pt x="1185" y="401"/>
                  <a:pt x="1181" y="401"/>
                  <a:pt x="1180" y="401"/>
                </a:cubicBezTo>
                <a:cubicBezTo>
                  <a:pt x="1178" y="401"/>
                  <a:pt x="1174" y="404"/>
                  <a:pt x="1175" y="407"/>
                </a:cubicBezTo>
                <a:cubicBezTo>
                  <a:pt x="1177" y="411"/>
                  <a:pt x="1183" y="408"/>
                  <a:pt x="1183" y="407"/>
                </a:cubicBezTo>
                <a:moveTo>
                  <a:pt x="1223" y="418"/>
                </a:moveTo>
                <a:cubicBezTo>
                  <a:pt x="1222" y="419"/>
                  <a:pt x="1223" y="424"/>
                  <a:pt x="1224" y="424"/>
                </a:cubicBezTo>
                <a:cubicBezTo>
                  <a:pt x="1225" y="424"/>
                  <a:pt x="1226" y="425"/>
                  <a:pt x="1225" y="427"/>
                </a:cubicBezTo>
                <a:cubicBezTo>
                  <a:pt x="1224" y="429"/>
                  <a:pt x="1227" y="429"/>
                  <a:pt x="1229" y="428"/>
                </a:cubicBezTo>
                <a:cubicBezTo>
                  <a:pt x="1231" y="428"/>
                  <a:pt x="1231" y="428"/>
                  <a:pt x="1231" y="429"/>
                </a:cubicBezTo>
                <a:cubicBezTo>
                  <a:pt x="1232" y="429"/>
                  <a:pt x="1232" y="430"/>
                  <a:pt x="1233" y="430"/>
                </a:cubicBezTo>
                <a:cubicBezTo>
                  <a:pt x="1236" y="429"/>
                  <a:pt x="1239" y="432"/>
                  <a:pt x="1238" y="433"/>
                </a:cubicBezTo>
                <a:cubicBezTo>
                  <a:pt x="1238" y="435"/>
                  <a:pt x="1239" y="438"/>
                  <a:pt x="1240" y="437"/>
                </a:cubicBezTo>
                <a:cubicBezTo>
                  <a:pt x="1241" y="436"/>
                  <a:pt x="1243" y="437"/>
                  <a:pt x="1241" y="439"/>
                </a:cubicBezTo>
                <a:cubicBezTo>
                  <a:pt x="1240" y="441"/>
                  <a:pt x="1243" y="442"/>
                  <a:pt x="1244" y="444"/>
                </a:cubicBezTo>
                <a:cubicBezTo>
                  <a:pt x="1244" y="446"/>
                  <a:pt x="1245" y="445"/>
                  <a:pt x="1245" y="443"/>
                </a:cubicBezTo>
                <a:cubicBezTo>
                  <a:pt x="1245" y="442"/>
                  <a:pt x="1245" y="442"/>
                  <a:pt x="1247" y="441"/>
                </a:cubicBezTo>
                <a:cubicBezTo>
                  <a:pt x="1248" y="440"/>
                  <a:pt x="1247" y="438"/>
                  <a:pt x="1246" y="436"/>
                </a:cubicBezTo>
                <a:cubicBezTo>
                  <a:pt x="1245" y="433"/>
                  <a:pt x="1241" y="434"/>
                  <a:pt x="1241" y="432"/>
                </a:cubicBezTo>
                <a:cubicBezTo>
                  <a:pt x="1241" y="430"/>
                  <a:pt x="1238" y="429"/>
                  <a:pt x="1238" y="428"/>
                </a:cubicBezTo>
                <a:cubicBezTo>
                  <a:pt x="1238" y="427"/>
                  <a:pt x="1234" y="426"/>
                  <a:pt x="1232" y="427"/>
                </a:cubicBezTo>
                <a:cubicBezTo>
                  <a:pt x="1230" y="429"/>
                  <a:pt x="1231" y="425"/>
                  <a:pt x="1230" y="423"/>
                </a:cubicBezTo>
                <a:cubicBezTo>
                  <a:pt x="1228" y="422"/>
                  <a:pt x="1231" y="419"/>
                  <a:pt x="1233" y="417"/>
                </a:cubicBezTo>
                <a:cubicBezTo>
                  <a:pt x="1235" y="415"/>
                  <a:pt x="1232" y="412"/>
                  <a:pt x="1233" y="411"/>
                </a:cubicBezTo>
                <a:cubicBezTo>
                  <a:pt x="1233" y="409"/>
                  <a:pt x="1233" y="409"/>
                  <a:pt x="1232" y="409"/>
                </a:cubicBezTo>
                <a:cubicBezTo>
                  <a:pt x="1231" y="409"/>
                  <a:pt x="1230" y="409"/>
                  <a:pt x="1229" y="409"/>
                </a:cubicBezTo>
                <a:cubicBezTo>
                  <a:pt x="1228" y="408"/>
                  <a:pt x="1227" y="408"/>
                  <a:pt x="1226" y="409"/>
                </a:cubicBezTo>
                <a:cubicBezTo>
                  <a:pt x="1224" y="410"/>
                  <a:pt x="1226" y="418"/>
                  <a:pt x="1225" y="418"/>
                </a:cubicBezTo>
                <a:cubicBezTo>
                  <a:pt x="1224" y="419"/>
                  <a:pt x="1224" y="418"/>
                  <a:pt x="1224" y="418"/>
                </a:cubicBezTo>
                <a:cubicBezTo>
                  <a:pt x="1223" y="418"/>
                  <a:pt x="1223" y="417"/>
                  <a:pt x="1223" y="418"/>
                </a:cubicBezTo>
                <a:moveTo>
                  <a:pt x="1225" y="431"/>
                </a:moveTo>
                <a:cubicBezTo>
                  <a:pt x="1226" y="433"/>
                  <a:pt x="1226" y="436"/>
                  <a:pt x="1229" y="435"/>
                </a:cubicBezTo>
                <a:cubicBezTo>
                  <a:pt x="1232" y="434"/>
                  <a:pt x="1225" y="429"/>
                  <a:pt x="1225" y="431"/>
                </a:cubicBezTo>
                <a:moveTo>
                  <a:pt x="1232" y="437"/>
                </a:moveTo>
                <a:cubicBezTo>
                  <a:pt x="1230" y="438"/>
                  <a:pt x="1231" y="443"/>
                  <a:pt x="1232" y="443"/>
                </a:cubicBezTo>
                <a:cubicBezTo>
                  <a:pt x="1233" y="443"/>
                  <a:pt x="1234" y="443"/>
                  <a:pt x="1235" y="442"/>
                </a:cubicBezTo>
                <a:cubicBezTo>
                  <a:pt x="1235" y="440"/>
                  <a:pt x="1236" y="444"/>
                  <a:pt x="1235" y="445"/>
                </a:cubicBezTo>
                <a:cubicBezTo>
                  <a:pt x="1234" y="446"/>
                  <a:pt x="1234" y="449"/>
                  <a:pt x="1236" y="450"/>
                </a:cubicBezTo>
                <a:cubicBezTo>
                  <a:pt x="1237" y="450"/>
                  <a:pt x="1241" y="444"/>
                  <a:pt x="1240" y="443"/>
                </a:cubicBezTo>
                <a:cubicBezTo>
                  <a:pt x="1240" y="442"/>
                  <a:pt x="1239" y="443"/>
                  <a:pt x="1239" y="443"/>
                </a:cubicBezTo>
                <a:cubicBezTo>
                  <a:pt x="1239" y="443"/>
                  <a:pt x="1238" y="443"/>
                  <a:pt x="1238" y="442"/>
                </a:cubicBezTo>
                <a:cubicBezTo>
                  <a:pt x="1239" y="441"/>
                  <a:pt x="1234" y="437"/>
                  <a:pt x="1232" y="437"/>
                </a:cubicBezTo>
                <a:moveTo>
                  <a:pt x="1217" y="445"/>
                </a:moveTo>
                <a:cubicBezTo>
                  <a:pt x="1216" y="448"/>
                  <a:pt x="1211" y="451"/>
                  <a:pt x="1212" y="452"/>
                </a:cubicBezTo>
                <a:cubicBezTo>
                  <a:pt x="1213" y="454"/>
                  <a:pt x="1217" y="447"/>
                  <a:pt x="1220" y="445"/>
                </a:cubicBezTo>
                <a:cubicBezTo>
                  <a:pt x="1222" y="444"/>
                  <a:pt x="1222" y="442"/>
                  <a:pt x="1221" y="441"/>
                </a:cubicBezTo>
                <a:cubicBezTo>
                  <a:pt x="1220" y="439"/>
                  <a:pt x="1219" y="443"/>
                  <a:pt x="1217" y="445"/>
                </a:cubicBezTo>
                <a:moveTo>
                  <a:pt x="1243" y="446"/>
                </a:moveTo>
                <a:cubicBezTo>
                  <a:pt x="1242" y="445"/>
                  <a:pt x="1239" y="447"/>
                  <a:pt x="1240" y="448"/>
                </a:cubicBezTo>
                <a:cubicBezTo>
                  <a:pt x="1240" y="449"/>
                  <a:pt x="1244" y="447"/>
                  <a:pt x="1243" y="446"/>
                </a:cubicBezTo>
                <a:moveTo>
                  <a:pt x="1247" y="448"/>
                </a:moveTo>
                <a:cubicBezTo>
                  <a:pt x="1248" y="450"/>
                  <a:pt x="1245" y="448"/>
                  <a:pt x="1245" y="450"/>
                </a:cubicBezTo>
                <a:cubicBezTo>
                  <a:pt x="1244" y="452"/>
                  <a:pt x="1242" y="451"/>
                  <a:pt x="1242" y="452"/>
                </a:cubicBezTo>
                <a:cubicBezTo>
                  <a:pt x="1242" y="454"/>
                  <a:pt x="1240" y="452"/>
                  <a:pt x="1238" y="451"/>
                </a:cubicBezTo>
                <a:cubicBezTo>
                  <a:pt x="1237" y="450"/>
                  <a:pt x="1235" y="454"/>
                  <a:pt x="1233" y="454"/>
                </a:cubicBezTo>
                <a:cubicBezTo>
                  <a:pt x="1232" y="455"/>
                  <a:pt x="1231" y="459"/>
                  <a:pt x="1232" y="458"/>
                </a:cubicBezTo>
                <a:cubicBezTo>
                  <a:pt x="1233" y="458"/>
                  <a:pt x="1234" y="456"/>
                  <a:pt x="1236" y="456"/>
                </a:cubicBezTo>
                <a:cubicBezTo>
                  <a:pt x="1236" y="457"/>
                  <a:pt x="1237" y="456"/>
                  <a:pt x="1237" y="456"/>
                </a:cubicBezTo>
                <a:cubicBezTo>
                  <a:pt x="1237" y="456"/>
                  <a:pt x="1238" y="455"/>
                  <a:pt x="1239" y="455"/>
                </a:cubicBezTo>
                <a:cubicBezTo>
                  <a:pt x="1241" y="456"/>
                  <a:pt x="1239" y="462"/>
                  <a:pt x="1242" y="463"/>
                </a:cubicBezTo>
                <a:cubicBezTo>
                  <a:pt x="1245" y="463"/>
                  <a:pt x="1245" y="465"/>
                  <a:pt x="1247" y="465"/>
                </a:cubicBezTo>
                <a:cubicBezTo>
                  <a:pt x="1248" y="465"/>
                  <a:pt x="1246" y="461"/>
                  <a:pt x="1247" y="459"/>
                </a:cubicBezTo>
                <a:cubicBezTo>
                  <a:pt x="1247" y="458"/>
                  <a:pt x="1250" y="459"/>
                  <a:pt x="1251" y="458"/>
                </a:cubicBezTo>
                <a:cubicBezTo>
                  <a:pt x="1253" y="456"/>
                  <a:pt x="1250" y="451"/>
                  <a:pt x="1250" y="448"/>
                </a:cubicBezTo>
                <a:cubicBezTo>
                  <a:pt x="1250" y="445"/>
                  <a:pt x="1246" y="446"/>
                  <a:pt x="1247" y="448"/>
                </a:cubicBezTo>
                <a:moveTo>
                  <a:pt x="1126" y="482"/>
                </a:moveTo>
                <a:cubicBezTo>
                  <a:pt x="1126" y="483"/>
                  <a:pt x="1127" y="487"/>
                  <a:pt x="1128" y="486"/>
                </a:cubicBezTo>
                <a:cubicBezTo>
                  <a:pt x="1130" y="484"/>
                  <a:pt x="1126" y="481"/>
                  <a:pt x="1126" y="482"/>
                </a:cubicBezTo>
                <a:moveTo>
                  <a:pt x="1132" y="493"/>
                </a:moveTo>
                <a:cubicBezTo>
                  <a:pt x="1132" y="494"/>
                  <a:pt x="1133" y="496"/>
                  <a:pt x="1134" y="495"/>
                </a:cubicBezTo>
                <a:cubicBezTo>
                  <a:pt x="1135" y="495"/>
                  <a:pt x="1133" y="491"/>
                  <a:pt x="1132" y="493"/>
                </a:cubicBezTo>
                <a:moveTo>
                  <a:pt x="1163" y="507"/>
                </a:moveTo>
                <a:cubicBezTo>
                  <a:pt x="1163" y="505"/>
                  <a:pt x="1164" y="503"/>
                  <a:pt x="1164" y="503"/>
                </a:cubicBezTo>
                <a:cubicBezTo>
                  <a:pt x="1164" y="502"/>
                  <a:pt x="1164" y="501"/>
                  <a:pt x="1166" y="502"/>
                </a:cubicBezTo>
                <a:cubicBezTo>
                  <a:pt x="1167" y="502"/>
                  <a:pt x="1167" y="499"/>
                  <a:pt x="1166" y="499"/>
                </a:cubicBezTo>
                <a:cubicBezTo>
                  <a:pt x="1165" y="499"/>
                  <a:pt x="1164" y="496"/>
                  <a:pt x="1162" y="496"/>
                </a:cubicBezTo>
                <a:cubicBezTo>
                  <a:pt x="1160" y="496"/>
                  <a:pt x="1160" y="497"/>
                  <a:pt x="1162" y="497"/>
                </a:cubicBezTo>
                <a:cubicBezTo>
                  <a:pt x="1163" y="498"/>
                  <a:pt x="1164" y="499"/>
                  <a:pt x="1163" y="499"/>
                </a:cubicBezTo>
                <a:cubicBezTo>
                  <a:pt x="1163" y="500"/>
                  <a:pt x="1163" y="500"/>
                  <a:pt x="1162" y="499"/>
                </a:cubicBezTo>
                <a:cubicBezTo>
                  <a:pt x="1162" y="499"/>
                  <a:pt x="1161" y="499"/>
                  <a:pt x="1161" y="499"/>
                </a:cubicBezTo>
                <a:cubicBezTo>
                  <a:pt x="1159" y="499"/>
                  <a:pt x="1160" y="497"/>
                  <a:pt x="1158" y="496"/>
                </a:cubicBezTo>
                <a:cubicBezTo>
                  <a:pt x="1156" y="496"/>
                  <a:pt x="1156" y="493"/>
                  <a:pt x="1154" y="493"/>
                </a:cubicBezTo>
                <a:cubicBezTo>
                  <a:pt x="1152" y="493"/>
                  <a:pt x="1152" y="491"/>
                  <a:pt x="1153" y="490"/>
                </a:cubicBezTo>
                <a:cubicBezTo>
                  <a:pt x="1155" y="488"/>
                  <a:pt x="1151" y="487"/>
                  <a:pt x="1151" y="486"/>
                </a:cubicBezTo>
                <a:cubicBezTo>
                  <a:pt x="1151" y="484"/>
                  <a:pt x="1149" y="485"/>
                  <a:pt x="1149" y="484"/>
                </a:cubicBezTo>
                <a:cubicBezTo>
                  <a:pt x="1149" y="483"/>
                  <a:pt x="1148" y="483"/>
                  <a:pt x="1147" y="482"/>
                </a:cubicBezTo>
                <a:cubicBezTo>
                  <a:pt x="1146" y="481"/>
                  <a:pt x="1146" y="481"/>
                  <a:pt x="1145" y="481"/>
                </a:cubicBezTo>
                <a:cubicBezTo>
                  <a:pt x="1145" y="481"/>
                  <a:pt x="1145" y="481"/>
                  <a:pt x="1144" y="480"/>
                </a:cubicBezTo>
                <a:cubicBezTo>
                  <a:pt x="1143" y="479"/>
                  <a:pt x="1142" y="479"/>
                  <a:pt x="1141" y="479"/>
                </a:cubicBezTo>
                <a:cubicBezTo>
                  <a:pt x="1140" y="479"/>
                  <a:pt x="1138" y="477"/>
                  <a:pt x="1137" y="475"/>
                </a:cubicBezTo>
                <a:cubicBezTo>
                  <a:pt x="1137" y="474"/>
                  <a:pt x="1131" y="471"/>
                  <a:pt x="1130" y="469"/>
                </a:cubicBezTo>
                <a:cubicBezTo>
                  <a:pt x="1129" y="467"/>
                  <a:pt x="1127" y="466"/>
                  <a:pt x="1124" y="466"/>
                </a:cubicBezTo>
                <a:cubicBezTo>
                  <a:pt x="1123" y="466"/>
                  <a:pt x="1122" y="466"/>
                  <a:pt x="1121" y="465"/>
                </a:cubicBezTo>
                <a:cubicBezTo>
                  <a:pt x="1120" y="464"/>
                  <a:pt x="1119" y="464"/>
                  <a:pt x="1118" y="465"/>
                </a:cubicBezTo>
                <a:cubicBezTo>
                  <a:pt x="1117" y="467"/>
                  <a:pt x="1122" y="471"/>
                  <a:pt x="1124" y="473"/>
                </a:cubicBezTo>
                <a:cubicBezTo>
                  <a:pt x="1126" y="474"/>
                  <a:pt x="1128" y="478"/>
                  <a:pt x="1130" y="479"/>
                </a:cubicBezTo>
                <a:cubicBezTo>
                  <a:pt x="1133" y="479"/>
                  <a:pt x="1133" y="487"/>
                  <a:pt x="1135" y="487"/>
                </a:cubicBezTo>
                <a:cubicBezTo>
                  <a:pt x="1137" y="488"/>
                  <a:pt x="1141" y="494"/>
                  <a:pt x="1141" y="497"/>
                </a:cubicBezTo>
                <a:cubicBezTo>
                  <a:pt x="1142" y="500"/>
                  <a:pt x="1146" y="502"/>
                  <a:pt x="1147" y="504"/>
                </a:cubicBezTo>
                <a:cubicBezTo>
                  <a:pt x="1149" y="507"/>
                  <a:pt x="1154" y="510"/>
                  <a:pt x="1155" y="511"/>
                </a:cubicBezTo>
                <a:cubicBezTo>
                  <a:pt x="1156" y="512"/>
                  <a:pt x="1157" y="514"/>
                  <a:pt x="1157" y="513"/>
                </a:cubicBezTo>
                <a:cubicBezTo>
                  <a:pt x="1158" y="512"/>
                  <a:pt x="1160" y="513"/>
                  <a:pt x="1162" y="513"/>
                </a:cubicBezTo>
                <a:cubicBezTo>
                  <a:pt x="1163" y="513"/>
                  <a:pt x="1163" y="509"/>
                  <a:pt x="1163" y="507"/>
                </a:cubicBezTo>
                <a:moveTo>
                  <a:pt x="1175" y="486"/>
                </a:moveTo>
                <a:cubicBezTo>
                  <a:pt x="1177" y="487"/>
                  <a:pt x="1177" y="490"/>
                  <a:pt x="1178" y="492"/>
                </a:cubicBezTo>
                <a:cubicBezTo>
                  <a:pt x="1179" y="493"/>
                  <a:pt x="1181" y="493"/>
                  <a:pt x="1181" y="496"/>
                </a:cubicBezTo>
                <a:cubicBezTo>
                  <a:pt x="1181" y="498"/>
                  <a:pt x="1184" y="503"/>
                  <a:pt x="1185" y="501"/>
                </a:cubicBezTo>
                <a:cubicBezTo>
                  <a:pt x="1187" y="500"/>
                  <a:pt x="1188" y="502"/>
                  <a:pt x="1189" y="503"/>
                </a:cubicBezTo>
                <a:cubicBezTo>
                  <a:pt x="1189" y="504"/>
                  <a:pt x="1190" y="503"/>
                  <a:pt x="1192" y="503"/>
                </a:cubicBezTo>
                <a:cubicBezTo>
                  <a:pt x="1193" y="503"/>
                  <a:pt x="1194" y="502"/>
                  <a:pt x="1194" y="502"/>
                </a:cubicBezTo>
                <a:cubicBezTo>
                  <a:pt x="1196" y="503"/>
                  <a:pt x="1199" y="503"/>
                  <a:pt x="1200" y="505"/>
                </a:cubicBezTo>
                <a:cubicBezTo>
                  <a:pt x="1200" y="506"/>
                  <a:pt x="1203" y="505"/>
                  <a:pt x="1206" y="504"/>
                </a:cubicBezTo>
                <a:cubicBezTo>
                  <a:pt x="1208" y="503"/>
                  <a:pt x="1207" y="496"/>
                  <a:pt x="1209" y="495"/>
                </a:cubicBezTo>
                <a:cubicBezTo>
                  <a:pt x="1211" y="493"/>
                  <a:pt x="1212" y="491"/>
                  <a:pt x="1212" y="488"/>
                </a:cubicBezTo>
                <a:cubicBezTo>
                  <a:pt x="1211" y="485"/>
                  <a:pt x="1217" y="485"/>
                  <a:pt x="1218" y="484"/>
                </a:cubicBezTo>
                <a:cubicBezTo>
                  <a:pt x="1219" y="483"/>
                  <a:pt x="1217" y="482"/>
                  <a:pt x="1215" y="481"/>
                </a:cubicBezTo>
                <a:cubicBezTo>
                  <a:pt x="1214" y="480"/>
                  <a:pt x="1215" y="479"/>
                  <a:pt x="1214" y="478"/>
                </a:cubicBezTo>
                <a:cubicBezTo>
                  <a:pt x="1213" y="477"/>
                  <a:pt x="1211" y="474"/>
                  <a:pt x="1212" y="474"/>
                </a:cubicBezTo>
                <a:cubicBezTo>
                  <a:pt x="1214" y="474"/>
                  <a:pt x="1211" y="471"/>
                  <a:pt x="1213" y="471"/>
                </a:cubicBezTo>
                <a:cubicBezTo>
                  <a:pt x="1214" y="470"/>
                  <a:pt x="1217" y="469"/>
                  <a:pt x="1216" y="468"/>
                </a:cubicBezTo>
                <a:cubicBezTo>
                  <a:pt x="1215" y="467"/>
                  <a:pt x="1219" y="468"/>
                  <a:pt x="1220" y="466"/>
                </a:cubicBezTo>
                <a:cubicBezTo>
                  <a:pt x="1220" y="465"/>
                  <a:pt x="1218" y="463"/>
                  <a:pt x="1217" y="464"/>
                </a:cubicBezTo>
                <a:cubicBezTo>
                  <a:pt x="1216" y="464"/>
                  <a:pt x="1213" y="464"/>
                  <a:pt x="1213" y="463"/>
                </a:cubicBezTo>
                <a:cubicBezTo>
                  <a:pt x="1213" y="462"/>
                  <a:pt x="1211" y="459"/>
                  <a:pt x="1209" y="459"/>
                </a:cubicBezTo>
                <a:cubicBezTo>
                  <a:pt x="1208" y="459"/>
                  <a:pt x="1206" y="462"/>
                  <a:pt x="1206" y="464"/>
                </a:cubicBezTo>
                <a:cubicBezTo>
                  <a:pt x="1206" y="465"/>
                  <a:pt x="1203" y="465"/>
                  <a:pt x="1204" y="467"/>
                </a:cubicBezTo>
                <a:cubicBezTo>
                  <a:pt x="1204" y="468"/>
                  <a:pt x="1201" y="468"/>
                  <a:pt x="1201" y="469"/>
                </a:cubicBezTo>
                <a:cubicBezTo>
                  <a:pt x="1201" y="470"/>
                  <a:pt x="1199" y="468"/>
                  <a:pt x="1198" y="468"/>
                </a:cubicBezTo>
                <a:cubicBezTo>
                  <a:pt x="1197" y="468"/>
                  <a:pt x="1194" y="472"/>
                  <a:pt x="1194" y="474"/>
                </a:cubicBezTo>
                <a:cubicBezTo>
                  <a:pt x="1193" y="476"/>
                  <a:pt x="1191" y="476"/>
                  <a:pt x="1188" y="476"/>
                </a:cubicBezTo>
                <a:cubicBezTo>
                  <a:pt x="1184" y="476"/>
                  <a:pt x="1186" y="480"/>
                  <a:pt x="1185" y="481"/>
                </a:cubicBezTo>
                <a:cubicBezTo>
                  <a:pt x="1184" y="482"/>
                  <a:pt x="1183" y="482"/>
                  <a:pt x="1181" y="481"/>
                </a:cubicBezTo>
                <a:cubicBezTo>
                  <a:pt x="1180" y="480"/>
                  <a:pt x="1179" y="480"/>
                  <a:pt x="1178" y="480"/>
                </a:cubicBezTo>
                <a:cubicBezTo>
                  <a:pt x="1176" y="480"/>
                  <a:pt x="1174" y="484"/>
                  <a:pt x="1175" y="486"/>
                </a:cubicBezTo>
                <a:moveTo>
                  <a:pt x="1173" y="501"/>
                </a:moveTo>
                <a:cubicBezTo>
                  <a:pt x="1173" y="500"/>
                  <a:pt x="1170" y="500"/>
                  <a:pt x="1171" y="502"/>
                </a:cubicBezTo>
                <a:cubicBezTo>
                  <a:pt x="1172" y="503"/>
                  <a:pt x="1173" y="502"/>
                  <a:pt x="1173" y="501"/>
                </a:cubicBezTo>
                <a:moveTo>
                  <a:pt x="1199" y="525"/>
                </a:moveTo>
                <a:cubicBezTo>
                  <a:pt x="1199" y="524"/>
                  <a:pt x="1200" y="525"/>
                  <a:pt x="1201" y="525"/>
                </a:cubicBezTo>
                <a:cubicBezTo>
                  <a:pt x="1201" y="526"/>
                  <a:pt x="1203" y="526"/>
                  <a:pt x="1204" y="525"/>
                </a:cubicBezTo>
                <a:cubicBezTo>
                  <a:pt x="1206" y="523"/>
                  <a:pt x="1200" y="524"/>
                  <a:pt x="1200" y="522"/>
                </a:cubicBezTo>
                <a:cubicBezTo>
                  <a:pt x="1200" y="522"/>
                  <a:pt x="1198" y="522"/>
                  <a:pt x="1196" y="522"/>
                </a:cubicBezTo>
                <a:cubicBezTo>
                  <a:pt x="1195" y="522"/>
                  <a:pt x="1193" y="522"/>
                  <a:pt x="1192" y="521"/>
                </a:cubicBezTo>
                <a:cubicBezTo>
                  <a:pt x="1190" y="520"/>
                  <a:pt x="1195" y="519"/>
                  <a:pt x="1196" y="518"/>
                </a:cubicBezTo>
                <a:cubicBezTo>
                  <a:pt x="1198" y="517"/>
                  <a:pt x="1195" y="517"/>
                  <a:pt x="1191" y="518"/>
                </a:cubicBezTo>
                <a:cubicBezTo>
                  <a:pt x="1190" y="519"/>
                  <a:pt x="1187" y="518"/>
                  <a:pt x="1186" y="518"/>
                </a:cubicBezTo>
                <a:cubicBezTo>
                  <a:pt x="1184" y="517"/>
                  <a:pt x="1183" y="516"/>
                  <a:pt x="1183" y="517"/>
                </a:cubicBezTo>
                <a:cubicBezTo>
                  <a:pt x="1183" y="519"/>
                  <a:pt x="1175" y="516"/>
                  <a:pt x="1174" y="515"/>
                </a:cubicBezTo>
                <a:cubicBezTo>
                  <a:pt x="1172" y="514"/>
                  <a:pt x="1165" y="512"/>
                  <a:pt x="1164" y="515"/>
                </a:cubicBezTo>
                <a:cubicBezTo>
                  <a:pt x="1162" y="517"/>
                  <a:pt x="1161" y="515"/>
                  <a:pt x="1162" y="517"/>
                </a:cubicBezTo>
                <a:cubicBezTo>
                  <a:pt x="1162" y="519"/>
                  <a:pt x="1164" y="518"/>
                  <a:pt x="1165" y="518"/>
                </a:cubicBezTo>
                <a:cubicBezTo>
                  <a:pt x="1166" y="518"/>
                  <a:pt x="1165" y="520"/>
                  <a:pt x="1167" y="520"/>
                </a:cubicBezTo>
                <a:cubicBezTo>
                  <a:pt x="1169" y="521"/>
                  <a:pt x="1174" y="522"/>
                  <a:pt x="1175" y="521"/>
                </a:cubicBezTo>
                <a:cubicBezTo>
                  <a:pt x="1175" y="520"/>
                  <a:pt x="1180" y="521"/>
                  <a:pt x="1183" y="523"/>
                </a:cubicBezTo>
                <a:cubicBezTo>
                  <a:pt x="1185" y="525"/>
                  <a:pt x="1191" y="525"/>
                  <a:pt x="1193" y="525"/>
                </a:cubicBezTo>
                <a:cubicBezTo>
                  <a:pt x="1194" y="525"/>
                  <a:pt x="1195" y="525"/>
                  <a:pt x="1196" y="525"/>
                </a:cubicBezTo>
                <a:cubicBezTo>
                  <a:pt x="1197" y="525"/>
                  <a:pt x="1198" y="526"/>
                  <a:pt x="1199" y="525"/>
                </a:cubicBezTo>
                <a:moveTo>
                  <a:pt x="1212" y="524"/>
                </a:moveTo>
                <a:cubicBezTo>
                  <a:pt x="1212" y="525"/>
                  <a:pt x="1210" y="525"/>
                  <a:pt x="1208" y="524"/>
                </a:cubicBezTo>
                <a:cubicBezTo>
                  <a:pt x="1207" y="523"/>
                  <a:pt x="1206" y="525"/>
                  <a:pt x="1206" y="526"/>
                </a:cubicBezTo>
                <a:cubicBezTo>
                  <a:pt x="1207" y="527"/>
                  <a:pt x="1209" y="529"/>
                  <a:pt x="1213" y="527"/>
                </a:cubicBezTo>
                <a:cubicBezTo>
                  <a:pt x="1216" y="526"/>
                  <a:pt x="1218" y="527"/>
                  <a:pt x="1219" y="526"/>
                </a:cubicBezTo>
                <a:cubicBezTo>
                  <a:pt x="1219" y="524"/>
                  <a:pt x="1213" y="522"/>
                  <a:pt x="1212" y="524"/>
                </a:cubicBezTo>
                <a:moveTo>
                  <a:pt x="1238" y="525"/>
                </a:moveTo>
                <a:cubicBezTo>
                  <a:pt x="1240" y="525"/>
                  <a:pt x="1242" y="524"/>
                  <a:pt x="1239" y="524"/>
                </a:cubicBezTo>
                <a:cubicBezTo>
                  <a:pt x="1237" y="524"/>
                  <a:pt x="1236" y="524"/>
                  <a:pt x="1235" y="524"/>
                </a:cubicBezTo>
                <a:cubicBezTo>
                  <a:pt x="1233" y="525"/>
                  <a:pt x="1232" y="525"/>
                  <a:pt x="1230" y="525"/>
                </a:cubicBezTo>
                <a:cubicBezTo>
                  <a:pt x="1226" y="523"/>
                  <a:pt x="1221" y="525"/>
                  <a:pt x="1222" y="526"/>
                </a:cubicBezTo>
                <a:cubicBezTo>
                  <a:pt x="1222" y="527"/>
                  <a:pt x="1225" y="527"/>
                  <a:pt x="1229" y="527"/>
                </a:cubicBezTo>
                <a:cubicBezTo>
                  <a:pt x="1232" y="527"/>
                  <a:pt x="1235" y="525"/>
                  <a:pt x="1238" y="525"/>
                </a:cubicBezTo>
                <a:moveTo>
                  <a:pt x="1222" y="532"/>
                </a:moveTo>
                <a:cubicBezTo>
                  <a:pt x="1223" y="532"/>
                  <a:pt x="1226" y="534"/>
                  <a:pt x="1226" y="532"/>
                </a:cubicBezTo>
                <a:cubicBezTo>
                  <a:pt x="1226" y="530"/>
                  <a:pt x="1218" y="528"/>
                  <a:pt x="1219" y="530"/>
                </a:cubicBezTo>
                <a:cubicBezTo>
                  <a:pt x="1219" y="531"/>
                  <a:pt x="1221" y="531"/>
                  <a:pt x="1222" y="532"/>
                </a:cubicBezTo>
                <a:moveTo>
                  <a:pt x="1239" y="533"/>
                </a:moveTo>
                <a:cubicBezTo>
                  <a:pt x="1241" y="534"/>
                  <a:pt x="1243" y="530"/>
                  <a:pt x="1245" y="529"/>
                </a:cubicBezTo>
                <a:cubicBezTo>
                  <a:pt x="1246" y="527"/>
                  <a:pt x="1254" y="525"/>
                  <a:pt x="1254" y="524"/>
                </a:cubicBezTo>
                <a:cubicBezTo>
                  <a:pt x="1255" y="524"/>
                  <a:pt x="1253" y="524"/>
                  <a:pt x="1251" y="524"/>
                </a:cubicBezTo>
                <a:cubicBezTo>
                  <a:pt x="1250" y="524"/>
                  <a:pt x="1249" y="524"/>
                  <a:pt x="1248" y="524"/>
                </a:cubicBezTo>
                <a:cubicBezTo>
                  <a:pt x="1246" y="524"/>
                  <a:pt x="1245" y="527"/>
                  <a:pt x="1242" y="528"/>
                </a:cubicBezTo>
                <a:cubicBezTo>
                  <a:pt x="1239" y="528"/>
                  <a:pt x="1237" y="532"/>
                  <a:pt x="1239" y="533"/>
                </a:cubicBezTo>
                <a:moveTo>
                  <a:pt x="1221" y="491"/>
                </a:moveTo>
                <a:cubicBezTo>
                  <a:pt x="1220" y="492"/>
                  <a:pt x="1220" y="496"/>
                  <a:pt x="1218" y="499"/>
                </a:cubicBezTo>
                <a:cubicBezTo>
                  <a:pt x="1216" y="503"/>
                  <a:pt x="1219" y="504"/>
                  <a:pt x="1221" y="504"/>
                </a:cubicBezTo>
                <a:cubicBezTo>
                  <a:pt x="1222" y="504"/>
                  <a:pt x="1222" y="507"/>
                  <a:pt x="1222" y="508"/>
                </a:cubicBezTo>
                <a:cubicBezTo>
                  <a:pt x="1221" y="510"/>
                  <a:pt x="1221" y="514"/>
                  <a:pt x="1222" y="513"/>
                </a:cubicBezTo>
                <a:cubicBezTo>
                  <a:pt x="1224" y="512"/>
                  <a:pt x="1226" y="510"/>
                  <a:pt x="1224" y="509"/>
                </a:cubicBezTo>
                <a:cubicBezTo>
                  <a:pt x="1223" y="508"/>
                  <a:pt x="1223" y="503"/>
                  <a:pt x="1224" y="501"/>
                </a:cubicBezTo>
                <a:cubicBezTo>
                  <a:pt x="1224" y="500"/>
                  <a:pt x="1228" y="501"/>
                  <a:pt x="1227" y="503"/>
                </a:cubicBezTo>
                <a:cubicBezTo>
                  <a:pt x="1226" y="505"/>
                  <a:pt x="1229" y="505"/>
                  <a:pt x="1229" y="507"/>
                </a:cubicBezTo>
                <a:cubicBezTo>
                  <a:pt x="1229" y="510"/>
                  <a:pt x="1231" y="508"/>
                  <a:pt x="1233" y="508"/>
                </a:cubicBezTo>
                <a:cubicBezTo>
                  <a:pt x="1235" y="507"/>
                  <a:pt x="1234" y="506"/>
                  <a:pt x="1233" y="504"/>
                </a:cubicBezTo>
                <a:cubicBezTo>
                  <a:pt x="1232" y="503"/>
                  <a:pt x="1234" y="501"/>
                  <a:pt x="1232" y="500"/>
                </a:cubicBezTo>
                <a:cubicBezTo>
                  <a:pt x="1230" y="498"/>
                  <a:pt x="1229" y="496"/>
                  <a:pt x="1231" y="496"/>
                </a:cubicBezTo>
                <a:cubicBezTo>
                  <a:pt x="1232" y="496"/>
                  <a:pt x="1238" y="493"/>
                  <a:pt x="1237" y="491"/>
                </a:cubicBezTo>
                <a:cubicBezTo>
                  <a:pt x="1237" y="490"/>
                  <a:pt x="1229" y="492"/>
                  <a:pt x="1228" y="494"/>
                </a:cubicBezTo>
                <a:cubicBezTo>
                  <a:pt x="1228" y="496"/>
                  <a:pt x="1223" y="494"/>
                  <a:pt x="1223" y="490"/>
                </a:cubicBezTo>
                <a:cubicBezTo>
                  <a:pt x="1224" y="486"/>
                  <a:pt x="1234" y="485"/>
                  <a:pt x="1237" y="487"/>
                </a:cubicBezTo>
                <a:cubicBezTo>
                  <a:pt x="1240" y="488"/>
                  <a:pt x="1244" y="484"/>
                  <a:pt x="1245" y="482"/>
                </a:cubicBezTo>
                <a:cubicBezTo>
                  <a:pt x="1246" y="480"/>
                  <a:pt x="1242" y="483"/>
                  <a:pt x="1240" y="484"/>
                </a:cubicBezTo>
                <a:cubicBezTo>
                  <a:pt x="1238" y="485"/>
                  <a:pt x="1232" y="484"/>
                  <a:pt x="1229" y="483"/>
                </a:cubicBezTo>
                <a:cubicBezTo>
                  <a:pt x="1227" y="482"/>
                  <a:pt x="1227" y="485"/>
                  <a:pt x="1224" y="485"/>
                </a:cubicBezTo>
                <a:cubicBezTo>
                  <a:pt x="1222" y="485"/>
                  <a:pt x="1222" y="491"/>
                  <a:pt x="1221" y="491"/>
                </a:cubicBezTo>
                <a:moveTo>
                  <a:pt x="1249" y="503"/>
                </a:moveTo>
                <a:cubicBezTo>
                  <a:pt x="1249" y="505"/>
                  <a:pt x="1253" y="506"/>
                  <a:pt x="1254" y="504"/>
                </a:cubicBezTo>
                <a:cubicBezTo>
                  <a:pt x="1255" y="502"/>
                  <a:pt x="1248" y="500"/>
                  <a:pt x="1249" y="503"/>
                </a:cubicBezTo>
                <a:moveTo>
                  <a:pt x="1257" y="502"/>
                </a:moveTo>
                <a:cubicBezTo>
                  <a:pt x="1258" y="504"/>
                  <a:pt x="1261" y="503"/>
                  <a:pt x="1263" y="503"/>
                </a:cubicBezTo>
                <a:cubicBezTo>
                  <a:pt x="1266" y="503"/>
                  <a:pt x="1267" y="505"/>
                  <a:pt x="1269" y="505"/>
                </a:cubicBezTo>
                <a:cubicBezTo>
                  <a:pt x="1270" y="505"/>
                  <a:pt x="1269" y="502"/>
                  <a:pt x="1266" y="501"/>
                </a:cubicBezTo>
                <a:cubicBezTo>
                  <a:pt x="1263" y="500"/>
                  <a:pt x="1257" y="501"/>
                  <a:pt x="1257" y="502"/>
                </a:cubicBezTo>
                <a:moveTo>
                  <a:pt x="1258" y="483"/>
                </a:moveTo>
                <a:cubicBezTo>
                  <a:pt x="1258" y="482"/>
                  <a:pt x="1257" y="478"/>
                  <a:pt x="1255" y="481"/>
                </a:cubicBezTo>
                <a:cubicBezTo>
                  <a:pt x="1253" y="484"/>
                  <a:pt x="1256" y="491"/>
                  <a:pt x="1257" y="490"/>
                </a:cubicBezTo>
                <a:cubicBezTo>
                  <a:pt x="1259" y="490"/>
                  <a:pt x="1256" y="487"/>
                  <a:pt x="1259" y="487"/>
                </a:cubicBezTo>
                <a:cubicBezTo>
                  <a:pt x="1262" y="487"/>
                  <a:pt x="1261" y="485"/>
                  <a:pt x="1261" y="484"/>
                </a:cubicBezTo>
                <a:cubicBezTo>
                  <a:pt x="1261" y="483"/>
                  <a:pt x="1260" y="483"/>
                  <a:pt x="1259" y="483"/>
                </a:cubicBezTo>
                <a:cubicBezTo>
                  <a:pt x="1259" y="483"/>
                  <a:pt x="1258" y="483"/>
                  <a:pt x="1258" y="483"/>
                </a:cubicBezTo>
                <a:moveTo>
                  <a:pt x="1340" y="518"/>
                </a:moveTo>
                <a:cubicBezTo>
                  <a:pt x="1343" y="518"/>
                  <a:pt x="1343" y="516"/>
                  <a:pt x="1341" y="515"/>
                </a:cubicBezTo>
                <a:cubicBezTo>
                  <a:pt x="1339" y="513"/>
                  <a:pt x="1333" y="513"/>
                  <a:pt x="1333" y="510"/>
                </a:cubicBezTo>
                <a:cubicBezTo>
                  <a:pt x="1333" y="508"/>
                  <a:pt x="1321" y="502"/>
                  <a:pt x="1316" y="501"/>
                </a:cubicBezTo>
                <a:cubicBezTo>
                  <a:pt x="1311" y="500"/>
                  <a:pt x="1300" y="495"/>
                  <a:pt x="1298" y="495"/>
                </a:cubicBezTo>
                <a:cubicBezTo>
                  <a:pt x="1297" y="495"/>
                  <a:pt x="1296" y="498"/>
                  <a:pt x="1295" y="498"/>
                </a:cubicBezTo>
                <a:cubicBezTo>
                  <a:pt x="1293" y="498"/>
                  <a:pt x="1291" y="502"/>
                  <a:pt x="1288" y="503"/>
                </a:cubicBezTo>
                <a:cubicBezTo>
                  <a:pt x="1285" y="504"/>
                  <a:pt x="1285" y="494"/>
                  <a:pt x="1283" y="492"/>
                </a:cubicBezTo>
                <a:cubicBezTo>
                  <a:pt x="1282" y="490"/>
                  <a:pt x="1274" y="489"/>
                  <a:pt x="1274" y="491"/>
                </a:cubicBezTo>
                <a:cubicBezTo>
                  <a:pt x="1273" y="493"/>
                  <a:pt x="1270" y="492"/>
                  <a:pt x="1270" y="494"/>
                </a:cubicBezTo>
                <a:cubicBezTo>
                  <a:pt x="1270" y="495"/>
                  <a:pt x="1271" y="495"/>
                  <a:pt x="1272" y="495"/>
                </a:cubicBezTo>
                <a:cubicBezTo>
                  <a:pt x="1274" y="495"/>
                  <a:pt x="1274" y="496"/>
                  <a:pt x="1275" y="498"/>
                </a:cubicBezTo>
                <a:cubicBezTo>
                  <a:pt x="1275" y="499"/>
                  <a:pt x="1280" y="498"/>
                  <a:pt x="1281" y="498"/>
                </a:cubicBezTo>
                <a:cubicBezTo>
                  <a:pt x="1282" y="498"/>
                  <a:pt x="1282" y="498"/>
                  <a:pt x="1282" y="499"/>
                </a:cubicBezTo>
                <a:cubicBezTo>
                  <a:pt x="1283" y="499"/>
                  <a:pt x="1282" y="500"/>
                  <a:pt x="1281" y="499"/>
                </a:cubicBezTo>
                <a:cubicBezTo>
                  <a:pt x="1280" y="499"/>
                  <a:pt x="1279" y="499"/>
                  <a:pt x="1279" y="500"/>
                </a:cubicBezTo>
                <a:cubicBezTo>
                  <a:pt x="1278" y="500"/>
                  <a:pt x="1278" y="500"/>
                  <a:pt x="1277" y="500"/>
                </a:cubicBezTo>
                <a:cubicBezTo>
                  <a:pt x="1276" y="500"/>
                  <a:pt x="1274" y="500"/>
                  <a:pt x="1275" y="501"/>
                </a:cubicBezTo>
                <a:cubicBezTo>
                  <a:pt x="1276" y="502"/>
                  <a:pt x="1277" y="502"/>
                  <a:pt x="1277" y="504"/>
                </a:cubicBezTo>
                <a:cubicBezTo>
                  <a:pt x="1277" y="506"/>
                  <a:pt x="1280" y="506"/>
                  <a:pt x="1280" y="504"/>
                </a:cubicBezTo>
                <a:cubicBezTo>
                  <a:pt x="1280" y="503"/>
                  <a:pt x="1282" y="505"/>
                  <a:pt x="1285" y="506"/>
                </a:cubicBezTo>
                <a:cubicBezTo>
                  <a:pt x="1288" y="506"/>
                  <a:pt x="1286" y="508"/>
                  <a:pt x="1288" y="508"/>
                </a:cubicBezTo>
                <a:cubicBezTo>
                  <a:pt x="1291" y="508"/>
                  <a:pt x="1298" y="510"/>
                  <a:pt x="1300" y="512"/>
                </a:cubicBezTo>
                <a:cubicBezTo>
                  <a:pt x="1303" y="514"/>
                  <a:pt x="1301" y="515"/>
                  <a:pt x="1303" y="517"/>
                </a:cubicBezTo>
                <a:cubicBezTo>
                  <a:pt x="1304" y="519"/>
                  <a:pt x="1305" y="521"/>
                  <a:pt x="1303" y="521"/>
                </a:cubicBezTo>
                <a:cubicBezTo>
                  <a:pt x="1300" y="521"/>
                  <a:pt x="1298" y="523"/>
                  <a:pt x="1299" y="524"/>
                </a:cubicBezTo>
                <a:cubicBezTo>
                  <a:pt x="1299" y="525"/>
                  <a:pt x="1307" y="523"/>
                  <a:pt x="1308" y="523"/>
                </a:cubicBezTo>
                <a:cubicBezTo>
                  <a:pt x="1310" y="523"/>
                  <a:pt x="1312" y="528"/>
                  <a:pt x="1317" y="528"/>
                </a:cubicBezTo>
                <a:cubicBezTo>
                  <a:pt x="1323" y="529"/>
                  <a:pt x="1322" y="526"/>
                  <a:pt x="1323" y="526"/>
                </a:cubicBezTo>
                <a:cubicBezTo>
                  <a:pt x="1324" y="526"/>
                  <a:pt x="1324" y="524"/>
                  <a:pt x="1325" y="522"/>
                </a:cubicBezTo>
                <a:cubicBezTo>
                  <a:pt x="1326" y="521"/>
                  <a:pt x="1331" y="522"/>
                  <a:pt x="1334" y="524"/>
                </a:cubicBezTo>
                <a:cubicBezTo>
                  <a:pt x="1337" y="527"/>
                  <a:pt x="1340" y="533"/>
                  <a:pt x="1343" y="533"/>
                </a:cubicBezTo>
                <a:cubicBezTo>
                  <a:pt x="1345" y="532"/>
                  <a:pt x="1347" y="533"/>
                  <a:pt x="1348" y="533"/>
                </a:cubicBezTo>
                <a:cubicBezTo>
                  <a:pt x="1350" y="534"/>
                  <a:pt x="1351" y="534"/>
                  <a:pt x="1352" y="534"/>
                </a:cubicBezTo>
                <a:cubicBezTo>
                  <a:pt x="1355" y="534"/>
                  <a:pt x="1353" y="532"/>
                  <a:pt x="1352" y="532"/>
                </a:cubicBezTo>
                <a:cubicBezTo>
                  <a:pt x="1351" y="531"/>
                  <a:pt x="1349" y="530"/>
                  <a:pt x="1349" y="529"/>
                </a:cubicBezTo>
                <a:cubicBezTo>
                  <a:pt x="1349" y="528"/>
                  <a:pt x="1346" y="528"/>
                  <a:pt x="1344" y="527"/>
                </a:cubicBezTo>
                <a:cubicBezTo>
                  <a:pt x="1343" y="526"/>
                  <a:pt x="1343" y="522"/>
                  <a:pt x="1341" y="521"/>
                </a:cubicBezTo>
                <a:cubicBezTo>
                  <a:pt x="1339" y="520"/>
                  <a:pt x="1338" y="518"/>
                  <a:pt x="1340" y="518"/>
                </a:cubicBezTo>
                <a:moveTo>
                  <a:pt x="1359" y="509"/>
                </a:moveTo>
                <a:cubicBezTo>
                  <a:pt x="1359" y="510"/>
                  <a:pt x="1357" y="511"/>
                  <a:pt x="1354" y="512"/>
                </a:cubicBezTo>
                <a:cubicBezTo>
                  <a:pt x="1352" y="513"/>
                  <a:pt x="1350" y="513"/>
                  <a:pt x="1348" y="512"/>
                </a:cubicBezTo>
                <a:cubicBezTo>
                  <a:pt x="1346" y="512"/>
                  <a:pt x="1345" y="512"/>
                  <a:pt x="1345" y="513"/>
                </a:cubicBezTo>
                <a:cubicBezTo>
                  <a:pt x="1344" y="514"/>
                  <a:pt x="1348" y="516"/>
                  <a:pt x="1352" y="516"/>
                </a:cubicBezTo>
                <a:cubicBezTo>
                  <a:pt x="1355" y="516"/>
                  <a:pt x="1360" y="512"/>
                  <a:pt x="1360" y="511"/>
                </a:cubicBezTo>
                <a:cubicBezTo>
                  <a:pt x="1360" y="510"/>
                  <a:pt x="1362" y="509"/>
                  <a:pt x="1362" y="508"/>
                </a:cubicBezTo>
                <a:cubicBezTo>
                  <a:pt x="1361" y="507"/>
                  <a:pt x="1359" y="508"/>
                  <a:pt x="1359" y="509"/>
                </a:cubicBezTo>
                <a:moveTo>
                  <a:pt x="1362" y="505"/>
                </a:moveTo>
                <a:cubicBezTo>
                  <a:pt x="1364" y="507"/>
                  <a:pt x="1363" y="509"/>
                  <a:pt x="1364" y="509"/>
                </a:cubicBezTo>
                <a:cubicBezTo>
                  <a:pt x="1367" y="508"/>
                  <a:pt x="1365" y="506"/>
                  <a:pt x="1363" y="505"/>
                </a:cubicBezTo>
                <a:cubicBezTo>
                  <a:pt x="1361" y="503"/>
                  <a:pt x="1359" y="502"/>
                  <a:pt x="1362" y="505"/>
                </a:cubicBezTo>
                <a:moveTo>
                  <a:pt x="1372" y="512"/>
                </a:moveTo>
                <a:cubicBezTo>
                  <a:pt x="1372" y="513"/>
                  <a:pt x="1376" y="519"/>
                  <a:pt x="1377" y="519"/>
                </a:cubicBezTo>
                <a:cubicBezTo>
                  <a:pt x="1380" y="517"/>
                  <a:pt x="1372" y="511"/>
                  <a:pt x="1372" y="512"/>
                </a:cubicBezTo>
                <a:moveTo>
                  <a:pt x="1059" y="447"/>
                </a:moveTo>
                <a:cubicBezTo>
                  <a:pt x="1057" y="447"/>
                  <a:pt x="1058" y="449"/>
                  <a:pt x="1057" y="451"/>
                </a:cubicBezTo>
                <a:cubicBezTo>
                  <a:pt x="1056" y="452"/>
                  <a:pt x="1057" y="454"/>
                  <a:pt x="1057" y="456"/>
                </a:cubicBezTo>
                <a:cubicBezTo>
                  <a:pt x="1057" y="459"/>
                  <a:pt x="1057" y="461"/>
                  <a:pt x="1059" y="463"/>
                </a:cubicBezTo>
                <a:cubicBezTo>
                  <a:pt x="1061" y="464"/>
                  <a:pt x="1065" y="460"/>
                  <a:pt x="1066" y="457"/>
                </a:cubicBezTo>
                <a:cubicBezTo>
                  <a:pt x="1066" y="453"/>
                  <a:pt x="1060" y="447"/>
                  <a:pt x="1059" y="447"/>
                </a:cubicBezTo>
                <a:moveTo>
                  <a:pt x="925" y="539"/>
                </a:moveTo>
                <a:cubicBezTo>
                  <a:pt x="925" y="537"/>
                  <a:pt x="924" y="540"/>
                  <a:pt x="924" y="541"/>
                </a:cubicBezTo>
                <a:cubicBezTo>
                  <a:pt x="923" y="541"/>
                  <a:pt x="923" y="543"/>
                  <a:pt x="923" y="544"/>
                </a:cubicBezTo>
                <a:cubicBezTo>
                  <a:pt x="923" y="545"/>
                  <a:pt x="921" y="546"/>
                  <a:pt x="920" y="546"/>
                </a:cubicBezTo>
                <a:cubicBezTo>
                  <a:pt x="919" y="545"/>
                  <a:pt x="918" y="546"/>
                  <a:pt x="918" y="547"/>
                </a:cubicBezTo>
                <a:cubicBezTo>
                  <a:pt x="919" y="549"/>
                  <a:pt x="918" y="549"/>
                  <a:pt x="918" y="550"/>
                </a:cubicBezTo>
                <a:cubicBezTo>
                  <a:pt x="919" y="551"/>
                  <a:pt x="917" y="552"/>
                  <a:pt x="915" y="552"/>
                </a:cubicBezTo>
                <a:cubicBezTo>
                  <a:pt x="913" y="552"/>
                  <a:pt x="911" y="556"/>
                  <a:pt x="909" y="555"/>
                </a:cubicBezTo>
                <a:cubicBezTo>
                  <a:pt x="908" y="555"/>
                  <a:pt x="907" y="555"/>
                  <a:pt x="906" y="556"/>
                </a:cubicBezTo>
                <a:cubicBezTo>
                  <a:pt x="905" y="556"/>
                  <a:pt x="905" y="556"/>
                  <a:pt x="904" y="556"/>
                </a:cubicBezTo>
                <a:cubicBezTo>
                  <a:pt x="902" y="556"/>
                  <a:pt x="903" y="560"/>
                  <a:pt x="902" y="562"/>
                </a:cubicBezTo>
                <a:cubicBezTo>
                  <a:pt x="901" y="564"/>
                  <a:pt x="901" y="567"/>
                  <a:pt x="903" y="570"/>
                </a:cubicBezTo>
                <a:cubicBezTo>
                  <a:pt x="904" y="572"/>
                  <a:pt x="905" y="575"/>
                  <a:pt x="902" y="578"/>
                </a:cubicBezTo>
                <a:cubicBezTo>
                  <a:pt x="899" y="582"/>
                  <a:pt x="899" y="586"/>
                  <a:pt x="900" y="588"/>
                </a:cubicBezTo>
                <a:cubicBezTo>
                  <a:pt x="901" y="591"/>
                  <a:pt x="901" y="595"/>
                  <a:pt x="903" y="596"/>
                </a:cubicBezTo>
                <a:cubicBezTo>
                  <a:pt x="904" y="598"/>
                  <a:pt x="909" y="600"/>
                  <a:pt x="910" y="598"/>
                </a:cubicBezTo>
                <a:cubicBezTo>
                  <a:pt x="912" y="597"/>
                  <a:pt x="913" y="599"/>
                  <a:pt x="915" y="597"/>
                </a:cubicBezTo>
                <a:cubicBezTo>
                  <a:pt x="916" y="595"/>
                  <a:pt x="919" y="585"/>
                  <a:pt x="921" y="579"/>
                </a:cubicBezTo>
                <a:cubicBezTo>
                  <a:pt x="923" y="572"/>
                  <a:pt x="926" y="564"/>
                  <a:pt x="925" y="562"/>
                </a:cubicBezTo>
                <a:cubicBezTo>
                  <a:pt x="925" y="561"/>
                  <a:pt x="927" y="559"/>
                  <a:pt x="926" y="558"/>
                </a:cubicBezTo>
                <a:cubicBezTo>
                  <a:pt x="925" y="556"/>
                  <a:pt x="926" y="553"/>
                  <a:pt x="927" y="555"/>
                </a:cubicBezTo>
                <a:cubicBezTo>
                  <a:pt x="928" y="556"/>
                  <a:pt x="929" y="556"/>
                  <a:pt x="930" y="554"/>
                </a:cubicBezTo>
                <a:cubicBezTo>
                  <a:pt x="930" y="552"/>
                  <a:pt x="928" y="549"/>
                  <a:pt x="928" y="546"/>
                </a:cubicBezTo>
                <a:cubicBezTo>
                  <a:pt x="928" y="543"/>
                  <a:pt x="926" y="541"/>
                  <a:pt x="925" y="539"/>
                </a:cubicBezTo>
                <a:moveTo>
                  <a:pt x="480" y="247"/>
                </a:moveTo>
                <a:cubicBezTo>
                  <a:pt x="482" y="246"/>
                  <a:pt x="480" y="244"/>
                  <a:pt x="478" y="245"/>
                </a:cubicBezTo>
                <a:cubicBezTo>
                  <a:pt x="476" y="246"/>
                  <a:pt x="471" y="253"/>
                  <a:pt x="471" y="255"/>
                </a:cubicBezTo>
                <a:cubicBezTo>
                  <a:pt x="471" y="257"/>
                  <a:pt x="471" y="259"/>
                  <a:pt x="469" y="259"/>
                </a:cubicBezTo>
                <a:cubicBezTo>
                  <a:pt x="467" y="259"/>
                  <a:pt x="465" y="260"/>
                  <a:pt x="467" y="261"/>
                </a:cubicBezTo>
                <a:cubicBezTo>
                  <a:pt x="468" y="262"/>
                  <a:pt x="463" y="265"/>
                  <a:pt x="466" y="266"/>
                </a:cubicBezTo>
                <a:cubicBezTo>
                  <a:pt x="467" y="267"/>
                  <a:pt x="468" y="267"/>
                  <a:pt x="469" y="266"/>
                </a:cubicBezTo>
                <a:cubicBezTo>
                  <a:pt x="470" y="266"/>
                  <a:pt x="471" y="266"/>
                  <a:pt x="472" y="266"/>
                </a:cubicBezTo>
                <a:cubicBezTo>
                  <a:pt x="474" y="267"/>
                  <a:pt x="476" y="267"/>
                  <a:pt x="478" y="265"/>
                </a:cubicBezTo>
                <a:cubicBezTo>
                  <a:pt x="479" y="264"/>
                  <a:pt x="480" y="265"/>
                  <a:pt x="480" y="266"/>
                </a:cubicBezTo>
                <a:cubicBezTo>
                  <a:pt x="481" y="266"/>
                  <a:pt x="481" y="266"/>
                  <a:pt x="482" y="266"/>
                </a:cubicBezTo>
                <a:cubicBezTo>
                  <a:pt x="484" y="266"/>
                  <a:pt x="481" y="268"/>
                  <a:pt x="481" y="269"/>
                </a:cubicBezTo>
                <a:cubicBezTo>
                  <a:pt x="481" y="271"/>
                  <a:pt x="483" y="269"/>
                  <a:pt x="485" y="268"/>
                </a:cubicBezTo>
                <a:cubicBezTo>
                  <a:pt x="486" y="267"/>
                  <a:pt x="488" y="268"/>
                  <a:pt x="487" y="269"/>
                </a:cubicBezTo>
                <a:cubicBezTo>
                  <a:pt x="487" y="270"/>
                  <a:pt x="491" y="272"/>
                  <a:pt x="493" y="270"/>
                </a:cubicBezTo>
                <a:cubicBezTo>
                  <a:pt x="494" y="268"/>
                  <a:pt x="491" y="264"/>
                  <a:pt x="491" y="266"/>
                </a:cubicBezTo>
                <a:cubicBezTo>
                  <a:pt x="490" y="267"/>
                  <a:pt x="489" y="265"/>
                  <a:pt x="490" y="264"/>
                </a:cubicBezTo>
                <a:cubicBezTo>
                  <a:pt x="492" y="262"/>
                  <a:pt x="490" y="262"/>
                  <a:pt x="489" y="263"/>
                </a:cubicBezTo>
                <a:cubicBezTo>
                  <a:pt x="487" y="263"/>
                  <a:pt x="488" y="259"/>
                  <a:pt x="489" y="258"/>
                </a:cubicBezTo>
                <a:cubicBezTo>
                  <a:pt x="490" y="258"/>
                  <a:pt x="486" y="256"/>
                  <a:pt x="486" y="257"/>
                </a:cubicBezTo>
                <a:cubicBezTo>
                  <a:pt x="486" y="259"/>
                  <a:pt x="482" y="258"/>
                  <a:pt x="482" y="257"/>
                </a:cubicBezTo>
                <a:cubicBezTo>
                  <a:pt x="481" y="255"/>
                  <a:pt x="479" y="255"/>
                  <a:pt x="480" y="254"/>
                </a:cubicBezTo>
                <a:cubicBezTo>
                  <a:pt x="481" y="253"/>
                  <a:pt x="477" y="253"/>
                  <a:pt x="477" y="254"/>
                </a:cubicBezTo>
                <a:cubicBezTo>
                  <a:pt x="476" y="256"/>
                  <a:pt x="475" y="253"/>
                  <a:pt x="477" y="251"/>
                </a:cubicBezTo>
                <a:cubicBezTo>
                  <a:pt x="479" y="249"/>
                  <a:pt x="478" y="248"/>
                  <a:pt x="480" y="247"/>
                </a:cubicBezTo>
                <a:moveTo>
                  <a:pt x="944" y="434"/>
                </a:moveTo>
                <a:cubicBezTo>
                  <a:pt x="945" y="436"/>
                  <a:pt x="948" y="434"/>
                  <a:pt x="948" y="434"/>
                </a:cubicBezTo>
                <a:cubicBezTo>
                  <a:pt x="948" y="433"/>
                  <a:pt x="942" y="433"/>
                  <a:pt x="944" y="434"/>
                </a:cubicBezTo>
                <a:moveTo>
                  <a:pt x="53" y="401"/>
                </a:moveTo>
                <a:cubicBezTo>
                  <a:pt x="51" y="401"/>
                  <a:pt x="52" y="407"/>
                  <a:pt x="53" y="406"/>
                </a:cubicBezTo>
                <a:cubicBezTo>
                  <a:pt x="54" y="405"/>
                  <a:pt x="56" y="405"/>
                  <a:pt x="56" y="404"/>
                </a:cubicBezTo>
                <a:cubicBezTo>
                  <a:pt x="57" y="403"/>
                  <a:pt x="55" y="400"/>
                  <a:pt x="53" y="401"/>
                </a:cubicBezTo>
                <a:moveTo>
                  <a:pt x="50" y="397"/>
                </a:moveTo>
                <a:cubicBezTo>
                  <a:pt x="49" y="397"/>
                  <a:pt x="49" y="400"/>
                  <a:pt x="50" y="399"/>
                </a:cubicBezTo>
                <a:cubicBezTo>
                  <a:pt x="52" y="398"/>
                  <a:pt x="51" y="397"/>
                  <a:pt x="50" y="397"/>
                </a:cubicBezTo>
                <a:moveTo>
                  <a:pt x="35" y="392"/>
                </a:moveTo>
                <a:cubicBezTo>
                  <a:pt x="36" y="394"/>
                  <a:pt x="37" y="393"/>
                  <a:pt x="38" y="392"/>
                </a:cubicBezTo>
                <a:cubicBezTo>
                  <a:pt x="38" y="391"/>
                  <a:pt x="34" y="391"/>
                  <a:pt x="35" y="392"/>
                </a:cubicBezTo>
                <a:moveTo>
                  <a:pt x="42" y="395"/>
                </a:moveTo>
                <a:cubicBezTo>
                  <a:pt x="43" y="397"/>
                  <a:pt x="44" y="397"/>
                  <a:pt x="45" y="396"/>
                </a:cubicBezTo>
                <a:cubicBezTo>
                  <a:pt x="45" y="394"/>
                  <a:pt x="41" y="394"/>
                  <a:pt x="42" y="395"/>
                </a:cubicBezTo>
                <a:moveTo>
                  <a:pt x="556" y="746"/>
                </a:moveTo>
                <a:cubicBezTo>
                  <a:pt x="556" y="747"/>
                  <a:pt x="558" y="747"/>
                  <a:pt x="560" y="748"/>
                </a:cubicBezTo>
                <a:cubicBezTo>
                  <a:pt x="561" y="749"/>
                  <a:pt x="563" y="752"/>
                  <a:pt x="565" y="750"/>
                </a:cubicBezTo>
                <a:cubicBezTo>
                  <a:pt x="566" y="747"/>
                  <a:pt x="556" y="745"/>
                  <a:pt x="556" y="746"/>
                </a:cubicBezTo>
                <a:moveTo>
                  <a:pt x="1010" y="716"/>
                </a:moveTo>
                <a:cubicBezTo>
                  <a:pt x="1010" y="715"/>
                  <a:pt x="1005" y="719"/>
                  <a:pt x="1009" y="721"/>
                </a:cubicBezTo>
                <a:cubicBezTo>
                  <a:pt x="1009" y="721"/>
                  <a:pt x="1010" y="721"/>
                  <a:pt x="1011" y="721"/>
                </a:cubicBezTo>
                <a:cubicBezTo>
                  <a:pt x="1011" y="720"/>
                  <a:pt x="1012" y="720"/>
                  <a:pt x="1012" y="721"/>
                </a:cubicBezTo>
                <a:cubicBezTo>
                  <a:pt x="1013" y="722"/>
                  <a:pt x="1015" y="721"/>
                  <a:pt x="1016" y="719"/>
                </a:cubicBezTo>
                <a:cubicBezTo>
                  <a:pt x="1016" y="717"/>
                  <a:pt x="1011" y="717"/>
                  <a:pt x="1010" y="716"/>
                </a:cubicBezTo>
                <a:moveTo>
                  <a:pt x="1380" y="518"/>
                </a:moveTo>
                <a:cubicBezTo>
                  <a:pt x="1380" y="518"/>
                  <a:pt x="1383" y="521"/>
                  <a:pt x="1383" y="521"/>
                </a:cubicBezTo>
                <a:cubicBezTo>
                  <a:pt x="1384" y="520"/>
                  <a:pt x="1380" y="517"/>
                  <a:pt x="1380" y="518"/>
                </a:cubicBezTo>
                <a:moveTo>
                  <a:pt x="1394" y="525"/>
                </a:moveTo>
                <a:cubicBezTo>
                  <a:pt x="1395" y="524"/>
                  <a:pt x="1388" y="521"/>
                  <a:pt x="1388" y="522"/>
                </a:cubicBezTo>
                <a:cubicBezTo>
                  <a:pt x="1388" y="523"/>
                  <a:pt x="1393" y="526"/>
                  <a:pt x="1394" y="525"/>
                </a:cubicBezTo>
                <a:moveTo>
                  <a:pt x="1393" y="529"/>
                </a:moveTo>
                <a:cubicBezTo>
                  <a:pt x="1394" y="531"/>
                  <a:pt x="1396" y="532"/>
                  <a:pt x="1398" y="532"/>
                </a:cubicBezTo>
                <a:cubicBezTo>
                  <a:pt x="1399" y="531"/>
                  <a:pt x="1393" y="527"/>
                  <a:pt x="1393" y="529"/>
                </a:cubicBezTo>
                <a:moveTo>
                  <a:pt x="1401" y="533"/>
                </a:moveTo>
                <a:cubicBezTo>
                  <a:pt x="1401" y="534"/>
                  <a:pt x="1404" y="536"/>
                  <a:pt x="1405" y="535"/>
                </a:cubicBezTo>
                <a:cubicBezTo>
                  <a:pt x="1406" y="534"/>
                  <a:pt x="1401" y="533"/>
                  <a:pt x="1401" y="533"/>
                </a:cubicBezTo>
                <a:moveTo>
                  <a:pt x="1398" y="525"/>
                </a:moveTo>
                <a:cubicBezTo>
                  <a:pt x="1397" y="527"/>
                  <a:pt x="1401" y="531"/>
                  <a:pt x="1401" y="531"/>
                </a:cubicBezTo>
                <a:cubicBezTo>
                  <a:pt x="1401" y="531"/>
                  <a:pt x="1401" y="529"/>
                  <a:pt x="1400" y="528"/>
                </a:cubicBezTo>
                <a:cubicBezTo>
                  <a:pt x="1399" y="526"/>
                  <a:pt x="1398" y="524"/>
                  <a:pt x="1398" y="525"/>
                </a:cubicBezTo>
                <a:moveTo>
                  <a:pt x="1366" y="612"/>
                </a:moveTo>
                <a:cubicBezTo>
                  <a:pt x="1367" y="611"/>
                  <a:pt x="1366" y="608"/>
                  <a:pt x="1365" y="609"/>
                </a:cubicBezTo>
                <a:cubicBezTo>
                  <a:pt x="1365" y="609"/>
                  <a:pt x="1365" y="604"/>
                  <a:pt x="1365" y="602"/>
                </a:cubicBezTo>
                <a:cubicBezTo>
                  <a:pt x="1365" y="599"/>
                  <a:pt x="1365" y="600"/>
                  <a:pt x="1364" y="601"/>
                </a:cubicBezTo>
                <a:cubicBezTo>
                  <a:pt x="1363" y="602"/>
                  <a:pt x="1361" y="598"/>
                  <a:pt x="1361" y="597"/>
                </a:cubicBezTo>
                <a:cubicBezTo>
                  <a:pt x="1361" y="597"/>
                  <a:pt x="1359" y="594"/>
                  <a:pt x="1358" y="594"/>
                </a:cubicBezTo>
                <a:cubicBezTo>
                  <a:pt x="1357" y="594"/>
                  <a:pt x="1357" y="594"/>
                  <a:pt x="1357" y="593"/>
                </a:cubicBezTo>
                <a:cubicBezTo>
                  <a:pt x="1357" y="593"/>
                  <a:pt x="1357" y="592"/>
                  <a:pt x="1356" y="592"/>
                </a:cubicBezTo>
                <a:cubicBezTo>
                  <a:pt x="1354" y="593"/>
                  <a:pt x="1354" y="590"/>
                  <a:pt x="1354" y="588"/>
                </a:cubicBezTo>
                <a:cubicBezTo>
                  <a:pt x="1354" y="587"/>
                  <a:pt x="1354" y="587"/>
                  <a:pt x="1354" y="587"/>
                </a:cubicBezTo>
                <a:cubicBezTo>
                  <a:pt x="1353" y="587"/>
                  <a:pt x="1353" y="587"/>
                  <a:pt x="1353" y="586"/>
                </a:cubicBezTo>
                <a:cubicBezTo>
                  <a:pt x="1352" y="586"/>
                  <a:pt x="1351" y="586"/>
                  <a:pt x="1350" y="587"/>
                </a:cubicBezTo>
                <a:cubicBezTo>
                  <a:pt x="1349" y="587"/>
                  <a:pt x="1349" y="585"/>
                  <a:pt x="1349" y="584"/>
                </a:cubicBezTo>
                <a:cubicBezTo>
                  <a:pt x="1349" y="583"/>
                  <a:pt x="1349" y="582"/>
                  <a:pt x="1348" y="581"/>
                </a:cubicBezTo>
                <a:cubicBezTo>
                  <a:pt x="1346" y="580"/>
                  <a:pt x="1346" y="579"/>
                  <a:pt x="1346" y="578"/>
                </a:cubicBezTo>
                <a:cubicBezTo>
                  <a:pt x="1346" y="576"/>
                  <a:pt x="1338" y="572"/>
                  <a:pt x="1336" y="572"/>
                </a:cubicBezTo>
                <a:cubicBezTo>
                  <a:pt x="1335" y="571"/>
                  <a:pt x="1336" y="570"/>
                  <a:pt x="1335" y="569"/>
                </a:cubicBezTo>
                <a:cubicBezTo>
                  <a:pt x="1335" y="568"/>
                  <a:pt x="1334" y="566"/>
                  <a:pt x="1334" y="564"/>
                </a:cubicBezTo>
                <a:cubicBezTo>
                  <a:pt x="1334" y="562"/>
                  <a:pt x="1332" y="561"/>
                  <a:pt x="1332" y="559"/>
                </a:cubicBezTo>
                <a:cubicBezTo>
                  <a:pt x="1332" y="558"/>
                  <a:pt x="1331" y="556"/>
                  <a:pt x="1331" y="554"/>
                </a:cubicBezTo>
                <a:cubicBezTo>
                  <a:pt x="1331" y="552"/>
                  <a:pt x="1328" y="552"/>
                  <a:pt x="1328" y="551"/>
                </a:cubicBezTo>
                <a:cubicBezTo>
                  <a:pt x="1328" y="550"/>
                  <a:pt x="1327" y="551"/>
                  <a:pt x="1325" y="551"/>
                </a:cubicBezTo>
                <a:cubicBezTo>
                  <a:pt x="1323" y="551"/>
                  <a:pt x="1323" y="549"/>
                  <a:pt x="1324" y="547"/>
                </a:cubicBezTo>
                <a:cubicBezTo>
                  <a:pt x="1324" y="544"/>
                  <a:pt x="1323" y="541"/>
                  <a:pt x="1322" y="540"/>
                </a:cubicBezTo>
                <a:cubicBezTo>
                  <a:pt x="1320" y="539"/>
                  <a:pt x="1320" y="535"/>
                  <a:pt x="1320" y="535"/>
                </a:cubicBezTo>
                <a:cubicBezTo>
                  <a:pt x="1319" y="534"/>
                  <a:pt x="1317" y="536"/>
                  <a:pt x="1317" y="538"/>
                </a:cubicBezTo>
                <a:cubicBezTo>
                  <a:pt x="1317" y="539"/>
                  <a:pt x="1317" y="540"/>
                  <a:pt x="1316" y="541"/>
                </a:cubicBezTo>
                <a:cubicBezTo>
                  <a:pt x="1315" y="542"/>
                  <a:pt x="1316" y="545"/>
                  <a:pt x="1315" y="546"/>
                </a:cubicBezTo>
                <a:cubicBezTo>
                  <a:pt x="1314" y="547"/>
                  <a:pt x="1315" y="551"/>
                  <a:pt x="1315" y="553"/>
                </a:cubicBezTo>
                <a:cubicBezTo>
                  <a:pt x="1315" y="556"/>
                  <a:pt x="1315" y="558"/>
                  <a:pt x="1314" y="560"/>
                </a:cubicBezTo>
                <a:cubicBezTo>
                  <a:pt x="1312" y="561"/>
                  <a:pt x="1312" y="564"/>
                  <a:pt x="1310" y="565"/>
                </a:cubicBezTo>
                <a:cubicBezTo>
                  <a:pt x="1308" y="566"/>
                  <a:pt x="1305" y="564"/>
                  <a:pt x="1305" y="563"/>
                </a:cubicBezTo>
                <a:cubicBezTo>
                  <a:pt x="1305" y="561"/>
                  <a:pt x="1302" y="561"/>
                  <a:pt x="1301" y="561"/>
                </a:cubicBezTo>
                <a:cubicBezTo>
                  <a:pt x="1300" y="561"/>
                  <a:pt x="1299" y="559"/>
                  <a:pt x="1297" y="558"/>
                </a:cubicBezTo>
                <a:cubicBezTo>
                  <a:pt x="1296" y="557"/>
                  <a:pt x="1295" y="557"/>
                  <a:pt x="1294" y="557"/>
                </a:cubicBezTo>
                <a:cubicBezTo>
                  <a:pt x="1294" y="557"/>
                  <a:pt x="1293" y="557"/>
                  <a:pt x="1293" y="556"/>
                </a:cubicBezTo>
                <a:cubicBezTo>
                  <a:pt x="1292" y="554"/>
                  <a:pt x="1291" y="554"/>
                  <a:pt x="1290" y="553"/>
                </a:cubicBezTo>
                <a:cubicBezTo>
                  <a:pt x="1288" y="552"/>
                  <a:pt x="1289" y="552"/>
                  <a:pt x="1290" y="551"/>
                </a:cubicBezTo>
                <a:cubicBezTo>
                  <a:pt x="1292" y="550"/>
                  <a:pt x="1291" y="548"/>
                  <a:pt x="1291" y="547"/>
                </a:cubicBezTo>
                <a:cubicBezTo>
                  <a:pt x="1290" y="546"/>
                  <a:pt x="1291" y="546"/>
                  <a:pt x="1293" y="545"/>
                </a:cubicBezTo>
                <a:cubicBezTo>
                  <a:pt x="1295" y="544"/>
                  <a:pt x="1293" y="543"/>
                  <a:pt x="1295" y="542"/>
                </a:cubicBezTo>
                <a:cubicBezTo>
                  <a:pt x="1296" y="542"/>
                  <a:pt x="1295" y="541"/>
                  <a:pt x="1294" y="540"/>
                </a:cubicBezTo>
                <a:cubicBezTo>
                  <a:pt x="1292" y="540"/>
                  <a:pt x="1293" y="542"/>
                  <a:pt x="1292" y="542"/>
                </a:cubicBezTo>
                <a:cubicBezTo>
                  <a:pt x="1292" y="542"/>
                  <a:pt x="1292" y="542"/>
                  <a:pt x="1291" y="541"/>
                </a:cubicBezTo>
                <a:cubicBezTo>
                  <a:pt x="1291" y="540"/>
                  <a:pt x="1291" y="540"/>
                  <a:pt x="1291" y="540"/>
                </a:cubicBezTo>
                <a:cubicBezTo>
                  <a:pt x="1290" y="540"/>
                  <a:pt x="1288" y="542"/>
                  <a:pt x="1287" y="541"/>
                </a:cubicBezTo>
                <a:cubicBezTo>
                  <a:pt x="1286" y="540"/>
                  <a:pt x="1281" y="539"/>
                  <a:pt x="1279" y="539"/>
                </a:cubicBezTo>
                <a:cubicBezTo>
                  <a:pt x="1277" y="538"/>
                  <a:pt x="1276" y="536"/>
                  <a:pt x="1275" y="536"/>
                </a:cubicBezTo>
                <a:cubicBezTo>
                  <a:pt x="1274" y="537"/>
                  <a:pt x="1275" y="537"/>
                  <a:pt x="1277" y="539"/>
                </a:cubicBezTo>
                <a:cubicBezTo>
                  <a:pt x="1278" y="540"/>
                  <a:pt x="1272" y="541"/>
                  <a:pt x="1270" y="541"/>
                </a:cubicBezTo>
                <a:cubicBezTo>
                  <a:pt x="1269" y="541"/>
                  <a:pt x="1269" y="541"/>
                  <a:pt x="1270" y="541"/>
                </a:cubicBezTo>
                <a:cubicBezTo>
                  <a:pt x="1270" y="542"/>
                  <a:pt x="1270" y="542"/>
                  <a:pt x="1269" y="542"/>
                </a:cubicBezTo>
                <a:cubicBezTo>
                  <a:pt x="1267" y="542"/>
                  <a:pt x="1267" y="545"/>
                  <a:pt x="1266" y="546"/>
                </a:cubicBezTo>
                <a:cubicBezTo>
                  <a:pt x="1265" y="547"/>
                  <a:pt x="1266" y="548"/>
                  <a:pt x="1264" y="549"/>
                </a:cubicBezTo>
                <a:cubicBezTo>
                  <a:pt x="1263" y="550"/>
                  <a:pt x="1263" y="551"/>
                  <a:pt x="1264" y="553"/>
                </a:cubicBezTo>
                <a:cubicBezTo>
                  <a:pt x="1266" y="554"/>
                  <a:pt x="1264" y="555"/>
                  <a:pt x="1262" y="553"/>
                </a:cubicBezTo>
                <a:cubicBezTo>
                  <a:pt x="1261" y="552"/>
                  <a:pt x="1259" y="552"/>
                  <a:pt x="1260" y="553"/>
                </a:cubicBezTo>
                <a:cubicBezTo>
                  <a:pt x="1260" y="555"/>
                  <a:pt x="1258" y="554"/>
                  <a:pt x="1258" y="552"/>
                </a:cubicBezTo>
                <a:cubicBezTo>
                  <a:pt x="1258" y="551"/>
                  <a:pt x="1256" y="551"/>
                  <a:pt x="1256" y="550"/>
                </a:cubicBezTo>
                <a:cubicBezTo>
                  <a:pt x="1255" y="549"/>
                  <a:pt x="1253" y="548"/>
                  <a:pt x="1252" y="548"/>
                </a:cubicBezTo>
                <a:cubicBezTo>
                  <a:pt x="1251" y="548"/>
                  <a:pt x="1251" y="549"/>
                  <a:pt x="1250" y="549"/>
                </a:cubicBezTo>
                <a:cubicBezTo>
                  <a:pt x="1249" y="549"/>
                  <a:pt x="1248" y="550"/>
                  <a:pt x="1248" y="551"/>
                </a:cubicBezTo>
                <a:cubicBezTo>
                  <a:pt x="1249" y="552"/>
                  <a:pt x="1248" y="552"/>
                  <a:pt x="1247" y="551"/>
                </a:cubicBezTo>
                <a:cubicBezTo>
                  <a:pt x="1246" y="551"/>
                  <a:pt x="1246" y="551"/>
                  <a:pt x="1245" y="551"/>
                </a:cubicBezTo>
                <a:cubicBezTo>
                  <a:pt x="1244" y="551"/>
                  <a:pt x="1245" y="553"/>
                  <a:pt x="1244" y="553"/>
                </a:cubicBezTo>
                <a:cubicBezTo>
                  <a:pt x="1244" y="553"/>
                  <a:pt x="1244" y="555"/>
                  <a:pt x="1242" y="555"/>
                </a:cubicBezTo>
                <a:cubicBezTo>
                  <a:pt x="1241" y="555"/>
                  <a:pt x="1241" y="557"/>
                  <a:pt x="1242" y="559"/>
                </a:cubicBezTo>
                <a:cubicBezTo>
                  <a:pt x="1242" y="560"/>
                  <a:pt x="1241" y="559"/>
                  <a:pt x="1240" y="559"/>
                </a:cubicBezTo>
                <a:cubicBezTo>
                  <a:pt x="1240" y="559"/>
                  <a:pt x="1239" y="558"/>
                  <a:pt x="1238" y="558"/>
                </a:cubicBezTo>
                <a:cubicBezTo>
                  <a:pt x="1237" y="559"/>
                  <a:pt x="1239" y="560"/>
                  <a:pt x="1239" y="562"/>
                </a:cubicBezTo>
                <a:cubicBezTo>
                  <a:pt x="1239" y="563"/>
                  <a:pt x="1238" y="563"/>
                  <a:pt x="1238" y="564"/>
                </a:cubicBezTo>
                <a:cubicBezTo>
                  <a:pt x="1237" y="564"/>
                  <a:pt x="1236" y="562"/>
                  <a:pt x="1236" y="561"/>
                </a:cubicBezTo>
                <a:cubicBezTo>
                  <a:pt x="1236" y="559"/>
                  <a:pt x="1235" y="560"/>
                  <a:pt x="1233" y="562"/>
                </a:cubicBezTo>
                <a:cubicBezTo>
                  <a:pt x="1231" y="564"/>
                  <a:pt x="1233" y="567"/>
                  <a:pt x="1233" y="567"/>
                </a:cubicBezTo>
                <a:cubicBezTo>
                  <a:pt x="1232" y="568"/>
                  <a:pt x="1228" y="571"/>
                  <a:pt x="1227" y="573"/>
                </a:cubicBezTo>
                <a:cubicBezTo>
                  <a:pt x="1225" y="576"/>
                  <a:pt x="1220" y="574"/>
                  <a:pt x="1219" y="575"/>
                </a:cubicBezTo>
                <a:cubicBezTo>
                  <a:pt x="1218" y="576"/>
                  <a:pt x="1216" y="576"/>
                  <a:pt x="1215" y="577"/>
                </a:cubicBezTo>
                <a:cubicBezTo>
                  <a:pt x="1214" y="578"/>
                  <a:pt x="1211" y="580"/>
                  <a:pt x="1211" y="578"/>
                </a:cubicBezTo>
                <a:cubicBezTo>
                  <a:pt x="1211" y="577"/>
                  <a:pt x="1207" y="578"/>
                  <a:pt x="1206" y="580"/>
                </a:cubicBezTo>
                <a:cubicBezTo>
                  <a:pt x="1204" y="581"/>
                  <a:pt x="1202" y="583"/>
                  <a:pt x="1201" y="583"/>
                </a:cubicBezTo>
                <a:cubicBezTo>
                  <a:pt x="1199" y="583"/>
                  <a:pt x="1199" y="585"/>
                  <a:pt x="1198" y="586"/>
                </a:cubicBezTo>
                <a:cubicBezTo>
                  <a:pt x="1198" y="586"/>
                  <a:pt x="1198" y="584"/>
                  <a:pt x="1198" y="583"/>
                </a:cubicBezTo>
                <a:cubicBezTo>
                  <a:pt x="1198" y="582"/>
                  <a:pt x="1196" y="584"/>
                  <a:pt x="1196" y="586"/>
                </a:cubicBezTo>
                <a:cubicBezTo>
                  <a:pt x="1195" y="588"/>
                  <a:pt x="1197" y="589"/>
                  <a:pt x="1196" y="591"/>
                </a:cubicBezTo>
                <a:cubicBezTo>
                  <a:pt x="1194" y="593"/>
                  <a:pt x="1193" y="595"/>
                  <a:pt x="1195" y="598"/>
                </a:cubicBezTo>
                <a:cubicBezTo>
                  <a:pt x="1197" y="600"/>
                  <a:pt x="1198" y="602"/>
                  <a:pt x="1197" y="603"/>
                </a:cubicBezTo>
                <a:cubicBezTo>
                  <a:pt x="1197" y="604"/>
                  <a:pt x="1197" y="603"/>
                  <a:pt x="1196" y="602"/>
                </a:cubicBezTo>
                <a:cubicBezTo>
                  <a:pt x="1196" y="602"/>
                  <a:pt x="1195" y="601"/>
                  <a:pt x="1195" y="601"/>
                </a:cubicBezTo>
                <a:cubicBezTo>
                  <a:pt x="1194" y="602"/>
                  <a:pt x="1197" y="603"/>
                  <a:pt x="1196" y="604"/>
                </a:cubicBezTo>
                <a:cubicBezTo>
                  <a:pt x="1196" y="605"/>
                  <a:pt x="1195" y="604"/>
                  <a:pt x="1195" y="603"/>
                </a:cubicBezTo>
                <a:cubicBezTo>
                  <a:pt x="1194" y="602"/>
                  <a:pt x="1193" y="602"/>
                  <a:pt x="1193" y="602"/>
                </a:cubicBezTo>
                <a:cubicBezTo>
                  <a:pt x="1193" y="603"/>
                  <a:pt x="1197" y="609"/>
                  <a:pt x="1197" y="612"/>
                </a:cubicBezTo>
                <a:cubicBezTo>
                  <a:pt x="1198" y="614"/>
                  <a:pt x="1201" y="616"/>
                  <a:pt x="1201" y="620"/>
                </a:cubicBezTo>
                <a:cubicBezTo>
                  <a:pt x="1201" y="623"/>
                  <a:pt x="1204" y="628"/>
                  <a:pt x="1205" y="629"/>
                </a:cubicBezTo>
                <a:cubicBezTo>
                  <a:pt x="1205" y="630"/>
                  <a:pt x="1204" y="632"/>
                  <a:pt x="1204" y="635"/>
                </a:cubicBezTo>
                <a:cubicBezTo>
                  <a:pt x="1204" y="638"/>
                  <a:pt x="1203" y="638"/>
                  <a:pt x="1201" y="638"/>
                </a:cubicBezTo>
                <a:cubicBezTo>
                  <a:pt x="1200" y="638"/>
                  <a:pt x="1201" y="641"/>
                  <a:pt x="1203" y="641"/>
                </a:cubicBezTo>
                <a:cubicBezTo>
                  <a:pt x="1204" y="641"/>
                  <a:pt x="1204" y="643"/>
                  <a:pt x="1206" y="644"/>
                </a:cubicBezTo>
                <a:cubicBezTo>
                  <a:pt x="1208" y="645"/>
                  <a:pt x="1212" y="645"/>
                  <a:pt x="1214" y="645"/>
                </a:cubicBezTo>
                <a:cubicBezTo>
                  <a:pt x="1216" y="645"/>
                  <a:pt x="1216" y="642"/>
                  <a:pt x="1218" y="642"/>
                </a:cubicBezTo>
                <a:cubicBezTo>
                  <a:pt x="1220" y="642"/>
                  <a:pt x="1220" y="642"/>
                  <a:pt x="1221" y="640"/>
                </a:cubicBezTo>
                <a:cubicBezTo>
                  <a:pt x="1222" y="639"/>
                  <a:pt x="1227" y="639"/>
                  <a:pt x="1232" y="640"/>
                </a:cubicBezTo>
                <a:cubicBezTo>
                  <a:pt x="1237" y="640"/>
                  <a:pt x="1239" y="638"/>
                  <a:pt x="1240" y="636"/>
                </a:cubicBezTo>
                <a:cubicBezTo>
                  <a:pt x="1241" y="635"/>
                  <a:pt x="1244" y="634"/>
                  <a:pt x="1246" y="633"/>
                </a:cubicBezTo>
                <a:cubicBezTo>
                  <a:pt x="1247" y="632"/>
                  <a:pt x="1248" y="632"/>
                  <a:pt x="1252" y="632"/>
                </a:cubicBezTo>
                <a:cubicBezTo>
                  <a:pt x="1256" y="632"/>
                  <a:pt x="1259" y="630"/>
                  <a:pt x="1261" y="629"/>
                </a:cubicBezTo>
                <a:cubicBezTo>
                  <a:pt x="1264" y="628"/>
                  <a:pt x="1268" y="629"/>
                  <a:pt x="1270" y="628"/>
                </a:cubicBezTo>
                <a:cubicBezTo>
                  <a:pt x="1272" y="628"/>
                  <a:pt x="1272" y="628"/>
                  <a:pt x="1273" y="629"/>
                </a:cubicBezTo>
                <a:cubicBezTo>
                  <a:pt x="1274" y="630"/>
                  <a:pt x="1274" y="631"/>
                  <a:pt x="1276" y="631"/>
                </a:cubicBezTo>
                <a:cubicBezTo>
                  <a:pt x="1277" y="630"/>
                  <a:pt x="1278" y="631"/>
                  <a:pt x="1279" y="631"/>
                </a:cubicBezTo>
                <a:cubicBezTo>
                  <a:pt x="1279" y="631"/>
                  <a:pt x="1280" y="631"/>
                  <a:pt x="1281" y="631"/>
                </a:cubicBezTo>
                <a:cubicBezTo>
                  <a:pt x="1282" y="631"/>
                  <a:pt x="1282" y="632"/>
                  <a:pt x="1283" y="632"/>
                </a:cubicBezTo>
                <a:cubicBezTo>
                  <a:pt x="1284" y="633"/>
                  <a:pt x="1284" y="634"/>
                  <a:pt x="1283" y="635"/>
                </a:cubicBezTo>
                <a:cubicBezTo>
                  <a:pt x="1282" y="636"/>
                  <a:pt x="1285" y="636"/>
                  <a:pt x="1287" y="639"/>
                </a:cubicBezTo>
                <a:cubicBezTo>
                  <a:pt x="1289" y="641"/>
                  <a:pt x="1287" y="641"/>
                  <a:pt x="1288" y="643"/>
                </a:cubicBezTo>
                <a:cubicBezTo>
                  <a:pt x="1289" y="645"/>
                  <a:pt x="1290" y="645"/>
                  <a:pt x="1292" y="642"/>
                </a:cubicBezTo>
                <a:cubicBezTo>
                  <a:pt x="1293" y="639"/>
                  <a:pt x="1296" y="641"/>
                  <a:pt x="1296" y="639"/>
                </a:cubicBezTo>
                <a:cubicBezTo>
                  <a:pt x="1296" y="637"/>
                  <a:pt x="1298" y="634"/>
                  <a:pt x="1299" y="635"/>
                </a:cubicBezTo>
                <a:cubicBezTo>
                  <a:pt x="1301" y="636"/>
                  <a:pt x="1298" y="637"/>
                  <a:pt x="1298" y="641"/>
                </a:cubicBezTo>
                <a:cubicBezTo>
                  <a:pt x="1297" y="646"/>
                  <a:pt x="1295" y="643"/>
                  <a:pt x="1295" y="644"/>
                </a:cubicBezTo>
                <a:cubicBezTo>
                  <a:pt x="1295" y="646"/>
                  <a:pt x="1299" y="646"/>
                  <a:pt x="1299" y="644"/>
                </a:cubicBezTo>
                <a:cubicBezTo>
                  <a:pt x="1299" y="642"/>
                  <a:pt x="1300" y="641"/>
                  <a:pt x="1301" y="643"/>
                </a:cubicBezTo>
                <a:cubicBezTo>
                  <a:pt x="1303" y="645"/>
                  <a:pt x="1300" y="647"/>
                  <a:pt x="1301" y="648"/>
                </a:cubicBezTo>
                <a:cubicBezTo>
                  <a:pt x="1301" y="648"/>
                  <a:pt x="1302" y="648"/>
                  <a:pt x="1302" y="648"/>
                </a:cubicBezTo>
                <a:cubicBezTo>
                  <a:pt x="1303" y="648"/>
                  <a:pt x="1303" y="647"/>
                  <a:pt x="1304" y="647"/>
                </a:cubicBezTo>
                <a:cubicBezTo>
                  <a:pt x="1305" y="648"/>
                  <a:pt x="1308" y="651"/>
                  <a:pt x="1307" y="653"/>
                </a:cubicBezTo>
                <a:cubicBezTo>
                  <a:pt x="1307" y="655"/>
                  <a:pt x="1306" y="657"/>
                  <a:pt x="1310" y="659"/>
                </a:cubicBezTo>
                <a:cubicBezTo>
                  <a:pt x="1313" y="660"/>
                  <a:pt x="1312" y="661"/>
                  <a:pt x="1314" y="661"/>
                </a:cubicBezTo>
                <a:cubicBezTo>
                  <a:pt x="1316" y="661"/>
                  <a:pt x="1321" y="662"/>
                  <a:pt x="1323" y="664"/>
                </a:cubicBezTo>
                <a:cubicBezTo>
                  <a:pt x="1324" y="665"/>
                  <a:pt x="1327" y="663"/>
                  <a:pt x="1328" y="660"/>
                </a:cubicBezTo>
                <a:cubicBezTo>
                  <a:pt x="1329" y="658"/>
                  <a:pt x="1331" y="660"/>
                  <a:pt x="1330" y="661"/>
                </a:cubicBezTo>
                <a:cubicBezTo>
                  <a:pt x="1328" y="662"/>
                  <a:pt x="1330" y="664"/>
                  <a:pt x="1330" y="662"/>
                </a:cubicBezTo>
                <a:cubicBezTo>
                  <a:pt x="1331" y="661"/>
                  <a:pt x="1331" y="660"/>
                  <a:pt x="1332" y="662"/>
                </a:cubicBezTo>
                <a:cubicBezTo>
                  <a:pt x="1332" y="663"/>
                  <a:pt x="1334" y="663"/>
                  <a:pt x="1334" y="664"/>
                </a:cubicBezTo>
                <a:cubicBezTo>
                  <a:pt x="1335" y="665"/>
                  <a:pt x="1336" y="666"/>
                  <a:pt x="1336" y="665"/>
                </a:cubicBezTo>
                <a:cubicBezTo>
                  <a:pt x="1336" y="664"/>
                  <a:pt x="1336" y="663"/>
                  <a:pt x="1338" y="663"/>
                </a:cubicBezTo>
                <a:cubicBezTo>
                  <a:pt x="1339" y="662"/>
                  <a:pt x="1340" y="661"/>
                  <a:pt x="1342" y="660"/>
                </a:cubicBezTo>
                <a:cubicBezTo>
                  <a:pt x="1343" y="659"/>
                  <a:pt x="1350" y="658"/>
                  <a:pt x="1351" y="658"/>
                </a:cubicBezTo>
                <a:cubicBezTo>
                  <a:pt x="1351" y="658"/>
                  <a:pt x="1352" y="653"/>
                  <a:pt x="1352" y="650"/>
                </a:cubicBezTo>
                <a:cubicBezTo>
                  <a:pt x="1352" y="647"/>
                  <a:pt x="1355" y="646"/>
                  <a:pt x="1355" y="643"/>
                </a:cubicBezTo>
                <a:cubicBezTo>
                  <a:pt x="1356" y="640"/>
                  <a:pt x="1359" y="634"/>
                  <a:pt x="1360" y="634"/>
                </a:cubicBezTo>
                <a:cubicBezTo>
                  <a:pt x="1361" y="634"/>
                  <a:pt x="1362" y="633"/>
                  <a:pt x="1362" y="631"/>
                </a:cubicBezTo>
                <a:cubicBezTo>
                  <a:pt x="1362" y="629"/>
                  <a:pt x="1365" y="627"/>
                  <a:pt x="1365" y="625"/>
                </a:cubicBezTo>
                <a:cubicBezTo>
                  <a:pt x="1365" y="623"/>
                  <a:pt x="1366" y="621"/>
                  <a:pt x="1366" y="620"/>
                </a:cubicBezTo>
                <a:cubicBezTo>
                  <a:pt x="1365" y="619"/>
                  <a:pt x="1365" y="617"/>
                  <a:pt x="1366" y="616"/>
                </a:cubicBezTo>
                <a:cubicBezTo>
                  <a:pt x="1367" y="614"/>
                  <a:pt x="1365" y="612"/>
                  <a:pt x="1366" y="612"/>
                </a:cubicBezTo>
                <a:moveTo>
                  <a:pt x="1266" y="539"/>
                </a:moveTo>
                <a:cubicBezTo>
                  <a:pt x="1267" y="540"/>
                  <a:pt x="1272" y="539"/>
                  <a:pt x="1272" y="538"/>
                </a:cubicBezTo>
                <a:cubicBezTo>
                  <a:pt x="1272" y="537"/>
                  <a:pt x="1265" y="538"/>
                  <a:pt x="1266" y="539"/>
                </a:cubicBezTo>
                <a:moveTo>
                  <a:pt x="1293" y="650"/>
                </a:moveTo>
                <a:cubicBezTo>
                  <a:pt x="1294" y="651"/>
                  <a:pt x="1298" y="650"/>
                  <a:pt x="1298" y="649"/>
                </a:cubicBezTo>
                <a:cubicBezTo>
                  <a:pt x="1299" y="648"/>
                  <a:pt x="1292" y="649"/>
                  <a:pt x="1293" y="650"/>
                </a:cubicBezTo>
                <a:moveTo>
                  <a:pt x="1336" y="676"/>
                </a:moveTo>
                <a:cubicBezTo>
                  <a:pt x="1334" y="676"/>
                  <a:pt x="1333" y="675"/>
                  <a:pt x="1331" y="675"/>
                </a:cubicBezTo>
                <a:cubicBezTo>
                  <a:pt x="1330" y="674"/>
                  <a:pt x="1329" y="674"/>
                  <a:pt x="1328" y="674"/>
                </a:cubicBezTo>
                <a:cubicBezTo>
                  <a:pt x="1327" y="674"/>
                  <a:pt x="1332" y="680"/>
                  <a:pt x="1330" y="682"/>
                </a:cubicBezTo>
                <a:cubicBezTo>
                  <a:pt x="1329" y="684"/>
                  <a:pt x="1334" y="688"/>
                  <a:pt x="1336" y="689"/>
                </a:cubicBezTo>
                <a:cubicBezTo>
                  <a:pt x="1337" y="689"/>
                  <a:pt x="1337" y="688"/>
                  <a:pt x="1337" y="688"/>
                </a:cubicBezTo>
                <a:cubicBezTo>
                  <a:pt x="1338" y="687"/>
                  <a:pt x="1338" y="687"/>
                  <a:pt x="1338" y="687"/>
                </a:cubicBezTo>
                <a:cubicBezTo>
                  <a:pt x="1340" y="687"/>
                  <a:pt x="1339" y="686"/>
                  <a:pt x="1339" y="685"/>
                </a:cubicBezTo>
                <a:cubicBezTo>
                  <a:pt x="1339" y="684"/>
                  <a:pt x="1340" y="685"/>
                  <a:pt x="1340" y="685"/>
                </a:cubicBezTo>
                <a:cubicBezTo>
                  <a:pt x="1341" y="685"/>
                  <a:pt x="1341" y="686"/>
                  <a:pt x="1342" y="685"/>
                </a:cubicBezTo>
                <a:cubicBezTo>
                  <a:pt x="1343" y="685"/>
                  <a:pt x="1341" y="681"/>
                  <a:pt x="1343" y="681"/>
                </a:cubicBezTo>
                <a:cubicBezTo>
                  <a:pt x="1344" y="681"/>
                  <a:pt x="1343" y="676"/>
                  <a:pt x="1343" y="674"/>
                </a:cubicBezTo>
                <a:cubicBezTo>
                  <a:pt x="1342" y="673"/>
                  <a:pt x="1338" y="675"/>
                  <a:pt x="1336" y="676"/>
                </a:cubicBezTo>
                <a:moveTo>
                  <a:pt x="1454" y="675"/>
                </a:moveTo>
                <a:cubicBezTo>
                  <a:pt x="1453" y="674"/>
                  <a:pt x="1452" y="675"/>
                  <a:pt x="1451" y="676"/>
                </a:cubicBezTo>
                <a:cubicBezTo>
                  <a:pt x="1450" y="676"/>
                  <a:pt x="1449" y="676"/>
                  <a:pt x="1449" y="675"/>
                </a:cubicBezTo>
                <a:cubicBezTo>
                  <a:pt x="1448" y="674"/>
                  <a:pt x="1447" y="673"/>
                  <a:pt x="1446" y="674"/>
                </a:cubicBezTo>
                <a:cubicBezTo>
                  <a:pt x="1445" y="676"/>
                  <a:pt x="1446" y="676"/>
                  <a:pt x="1444" y="678"/>
                </a:cubicBezTo>
                <a:cubicBezTo>
                  <a:pt x="1442" y="680"/>
                  <a:pt x="1443" y="680"/>
                  <a:pt x="1441" y="684"/>
                </a:cubicBezTo>
                <a:cubicBezTo>
                  <a:pt x="1438" y="688"/>
                  <a:pt x="1430" y="690"/>
                  <a:pt x="1429" y="692"/>
                </a:cubicBezTo>
                <a:cubicBezTo>
                  <a:pt x="1428" y="694"/>
                  <a:pt x="1424" y="695"/>
                  <a:pt x="1424" y="697"/>
                </a:cubicBezTo>
                <a:cubicBezTo>
                  <a:pt x="1424" y="698"/>
                  <a:pt x="1421" y="699"/>
                  <a:pt x="1423" y="701"/>
                </a:cubicBezTo>
                <a:cubicBezTo>
                  <a:pt x="1424" y="703"/>
                  <a:pt x="1425" y="702"/>
                  <a:pt x="1427" y="703"/>
                </a:cubicBezTo>
                <a:cubicBezTo>
                  <a:pt x="1428" y="704"/>
                  <a:pt x="1429" y="703"/>
                  <a:pt x="1430" y="704"/>
                </a:cubicBezTo>
                <a:cubicBezTo>
                  <a:pt x="1430" y="705"/>
                  <a:pt x="1434" y="705"/>
                  <a:pt x="1437" y="702"/>
                </a:cubicBezTo>
                <a:cubicBezTo>
                  <a:pt x="1440" y="700"/>
                  <a:pt x="1439" y="698"/>
                  <a:pt x="1440" y="697"/>
                </a:cubicBezTo>
                <a:cubicBezTo>
                  <a:pt x="1441" y="697"/>
                  <a:pt x="1442" y="694"/>
                  <a:pt x="1442" y="693"/>
                </a:cubicBezTo>
                <a:cubicBezTo>
                  <a:pt x="1443" y="692"/>
                  <a:pt x="1444" y="690"/>
                  <a:pt x="1447" y="690"/>
                </a:cubicBezTo>
                <a:cubicBezTo>
                  <a:pt x="1450" y="690"/>
                  <a:pt x="1449" y="689"/>
                  <a:pt x="1448" y="688"/>
                </a:cubicBezTo>
                <a:cubicBezTo>
                  <a:pt x="1448" y="686"/>
                  <a:pt x="1451" y="686"/>
                  <a:pt x="1451" y="684"/>
                </a:cubicBezTo>
                <a:cubicBezTo>
                  <a:pt x="1451" y="682"/>
                  <a:pt x="1455" y="680"/>
                  <a:pt x="1455" y="678"/>
                </a:cubicBezTo>
                <a:cubicBezTo>
                  <a:pt x="1454" y="677"/>
                  <a:pt x="1455" y="676"/>
                  <a:pt x="1454" y="675"/>
                </a:cubicBezTo>
                <a:moveTo>
                  <a:pt x="1427" y="707"/>
                </a:moveTo>
                <a:cubicBezTo>
                  <a:pt x="1427" y="708"/>
                  <a:pt x="1430" y="707"/>
                  <a:pt x="1428" y="705"/>
                </a:cubicBezTo>
                <a:cubicBezTo>
                  <a:pt x="1427" y="704"/>
                  <a:pt x="1425" y="707"/>
                  <a:pt x="1427" y="707"/>
                </a:cubicBezTo>
                <a:moveTo>
                  <a:pt x="1469" y="660"/>
                </a:moveTo>
                <a:cubicBezTo>
                  <a:pt x="1469" y="661"/>
                  <a:pt x="1467" y="659"/>
                  <a:pt x="1465" y="659"/>
                </a:cubicBezTo>
                <a:cubicBezTo>
                  <a:pt x="1464" y="659"/>
                  <a:pt x="1463" y="658"/>
                  <a:pt x="1463" y="657"/>
                </a:cubicBezTo>
                <a:cubicBezTo>
                  <a:pt x="1463" y="655"/>
                  <a:pt x="1462" y="653"/>
                  <a:pt x="1461" y="653"/>
                </a:cubicBezTo>
                <a:cubicBezTo>
                  <a:pt x="1459" y="654"/>
                  <a:pt x="1461" y="655"/>
                  <a:pt x="1461" y="656"/>
                </a:cubicBezTo>
                <a:cubicBezTo>
                  <a:pt x="1460" y="657"/>
                  <a:pt x="1460" y="655"/>
                  <a:pt x="1459" y="655"/>
                </a:cubicBezTo>
                <a:cubicBezTo>
                  <a:pt x="1458" y="655"/>
                  <a:pt x="1457" y="654"/>
                  <a:pt x="1457" y="652"/>
                </a:cubicBezTo>
                <a:cubicBezTo>
                  <a:pt x="1457" y="650"/>
                  <a:pt x="1456" y="650"/>
                  <a:pt x="1456" y="648"/>
                </a:cubicBezTo>
                <a:cubicBezTo>
                  <a:pt x="1456" y="646"/>
                  <a:pt x="1452" y="644"/>
                  <a:pt x="1451" y="644"/>
                </a:cubicBezTo>
                <a:cubicBezTo>
                  <a:pt x="1449" y="644"/>
                  <a:pt x="1451" y="648"/>
                  <a:pt x="1452" y="649"/>
                </a:cubicBezTo>
                <a:cubicBezTo>
                  <a:pt x="1453" y="650"/>
                  <a:pt x="1455" y="651"/>
                  <a:pt x="1455" y="652"/>
                </a:cubicBezTo>
                <a:cubicBezTo>
                  <a:pt x="1455" y="653"/>
                  <a:pt x="1456" y="655"/>
                  <a:pt x="1457" y="655"/>
                </a:cubicBezTo>
                <a:cubicBezTo>
                  <a:pt x="1458" y="656"/>
                  <a:pt x="1457" y="659"/>
                  <a:pt x="1457" y="662"/>
                </a:cubicBezTo>
                <a:cubicBezTo>
                  <a:pt x="1457" y="664"/>
                  <a:pt x="1455" y="664"/>
                  <a:pt x="1453" y="665"/>
                </a:cubicBezTo>
                <a:cubicBezTo>
                  <a:pt x="1452" y="667"/>
                  <a:pt x="1457" y="669"/>
                  <a:pt x="1459" y="670"/>
                </a:cubicBezTo>
                <a:cubicBezTo>
                  <a:pt x="1461" y="672"/>
                  <a:pt x="1457" y="676"/>
                  <a:pt x="1458" y="677"/>
                </a:cubicBezTo>
                <a:cubicBezTo>
                  <a:pt x="1458" y="678"/>
                  <a:pt x="1459" y="678"/>
                  <a:pt x="1461" y="678"/>
                </a:cubicBezTo>
                <a:cubicBezTo>
                  <a:pt x="1464" y="677"/>
                  <a:pt x="1465" y="673"/>
                  <a:pt x="1466" y="671"/>
                </a:cubicBezTo>
                <a:cubicBezTo>
                  <a:pt x="1468" y="670"/>
                  <a:pt x="1467" y="668"/>
                  <a:pt x="1467" y="667"/>
                </a:cubicBezTo>
                <a:cubicBezTo>
                  <a:pt x="1468" y="666"/>
                  <a:pt x="1469" y="666"/>
                  <a:pt x="1470" y="666"/>
                </a:cubicBezTo>
                <a:cubicBezTo>
                  <a:pt x="1471" y="666"/>
                  <a:pt x="1471" y="663"/>
                  <a:pt x="1472" y="663"/>
                </a:cubicBezTo>
                <a:cubicBezTo>
                  <a:pt x="1473" y="663"/>
                  <a:pt x="1473" y="662"/>
                  <a:pt x="1473" y="660"/>
                </a:cubicBezTo>
                <a:cubicBezTo>
                  <a:pt x="1474" y="658"/>
                  <a:pt x="1470" y="658"/>
                  <a:pt x="1469" y="660"/>
                </a:cubicBezTo>
                <a:moveTo>
                  <a:pt x="1469" y="567"/>
                </a:moveTo>
                <a:cubicBezTo>
                  <a:pt x="1471" y="569"/>
                  <a:pt x="1474" y="569"/>
                  <a:pt x="1474" y="566"/>
                </a:cubicBezTo>
                <a:cubicBezTo>
                  <a:pt x="1474" y="563"/>
                  <a:pt x="1468" y="566"/>
                  <a:pt x="1469" y="567"/>
                </a:cubicBezTo>
                <a:moveTo>
                  <a:pt x="1475" y="562"/>
                </a:moveTo>
                <a:cubicBezTo>
                  <a:pt x="1476" y="563"/>
                  <a:pt x="1479" y="562"/>
                  <a:pt x="1479" y="560"/>
                </a:cubicBezTo>
                <a:cubicBezTo>
                  <a:pt x="1479" y="558"/>
                  <a:pt x="1473" y="562"/>
                  <a:pt x="1475" y="562"/>
                </a:cubicBezTo>
                <a:moveTo>
                  <a:pt x="150" y="231"/>
                </a:moveTo>
                <a:cubicBezTo>
                  <a:pt x="147" y="233"/>
                  <a:pt x="155" y="242"/>
                  <a:pt x="157" y="240"/>
                </a:cubicBezTo>
                <a:cubicBezTo>
                  <a:pt x="158" y="240"/>
                  <a:pt x="155" y="236"/>
                  <a:pt x="155" y="234"/>
                </a:cubicBezTo>
                <a:cubicBezTo>
                  <a:pt x="155" y="232"/>
                  <a:pt x="154" y="229"/>
                  <a:pt x="150" y="231"/>
                </a:cubicBezTo>
                <a:moveTo>
                  <a:pt x="565" y="510"/>
                </a:moveTo>
                <a:cubicBezTo>
                  <a:pt x="563" y="510"/>
                  <a:pt x="559" y="509"/>
                  <a:pt x="554" y="504"/>
                </a:cubicBezTo>
                <a:cubicBezTo>
                  <a:pt x="550" y="499"/>
                  <a:pt x="545" y="500"/>
                  <a:pt x="542" y="500"/>
                </a:cubicBezTo>
                <a:cubicBezTo>
                  <a:pt x="539" y="501"/>
                  <a:pt x="536" y="499"/>
                  <a:pt x="534" y="498"/>
                </a:cubicBezTo>
                <a:cubicBezTo>
                  <a:pt x="532" y="498"/>
                  <a:pt x="530" y="501"/>
                  <a:pt x="528" y="501"/>
                </a:cubicBezTo>
                <a:cubicBezTo>
                  <a:pt x="527" y="502"/>
                  <a:pt x="529" y="499"/>
                  <a:pt x="529" y="497"/>
                </a:cubicBezTo>
                <a:cubicBezTo>
                  <a:pt x="529" y="495"/>
                  <a:pt x="523" y="493"/>
                  <a:pt x="519" y="491"/>
                </a:cubicBezTo>
                <a:cubicBezTo>
                  <a:pt x="515" y="489"/>
                  <a:pt x="513" y="490"/>
                  <a:pt x="513" y="493"/>
                </a:cubicBezTo>
                <a:cubicBezTo>
                  <a:pt x="513" y="494"/>
                  <a:pt x="512" y="494"/>
                  <a:pt x="512" y="494"/>
                </a:cubicBezTo>
                <a:cubicBezTo>
                  <a:pt x="511" y="494"/>
                  <a:pt x="510" y="494"/>
                  <a:pt x="510" y="495"/>
                </a:cubicBezTo>
                <a:cubicBezTo>
                  <a:pt x="508" y="498"/>
                  <a:pt x="506" y="496"/>
                  <a:pt x="508" y="495"/>
                </a:cubicBezTo>
                <a:cubicBezTo>
                  <a:pt x="509" y="494"/>
                  <a:pt x="511" y="492"/>
                  <a:pt x="511" y="490"/>
                </a:cubicBezTo>
                <a:cubicBezTo>
                  <a:pt x="512" y="488"/>
                  <a:pt x="505" y="487"/>
                  <a:pt x="503" y="488"/>
                </a:cubicBezTo>
                <a:cubicBezTo>
                  <a:pt x="500" y="489"/>
                  <a:pt x="502" y="492"/>
                  <a:pt x="500" y="491"/>
                </a:cubicBezTo>
                <a:cubicBezTo>
                  <a:pt x="498" y="490"/>
                  <a:pt x="500" y="488"/>
                  <a:pt x="501" y="488"/>
                </a:cubicBezTo>
                <a:cubicBezTo>
                  <a:pt x="503" y="488"/>
                  <a:pt x="504" y="485"/>
                  <a:pt x="505" y="483"/>
                </a:cubicBezTo>
                <a:cubicBezTo>
                  <a:pt x="506" y="480"/>
                  <a:pt x="503" y="480"/>
                  <a:pt x="502" y="478"/>
                </a:cubicBezTo>
                <a:cubicBezTo>
                  <a:pt x="500" y="476"/>
                  <a:pt x="500" y="471"/>
                  <a:pt x="499" y="470"/>
                </a:cubicBezTo>
                <a:cubicBezTo>
                  <a:pt x="497" y="469"/>
                  <a:pt x="494" y="465"/>
                  <a:pt x="491" y="464"/>
                </a:cubicBezTo>
                <a:cubicBezTo>
                  <a:pt x="489" y="464"/>
                  <a:pt x="486" y="462"/>
                  <a:pt x="484" y="462"/>
                </a:cubicBezTo>
                <a:cubicBezTo>
                  <a:pt x="481" y="462"/>
                  <a:pt x="479" y="463"/>
                  <a:pt x="478" y="462"/>
                </a:cubicBezTo>
                <a:cubicBezTo>
                  <a:pt x="477" y="461"/>
                  <a:pt x="476" y="461"/>
                  <a:pt x="475" y="462"/>
                </a:cubicBezTo>
                <a:cubicBezTo>
                  <a:pt x="474" y="463"/>
                  <a:pt x="472" y="459"/>
                  <a:pt x="471" y="459"/>
                </a:cubicBezTo>
                <a:cubicBezTo>
                  <a:pt x="470" y="459"/>
                  <a:pt x="468" y="458"/>
                  <a:pt x="468" y="456"/>
                </a:cubicBezTo>
                <a:cubicBezTo>
                  <a:pt x="469" y="454"/>
                  <a:pt x="466" y="454"/>
                  <a:pt x="464" y="452"/>
                </a:cubicBezTo>
                <a:cubicBezTo>
                  <a:pt x="463" y="451"/>
                  <a:pt x="458" y="451"/>
                  <a:pt x="457" y="451"/>
                </a:cubicBezTo>
                <a:cubicBezTo>
                  <a:pt x="455" y="451"/>
                  <a:pt x="458" y="449"/>
                  <a:pt x="458" y="447"/>
                </a:cubicBezTo>
                <a:cubicBezTo>
                  <a:pt x="458" y="446"/>
                  <a:pt x="453" y="445"/>
                  <a:pt x="451" y="445"/>
                </a:cubicBezTo>
                <a:cubicBezTo>
                  <a:pt x="450" y="445"/>
                  <a:pt x="450" y="443"/>
                  <a:pt x="452" y="443"/>
                </a:cubicBezTo>
                <a:cubicBezTo>
                  <a:pt x="454" y="443"/>
                  <a:pt x="451" y="441"/>
                  <a:pt x="448" y="442"/>
                </a:cubicBezTo>
                <a:cubicBezTo>
                  <a:pt x="446" y="442"/>
                  <a:pt x="442" y="443"/>
                  <a:pt x="440" y="445"/>
                </a:cubicBezTo>
                <a:cubicBezTo>
                  <a:pt x="439" y="445"/>
                  <a:pt x="438" y="444"/>
                  <a:pt x="436" y="443"/>
                </a:cubicBezTo>
                <a:cubicBezTo>
                  <a:pt x="435" y="443"/>
                  <a:pt x="433" y="442"/>
                  <a:pt x="432" y="442"/>
                </a:cubicBezTo>
                <a:cubicBezTo>
                  <a:pt x="430" y="443"/>
                  <a:pt x="426" y="443"/>
                  <a:pt x="427" y="441"/>
                </a:cubicBezTo>
                <a:cubicBezTo>
                  <a:pt x="427" y="439"/>
                  <a:pt x="426" y="438"/>
                  <a:pt x="423" y="438"/>
                </a:cubicBezTo>
                <a:cubicBezTo>
                  <a:pt x="421" y="438"/>
                  <a:pt x="421" y="436"/>
                  <a:pt x="420" y="436"/>
                </a:cubicBezTo>
                <a:cubicBezTo>
                  <a:pt x="418" y="436"/>
                  <a:pt x="420" y="438"/>
                  <a:pt x="418" y="438"/>
                </a:cubicBezTo>
                <a:cubicBezTo>
                  <a:pt x="417" y="439"/>
                  <a:pt x="413" y="440"/>
                  <a:pt x="413" y="442"/>
                </a:cubicBezTo>
                <a:cubicBezTo>
                  <a:pt x="412" y="443"/>
                  <a:pt x="415" y="446"/>
                  <a:pt x="414" y="448"/>
                </a:cubicBezTo>
                <a:cubicBezTo>
                  <a:pt x="413" y="450"/>
                  <a:pt x="410" y="448"/>
                  <a:pt x="410" y="446"/>
                </a:cubicBezTo>
                <a:cubicBezTo>
                  <a:pt x="409" y="445"/>
                  <a:pt x="412" y="442"/>
                  <a:pt x="411" y="441"/>
                </a:cubicBezTo>
                <a:cubicBezTo>
                  <a:pt x="411" y="440"/>
                  <a:pt x="410" y="437"/>
                  <a:pt x="412" y="437"/>
                </a:cubicBezTo>
                <a:cubicBezTo>
                  <a:pt x="414" y="437"/>
                  <a:pt x="415" y="435"/>
                  <a:pt x="413" y="434"/>
                </a:cubicBezTo>
                <a:cubicBezTo>
                  <a:pt x="411" y="433"/>
                  <a:pt x="410" y="436"/>
                  <a:pt x="408" y="437"/>
                </a:cubicBezTo>
                <a:cubicBezTo>
                  <a:pt x="406" y="437"/>
                  <a:pt x="406" y="438"/>
                  <a:pt x="405" y="439"/>
                </a:cubicBezTo>
                <a:cubicBezTo>
                  <a:pt x="403" y="439"/>
                  <a:pt x="401" y="439"/>
                  <a:pt x="401" y="440"/>
                </a:cubicBezTo>
                <a:cubicBezTo>
                  <a:pt x="401" y="441"/>
                  <a:pt x="400" y="440"/>
                  <a:pt x="399" y="440"/>
                </a:cubicBezTo>
                <a:cubicBezTo>
                  <a:pt x="398" y="439"/>
                  <a:pt x="395" y="442"/>
                  <a:pt x="395" y="443"/>
                </a:cubicBezTo>
                <a:cubicBezTo>
                  <a:pt x="395" y="445"/>
                  <a:pt x="395" y="446"/>
                  <a:pt x="393" y="447"/>
                </a:cubicBezTo>
                <a:cubicBezTo>
                  <a:pt x="391" y="449"/>
                  <a:pt x="390" y="451"/>
                  <a:pt x="389" y="452"/>
                </a:cubicBezTo>
                <a:cubicBezTo>
                  <a:pt x="388" y="454"/>
                  <a:pt x="387" y="452"/>
                  <a:pt x="385" y="449"/>
                </a:cubicBezTo>
                <a:cubicBezTo>
                  <a:pt x="384" y="447"/>
                  <a:pt x="381" y="447"/>
                  <a:pt x="379" y="446"/>
                </a:cubicBezTo>
                <a:cubicBezTo>
                  <a:pt x="378" y="446"/>
                  <a:pt x="376" y="447"/>
                  <a:pt x="373" y="449"/>
                </a:cubicBezTo>
                <a:cubicBezTo>
                  <a:pt x="371" y="451"/>
                  <a:pt x="369" y="450"/>
                  <a:pt x="367" y="449"/>
                </a:cubicBezTo>
                <a:cubicBezTo>
                  <a:pt x="365" y="447"/>
                  <a:pt x="360" y="442"/>
                  <a:pt x="360" y="440"/>
                </a:cubicBezTo>
                <a:cubicBezTo>
                  <a:pt x="359" y="439"/>
                  <a:pt x="360" y="437"/>
                  <a:pt x="361" y="435"/>
                </a:cubicBezTo>
                <a:cubicBezTo>
                  <a:pt x="361" y="433"/>
                  <a:pt x="360" y="429"/>
                  <a:pt x="361" y="428"/>
                </a:cubicBezTo>
                <a:cubicBezTo>
                  <a:pt x="362" y="427"/>
                  <a:pt x="362" y="426"/>
                  <a:pt x="362" y="423"/>
                </a:cubicBezTo>
                <a:cubicBezTo>
                  <a:pt x="363" y="421"/>
                  <a:pt x="360" y="422"/>
                  <a:pt x="358" y="420"/>
                </a:cubicBezTo>
                <a:cubicBezTo>
                  <a:pt x="355" y="417"/>
                  <a:pt x="351" y="418"/>
                  <a:pt x="348" y="419"/>
                </a:cubicBezTo>
                <a:cubicBezTo>
                  <a:pt x="347" y="420"/>
                  <a:pt x="346" y="420"/>
                  <a:pt x="345" y="419"/>
                </a:cubicBezTo>
                <a:cubicBezTo>
                  <a:pt x="344" y="419"/>
                  <a:pt x="342" y="419"/>
                  <a:pt x="341" y="420"/>
                </a:cubicBezTo>
                <a:cubicBezTo>
                  <a:pt x="338" y="421"/>
                  <a:pt x="338" y="418"/>
                  <a:pt x="340" y="417"/>
                </a:cubicBezTo>
                <a:cubicBezTo>
                  <a:pt x="342" y="415"/>
                  <a:pt x="339" y="410"/>
                  <a:pt x="341" y="410"/>
                </a:cubicBezTo>
                <a:cubicBezTo>
                  <a:pt x="343" y="409"/>
                  <a:pt x="344" y="406"/>
                  <a:pt x="344" y="403"/>
                </a:cubicBezTo>
                <a:cubicBezTo>
                  <a:pt x="344" y="401"/>
                  <a:pt x="344" y="400"/>
                  <a:pt x="345" y="399"/>
                </a:cubicBezTo>
                <a:cubicBezTo>
                  <a:pt x="346" y="397"/>
                  <a:pt x="348" y="397"/>
                  <a:pt x="347" y="395"/>
                </a:cubicBezTo>
                <a:cubicBezTo>
                  <a:pt x="347" y="394"/>
                  <a:pt x="346" y="394"/>
                  <a:pt x="345" y="394"/>
                </a:cubicBezTo>
                <a:cubicBezTo>
                  <a:pt x="345" y="394"/>
                  <a:pt x="344" y="394"/>
                  <a:pt x="344" y="394"/>
                </a:cubicBezTo>
                <a:cubicBezTo>
                  <a:pt x="342" y="393"/>
                  <a:pt x="341" y="394"/>
                  <a:pt x="337" y="394"/>
                </a:cubicBezTo>
                <a:cubicBezTo>
                  <a:pt x="333" y="395"/>
                  <a:pt x="331" y="397"/>
                  <a:pt x="331" y="399"/>
                </a:cubicBezTo>
                <a:cubicBezTo>
                  <a:pt x="332" y="402"/>
                  <a:pt x="330" y="401"/>
                  <a:pt x="330" y="403"/>
                </a:cubicBezTo>
                <a:cubicBezTo>
                  <a:pt x="330" y="405"/>
                  <a:pt x="327" y="406"/>
                  <a:pt x="327" y="407"/>
                </a:cubicBezTo>
                <a:cubicBezTo>
                  <a:pt x="327" y="408"/>
                  <a:pt x="325" y="407"/>
                  <a:pt x="324" y="407"/>
                </a:cubicBezTo>
                <a:cubicBezTo>
                  <a:pt x="323" y="406"/>
                  <a:pt x="315" y="408"/>
                  <a:pt x="314" y="409"/>
                </a:cubicBezTo>
                <a:cubicBezTo>
                  <a:pt x="314" y="409"/>
                  <a:pt x="313" y="408"/>
                  <a:pt x="312" y="408"/>
                </a:cubicBezTo>
                <a:cubicBezTo>
                  <a:pt x="311" y="407"/>
                  <a:pt x="310" y="406"/>
                  <a:pt x="309" y="406"/>
                </a:cubicBezTo>
                <a:cubicBezTo>
                  <a:pt x="308" y="407"/>
                  <a:pt x="307" y="404"/>
                  <a:pt x="307" y="402"/>
                </a:cubicBezTo>
                <a:cubicBezTo>
                  <a:pt x="307" y="400"/>
                  <a:pt x="304" y="398"/>
                  <a:pt x="302" y="397"/>
                </a:cubicBezTo>
                <a:cubicBezTo>
                  <a:pt x="301" y="395"/>
                  <a:pt x="301" y="391"/>
                  <a:pt x="301" y="388"/>
                </a:cubicBezTo>
                <a:cubicBezTo>
                  <a:pt x="301" y="386"/>
                  <a:pt x="300" y="381"/>
                  <a:pt x="302" y="376"/>
                </a:cubicBezTo>
                <a:cubicBezTo>
                  <a:pt x="304" y="371"/>
                  <a:pt x="299" y="371"/>
                  <a:pt x="301" y="369"/>
                </a:cubicBezTo>
                <a:cubicBezTo>
                  <a:pt x="304" y="367"/>
                  <a:pt x="301" y="366"/>
                  <a:pt x="302" y="365"/>
                </a:cubicBezTo>
                <a:cubicBezTo>
                  <a:pt x="303" y="364"/>
                  <a:pt x="305" y="364"/>
                  <a:pt x="305" y="362"/>
                </a:cubicBezTo>
                <a:cubicBezTo>
                  <a:pt x="305" y="361"/>
                  <a:pt x="306" y="361"/>
                  <a:pt x="308" y="362"/>
                </a:cubicBezTo>
                <a:cubicBezTo>
                  <a:pt x="310" y="362"/>
                  <a:pt x="312" y="359"/>
                  <a:pt x="312" y="358"/>
                </a:cubicBezTo>
                <a:cubicBezTo>
                  <a:pt x="312" y="357"/>
                  <a:pt x="312" y="357"/>
                  <a:pt x="314" y="357"/>
                </a:cubicBezTo>
                <a:cubicBezTo>
                  <a:pt x="315" y="357"/>
                  <a:pt x="315" y="357"/>
                  <a:pt x="316" y="356"/>
                </a:cubicBezTo>
                <a:cubicBezTo>
                  <a:pt x="316" y="356"/>
                  <a:pt x="316" y="355"/>
                  <a:pt x="317" y="355"/>
                </a:cubicBezTo>
                <a:cubicBezTo>
                  <a:pt x="318" y="356"/>
                  <a:pt x="319" y="357"/>
                  <a:pt x="319" y="356"/>
                </a:cubicBezTo>
                <a:cubicBezTo>
                  <a:pt x="319" y="355"/>
                  <a:pt x="320" y="355"/>
                  <a:pt x="321" y="356"/>
                </a:cubicBezTo>
                <a:cubicBezTo>
                  <a:pt x="322" y="357"/>
                  <a:pt x="324" y="358"/>
                  <a:pt x="325" y="356"/>
                </a:cubicBezTo>
                <a:cubicBezTo>
                  <a:pt x="325" y="355"/>
                  <a:pt x="326" y="356"/>
                  <a:pt x="327" y="358"/>
                </a:cubicBezTo>
                <a:cubicBezTo>
                  <a:pt x="328" y="359"/>
                  <a:pt x="329" y="359"/>
                  <a:pt x="330" y="359"/>
                </a:cubicBezTo>
                <a:cubicBezTo>
                  <a:pt x="330" y="359"/>
                  <a:pt x="331" y="359"/>
                  <a:pt x="331" y="359"/>
                </a:cubicBezTo>
                <a:cubicBezTo>
                  <a:pt x="333" y="359"/>
                  <a:pt x="333" y="358"/>
                  <a:pt x="333" y="357"/>
                </a:cubicBezTo>
                <a:cubicBezTo>
                  <a:pt x="333" y="356"/>
                  <a:pt x="335" y="360"/>
                  <a:pt x="337" y="360"/>
                </a:cubicBezTo>
                <a:cubicBezTo>
                  <a:pt x="338" y="360"/>
                  <a:pt x="337" y="359"/>
                  <a:pt x="336" y="358"/>
                </a:cubicBezTo>
                <a:cubicBezTo>
                  <a:pt x="334" y="357"/>
                  <a:pt x="336" y="356"/>
                  <a:pt x="335" y="355"/>
                </a:cubicBezTo>
                <a:cubicBezTo>
                  <a:pt x="334" y="354"/>
                  <a:pt x="336" y="353"/>
                  <a:pt x="339" y="353"/>
                </a:cubicBezTo>
                <a:cubicBezTo>
                  <a:pt x="341" y="353"/>
                  <a:pt x="341" y="354"/>
                  <a:pt x="342" y="353"/>
                </a:cubicBezTo>
                <a:cubicBezTo>
                  <a:pt x="342" y="351"/>
                  <a:pt x="343" y="353"/>
                  <a:pt x="343" y="354"/>
                </a:cubicBezTo>
                <a:cubicBezTo>
                  <a:pt x="343" y="355"/>
                  <a:pt x="347" y="353"/>
                  <a:pt x="349" y="353"/>
                </a:cubicBezTo>
                <a:cubicBezTo>
                  <a:pt x="351" y="353"/>
                  <a:pt x="353" y="355"/>
                  <a:pt x="353" y="356"/>
                </a:cubicBezTo>
                <a:cubicBezTo>
                  <a:pt x="353" y="357"/>
                  <a:pt x="354" y="358"/>
                  <a:pt x="356" y="356"/>
                </a:cubicBezTo>
                <a:cubicBezTo>
                  <a:pt x="357" y="355"/>
                  <a:pt x="358" y="354"/>
                  <a:pt x="360" y="355"/>
                </a:cubicBezTo>
                <a:cubicBezTo>
                  <a:pt x="361" y="356"/>
                  <a:pt x="362" y="358"/>
                  <a:pt x="364" y="360"/>
                </a:cubicBezTo>
                <a:cubicBezTo>
                  <a:pt x="366" y="361"/>
                  <a:pt x="363" y="363"/>
                  <a:pt x="364" y="365"/>
                </a:cubicBezTo>
                <a:cubicBezTo>
                  <a:pt x="365" y="366"/>
                  <a:pt x="364" y="368"/>
                  <a:pt x="366" y="369"/>
                </a:cubicBezTo>
                <a:cubicBezTo>
                  <a:pt x="368" y="370"/>
                  <a:pt x="366" y="373"/>
                  <a:pt x="368" y="373"/>
                </a:cubicBezTo>
                <a:cubicBezTo>
                  <a:pt x="369" y="374"/>
                  <a:pt x="370" y="376"/>
                  <a:pt x="370" y="377"/>
                </a:cubicBezTo>
                <a:cubicBezTo>
                  <a:pt x="371" y="378"/>
                  <a:pt x="373" y="379"/>
                  <a:pt x="374" y="378"/>
                </a:cubicBezTo>
                <a:cubicBezTo>
                  <a:pt x="374" y="376"/>
                  <a:pt x="375" y="374"/>
                  <a:pt x="376" y="373"/>
                </a:cubicBezTo>
                <a:cubicBezTo>
                  <a:pt x="376" y="371"/>
                  <a:pt x="374" y="366"/>
                  <a:pt x="373" y="364"/>
                </a:cubicBezTo>
                <a:cubicBezTo>
                  <a:pt x="372" y="362"/>
                  <a:pt x="373" y="362"/>
                  <a:pt x="372" y="360"/>
                </a:cubicBezTo>
                <a:cubicBezTo>
                  <a:pt x="370" y="358"/>
                  <a:pt x="369" y="354"/>
                  <a:pt x="370" y="352"/>
                </a:cubicBezTo>
                <a:cubicBezTo>
                  <a:pt x="370" y="349"/>
                  <a:pt x="373" y="344"/>
                  <a:pt x="375" y="343"/>
                </a:cubicBezTo>
                <a:cubicBezTo>
                  <a:pt x="376" y="341"/>
                  <a:pt x="378" y="342"/>
                  <a:pt x="378" y="341"/>
                </a:cubicBezTo>
                <a:cubicBezTo>
                  <a:pt x="379" y="339"/>
                  <a:pt x="381" y="337"/>
                  <a:pt x="382" y="337"/>
                </a:cubicBezTo>
                <a:cubicBezTo>
                  <a:pt x="383" y="337"/>
                  <a:pt x="384" y="337"/>
                  <a:pt x="384" y="336"/>
                </a:cubicBezTo>
                <a:cubicBezTo>
                  <a:pt x="385" y="335"/>
                  <a:pt x="386" y="334"/>
                  <a:pt x="389" y="333"/>
                </a:cubicBezTo>
                <a:cubicBezTo>
                  <a:pt x="391" y="333"/>
                  <a:pt x="390" y="331"/>
                  <a:pt x="389" y="330"/>
                </a:cubicBezTo>
                <a:cubicBezTo>
                  <a:pt x="389" y="329"/>
                  <a:pt x="390" y="328"/>
                  <a:pt x="390" y="329"/>
                </a:cubicBezTo>
                <a:cubicBezTo>
                  <a:pt x="391" y="330"/>
                  <a:pt x="392" y="330"/>
                  <a:pt x="393" y="329"/>
                </a:cubicBezTo>
                <a:cubicBezTo>
                  <a:pt x="394" y="328"/>
                  <a:pt x="396" y="327"/>
                  <a:pt x="394" y="326"/>
                </a:cubicBezTo>
                <a:cubicBezTo>
                  <a:pt x="392" y="326"/>
                  <a:pt x="392" y="326"/>
                  <a:pt x="393" y="325"/>
                </a:cubicBezTo>
                <a:cubicBezTo>
                  <a:pt x="394" y="325"/>
                  <a:pt x="393" y="322"/>
                  <a:pt x="391" y="322"/>
                </a:cubicBezTo>
                <a:cubicBezTo>
                  <a:pt x="390" y="322"/>
                  <a:pt x="390" y="321"/>
                  <a:pt x="391" y="320"/>
                </a:cubicBezTo>
                <a:cubicBezTo>
                  <a:pt x="392" y="319"/>
                  <a:pt x="390" y="317"/>
                  <a:pt x="389" y="316"/>
                </a:cubicBezTo>
                <a:cubicBezTo>
                  <a:pt x="387" y="316"/>
                  <a:pt x="389" y="315"/>
                  <a:pt x="390" y="315"/>
                </a:cubicBezTo>
                <a:cubicBezTo>
                  <a:pt x="391" y="315"/>
                  <a:pt x="390" y="310"/>
                  <a:pt x="391" y="309"/>
                </a:cubicBezTo>
                <a:cubicBezTo>
                  <a:pt x="391" y="308"/>
                  <a:pt x="393" y="308"/>
                  <a:pt x="392" y="309"/>
                </a:cubicBezTo>
                <a:cubicBezTo>
                  <a:pt x="392" y="310"/>
                  <a:pt x="391" y="312"/>
                  <a:pt x="392" y="314"/>
                </a:cubicBezTo>
                <a:cubicBezTo>
                  <a:pt x="393" y="315"/>
                  <a:pt x="394" y="316"/>
                  <a:pt x="393" y="319"/>
                </a:cubicBezTo>
                <a:cubicBezTo>
                  <a:pt x="393" y="321"/>
                  <a:pt x="394" y="320"/>
                  <a:pt x="395" y="317"/>
                </a:cubicBezTo>
                <a:cubicBezTo>
                  <a:pt x="396" y="315"/>
                  <a:pt x="397" y="312"/>
                  <a:pt x="396" y="312"/>
                </a:cubicBezTo>
                <a:cubicBezTo>
                  <a:pt x="395" y="312"/>
                  <a:pt x="395" y="309"/>
                  <a:pt x="396" y="310"/>
                </a:cubicBezTo>
                <a:cubicBezTo>
                  <a:pt x="397" y="311"/>
                  <a:pt x="397" y="312"/>
                  <a:pt x="399" y="310"/>
                </a:cubicBezTo>
                <a:cubicBezTo>
                  <a:pt x="400" y="308"/>
                  <a:pt x="402" y="305"/>
                  <a:pt x="401" y="305"/>
                </a:cubicBezTo>
                <a:cubicBezTo>
                  <a:pt x="400" y="304"/>
                  <a:pt x="402" y="303"/>
                  <a:pt x="403" y="303"/>
                </a:cubicBezTo>
                <a:cubicBezTo>
                  <a:pt x="405" y="303"/>
                  <a:pt x="409" y="302"/>
                  <a:pt x="410" y="302"/>
                </a:cubicBezTo>
                <a:cubicBezTo>
                  <a:pt x="410" y="301"/>
                  <a:pt x="408" y="301"/>
                  <a:pt x="406" y="301"/>
                </a:cubicBezTo>
                <a:cubicBezTo>
                  <a:pt x="405" y="302"/>
                  <a:pt x="403" y="302"/>
                  <a:pt x="403" y="302"/>
                </a:cubicBezTo>
                <a:cubicBezTo>
                  <a:pt x="403" y="300"/>
                  <a:pt x="408" y="299"/>
                  <a:pt x="410" y="299"/>
                </a:cubicBezTo>
                <a:cubicBezTo>
                  <a:pt x="412" y="299"/>
                  <a:pt x="411" y="296"/>
                  <a:pt x="412" y="298"/>
                </a:cubicBezTo>
                <a:cubicBezTo>
                  <a:pt x="413" y="299"/>
                  <a:pt x="415" y="299"/>
                  <a:pt x="416" y="298"/>
                </a:cubicBezTo>
                <a:cubicBezTo>
                  <a:pt x="417" y="297"/>
                  <a:pt x="416" y="295"/>
                  <a:pt x="415" y="295"/>
                </a:cubicBezTo>
                <a:cubicBezTo>
                  <a:pt x="413" y="294"/>
                  <a:pt x="416" y="293"/>
                  <a:pt x="415" y="292"/>
                </a:cubicBezTo>
                <a:cubicBezTo>
                  <a:pt x="415" y="292"/>
                  <a:pt x="416" y="288"/>
                  <a:pt x="418" y="288"/>
                </a:cubicBezTo>
                <a:cubicBezTo>
                  <a:pt x="420" y="287"/>
                  <a:pt x="419" y="286"/>
                  <a:pt x="420" y="286"/>
                </a:cubicBezTo>
                <a:cubicBezTo>
                  <a:pt x="422" y="286"/>
                  <a:pt x="422" y="284"/>
                  <a:pt x="423" y="283"/>
                </a:cubicBezTo>
                <a:cubicBezTo>
                  <a:pt x="424" y="283"/>
                  <a:pt x="425" y="283"/>
                  <a:pt x="426" y="283"/>
                </a:cubicBezTo>
                <a:cubicBezTo>
                  <a:pt x="427" y="284"/>
                  <a:pt x="428" y="284"/>
                  <a:pt x="429" y="283"/>
                </a:cubicBezTo>
                <a:cubicBezTo>
                  <a:pt x="431" y="281"/>
                  <a:pt x="435" y="279"/>
                  <a:pt x="436" y="279"/>
                </a:cubicBezTo>
                <a:cubicBezTo>
                  <a:pt x="438" y="279"/>
                  <a:pt x="441" y="277"/>
                  <a:pt x="441" y="276"/>
                </a:cubicBezTo>
                <a:cubicBezTo>
                  <a:pt x="442" y="274"/>
                  <a:pt x="443" y="277"/>
                  <a:pt x="442" y="277"/>
                </a:cubicBezTo>
                <a:cubicBezTo>
                  <a:pt x="440" y="278"/>
                  <a:pt x="443" y="279"/>
                  <a:pt x="445" y="279"/>
                </a:cubicBezTo>
                <a:cubicBezTo>
                  <a:pt x="447" y="279"/>
                  <a:pt x="446" y="279"/>
                  <a:pt x="446" y="279"/>
                </a:cubicBezTo>
                <a:cubicBezTo>
                  <a:pt x="445" y="279"/>
                  <a:pt x="443" y="280"/>
                  <a:pt x="442" y="280"/>
                </a:cubicBezTo>
                <a:cubicBezTo>
                  <a:pt x="440" y="280"/>
                  <a:pt x="439" y="280"/>
                  <a:pt x="437" y="282"/>
                </a:cubicBezTo>
                <a:cubicBezTo>
                  <a:pt x="434" y="285"/>
                  <a:pt x="435" y="286"/>
                  <a:pt x="436" y="287"/>
                </a:cubicBezTo>
                <a:cubicBezTo>
                  <a:pt x="438" y="289"/>
                  <a:pt x="440" y="288"/>
                  <a:pt x="442" y="286"/>
                </a:cubicBezTo>
                <a:cubicBezTo>
                  <a:pt x="444" y="284"/>
                  <a:pt x="444" y="283"/>
                  <a:pt x="446" y="283"/>
                </a:cubicBezTo>
                <a:cubicBezTo>
                  <a:pt x="448" y="283"/>
                  <a:pt x="453" y="281"/>
                  <a:pt x="456" y="280"/>
                </a:cubicBezTo>
                <a:cubicBezTo>
                  <a:pt x="458" y="279"/>
                  <a:pt x="457" y="279"/>
                  <a:pt x="457" y="278"/>
                </a:cubicBezTo>
                <a:cubicBezTo>
                  <a:pt x="457" y="277"/>
                  <a:pt x="461" y="277"/>
                  <a:pt x="462" y="276"/>
                </a:cubicBezTo>
                <a:cubicBezTo>
                  <a:pt x="464" y="275"/>
                  <a:pt x="462" y="274"/>
                  <a:pt x="461" y="274"/>
                </a:cubicBezTo>
                <a:cubicBezTo>
                  <a:pt x="459" y="274"/>
                  <a:pt x="460" y="272"/>
                  <a:pt x="461" y="271"/>
                </a:cubicBezTo>
                <a:cubicBezTo>
                  <a:pt x="461" y="270"/>
                  <a:pt x="458" y="272"/>
                  <a:pt x="458" y="273"/>
                </a:cubicBezTo>
                <a:cubicBezTo>
                  <a:pt x="458" y="274"/>
                  <a:pt x="455" y="275"/>
                  <a:pt x="455" y="275"/>
                </a:cubicBezTo>
                <a:cubicBezTo>
                  <a:pt x="455" y="278"/>
                  <a:pt x="455" y="276"/>
                  <a:pt x="454" y="277"/>
                </a:cubicBezTo>
                <a:cubicBezTo>
                  <a:pt x="452" y="278"/>
                  <a:pt x="446" y="277"/>
                  <a:pt x="446" y="276"/>
                </a:cubicBezTo>
                <a:cubicBezTo>
                  <a:pt x="446" y="274"/>
                  <a:pt x="442" y="274"/>
                  <a:pt x="442" y="272"/>
                </a:cubicBezTo>
                <a:cubicBezTo>
                  <a:pt x="441" y="270"/>
                  <a:pt x="439" y="270"/>
                  <a:pt x="441" y="268"/>
                </a:cubicBezTo>
                <a:cubicBezTo>
                  <a:pt x="443" y="266"/>
                  <a:pt x="441" y="265"/>
                  <a:pt x="439" y="266"/>
                </a:cubicBezTo>
                <a:cubicBezTo>
                  <a:pt x="437" y="268"/>
                  <a:pt x="437" y="265"/>
                  <a:pt x="439" y="265"/>
                </a:cubicBezTo>
                <a:cubicBezTo>
                  <a:pt x="441" y="264"/>
                  <a:pt x="445" y="263"/>
                  <a:pt x="443" y="259"/>
                </a:cubicBezTo>
                <a:cubicBezTo>
                  <a:pt x="441" y="255"/>
                  <a:pt x="428" y="260"/>
                  <a:pt x="424" y="262"/>
                </a:cubicBezTo>
                <a:cubicBezTo>
                  <a:pt x="421" y="264"/>
                  <a:pt x="417" y="270"/>
                  <a:pt x="415" y="270"/>
                </a:cubicBezTo>
                <a:cubicBezTo>
                  <a:pt x="413" y="270"/>
                  <a:pt x="418" y="267"/>
                  <a:pt x="419" y="266"/>
                </a:cubicBezTo>
                <a:cubicBezTo>
                  <a:pt x="420" y="264"/>
                  <a:pt x="419" y="263"/>
                  <a:pt x="420" y="264"/>
                </a:cubicBezTo>
                <a:cubicBezTo>
                  <a:pt x="421" y="264"/>
                  <a:pt x="424" y="260"/>
                  <a:pt x="426" y="258"/>
                </a:cubicBezTo>
                <a:cubicBezTo>
                  <a:pt x="427" y="257"/>
                  <a:pt x="428" y="257"/>
                  <a:pt x="429" y="257"/>
                </a:cubicBezTo>
                <a:cubicBezTo>
                  <a:pt x="430" y="257"/>
                  <a:pt x="430" y="257"/>
                  <a:pt x="430" y="257"/>
                </a:cubicBezTo>
                <a:cubicBezTo>
                  <a:pt x="431" y="256"/>
                  <a:pt x="432" y="255"/>
                  <a:pt x="433" y="253"/>
                </a:cubicBezTo>
                <a:cubicBezTo>
                  <a:pt x="435" y="251"/>
                  <a:pt x="458" y="252"/>
                  <a:pt x="460" y="252"/>
                </a:cubicBezTo>
                <a:cubicBezTo>
                  <a:pt x="462" y="252"/>
                  <a:pt x="466" y="249"/>
                  <a:pt x="468" y="247"/>
                </a:cubicBezTo>
                <a:cubicBezTo>
                  <a:pt x="469" y="245"/>
                  <a:pt x="470" y="245"/>
                  <a:pt x="473" y="245"/>
                </a:cubicBezTo>
                <a:cubicBezTo>
                  <a:pt x="476" y="245"/>
                  <a:pt x="478" y="243"/>
                  <a:pt x="479" y="242"/>
                </a:cubicBezTo>
                <a:cubicBezTo>
                  <a:pt x="481" y="241"/>
                  <a:pt x="480" y="240"/>
                  <a:pt x="479" y="240"/>
                </a:cubicBezTo>
                <a:cubicBezTo>
                  <a:pt x="478" y="240"/>
                  <a:pt x="476" y="239"/>
                  <a:pt x="478" y="239"/>
                </a:cubicBezTo>
                <a:cubicBezTo>
                  <a:pt x="479" y="239"/>
                  <a:pt x="480" y="238"/>
                  <a:pt x="480" y="236"/>
                </a:cubicBezTo>
                <a:cubicBezTo>
                  <a:pt x="481" y="234"/>
                  <a:pt x="480" y="235"/>
                  <a:pt x="478" y="233"/>
                </a:cubicBezTo>
                <a:cubicBezTo>
                  <a:pt x="477" y="231"/>
                  <a:pt x="476" y="232"/>
                  <a:pt x="475" y="233"/>
                </a:cubicBezTo>
                <a:cubicBezTo>
                  <a:pt x="475" y="233"/>
                  <a:pt x="474" y="234"/>
                  <a:pt x="474" y="233"/>
                </a:cubicBezTo>
                <a:cubicBezTo>
                  <a:pt x="472" y="233"/>
                  <a:pt x="475" y="231"/>
                  <a:pt x="473" y="230"/>
                </a:cubicBezTo>
                <a:cubicBezTo>
                  <a:pt x="472" y="229"/>
                  <a:pt x="469" y="230"/>
                  <a:pt x="467" y="232"/>
                </a:cubicBezTo>
                <a:cubicBezTo>
                  <a:pt x="466" y="233"/>
                  <a:pt x="465" y="233"/>
                  <a:pt x="465" y="233"/>
                </a:cubicBezTo>
                <a:cubicBezTo>
                  <a:pt x="464" y="233"/>
                  <a:pt x="464" y="232"/>
                  <a:pt x="463" y="233"/>
                </a:cubicBezTo>
                <a:cubicBezTo>
                  <a:pt x="461" y="235"/>
                  <a:pt x="461" y="232"/>
                  <a:pt x="462" y="232"/>
                </a:cubicBezTo>
                <a:cubicBezTo>
                  <a:pt x="463" y="231"/>
                  <a:pt x="463" y="232"/>
                  <a:pt x="464" y="231"/>
                </a:cubicBezTo>
                <a:cubicBezTo>
                  <a:pt x="465" y="230"/>
                  <a:pt x="466" y="231"/>
                  <a:pt x="468" y="229"/>
                </a:cubicBezTo>
                <a:cubicBezTo>
                  <a:pt x="470" y="228"/>
                  <a:pt x="472" y="229"/>
                  <a:pt x="473" y="228"/>
                </a:cubicBezTo>
                <a:cubicBezTo>
                  <a:pt x="473" y="226"/>
                  <a:pt x="472" y="225"/>
                  <a:pt x="470" y="226"/>
                </a:cubicBezTo>
                <a:cubicBezTo>
                  <a:pt x="469" y="226"/>
                  <a:pt x="468" y="225"/>
                  <a:pt x="467" y="225"/>
                </a:cubicBezTo>
                <a:cubicBezTo>
                  <a:pt x="466" y="224"/>
                  <a:pt x="465" y="223"/>
                  <a:pt x="465" y="224"/>
                </a:cubicBezTo>
                <a:cubicBezTo>
                  <a:pt x="464" y="224"/>
                  <a:pt x="464" y="224"/>
                  <a:pt x="463" y="223"/>
                </a:cubicBezTo>
                <a:cubicBezTo>
                  <a:pt x="463" y="223"/>
                  <a:pt x="463" y="223"/>
                  <a:pt x="462" y="223"/>
                </a:cubicBezTo>
                <a:cubicBezTo>
                  <a:pt x="461" y="224"/>
                  <a:pt x="460" y="223"/>
                  <a:pt x="459" y="221"/>
                </a:cubicBezTo>
                <a:cubicBezTo>
                  <a:pt x="458" y="219"/>
                  <a:pt x="454" y="216"/>
                  <a:pt x="452" y="216"/>
                </a:cubicBezTo>
                <a:cubicBezTo>
                  <a:pt x="450" y="215"/>
                  <a:pt x="451" y="214"/>
                  <a:pt x="452" y="215"/>
                </a:cubicBezTo>
                <a:cubicBezTo>
                  <a:pt x="454" y="215"/>
                  <a:pt x="455" y="214"/>
                  <a:pt x="456" y="213"/>
                </a:cubicBezTo>
                <a:cubicBezTo>
                  <a:pt x="456" y="212"/>
                  <a:pt x="455" y="211"/>
                  <a:pt x="454" y="211"/>
                </a:cubicBezTo>
                <a:cubicBezTo>
                  <a:pt x="453" y="211"/>
                  <a:pt x="453" y="209"/>
                  <a:pt x="454" y="208"/>
                </a:cubicBezTo>
                <a:cubicBezTo>
                  <a:pt x="454" y="208"/>
                  <a:pt x="451" y="206"/>
                  <a:pt x="451" y="205"/>
                </a:cubicBezTo>
                <a:cubicBezTo>
                  <a:pt x="451" y="204"/>
                  <a:pt x="449" y="204"/>
                  <a:pt x="449" y="203"/>
                </a:cubicBezTo>
                <a:cubicBezTo>
                  <a:pt x="449" y="202"/>
                  <a:pt x="448" y="201"/>
                  <a:pt x="448" y="200"/>
                </a:cubicBezTo>
                <a:cubicBezTo>
                  <a:pt x="448" y="199"/>
                  <a:pt x="445" y="196"/>
                  <a:pt x="445" y="195"/>
                </a:cubicBezTo>
                <a:cubicBezTo>
                  <a:pt x="445" y="194"/>
                  <a:pt x="443" y="193"/>
                  <a:pt x="443" y="191"/>
                </a:cubicBezTo>
                <a:cubicBezTo>
                  <a:pt x="442" y="190"/>
                  <a:pt x="441" y="190"/>
                  <a:pt x="441" y="193"/>
                </a:cubicBezTo>
                <a:cubicBezTo>
                  <a:pt x="440" y="195"/>
                  <a:pt x="438" y="195"/>
                  <a:pt x="439" y="195"/>
                </a:cubicBezTo>
                <a:cubicBezTo>
                  <a:pt x="440" y="197"/>
                  <a:pt x="439" y="197"/>
                  <a:pt x="438" y="198"/>
                </a:cubicBezTo>
                <a:cubicBezTo>
                  <a:pt x="437" y="199"/>
                  <a:pt x="439" y="200"/>
                  <a:pt x="437" y="200"/>
                </a:cubicBezTo>
                <a:cubicBezTo>
                  <a:pt x="436" y="200"/>
                  <a:pt x="437" y="203"/>
                  <a:pt x="436" y="202"/>
                </a:cubicBezTo>
                <a:cubicBezTo>
                  <a:pt x="435" y="201"/>
                  <a:pt x="433" y="201"/>
                  <a:pt x="433" y="202"/>
                </a:cubicBezTo>
                <a:cubicBezTo>
                  <a:pt x="433" y="204"/>
                  <a:pt x="430" y="205"/>
                  <a:pt x="429" y="205"/>
                </a:cubicBezTo>
                <a:cubicBezTo>
                  <a:pt x="428" y="205"/>
                  <a:pt x="428" y="202"/>
                  <a:pt x="427" y="203"/>
                </a:cubicBezTo>
                <a:cubicBezTo>
                  <a:pt x="426" y="203"/>
                  <a:pt x="426" y="203"/>
                  <a:pt x="426" y="202"/>
                </a:cubicBezTo>
                <a:cubicBezTo>
                  <a:pt x="425" y="201"/>
                  <a:pt x="425" y="201"/>
                  <a:pt x="424" y="201"/>
                </a:cubicBezTo>
                <a:cubicBezTo>
                  <a:pt x="423" y="201"/>
                  <a:pt x="422" y="201"/>
                  <a:pt x="422" y="199"/>
                </a:cubicBezTo>
                <a:cubicBezTo>
                  <a:pt x="423" y="198"/>
                  <a:pt x="419" y="197"/>
                  <a:pt x="420" y="196"/>
                </a:cubicBezTo>
                <a:cubicBezTo>
                  <a:pt x="421" y="196"/>
                  <a:pt x="420" y="194"/>
                  <a:pt x="420" y="192"/>
                </a:cubicBezTo>
                <a:cubicBezTo>
                  <a:pt x="420" y="189"/>
                  <a:pt x="421" y="189"/>
                  <a:pt x="421" y="188"/>
                </a:cubicBezTo>
                <a:cubicBezTo>
                  <a:pt x="421" y="187"/>
                  <a:pt x="420" y="187"/>
                  <a:pt x="419" y="188"/>
                </a:cubicBezTo>
                <a:cubicBezTo>
                  <a:pt x="418" y="188"/>
                  <a:pt x="418" y="188"/>
                  <a:pt x="418" y="187"/>
                </a:cubicBezTo>
                <a:cubicBezTo>
                  <a:pt x="417" y="187"/>
                  <a:pt x="417" y="187"/>
                  <a:pt x="417" y="187"/>
                </a:cubicBezTo>
                <a:cubicBezTo>
                  <a:pt x="415" y="187"/>
                  <a:pt x="412" y="187"/>
                  <a:pt x="412" y="185"/>
                </a:cubicBezTo>
                <a:cubicBezTo>
                  <a:pt x="411" y="183"/>
                  <a:pt x="410" y="184"/>
                  <a:pt x="410" y="183"/>
                </a:cubicBezTo>
                <a:cubicBezTo>
                  <a:pt x="409" y="181"/>
                  <a:pt x="408" y="182"/>
                  <a:pt x="408" y="181"/>
                </a:cubicBezTo>
                <a:cubicBezTo>
                  <a:pt x="408" y="180"/>
                  <a:pt x="407" y="180"/>
                  <a:pt x="406" y="179"/>
                </a:cubicBezTo>
                <a:cubicBezTo>
                  <a:pt x="405" y="179"/>
                  <a:pt x="404" y="178"/>
                  <a:pt x="403" y="178"/>
                </a:cubicBezTo>
                <a:cubicBezTo>
                  <a:pt x="401" y="178"/>
                  <a:pt x="399" y="179"/>
                  <a:pt x="399" y="179"/>
                </a:cubicBezTo>
                <a:cubicBezTo>
                  <a:pt x="398" y="180"/>
                  <a:pt x="397" y="179"/>
                  <a:pt x="397" y="179"/>
                </a:cubicBezTo>
                <a:cubicBezTo>
                  <a:pt x="396" y="179"/>
                  <a:pt x="395" y="178"/>
                  <a:pt x="395" y="179"/>
                </a:cubicBezTo>
                <a:cubicBezTo>
                  <a:pt x="394" y="179"/>
                  <a:pt x="394" y="178"/>
                  <a:pt x="391" y="178"/>
                </a:cubicBezTo>
                <a:cubicBezTo>
                  <a:pt x="389" y="177"/>
                  <a:pt x="386" y="177"/>
                  <a:pt x="386" y="178"/>
                </a:cubicBezTo>
                <a:cubicBezTo>
                  <a:pt x="385" y="178"/>
                  <a:pt x="384" y="179"/>
                  <a:pt x="384" y="181"/>
                </a:cubicBezTo>
                <a:cubicBezTo>
                  <a:pt x="384" y="183"/>
                  <a:pt x="386" y="182"/>
                  <a:pt x="387" y="184"/>
                </a:cubicBezTo>
                <a:cubicBezTo>
                  <a:pt x="387" y="185"/>
                  <a:pt x="386" y="184"/>
                  <a:pt x="386" y="186"/>
                </a:cubicBezTo>
                <a:cubicBezTo>
                  <a:pt x="385" y="187"/>
                  <a:pt x="384" y="187"/>
                  <a:pt x="384" y="188"/>
                </a:cubicBezTo>
                <a:cubicBezTo>
                  <a:pt x="384" y="189"/>
                  <a:pt x="385" y="188"/>
                  <a:pt x="386" y="190"/>
                </a:cubicBezTo>
                <a:cubicBezTo>
                  <a:pt x="386" y="192"/>
                  <a:pt x="387" y="192"/>
                  <a:pt x="387" y="194"/>
                </a:cubicBezTo>
                <a:cubicBezTo>
                  <a:pt x="387" y="196"/>
                  <a:pt x="386" y="196"/>
                  <a:pt x="386" y="196"/>
                </a:cubicBezTo>
                <a:cubicBezTo>
                  <a:pt x="385" y="196"/>
                  <a:pt x="386" y="197"/>
                  <a:pt x="384" y="199"/>
                </a:cubicBezTo>
                <a:cubicBezTo>
                  <a:pt x="383" y="200"/>
                  <a:pt x="382" y="202"/>
                  <a:pt x="383" y="203"/>
                </a:cubicBezTo>
                <a:cubicBezTo>
                  <a:pt x="384" y="204"/>
                  <a:pt x="388" y="205"/>
                  <a:pt x="389" y="208"/>
                </a:cubicBezTo>
                <a:cubicBezTo>
                  <a:pt x="391" y="211"/>
                  <a:pt x="391" y="215"/>
                  <a:pt x="390" y="217"/>
                </a:cubicBezTo>
                <a:cubicBezTo>
                  <a:pt x="390" y="220"/>
                  <a:pt x="387" y="221"/>
                  <a:pt x="384" y="223"/>
                </a:cubicBezTo>
                <a:cubicBezTo>
                  <a:pt x="382" y="226"/>
                  <a:pt x="379" y="225"/>
                  <a:pt x="378" y="225"/>
                </a:cubicBezTo>
                <a:cubicBezTo>
                  <a:pt x="377" y="226"/>
                  <a:pt x="378" y="228"/>
                  <a:pt x="379" y="230"/>
                </a:cubicBezTo>
                <a:cubicBezTo>
                  <a:pt x="381" y="231"/>
                  <a:pt x="380" y="232"/>
                  <a:pt x="381" y="234"/>
                </a:cubicBezTo>
                <a:cubicBezTo>
                  <a:pt x="381" y="236"/>
                  <a:pt x="381" y="237"/>
                  <a:pt x="382" y="239"/>
                </a:cubicBezTo>
                <a:cubicBezTo>
                  <a:pt x="383" y="241"/>
                  <a:pt x="382" y="241"/>
                  <a:pt x="381" y="242"/>
                </a:cubicBezTo>
                <a:cubicBezTo>
                  <a:pt x="379" y="244"/>
                  <a:pt x="381" y="243"/>
                  <a:pt x="381" y="245"/>
                </a:cubicBezTo>
                <a:cubicBezTo>
                  <a:pt x="382" y="246"/>
                  <a:pt x="381" y="245"/>
                  <a:pt x="380" y="244"/>
                </a:cubicBezTo>
                <a:cubicBezTo>
                  <a:pt x="378" y="244"/>
                  <a:pt x="377" y="246"/>
                  <a:pt x="377" y="247"/>
                </a:cubicBezTo>
                <a:cubicBezTo>
                  <a:pt x="377" y="248"/>
                  <a:pt x="376" y="247"/>
                  <a:pt x="375" y="247"/>
                </a:cubicBezTo>
                <a:cubicBezTo>
                  <a:pt x="375" y="246"/>
                  <a:pt x="374" y="246"/>
                  <a:pt x="374" y="246"/>
                </a:cubicBezTo>
                <a:cubicBezTo>
                  <a:pt x="373" y="246"/>
                  <a:pt x="374" y="244"/>
                  <a:pt x="372" y="243"/>
                </a:cubicBezTo>
                <a:cubicBezTo>
                  <a:pt x="370" y="242"/>
                  <a:pt x="369" y="241"/>
                  <a:pt x="369" y="240"/>
                </a:cubicBezTo>
                <a:cubicBezTo>
                  <a:pt x="369" y="239"/>
                  <a:pt x="366" y="238"/>
                  <a:pt x="366" y="236"/>
                </a:cubicBezTo>
                <a:cubicBezTo>
                  <a:pt x="366" y="235"/>
                  <a:pt x="367" y="231"/>
                  <a:pt x="366" y="230"/>
                </a:cubicBezTo>
                <a:cubicBezTo>
                  <a:pt x="365" y="229"/>
                  <a:pt x="366" y="227"/>
                  <a:pt x="366" y="226"/>
                </a:cubicBezTo>
                <a:cubicBezTo>
                  <a:pt x="367" y="225"/>
                  <a:pt x="366" y="224"/>
                  <a:pt x="364" y="224"/>
                </a:cubicBezTo>
                <a:cubicBezTo>
                  <a:pt x="362" y="224"/>
                  <a:pt x="360" y="223"/>
                  <a:pt x="358" y="223"/>
                </a:cubicBezTo>
                <a:cubicBezTo>
                  <a:pt x="355" y="223"/>
                  <a:pt x="354" y="223"/>
                  <a:pt x="353" y="222"/>
                </a:cubicBezTo>
                <a:cubicBezTo>
                  <a:pt x="352" y="222"/>
                  <a:pt x="350" y="220"/>
                  <a:pt x="347" y="220"/>
                </a:cubicBezTo>
                <a:cubicBezTo>
                  <a:pt x="344" y="219"/>
                  <a:pt x="343" y="217"/>
                  <a:pt x="343" y="216"/>
                </a:cubicBezTo>
                <a:cubicBezTo>
                  <a:pt x="343" y="216"/>
                  <a:pt x="340" y="215"/>
                  <a:pt x="339" y="214"/>
                </a:cubicBezTo>
                <a:cubicBezTo>
                  <a:pt x="338" y="213"/>
                  <a:pt x="336" y="213"/>
                  <a:pt x="334" y="213"/>
                </a:cubicBezTo>
                <a:cubicBezTo>
                  <a:pt x="334" y="213"/>
                  <a:pt x="333" y="212"/>
                  <a:pt x="332" y="212"/>
                </a:cubicBezTo>
                <a:cubicBezTo>
                  <a:pt x="331" y="211"/>
                  <a:pt x="330" y="211"/>
                  <a:pt x="329" y="211"/>
                </a:cubicBezTo>
                <a:cubicBezTo>
                  <a:pt x="327" y="211"/>
                  <a:pt x="323" y="213"/>
                  <a:pt x="322" y="213"/>
                </a:cubicBezTo>
                <a:cubicBezTo>
                  <a:pt x="322" y="213"/>
                  <a:pt x="323" y="211"/>
                  <a:pt x="323" y="211"/>
                </a:cubicBezTo>
                <a:cubicBezTo>
                  <a:pt x="323" y="210"/>
                  <a:pt x="322" y="207"/>
                  <a:pt x="321" y="205"/>
                </a:cubicBezTo>
                <a:cubicBezTo>
                  <a:pt x="321" y="203"/>
                  <a:pt x="320" y="201"/>
                  <a:pt x="318" y="202"/>
                </a:cubicBezTo>
                <a:cubicBezTo>
                  <a:pt x="316" y="202"/>
                  <a:pt x="314" y="201"/>
                  <a:pt x="313" y="200"/>
                </a:cubicBezTo>
                <a:cubicBezTo>
                  <a:pt x="313" y="200"/>
                  <a:pt x="313" y="195"/>
                  <a:pt x="313" y="192"/>
                </a:cubicBezTo>
                <a:cubicBezTo>
                  <a:pt x="314" y="190"/>
                  <a:pt x="316" y="187"/>
                  <a:pt x="316" y="185"/>
                </a:cubicBezTo>
                <a:cubicBezTo>
                  <a:pt x="316" y="184"/>
                  <a:pt x="318" y="183"/>
                  <a:pt x="319" y="183"/>
                </a:cubicBezTo>
                <a:cubicBezTo>
                  <a:pt x="320" y="182"/>
                  <a:pt x="319" y="180"/>
                  <a:pt x="321" y="180"/>
                </a:cubicBezTo>
                <a:cubicBezTo>
                  <a:pt x="322" y="179"/>
                  <a:pt x="322" y="179"/>
                  <a:pt x="323" y="178"/>
                </a:cubicBezTo>
                <a:cubicBezTo>
                  <a:pt x="323" y="177"/>
                  <a:pt x="324" y="177"/>
                  <a:pt x="324" y="176"/>
                </a:cubicBezTo>
                <a:cubicBezTo>
                  <a:pt x="323" y="175"/>
                  <a:pt x="323" y="175"/>
                  <a:pt x="326" y="175"/>
                </a:cubicBezTo>
                <a:cubicBezTo>
                  <a:pt x="328" y="175"/>
                  <a:pt x="331" y="174"/>
                  <a:pt x="330" y="172"/>
                </a:cubicBezTo>
                <a:cubicBezTo>
                  <a:pt x="330" y="170"/>
                  <a:pt x="324" y="172"/>
                  <a:pt x="324" y="170"/>
                </a:cubicBezTo>
                <a:cubicBezTo>
                  <a:pt x="324" y="168"/>
                  <a:pt x="317" y="168"/>
                  <a:pt x="318" y="167"/>
                </a:cubicBezTo>
                <a:cubicBezTo>
                  <a:pt x="318" y="166"/>
                  <a:pt x="325" y="168"/>
                  <a:pt x="327" y="169"/>
                </a:cubicBezTo>
                <a:cubicBezTo>
                  <a:pt x="330" y="170"/>
                  <a:pt x="330" y="169"/>
                  <a:pt x="332" y="169"/>
                </a:cubicBezTo>
                <a:cubicBezTo>
                  <a:pt x="334" y="169"/>
                  <a:pt x="333" y="167"/>
                  <a:pt x="333" y="166"/>
                </a:cubicBezTo>
                <a:cubicBezTo>
                  <a:pt x="334" y="165"/>
                  <a:pt x="335" y="166"/>
                  <a:pt x="336" y="166"/>
                </a:cubicBezTo>
                <a:cubicBezTo>
                  <a:pt x="337" y="167"/>
                  <a:pt x="339" y="167"/>
                  <a:pt x="340" y="167"/>
                </a:cubicBezTo>
                <a:cubicBezTo>
                  <a:pt x="342" y="166"/>
                  <a:pt x="344" y="162"/>
                  <a:pt x="346" y="161"/>
                </a:cubicBezTo>
                <a:cubicBezTo>
                  <a:pt x="347" y="159"/>
                  <a:pt x="346" y="158"/>
                  <a:pt x="342" y="158"/>
                </a:cubicBezTo>
                <a:cubicBezTo>
                  <a:pt x="339" y="159"/>
                  <a:pt x="337" y="157"/>
                  <a:pt x="335" y="156"/>
                </a:cubicBezTo>
                <a:cubicBezTo>
                  <a:pt x="333" y="155"/>
                  <a:pt x="333" y="153"/>
                  <a:pt x="335" y="154"/>
                </a:cubicBezTo>
                <a:cubicBezTo>
                  <a:pt x="337" y="154"/>
                  <a:pt x="342" y="158"/>
                  <a:pt x="344" y="158"/>
                </a:cubicBezTo>
                <a:cubicBezTo>
                  <a:pt x="346" y="158"/>
                  <a:pt x="349" y="154"/>
                  <a:pt x="350" y="153"/>
                </a:cubicBezTo>
                <a:cubicBezTo>
                  <a:pt x="352" y="152"/>
                  <a:pt x="349" y="152"/>
                  <a:pt x="348" y="151"/>
                </a:cubicBezTo>
                <a:cubicBezTo>
                  <a:pt x="347" y="150"/>
                  <a:pt x="350" y="149"/>
                  <a:pt x="351" y="149"/>
                </a:cubicBezTo>
                <a:cubicBezTo>
                  <a:pt x="353" y="149"/>
                  <a:pt x="353" y="151"/>
                  <a:pt x="354" y="151"/>
                </a:cubicBezTo>
                <a:cubicBezTo>
                  <a:pt x="354" y="152"/>
                  <a:pt x="357" y="151"/>
                  <a:pt x="358" y="151"/>
                </a:cubicBezTo>
                <a:cubicBezTo>
                  <a:pt x="360" y="151"/>
                  <a:pt x="358" y="149"/>
                  <a:pt x="356" y="148"/>
                </a:cubicBezTo>
                <a:cubicBezTo>
                  <a:pt x="354" y="147"/>
                  <a:pt x="356" y="145"/>
                  <a:pt x="357" y="147"/>
                </a:cubicBezTo>
                <a:cubicBezTo>
                  <a:pt x="357" y="148"/>
                  <a:pt x="359" y="148"/>
                  <a:pt x="360" y="149"/>
                </a:cubicBezTo>
                <a:cubicBezTo>
                  <a:pt x="361" y="151"/>
                  <a:pt x="361" y="150"/>
                  <a:pt x="363" y="149"/>
                </a:cubicBezTo>
                <a:cubicBezTo>
                  <a:pt x="365" y="149"/>
                  <a:pt x="366" y="148"/>
                  <a:pt x="367" y="146"/>
                </a:cubicBezTo>
                <a:cubicBezTo>
                  <a:pt x="368" y="145"/>
                  <a:pt x="368" y="147"/>
                  <a:pt x="370" y="145"/>
                </a:cubicBezTo>
                <a:cubicBezTo>
                  <a:pt x="371" y="143"/>
                  <a:pt x="369" y="141"/>
                  <a:pt x="368" y="140"/>
                </a:cubicBezTo>
                <a:cubicBezTo>
                  <a:pt x="366" y="139"/>
                  <a:pt x="368" y="138"/>
                  <a:pt x="366" y="137"/>
                </a:cubicBezTo>
                <a:cubicBezTo>
                  <a:pt x="365" y="136"/>
                  <a:pt x="364" y="135"/>
                  <a:pt x="366" y="135"/>
                </a:cubicBezTo>
                <a:cubicBezTo>
                  <a:pt x="368" y="136"/>
                  <a:pt x="370" y="135"/>
                  <a:pt x="370" y="134"/>
                </a:cubicBezTo>
                <a:cubicBezTo>
                  <a:pt x="371" y="133"/>
                  <a:pt x="368" y="132"/>
                  <a:pt x="369" y="131"/>
                </a:cubicBezTo>
                <a:cubicBezTo>
                  <a:pt x="371" y="130"/>
                  <a:pt x="370" y="129"/>
                  <a:pt x="368" y="129"/>
                </a:cubicBezTo>
                <a:cubicBezTo>
                  <a:pt x="366" y="129"/>
                  <a:pt x="365" y="129"/>
                  <a:pt x="365" y="127"/>
                </a:cubicBezTo>
                <a:cubicBezTo>
                  <a:pt x="365" y="126"/>
                  <a:pt x="362" y="127"/>
                  <a:pt x="360" y="126"/>
                </a:cubicBezTo>
                <a:cubicBezTo>
                  <a:pt x="358" y="125"/>
                  <a:pt x="354" y="125"/>
                  <a:pt x="353" y="125"/>
                </a:cubicBezTo>
                <a:cubicBezTo>
                  <a:pt x="352" y="125"/>
                  <a:pt x="352" y="129"/>
                  <a:pt x="354" y="129"/>
                </a:cubicBezTo>
                <a:cubicBezTo>
                  <a:pt x="355" y="129"/>
                  <a:pt x="356" y="131"/>
                  <a:pt x="355" y="131"/>
                </a:cubicBezTo>
                <a:cubicBezTo>
                  <a:pt x="354" y="132"/>
                  <a:pt x="355" y="133"/>
                  <a:pt x="354" y="133"/>
                </a:cubicBezTo>
                <a:cubicBezTo>
                  <a:pt x="353" y="133"/>
                  <a:pt x="352" y="133"/>
                  <a:pt x="351" y="135"/>
                </a:cubicBezTo>
                <a:cubicBezTo>
                  <a:pt x="351" y="138"/>
                  <a:pt x="351" y="139"/>
                  <a:pt x="349" y="139"/>
                </a:cubicBezTo>
                <a:cubicBezTo>
                  <a:pt x="348" y="140"/>
                  <a:pt x="348" y="139"/>
                  <a:pt x="348" y="138"/>
                </a:cubicBezTo>
                <a:cubicBezTo>
                  <a:pt x="348" y="137"/>
                  <a:pt x="348" y="137"/>
                  <a:pt x="347" y="137"/>
                </a:cubicBezTo>
                <a:cubicBezTo>
                  <a:pt x="346" y="137"/>
                  <a:pt x="346" y="140"/>
                  <a:pt x="347" y="140"/>
                </a:cubicBezTo>
                <a:cubicBezTo>
                  <a:pt x="348" y="140"/>
                  <a:pt x="348" y="141"/>
                  <a:pt x="348" y="143"/>
                </a:cubicBezTo>
                <a:cubicBezTo>
                  <a:pt x="349" y="144"/>
                  <a:pt x="346" y="143"/>
                  <a:pt x="345" y="145"/>
                </a:cubicBezTo>
                <a:cubicBezTo>
                  <a:pt x="345" y="147"/>
                  <a:pt x="344" y="144"/>
                  <a:pt x="343" y="143"/>
                </a:cubicBezTo>
                <a:cubicBezTo>
                  <a:pt x="342" y="142"/>
                  <a:pt x="340" y="140"/>
                  <a:pt x="340" y="139"/>
                </a:cubicBezTo>
                <a:cubicBezTo>
                  <a:pt x="340" y="137"/>
                  <a:pt x="341" y="137"/>
                  <a:pt x="342" y="137"/>
                </a:cubicBezTo>
                <a:cubicBezTo>
                  <a:pt x="343" y="136"/>
                  <a:pt x="342" y="136"/>
                  <a:pt x="342" y="134"/>
                </a:cubicBezTo>
                <a:cubicBezTo>
                  <a:pt x="342" y="132"/>
                  <a:pt x="341" y="133"/>
                  <a:pt x="339" y="131"/>
                </a:cubicBezTo>
                <a:cubicBezTo>
                  <a:pt x="338" y="129"/>
                  <a:pt x="336" y="129"/>
                  <a:pt x="335" y="130"/>
                </a:cubicBezTo>
                <a:cubicBezTo>
                  <a:pt x="334" y="131"/>
                  <a:pt x="335" y="132"/>
                  <a:pt x="334" y="133"/>
                </a:cubicBezTo>
                <a:cubicBezTo>
                  <a:pt x="332" y="134"/>
                  <a:pt x="333" y="136"/>
                  <a:pt x="332" y="136"/>
                </a:cubicBezTo>
                <a:cubicBezTo>
                  <a:pt x="331" y="137"/>
                  <a:pt x="331" y="132"/>
                  <a:pt x="330" y="131"/>
                </a:cubicBezTo>
                <a:cubicBezTo>
                  <a:pt x="329" y="131"/>
                  <a:pt x="329" y="130"/>
                  <a:pt x="331" y="129"/>
                </a:cubicBezTo>
                <a:cubicBezTo>
                  <a:pt x="332" y="129"/>
                  <a:pt x="333" y="128"/>
                  <a:pt x="332" y="128"/>
                </a:cubicBezTo>
                <a:cubicBezTo>
                  <a:pt x="331" y="128"/>
                  <a:pt x="329" y="126"/>
                  <a:pt x="328" y="126"/>
                </a:cubicBezTo>
                <a:cubicBezTo>
                  <a:pt x="327" y="126"/>
                  <a:pt x="327" y="126"/>
                  <a:pt x="326" y="127"/>
                </a:cubicBezTo>
                <a:cubicBezTo>
                  <a:pt x="326" y="127"/>
                  <a:pt x="325" y="127"/>
                  <a:pt x="324" y="127"/>
                </a:cubicBezTo>
                <a:cubicBezTo>
                  <a:pt x="324" y="126"/>
                  <a:pt x="325" y="124"/>
                  <a:pt x="325" y="123"/>
                </a:cubicBezTo>
                <a:cubicBezTo>
                  <a:pt x="325" y="123"/>
                  <a:pt x="325" y="123"/>
                  <a:pt x="326" y="123"/>
                </a:cubicBezTo>
                <a:cubicBezTo>
                  <a:pt x="326" y="123"/>
                  <a:pt x="327" y="123"/>
                  <a:pt x="327" y="122"/>
                </a:cubicBezTo>
                <a:cubicBezTo>
                  <a:pt x="328" y="121"/>
                  <a:pt x="324" y="121"/>
                  <a:pt x="324" y="120"/>
                </a:cubicBezTo>
                <a:cubicBezTo>
                  <a:pt x="324" y="118"/>
                  <a:pt x="322" y="118"/>
                  <a:pt x="321" y="117"/>
                </a:cubicBezTo>
                <a:cubicBezTo>
                  <a:pt x="320" y="117"/>
                  <a:pt x="321" y="115"/>
                  <a:pt x="321" y="114"/>
                </a:cubicBezTo>
                <a:cubicBezTo>
                  <a:pt x="320" y="113"/>
                  <a:pt x="317" y="110"/>
                  <a:pt x="315" y="110"/>
                </a:cubicBezTo>
                <a:cubicBezTo>
                  <a:pt x="315" y="110"/>
                  <a:pt x="314" y="109"/>
                  <a:pt x="314" y="109"/>
                </a:cubicBezTo>
                <a:cubicBezTo>
                  <a:pt x="314" y="108"/>
                  <a:pt x="314" y="108"/>
                  <a:pt x="314" y="108"/>
                </a:cubicBezTo>
                <a:cubicBezTo>
                  <a:pt x="315" y="108"/>
                  <a:pt x="316" y="108"/>
                  <a:pt x="318" y="106"/>
                </a:cubicBezTo>
                <a:cubicBezTo>
                  <a:pt x="319" y="104"/>
                  <a:pt x="319" y="103"/>
                  <a:pt x="318" y="103"/>
                </a:cubicBezTo>
                <a:cubicBezTo>
                  <a:pt x="317" y="103"/>
                  <a:pt x="316" y="102"/>
                  <a:pt x="318" y="102"/>
                </a:cubicBezTo>
                <a:cubicBezTo>
                  <a:pt x="320" y="102"/>
                  <a:pt x="324" y="103"/>
                  <a:pt x="325" y="102"/>
                </a:cubicBezTo>
                <a:cubicBezTo>
                  <a:pt x="326" y="101"/>
                  <a:pt x="330" y="96"/>
                  <a:pt x="331" y="94"/>
                </a:cubicBezTo>
                <a:cubicBezTo>
                  <a:pt x="333" y="92"/>
                  <a:pt x="330" y="92"/>
                  <a:pt x="327" y="92"/>
                </a:cubicBezTo>
                <a:cubicBezTo>
                  <a:pt x="323" y="92"/>
                  <a:pt x="323" y="91"/>
                  <a:pt x="320" y="90"/>
                </a:cubicBezTo>
                <a:cubicBezTo>
                  <a:pt x="317" y="90"/>
                  <a:pt x="312" y="91"/>
                  <a:pt x="311" y="92"/>
                </a:cubicBezTo>
                <a:cubicBezTo>
                  <a:pt x="310" y="93"/>
                  <a:pt x="312" y="93"/>
                  <a:pt x="312" y="94"/>
                </a:cubicBezTo>
                <a:cubicBezTo>
                  <a:pt x="312" y="95"/>
                  <a:pt x="311" y="95"/>
                  <a:pt x="311" y="94"/>
                </a:cubicBezTo>
                <a:cubicBezTo>
                  <a:pt x="310" y="94"/>
                  <a:pt x="310" y="94"/>
                  <a:pt x="309" y="94"/>
                </a:cubicBezTo>
                <a:cubicBezTo>
                  <a:pt x="309" y="94"/>
                  <a:pt x="310" y="96"/>
                  <a:pt x="309" y="99"/>
                </a:cubicBezTo>
                <a:cubicBezTo>
                  <a:pt x="309" y="102"/>
                  <a:pt x="310" y="102"/>
                  <a:pt x="311" y="104"/>
                </a:cubicBezTo>
                <a:cubicBezTo>
                  <a:pt x="312" y="105"/>
                  <a:pt x="312" y="107"/>
                  <a:pt x="312" y="109"/>
                </a:cubicBezTo>
                <a:cubicBezTo>
                  <a:pt x="312" y="111"/>
                  <a:pt x="310" y="111"/>
                  <a:pt x="309" y="111"/>
                </a:cubicBezTo>
                <a:cubicBezTo>
                  <a:pt x="308" y="111"/>
                  <a:pt x="311" y="112"/>
                  <a:pt x="310" y="114"/>
                </a:cubicBezTo>
                <a:cubicBezTo>
                  <a:pt x="310" y="114"/>
                  <a:pt x="309" y="114"/>
                  <a:pt x="309" y="114"/>
                </a:cubicBezTo>
                <a:cubicBezTo>
                  <a:pt x="308" y="113"/>
                  <a:pt x="307" y="113"/>
                  <a:pt x="307" y="113"/>
                </a:cubicBezTo>
                <a:cubicBezTo>
                  <a:pt x="306" y="114"/>
                  <a:pt x="305" y="117"/>
                  <a:pt x="306" y="118"/>
                </a:cubicBezTo>
                <a:cubicBezTo>
                  <a:pt x="307" y="119"/>
                  <a:pt x="308" y="119"/>
                  <a:pt x="307" y="120"/>
                </a:cubicBezTo>
                <a:cubicBezTo>
                  <a:pt x="306" y="121"/>
                  <a:pt x="305" y="123"/>
                  <a:pt x="307" y="125"/>
                </a:cubicBezTo>
                <a:cubicBezTo>
                  <a:pt x="309" y="126"/>
                  <a:pt x="313" y="126"/>
                  <a:pt x="316" y="128"/>
                </a:cubicBezTo>
                <a:cubicBezTo>
                  <a:pt x="318" y="129"/>
                  <a:pt x="315" y="128"/>
                  <a:pt x="316" y="130"/>
                </a:cubicBezTo>
                <a:cubicBezTo>
                  <a:pt x="316" y="131"/>
                  <a:pt x="314" y="132"/>
                  <a:pt x="314" y="133"/>
                </a:cubicBezTo>
                <a:cubicBezTo>
                  <a:pt x="314" y="134"/>
                  <a:pt x="315" y="134"/>
                  <a:pt x="316" y="132"/>
                </a:cubicBezTo>
                <a:cubicBezTo>
                  <a:pt x="317" y="130"/>
                  <a:pt x="318" y="132"/>
                  <a:pt x="318" y="134"/>
                </a:cubicBezTo>
                <a:cubicBezTo>
                  <a:pt x="318" y="136"/>
                  <a:pt x="316" y="135"/>
                  <a:pt x="315" y="137"/>
                </a:cubicBezTo>
                <a:cubicBezTo>
                  <a:pt x="314" y="138"/>
                  <a:pt x="313" y="139"/>
                  <a:pt x="311" y="138"/>
                </a:cubicBezTo>
                <a:cubicBezTo>
                  <a:pt x="309" y="138"/>
                  <a:pt x="310" y="141"/>
                  <a:pt x="311" y="142"/>
                </a:cubicBezTo>
                <a:cubicBezTo>
                  <a:pt x="312" y="144"/>
                  <a:pt x="311" y="145"/>
                  <a:pt x="309" y="144"/>
                </a:cubicBezTo>
                <a:cubicBezTo>
                  <a:pt x="307" y="144"/>
                  <a:pt x="306" y="142"/>
                  <a:pt x="307" y="141"/>
                </a:cubicBezTo>
                <a:cubicBezTo>
                  <a:pt x="308" y="139"/>
                  <a:pt x="308" y="137"/>
                  <a:pt x="307" y="137"/>
                </a:cubicBezTo>
                <a:cubicBezTo>
                  <a:pt x="306" y="137"/>
                  <a:pt x="303" y="137"/>
                  <a:pt x="302" y="136"/>
                </a:cubicBezTo>
                <a:cubicBezTo>
                  <a:pt x="301" y="135"/>
                  <a:pt x="303" y="135"/>
                  <a:pt x="305" y="135"/>
                </a:cubicBezTo>
                <a:cubicBezTo>
                  <a:pt x="308" y="136"/>
                  <a:pt x="306" y="134"/>
                  <a:pt x="308" y="134"/>
                </a:cubicBezTo>
                <a:cubicBezTo>
                  <a:pt x="310" y="134"/>
                  <a:pt x="311" y="135"/>
                  <a:pt x="313" y="133"/>
                </a:cubicBezTo>
                <a:cubicBezTo>
                  <a:pt x="314" y="132"/>
                  <a:pt x="311" y="129"/>
                  <a:pt x="310" y="130"/>
                </a:cubicBezTo>
                <a:cubicBezTo>
                  <a:pt x="309" y="130"/>
                  <a:pt x="307" y="131"/>
                  <a:pt x="307" y="129"/>
                </a:cubicBezTo>
                <a:cubicBezTo>
                  <a:pt x="307" y="129"/>
                  <a:pt x="308" y="129"/>
                  <a:pt x="309" y="129"/>
                </a:cubicBezTo>
                <a:cubicBezTo>
                  <a:pt x="309" y="129"/>
                  <a:pt x="310" y="129"/>
                  <a:pt x="310" y="129"/>
                </a:cubicBezTo>
                <a:cubicBezTo>
                  <a:pt x="311" y="128"/>
                  <a:pt x="310" y="127"/>
                  <a:pt x="308" y="127"/>
                </a:cubicBezTo>
                <a:cubicBezTo>
                  <a:pt x="306" y="128"/>
                  <a:pt x="305" y="128"/>
                  <a:pt x="303" y="126"/>
                </a:cubicBezTo>
                <a:cubicBezTo>
                  <a:pt x="302" y="125"/>
                  <a:pt x="299" y="124"/>
                  <a:pt x="298" y="127"/>
                </a:cubicBezTo>
                <a:cubicBezTo>
                  <a:pt x="297" y="131"/>
                  <a:pt x="295" y="129"/>
                  <a:pt x="294" y="130"/>
                </a:cubicBezTo>
                <a:cubicBezTo>
                  <a:pt x="293" y="131"/>
                  <a:pt x="295" y="132"/>
                  <a:pt x="298" y="132"/>
                </a:cubicBezTo>
                <a:cubicBezTo>
                  <a:pt x="300" y="132"/>
                  <a:pt x="302" y="135"/>
                  <a:pt x="301" y="135"/>
                </a:cubicBezTo>
                <a:cubicBezTo>
                  <a:pt x="300" y="135"/>
                  <a:pt x="300" y="137"/>
                  <a:pt x="299" y="136"/>
                </a:cubicBezTo>
                <a:cubicBezTo>
                  <a:pt x="297" y="135"/>
                  <a:pt x="296" y="136"/>
                  <a:pt x="297" y="137"/>
                </a:cubicBezTo>
                <a:cubicBezTo>
                  <a:pt x="298" y="138"/>
                  <a:pt x="297" y="139"/>
                  <a:pt x="297" y="140"/>
                </a:cubicBezTo>
                <a:cubicBezTo>
                  <a:pt x="297" y="141"/>
                  <a:pt x="295" y="140"/>
                  <a:pt x="293" y="140"/>
                </a:cubicBezTo>
                <a:cubicBezTo>
                  <a:pt x="291" y="140"/>
                  <a:pt x="287" y="140"/>
                  <a:pt x="285" y="141"/>
                </a:cubicBezTo>
                <a:cubicBezTo>
                  <a:pt x="282" y="141"/>
                  <a:pt x="279" y="140"/>
                  <a:pt x="278" y="139"/>
                </a:cubicBezTo>
                <a:cubicBezTo>
                  <a:pt x="277" y="138"/>
                  <a:pt x="275" y="138"/>
                  <a:pt x="273" y="138"/>
                </a:cubicBezTo>
                <a:cubicBezTo>
                  <a:pt x="271" y="138"/>
                  <a:pt x="272" y="136"/>
                  <a:pt x="270" y="136"/>
                </a:cubicBezTo>
                <a:cubicBezTo>
                  <a:pt x="267" y="136"/>
                  <a:pt x="268" y="134"/>
                  <a:pt x="267" y="133"/>
                </a:cubicBezTo>
                <a:cubicBezTo>
                  <a:pt x="267" y="132"/>
                  <a:pt x="262" y="132"/>
                  <a:pt x="260" y="133"/>
                </a:cubicBezTo>
                <a:cubicBezTo>
                  <a:pt x="259" y="134"/>
                  <a:pt x="255" y="134"/>
                  <a:pt x="254" y="136"/>
                </a:cubicBezTo>
                <a:cubicBezTo>
                  <a:pt x="253" y="138"/>
                  <a:pt x="255" y="138"/>
                  <a:pt x="256" y="138"/>
                </a:cubicBezTo>
                <a:cubicBezTo>
                  <a:pt x="258" y="138"/>
                  <a:pt x="257" y="136"/>
                  <a:pt x="260" y="136"/>
                </a:cubicBezTo>
                <a:cubicBezTo>
                  <a:pt x="261" y="137"/>
                  <a:pt x="262" y="136"/>
                  <a:pt x="263" y="135"/>
                </a:cubicBezTo>
                <a:cubicBezTo>
                  <a:pt x="264" y="135"/>
                  <a:pt x="265" y="134"/>
                  <a:pt x="266" y="135"/>
                </a:cubicBezTo>
                <a:cubicBezTo>
                  <a:pt x="267" y="136"/>
                  <a:pt x="261" y="138"/>
                  <a:pt x="259" y="138"/>
                </a:cubicBezTo>
                <a:cubicBezTo>
                  <a:pt x="256" y="139"/>
                  <a:pt x="257" y="141"/>
                  <a:pt x="259" y="144"/>
                </a:cubicBezTo>
                <a:cubicBezTo>
                  <a:pt x="262" y="148"/>
                  <a:pt x="258" y="146"/>
                  <a:pt x="258" y="147"/>
                </a:cubicBezTo>
                <a:cubicBezTo>
                  <a:pt x="258" y="149"/>
                  <a:pt x="254" y="147"/>
                  <a:pt x="256" y="146"/>
                </a:cubicBezTo>
                <a:cubicBezTo>
                  <a:pt x="257" y="146"/>
                  <a:pt x="256" y="144"/>
                  <a:pt x="255" y="143"/>
                </a:cubicBezTo>
                <a:cubicBezTo>
                  <a:pt x="254" y="142"/>
                  <a:pt x="253" y="143"/>
                  <a:pt x="253" y="142"/>
                </a:cubicBezTo>
                <a:cubicBezTo>
                  <a:pt x="253" y="141"/>
                  <a:pt x="253" y="141"/>
                  <a:pt x="252" y="141"/>
                </a:cubicBezTo>
                <a:cubicBezTo>
                  <a:pt x="251" y="141"/>
                  <a:pt x="251" y="141"/>
                  <a:pt x="250" y="141"/>
                </a:cubicBezTo>
                <a:cubicBezTo>
                  <a:pt x="249" y="140"/>
                  <a:pt x="248" y="139"/>
                  <a:pt x="246" y="140"/>
                </a:cubicBezTo>
                <a:cubicBezTo>
                  <a:pt x="245" y="141"/>
                  <a:pt x="242" y="140"/>
                  <a:pt x="239" y="141"/>
                </a:cubicBezTo>
                <a:cubicBezTo>
                  <a:pt x="235" y="142"/>
                  <a:pt x="227" y="142"/>
                  <a:pt x="226" y="140"/>
                </a:cubicBezTo>
                <a:cubicBezTo>
                  <a:pt x="225" y="139"/>
                  <a:pt x="229" y="137"/>
                  <a:pt x="231" y="137"/>
                </a:cubicBezTo>
                <a:cubicBezTo>
                  <a:pt x="232" y="137"/>
                  <a:pt x="231" y="135"/>
                  <a:pt x="229" y="134"/>
                </a:cubicBezTo>
                <a:cubicBezTo>
                  <a:pt x="227" y="132"/>
                  <a:pt x="222" y="131"/>
                  <a:pt x="222" y="132"/>
                </a:cubicBezTo>
                <a:cubicBezTo>
                  <a:pt x="222" y="133"/>
                  <a:pt x="220" y="132"/>
                  <a:pt x="216" y="131"/>
                </a:cubicBezTo>
                <a:cubicBezTo>
                  <a:pt x="213" y="131"/>
                  <a:pt x="212" y="130"/>
                  <a:pt x="210" y="129"/>
                </a:cubicBezTo>
                <a:cubicBezTo>
                  <a:pt x="208" y="129"/>
                  <a:pt x="204" y="129"/>
                  <a:pt x="202" y="127"/>
                </a:cubicBezTo>
                <a:cubicBezTo>
                  <a:pt x="199" y="125"/>
                  <a:pt x="193" y="125"/>
                  <a:pt x="192" y="127"/>
                </a:cubicBezTo>
                <a:cubicBezTo>
                  <a:pt x="191" y="129"/>
                  <a:pt x="189" y="129"/>
                  <a:pt x="187" y="129"/>
                </a:cubicBezTo>
                <a:cubicBezTo>
                  <a:pt x="185" y="129"/>
                  <a:pt x="188" y="126"/>
                  <a:pt x="187" y="126"/>
                </a:cubicBezTo>
                <a:cubicBezTo>
                  <a:pt x="186" y="126"/>
                  <a:pt x="187" y="123"/>
                  <a:pt x="186" y="123"/>
                </a:cubicBezTo>
                <a:cubicBezTo>
                  <a:pt x="185" y="123"/>
                  <a:pt x="184" y="124"/>
                  <a:pt x="183" y="126"/>
                </a:cubicBezTo>
                <a:cubicBezTo>
                  <a:pt x="183" y="127"/>
                  <a:pt x="182" y="129"/>
                  <a:pt x="180" y="129"/>
                </a:cubicBezTo>
                <a:cubicBezTo>
                  <a:pt x="177" y="129"/>
                  <a:pt x="176" y="122"/>
                  <a:pt x="174" y="120"/>
                </a:cubicBezTo>
                <a:cubicBezTo>
                  <a:pt x="171" y="119"/>
                  <a:pt x="169" y="119"/>
                  <a:pt x="171" y="121"/>
                </a:cubicBezTo>
                <a:cubicBezTo>
                  <a:pt x="173" y="124"/>
                  <a:pt x="169" y="122"/>
                  <a:pt x="170" y="124"/>
                </a:cubicBezTo>
                <a:cubicBezTo>
                  <a:pt x="170" y="125"/>
                  <a:pt x="166" y="127"/>
                  <a:pt x="167" y="126"/>
                </a:cubicBezTo>
                <a:cubicBezTo>
                  <a:pt x="167" y="125"/>
                  <a:pt x="165" y="124"/>
                  <a:pt x="162" y="127"/>
                </a:cubicBezTo>
                <a:cubicBezTo>
                  <a:pt x="160" y="130"/>
                  <a:pt x="159" y="129"/>
                  <a:pt x="158" y="128"/>
                </a:cubicBezTo>
                <a:cubicBezTo>
                  <a:pt x="158" y="127"/>
                  <a:pt x="152" y="131"/>
                  <a:pt x="152" y="132"/>
                </a:cubicBezTo>
                <a:cubicBezTo>
                  <a:pt x="152" y="133"/>
                  <a:pt x="151" y="134"/>
                  <a:pt x="149" y="134"/>
                </a:cubicBezTo>
                <a:cubicBezTo>
                  <a:pt x="147" y="134"/>
                  <a:pt x="149" y="132"/>
                  <a:pt x="150" y="131"/>
                </a:cubicBezTo>
                <a:cubicBezTo>
                  <a:pt x="152" y="131"/>
                  <a:pt x="156" y="127"/>
                  <a:pt x="158" y="127"/>
                </a:cubicBezTo>
                <a:cubicBezTo>
                  <a:pt x="160" y="126"/>
                  <a:pt x="165" y="124"/>
                  <a:pt x="165" y="123"/>
                </a:cubicBezTo>
                <a:cubicBezTo>
                  <a:pt x="165" y="123"/>
                  <a:pt x="164" y="123"/>
                  <a:pt x="163" y="123"/>
                </a:cubicBezTo>
                <a:cubicBezTo>
                  <a:pt x="162" y="123"/>
                  <a:pt x="162" y="123"/>
                  <a:pt x="161" y="123"/>
                </a:cubicBezTo>
                <a:cubicBezTo>
                  <a:pt x="160" y="123"/>
                  <a:pt x="157" y="124"/>
                  <a:pt x="155" y="126"/>
                </a:cubicBezTo>
                <a:cubicBezTo>
                  <a:pt x="152" y="127"/>
                  <a:pt x="149" y="126"/>
                  <a:pt x="150" y="128"/>
                </a:cubicBezTo>
                <a:cubicBezTo>
                  <a:pt x="150" y="129"/>
                  <a:pt x="149" y="128"/>
                  <a:pt x="149" y="128"/>
                </a:cubicBezTo>
                <a:cubicBezTo>
                  <a:pt x="148" y="128"/>
                  <a:pt x="147" y="128"/>
                  <a:pt x="147" y="129"/>
                </a:cubicBezTo>
                <a:cubicBezTo>
                  <a:pt x="146" y="130"/>
                  <a:pt x="145" y="129"/>
                  <a:pt x="146" y="128"/>
                </a:cubicBezTo>
                <a:cubicBezTo>
                  <a:pt x="147" y="127"/>
                  <a:pt x="144" y="126"/>
                  <a:pt x="144" y="127"/>
                </a:cubicBezTo>
                <a:cubicBezTo>
                  <a:pt x="144" y="128"/>
                  <a:pt x="143" y="129"/>
                  <a:pt x="141" y="129"/>
                </a:cubicBezTo>
                <a:cubicBezTo>
                  <a:pt x="139" y="129"/>
                  <a:pt x="136" y="130"/>
                  <a:pt x="138" y="131"/>
                </a:cubicBezTo>
                <a:cubicBezTo>
                  <a:pt x="139" y="132"/>
                  <a:pt x="140" y="133"/>
                  <a:pt x="139" y="134"/>
                </a:cubicBezTo>
                <a:cubicBezTo>
                  <a:pt x="139" y="134"/>
                  <a:pt x="138" y="134"/>
                  <a:pt x="137" y="133"/>
                </a:cubicBezTo>
                <a:cubicBezTo>
                  <a:pt x="136" y="132"/>
                  <a:pt x="135" y="132"/>
                  <a:pt x="133" y="132"/>
                </a:cubicBezTo>
                <a:cubicBezTo>
                  <a:pt x="130" y="132"/>
                  <a:pt x="123" y="128"/>
                  <a:pt x="123" y="127"/>
                </a:cubicBezTo>
                <a:cubicBezTo>
                  <a:pt x="123" y="126"/>
                  <a:pt x="116" y="127"/>
                  <a:pt x="113" y="126"/>
                </a:cubicBezTo>
                <a:cubicBezTo>
                  <a:pt x="111" y="125"/>
                  <a:pt x="107" y="123"/>
                  <a:pt x="104" y="124"/>
                </a:cubicBezTo>
                <a:cubicBezTo>
                  <a:pt x="102" y="124"/>
                  <a:pt x="98" y="125"/>
                  <a:pt x="96" y="124"/>
                </a:cubicBezTo>
                <a:cubicBezTo>
                  <a:pt x="95" y="123"/>
                  <a:pt x="93" y="123"/>
                  <a:pt x="90" y="123"/>
                </a:cubicBezTo>
                <a:cubicBezTo>
                  <a:pt x="87" y="124"/>
                  <a:pt x="85" y="122"/>
                  <a:pt x="81" y="121"/>
                </a:cubicBezTo>
                <a:cubicBezTo>
                  <a:pt x="77" y="120"/>
                  <a:pt x="71" y="121"/>
                  <a:pt x="70" y="121"/>
                </a:cubicBezTo>
                <a:cubicBezTo>
                  <a:pt x="69" y="122"/>
                  <a:pt x="69" y="121"/>
                  <a:pt x="69" y="121"/>
                </a:cubicBezTo>
                <a:cubicBezTo>
                  <a:pt x="68" y="120"/>
                  <a:pt x="68" y="120"/>
                  <a:pt x="67" y="120"/>
                </a:cubicBezTo>
                <a:cubicBezTo>
                  <a:pt x="65" y="120"/>
                  <a:pt x="67" y="119"/>
                  <a:pt x="66" y="118"/>
                </a:cubicBezTo>
                <a:cubicBezTo>
                  <a:pt x="65" y="117"/>
                  <a:pt x="60" y="118"/>
                  <a:pt x="58" y="118"/>
                </a:cubicBezTo>
                <a:cubicBezTo>
                  <a:pt x="57" y="118"/>
                  <a:pt x="56" y="117"/>
                  <a:pt x="56" y="116"/>
                </a:cubicBezTo>
                <a:cubicBezTo>
                  <a:pt x="56" y="116"/>
                  <a:pt x="55" y="116"/>
                  <a:pt x="54" y="117"/>
                </a:cubicBezTo>
                <a:cubicBezTo>
                  <a:pt x="54" y="118"/>
                  <a:pt x="52" y="118"/>
                  <a:pt x="51" y="118"/>
                </a:cubicBezTo>
                <a:cubicBezTo>
                  <a:pt x="50" y="117"/>
                  <a:pt x="53" y="116"/>
                  <a:pt x="53" y="116"/>
                </a:cubicBezTo>
                <a:cubicBezTo>
                  <a:pt x="53" y="115"/>
                  <a:pt x="50" y="114"/>
                  <a:pt x="49" y="114"/>
                </a:cubicBezTo>
                <a:cubicBezTo>
                  <a:pt x="48" y="114"/>
                  <a:pt x="47" y="115"/>
                  <a:pt x="45" y="117"/>
                </a:cubicBezTo>
                <a:cubicBezTo>
                  <a:pt x="43" y="119"/>
                  <a:pt x="40" y="118"/>
                  <a:pt x="38" y="118"/>
                </a:cubicBezTo>
                <a:cubicBezTo>
                  <a:pt x="36" y="118"/>
                  <a:pt x="34" y="118"/>
                  <a:pt x="34" y="119"/>
                </a:cubicBezTo>
                <a:cubicBezTo>
                  <a:pt x="34" y="120"/>
                  <a:pt x="36" y="120"/>
                  <a:pt x="35" y="122"/>
                </a:cubicBezTo>
                <a:cubicBezTo>
                  <a:pt x="34" y="122"/>
                  <a:pt x="34" y="122"/>
                  <a:pt x="34" y="121"/>
                </a:cubicBezTo>
                <a:cubicBezTo>
                  <a:pt x="33" y="121"/>
                  <a:pt x="33" y="121"/>
                  <a:pt x="32" y="121"/>
                </a:cubicBezTo>
                <a:cubicBezTo>
                  <a:pt x="31" y="123"/>
                  <a:pt x="27" y="123"/>
                  <a:pt x="26" y="122"/>
                </a:cubicBezTo>
                <a:cubicBezTo>
                  <a:pt x="25" y="122"/>
                  <a:pt x="22" y="126"/>
                  <a:pt x="21" y="127"/>
                </a:cubicBezTo>
                <a:cubicBezTo>
                  <a:pt x="20" y="127"/>
                  <a:pt x="22" y="128"/>
                  <a:pt x="19" y="131"/>
                </a:cubicBezTo>
                <a:cubicBezTo>
                  <a:pt x="16" y="134"/>
                  <a:pt x="10" y="133"/>
                  <a:pt x="8" y="133"/>
                </a:cubicBezTo>
                <a:cubicBezTo>
                  <a:pt x="7" y="133"/>
                  <a:pt x="8" y="135"/>
                  <a:pt x="7" y="136"/>
                </a:cubicBezTo>
                <a:cubicBezTo>
                  <a:pt x="6" y="137"/>
                  <a:pt x="8" y="138"/>
                  <a:pt x="12" y="139"/>
                </a:cubicBezTo>
                <a:cubicBezTo>
                  <a:pt x="16" y="140"/>
                  <a:pt x="18" y="145"/>
                  <a:pt x="19" y="146"/>
                </a:cubicBezTo>
                <a:cubicBezTo>
                  <a:pt x="19" y="147"/>
                  <a:pt x="21" y="147"/>
                  <a:pt x="23" y="147"/>
                </a:cubicBezTo>
                <a:cubicBezTo>
                  <a:pt x="24" y="146"/>
                  <a:pt x="25" y="146"/>
                  <a:pt x="26" y="146"/>
                </a:cubicBezTo>
                <a:cubicBezTo>
                  <a:pt x="28" y="147"/>
                  <a:pt x="26" y="149"/>
                  <a:pt x="27" y="150"/>
                </a:cubicBezTo>
                <a:cubicBezTo>
                  <a:pt x="28" y="150"/>
                  <a:pt x="29" y="150"/>
                  <a:pt x="30" y="150"/>
                </a:cubicBezTo>
                <a:cubicBezTo>
                  <a:pt x="31" y="150"/>
                  <a:pt x="32" y="150"/>
                  <a:pt x="32" y="151"/>
                </a:cubicBezTo>
                <a:cubicBezTo>
                  <a:pt x="32" y="152"/>
                  <a:pt x="29" y="151"/>
                  <a:pt x="27" y="152"/>
                </a:cubicBezTo>
                <a:cubicBezTo>
                  <a:pt x="25" y="154"/>
                  <a:pt x="24" y="155"/>
                  <a:pt x="23" y="153"/>
                </a:cubicBezTo>
                <a:cubicBezTo>
                  <a:pt x="22" y="152"/>
                  <a:pt x="19" y="153"/>
                  <a:pt x="18" y="153"/>
                </a:cubicBezTo>
                <a:cubicBezTo>
                  <a:pt x="16" y="153"/>
                  <a:pt x="18" y="151"/>
                  <a:pt x="18" y="150"/>
                </a:cubicBezTo>
                <a:cubicBezTo>
                  <a:pt x="18" y="149"/>
                  <a:pt x="16" y="149"/>
                  <a:pt x="13" y="151"/>
                </a:cubicBezTo>
                <a:cubicBezTo>
                  <a:pt x="9" y="152"/>
                  <a:pt x="11" y="152"/>
                  <a:pt x="10" y="153"/>
                </a:cubicBezTo>
                <a:cubicBezTo>
                  <a:pt x="10" y="154"/>
                  <a:pt x="10" y="154"/>
                  <a:pt x="9" y="153"/>
                </a:cubicBezTo>
                <a:cubicBezTo>
                  <a:pt x="8" y="153"/>
                  <a:pt x="7" y="153"/>
                  <a:pt x="6" y="153"/>
                </a:cubicBezTo>
                <a:cubicBezTo>
                  <a:pt x="5" y="155"/>
                  <a:pt x="1" y="156"/>
                  <a:pt x="1" y="157"/>
                </a:cubicBezTo>
                <a:cubicBezTo>
                  <a:pt x="0" y="158"/>
                  <a:pt x="5" y="159"/>
                  <a:pt x="7" y="159"/>
                </a:cubicBezTo>
                <a:cubicBezTo>
                  <a:pt x="9" y="160"/>
                  <a:pt x="5" y="161"/>
                  <a:pt x="6" y="161"/>
                </a:cubicBezTo>
                <a:cubicBezTo>
                  <a:pt x="8" y="162"/>
                  <a:pt x="7" y="163"/>
                  <a:pt x="9" y="164"/>
                </a:cubicBezTo>
                <a:cubicBezTo>
                  <a:pt x="12" y="166"/>
                  <a:pt x="17" y="164"/>
                  <a:pt x="18" y="164"/>
                </a:cubicBezTo>
                <a:cubicBezTo>
                  <a:pt x="20" y="164"/>
                  <a:pt x="21" y="166"/>
                  <a:pt x="22" y="165"/>
                </a:cubicBezTo>
                <a:cubicBezTo>
                  <a:pt x="23" y="164"/>
                  <a:pt x="28" y="160"/>
                  <a:pt x="30" y="162"/>
                </a:cubicBezTo>
                <a:cubicBezTo>
                  <a:pt x="32" y="164"/>
                  <a:pt x="27" y="164"/>
                  <a:pt x="29" y="165"/>
                </a:cubicBezTo>
                <a:cubicBezTo>
                  <a:pt x="30" y="166"/>
                  <a:pt x="31" y="169"/>
                  <a:pt x="29" y="171"/>
                </a:cubicBezTo>
                <a:cubicBezTo>
                  <a:pt x="27" y="172"/>
                  <a:pt x="25" y="171"/>
                  <a:pt x="24" y="171"/>
                </a:cubicBezTo>
                <a:cubicBezTo>
                  <a:pt x="23" y="171"/>
                  <a:pt x="23" y="173"/>
                  <a:pt x="22" y="175"/>
                </a:cubicBezTo>
                <a:cubicBezTo>
                  <a:pt x="20" y="176"/>
                  <a:pt x="18" y="173"/>
                  <a:pt x="16" y="173"/>
                </a:cubicBezTo>
                <a:cubicBezTo>
                  <a:pt x="14" y="173"/>
                  <a:pt x="14" y="176"/>
                  <a:pt x="14" y="178"/>
                </a:cubicBezTo>
                <a:cubicBezTo>
                  <a:pt x="15" y="179"/>
                  <a:pt x="11" y="177"/>
                  <a:pt x="10" y="181"/>
                </a:cubicBezTo>
                <a:cubicBezTo>
                  <a:pt x="9" y="184"/>
                  <a:pt x="6" y="181"/>
                  <a:pt x="8" y="184"/>
                </a:cubicBezTo>
                <a:cubicBezTo>
                  <a:pt x="11" y="188"/>
                  <a:pt x="10" y="186"/>
                  <a:pt x="12" y="187"/>
                </a:cubicBezTo>
                <a:cubicBezTo>
                  <a:pt x="14" y="188"/>
                  <a:pt x="10" y="191"/>
                  <a:pt x="12" y="191"/>
                </a:cubicBezTo>
                <a:cubicBezTo>
                  <a:pt x="14" y="191"/>
                  <a:pt x="16" y="195"/>
                  <a:pt x="17" y="196"/>
                </a:cubicBezTo>
                <a:cubicBezTo>
                  <a:pt x="18" y="197"/>
                  <a:pt x="20" y="195"/>
                  <a:pt x="22" y="195"/>
                </a:cubicBezTo>
                <a:cubicBezTo>
                  <a:pt x="24" y="195"/>
                  <a:pt x="23" y="192"/>
                  <a:pt x="24" y="193"/>
                </a:cubicBezTo>
                <a:cubicBezTo>
                  <a:pt x="25" y="194"/>
                  <a:pt x="27" y="197"/>
                  <a:pt x="26" y="198"/>
                </a:cubicBezTo>
                <a:cubicBezTo>
                  <a:pt x="25" y="199"/>
                  <a:pt x="26" y="201"/>
                  <a:pt x="26" y="202"/>
                </a:cubicBezTo>
                <a:cubicBezTo>
                  <a:pt x="25" y="204"/>
                  <a:pt x="30" y="203"/>
                  <a:pt x="30" y="202"/>
                </a:cubicBezTo>
                <a:cubicBezTo>
                  <a:pt x="31" y="201"/>
                  <a:pt x="34" y="200"/>
                  <a:pt x="36" y="202"/>
                </a:cubicBezTo>
                <a:cubicBezTo>
                  <a:pt x="38" y="205"/>
                  <a:pt x="39" y="205"/>
                  <a:pt x="39" y="203"/>
                </a:cubicBezTo>
                <a:cubicBezTo>
                  <a:pt x="39" y="202"/>
                  <a:pt x="40" y="200"/>
                  <a:pt x="40" y="201"/>
                </a:cubicBezTo>
                <a:cubicBezTo>
                  <a:pt x="41" y="202"/>
                  <a:pt x="42" y="203"/>
                  <a:pt x="45" y="202"/>
                </a:cubicBezTo>
                <a:cubicBezTo>
                  <a:pt x="48" y="200"/>
                  <a:pt x="47" y="202"/>
                  <a:pt x="45" y="203"/>
                </a:cubicBezTo>
                <a:cubicBezTo>
                  <a:pt x="43" y="206"/>
                  <a:pt x="45" y="210"/>
                  <a:pt x="44" y="210"/>
                </a:cubicBezTo>
                <a:cubicBezTo>
                  <a:pt x="42" y="211"/>
                  <a:pt x="41" y="215"/>
                  <a:pt x="39" y="215"/>
                </a:cubicBezTo>
                <a:cubicBezTo>
                  <a:pt x="36" y="215"/>
                  <a:pt x="32" y="220"/>
                  <a:pt x="31" y="220"/>
                </a:cubicBezTo>
                <a:cubicBezTo>
                  <a:pt x="31" y="221"/>
                  <a:pt x="30" y="221"/>
                  <a:pt x="29" y="220"/>
                </a:cubicBezTo>
                <a:cubicBezTo>
                  <a:pt x="27" y="220"/>
                  <a:pt x="25" y="220"/>
                  <a:pt x="25" y="221"/>
                </a:cubicBezTo>
                <a:cubicBezTo>
                  <a:pt x="24" y="223"/>
                  <a:pt x="21" y="225"/>
                  <a:pt x="22" y="226"/>
                </a:cubicBezTo>
                <a:cubicBezTo>
                  <a:pt x="22" y="226"/>
                  <a:pt x="27" y="224"/>
                  <a:pt x="27" y="223"/>
                </a:cubicBezTo>
                <a:cubicBezTo>
                  <a:pt x="27" y="222"/>
                  <a:pt x="27" y="222"/>
                  <a:pt x="28" y="223"/>
                </a:cubicBezTo>
                <a:cubicBezTo>
                  <a:pt x="29" y="224"/>
                  <a:pt x="31" y="223"/>
                  <a:pt x="32" y="222"/>
                </a:cubicBezTo>
                <a:cubicBezTo>
                  <a:pt x="33" y="221"/>
                  <a:pt x="34" y="221"/>
                  <a:pt x="35" y="221"/>
                </a:cubicBezTo>
                <a:cubicBezTo>
                  <a:pt x="36" y="221"/>
                  <a:pt x="36" y="220"/>
                  <a:pt x="39" y="220"/>
                </a:cubicBezTo>
                <a:cubicBezTo>
                  <a:pt x="41" y="219"/>
                  <a:pt x="41" y="219"/>
                  <a:pt x="41" y="217"/>
                </a:cubicBezTo>
                <a:cubicBezTo>
                  <a:pt x="42" y="216"/>
                  <a:pt x="48" y="213"/>
                  <a:pt x="49" y="213"/>
                </a:cubicBezTo>
                <a:cubicBezTo>
                  <a:pt x="50" y="213"/>
                  <a:pt x="49" y="211"/>
                  <a:pt x="51" y="211"/>
                </a:cubicBezTo>
                <a:cubicBezTo>
                  <a:pt x="52" y="211"/>
                  <a:pt x="54" y="209"/>
                  <a:pt x="55" y="208"/>
                </a:cubicBezTo>
                <a:cubicBezTo>
                  <a:pt x="57" y="206"/>
                  <a:pt x="57" y="207"/>
                  <a:pt x="58" y="207"/>
                </a:cubicBezTo>
                <a:cubicBezTo>
                  <a:pt x="60" y="206"/>
                  <a:pt x="59" y="204"/>
                  <a:pt x="60" y="203"/>
                </a:cubicBezTo>
                <a:cubicBezTo>
                  <a:pt x="61" y="203"/>
                  <a:pt x="62" y="202"/>
                  <a:pt x="62" y="201"/>
                </a:cubicBezTo>
                <a:cubicBezTo>
                  <a:pt x="62" y="200"/>
                  <a:pt x="59" y="200"/>
                  <a:pt x="59" y="200"/>
                </a:cubicBezTo>
                <a:cubicBezTo>
                  <a:pt x="58" y="199"/>
                  <a:pt x="61" y="196"/>
                  <a:pt x="62" y="197"/>
                </a:cubicBezTo>
                <a:cubicBezTo>
                  <a:pt x="63" y="197"/>
                  <a:pt x="65" y="195"/>
                  <a:pt x="65" y="194"/>
                </a:cubicBezTo>
                <a:cubicBezTo>
                  <a:pt x="65" y="192"/>
                  <a:pt x="67" y="192"/>
                  <a:pt x="68" y="191"/>
                </a:cubicBezTo>
                <a:cubicBezTo>
                  <a:pt x="69" y="190"/>
                  <a:pt x="69" y="188"/>
                  <a:pt x="70" y="188"/>
                </a:cubicBezTo>
                <a:cubicBezTo>
                  <a:pt x="71" y="188"/>
                  <a:pt x="72" y="187"/>
                  <a:pt x="74" y="186"/>
                </a:cubicBezTo>
                <a:cubicBezTo>
                  <a:pt x="75" y="185"/>
                  <a:pt x="74" y="187"/>
                  <a:pt x="76" y="187"/>
                </a:cubicBezTo>
                <a:cubicBezTo>
                  <a:pt x="79" y="187"/>
                  <a:pt x="78" y="189"/>
                  <a:pt x="76" y="188"/>
                </a:cubicBezTo>
                <a:cubicBezTo>
                  <a:pt x="74" y="188"/>
                  <a:pt x="74" y="188"/>
                  <a:pt x="72" y="189"/>
                </a:cubicBezTo>
                <a:cubicBezTo>
                  <a:pt x="70" y="191"/>
                  <a:pt x="72" y="191"/>
                  <a:pt x="70" y="193"/>
                </a:cubicBezTo>
                <a:cubicBezTo>
                  <a:pt x="69" y="195"/>
                  <a:pt x="69" y="196"/>
                  <a:pt x="71" y="196"/>
                </a:cubicBezTo>
                <a:cubicBezTo>
                  <a:pt x="72" y="196"/>
                  <a:pt x="71" y="198"/>
                  <a:pt x="69" y="198"/>
                </a:cubicBezTo>
                <a:cubicBezTo>
                  <a:pt x="67" y="199"/>
                  <a:pt x="69" y="200"/>
                  <a:pt x="71" y="200"/>
                </a:cubicBezTo>
                <a:cubicBezTo>
                  <a:pt x="73" y="200"/>
                  <a:pt x="76" y="196"/>
                  <a:pt x="79" y="195"/>
                </a:cubicBezTo>
                <a:cubicBezTo>
                  <a:pt x="81" y="194"/>
                  <a:pt x="83" y="194"/>
                  <a:pt x="84" y="194"/>
                </a:cubicBezTo>
                <a:cubicBezTo>
                  <a:pt x="84" y="195"/>
                  <a:pt x="85" y="195"/>
                  <a:pt x="85" y="195"/>
                </a:cubicBezTo>
                <a:cubicBezTo>
                  <a:pt x="86" y="194"/>
                  <a:pt x="84" y="193"/>
                  <a:pt x="85" y="192"/>
                </a:cubicBezTo>
                <a:cubicBezTo>
                  <a:pt x="86" y="192"/>
                  <a:pt x="84" y="192"/>
                  <a:pt x="83" y="190"/>
                </a:cubicBezTo>
                <a:cubicBezTo>
                  <a:pt x="83" y="188"/>
                  <a:pt x="84" y="189"/>
                  <a:pt x="85" y="188"/>
                </a:cubicBezTo>
                <a:cubicBezTo>
                  <a:pt x="85" y="186"/>
                  <a:pt x="86" y="187"/>
                  <a:pt x="87" y="188"/>
                </a:cubicBezTo>
                <a:cubicBezTo>
                  <a:pt x="88" y="188"/>
                  <a:pt x="88" y="188"/>
                  <a:pt x="88" y="188"/>
                </a:cubicBezTo>
                <a:cubicBezTo>
                  <a:pt x="89" y="188"/>
                  <a:pt x="90" y="188"/>
                  <a:pt x="90" y="189"/>
                </a:cubicBezTo>
                <a:cubicBezTo>
                  <a:pt x="91" y="190"/>
                  <a:pt x="91" y="190"/>
                  <a:pt x="92" y="189"/>
                </a:cubicBezTo>
                <a:cubicBezTo>
                  <a:pt x="92" y="189"/>
                  <a:pt x="93" y="189"/>
                  <a:pt x="94" y="190"/>
                </a:cubicBezTo>
                <a:cubicBezTo>
                  <a:pt x="95" y="191"/>
                  <a:pt x="93" y="191"/>
                  <a:pt x="92" y="191"/>
                </a:cubicBezTo>
                <a:cubicBezTo>
                  <a:pt x="90" y="191"/>
                  <a:pt x="91" y="194"/>
                  <a:pt x="92" y="192"/>
                </a:cubicBezTo>
                <a:cubicBezTo>
                  <a:pt x="93" y="191"/>
                  <a:pt x="94" y="191"/>
                  <a:pt x="96" y="192"/>
                </a:cubicBezTo>
                <a:cubicBezTo>
                  <a:pt x="97" y="193"/>
                  <a:pt x="97" y="192"/>
                  <a:pt x="98" y="191"/>
                </a:cubicBezTo>
                <a:cubicBezTo>
                  <a:pt x="99" y="190"/>
                  <a:pt x="99" y="192"/>
                  <a:pt x="99" y="192"/>
                </a:cubicBezTo>
                <a:cubicBezTo>
                  <a:pt x="99" y="193"/>
                  <a:pt x="101" y="193"/>
                  <a:pt x="104" y="194"/>
                </a:cubicBezTo>
                <a:cubicBezTo>
                  <a:pt x="107" y="194"/>
                  <a:pt x="112" y="194"/>
                  <a:pt x="113" y="194"/>
                </a:cubicBezTo>
                <a:cubicBezTo>
                  <a:pt x="114" y="193"/>
                  <a:pt x="114" y="195"/>
                  <a:pt x="117" y="196"/>
                </a:cubicBezTo>
                <a:cubicBezTo>
                  <a:pt x="118" y="196"/>
                  <a:pt x="119" y="196"/>
                  <a:pt x="120" y="195"/>
                </a:cubicBezTo>
                <a:cubicBezTo>
                  <a:pt x="121" y="194"/>
                  <a:pt x="121" y="194"/>
                  <a:pt x="122" y="194"/>
                </a:cubicBezTo>
                <a:cubicBezTo>
                  <a:pt x="124" y="196"/>
                  <a:pt x="122" y="196"/>
                  <a:pt x="121" y="197"/>
                </a:cubicBezTo>
                <a:cubicBezTo>
                  <a:pt x="120" y="198"/>
                  <a:pt x="122" y="198"/>
                  <a:pt x="123" y="198"/>
                </a:cubicBezTo>
                <a:cubicBezTo>
                  <a:pt x="124" y="199"/>
                  <a:pt x="127" y="200"/>
                  <a:pt x="128" y="201"/>
                </a:cubicBezTo>
                <a:cubicBezTo>
                  <a:pt x="129" y="202"/>
                  <a:pt x="130" y="203"/>
                  <a:pt x="133" y="205"/>
                </a:cubicBezTo>
                <a:cubicBezTo>
                  <a:pt x="135" y="206"/>
                  <a:pt x="135" y="205"/>
                  <a:pt x="135" y="204"/>
                </a:cubicBezTo>
                <a:cubicBezTo>
                  <a:pt x="135" y="203"/>
                  <a:pt x="134" y="202"/>
                  <a:pt x="136" y="203"/>
                </a:cubicBezTo>
                <a:cubicBezTo>
                  <a:pt x="138" y="205"/>
                  <a:pt x="137" y="203"/>
                  <a:pt x="139" y="205"/>
                </a:cubicBezTo>
                <a:cubicBezTo>
                  <a:pt x="141" y="206"/>
                  <a:pt x="140" y="204"/>
                  <a:pt x="139" y="201"/>
                </a:cubicBezTo>
                <a:cubicBezTo>
                  <a:pt x="139" y="198"/>
                  <a:pt x="140" y="200"/>
                  <a:pt x="141" y="202"/>
                </a:cubicBezTo>
                <a:cubicBezTo>
                  <a:pt x="142" y="203"/>
                  <a:pt x="142" y="205"/>
                  <a:pt x="141" y="207"/>
                </a:cubicBezTo>
                <a:cubicBezTo>
                  <a:pt x="141" y="209"/>
                  <a:pt x="138" y="207"/>
                  <a:pt x="138" y="206"/>
                </a:cubicBezTo>
                <a:cubicBezTo>
                  <a:pt x="139" y="205"/>
                  <a:pt x="135" y="206"/>
                  <a:pt x="135" y="207"/>
                </a:cubicBezTo>
                <a:cubicBezTo>
                  <a:pt x="135" y="208"/>
                  <a:pt x="137" y="211"/>
                  <a:pt x="139" y="211"/>
                </a:cubicBezTo>
                <a:cubicBezTo>
                  <a:pt x="140" y="212"/>
                  <a:pt x="139" y="214"/>
                  <a:pt x="140" y="214"/>
                </a:cubicBezTo>
                <a:cubicBezTo>
                  <a:pt x="141" y="215"/>
                  <a:pt x="141" y="217"/>
                  <a:pt x="142" y="217"/>
                </a:cubicBezTo>
                <a:cubicBezTo>
                  <a:pt x="143" y="216"/>
                  <a:pt x="143" y="213"/>
                  <a:pt x="142" y="212"/>
                </a:cubicBezTo>
                <a:cubicBezTo>
                  <a:pt x="141" y="211"/>
                  <a:pt x="141" y="209"/>
                  <a:pt x="142" y="209"/>
                </a:cubicBezTo>
                <a:cubicBezTo>
                  <a:pt x="144" y="210"/>
                  <a:pt x="142" y="212"/>
                  <a:pt x="143" y="212"/>
                </a:cubicBezTo>
                <a:cubicBezTo>
                  <a:pt x="144" y="213"/>
                  <a:pt x="144" y="212"/>
                  <a:pt x="146" y="211"/>
                </a:cubicBezTo>
                <a:cubicBezTo>
                  <a:pt x="147" y="210"/>
                  <a:pt x="145" y="208"/>
                  <a:pt x="145" y="207"/>
                </a:cubicBezTo>
                <a:cubicBezTo>
                  <a:pt x="146" y="206"/>
                  <a:pt x="147" y="208"/>
                  <a:pt x="148" y="210"/>
                </a:cubicBezTo>
                <a:cubicBezTo>
                  <a:pt x="149" y="212"/>
                  <a:pt x="147" y="212"/>
                  <a:pt x="147" y="213"/>
                </a:cubicBezTo>
                <a:cubicBezTo>
                  <a:pt x="147" y="214"/>
                  <a:pt x="145" y="213"/>
                  <a:pt x="144" y="214"/>
                </a:cubicBezTo>
                <a:cubicBezTo>
                  <a:pt x="144" y="214"/>
                  <a:pt x="144" y="218"/>
                  <a:pt x="145" y="218"/>
                </a:cubicBezTo>
                <a:cubicBezTo>
                  <a:pt x="145" y="218"/>
                  <a:pt x="145" y="218"/>
                  <a:pt x="146" y="217"/>
                </a:cubicBezTo>
                <a:cubicBezTo>
                  <a:pt x="146" y="216"/>
                  <a:pt x="146" y="216"/>
                  <a:pt x="146" y="217"/>
                </a:cubicBezTo>
                <a:cubicBezTo>
                  <a:pt x="147" y="217"/>
                  <a:pt x="147" y="217"/>
                  <a:pt x="148" y="216"/>
                </a:cubicBezTo>
                <a:cubicBezTo>
                  <a:pt x="148" y="216"/>
                  <a:pt x="149" y="215"/>
                  <a:pt x="149" y="216"/>
                </a:cubicBezTo>
                <a:cubicBezTo>
                  <a:pt x="150" y="218"/>
                  <a:pt x="152" y="219"/>
                  <a:pt x="153" y="219"/>
                </a:cubicBezTo>
                <a:cubicBezTo>
                  <a:pt x="154" y="219"/>
                  <a:pt x="152" y="217"/>
                  <a:pt x="151" y="217"/>
                </a:cubicBezTo>
                <a:cubicBezTo>
                  <a:pt x="150" y="217"/>
                  <a:pt x="150" y="215"/>
                  <a:pt x="151" y="215"/>
                </a:cubicBezTo>
                <a:cubicBezTo>
                  <a:pt x="152" y="214"/>
                  <a:pt x="155" y="218"/>
                  <a:pt x="154" y="219"/>
                </a:cubicBezTo>
                <a:cubicBezTo>
                  <a:pt x="154" y="220"/>
                  <a:pt x="153" y="220"/>
                  <a:pt x="152" y="221"/>
                </a:cubicBezTo>
                <a:cubicBezTo>
                  <a:pt x="152" y="222"/>
                  <a:pt x="151" y="221"/>
                  <a:pt x="150" y="220"/>
                </a:cubicBezTo>
                <a:cubicBezTo>
                  <a:pt x="150" y="220"/>
                  <a:pt x="149" y="219"/>
                  <a:pt x="149" y="219"/>
                </a:cubicBezTo>
                <a:cubicBezTo>
                  <a:pt x="147" y="219"/>
                  <a:pt x="149" y="221"/>
                  <a:pt x="149" y="222"/>
                </a:cubicBezTo>
                <a:cubicBezTo>
                  <a:pt x="150" y="224"/>
                  <a:pt x="148" y="226"/>
                  <a:pt x="149" y="227"/>
                </a:cubicBezTo>
                <a:cubicBezTo>
                  <a:pt x="151" y="228"/>
                  <a:pt x="150" y="226"/>
                  <a:pt x="151" y="225"/>
                </a:cubicBezTo>
                <a:cubicBezTo>
                  <a:pt x="151" y="224"/>
                  <a:pt x="152" y="225"/>
                  <a:pt x="153" y="226"/>
                </a:cubicBezTo>
                <a:cubicBezTo>
                  <a:pt x="154" y="227"/>
                  <a:pt x="154" y="224"/>
                  <a:pt x="154" y="224"/>
                </a:cubicBezTo>
                <a:cubicBezTo>
                  <a:pt x="154" y="223"/>
                  <a:pt x="155" y="223"/>
                  <a:pt x="156" y="224"/>
                </a:cubicBezTo>
                <a:cubicBezTo>
                  <a:pt x="157" y="225"/>
                  <a:pt x="157" y="225"/>
                  <a:pt x="157" y="224"/>
                </a:cubicBezTo>
                <a:cubicBezTo>
                  <a:pt x="157" y="224"/>
                  <a:pt x="158" y="223"/>
                  <a:pt x="158" y="223"/>
                </a:cubicBezTo>
                <a:cubicBezTo>
                  <a:pt x="159" y="224"/>
                  <a:pt x="158" y="225"/>
                  <a:pt x="158" y="226"/>
                </a:cubicBezTo>
                <a:cubicBezTo>
                  <a:pt x="158" y="227"/>
                  <a:pt x="159" y="227"/>
                  <a:pt x="159" y="226"/>
                </a:cubicBezTo>
                <a:cubicBezTo>
                  <a:pt x="160" y="226"/>
                  <a:pt x="160" y="226"/>
                  <a:pt x="160" y="227"/>
                </a:cubicBezTo>
                <a:cubicBezTo>
                  <a:pt x="160" y="228"/>
                  <a:pt x="161" y="228"/>
                  <a:pt x="162" y="229"/>
                </a:cubicBezTo>
                <a:cubicBezTo>
                  <a:pt x="163" y="230"/>
                  <a:pt x="160" y="230"/>
                  <a:pt x="161" y="231"/>
                </a:cubicBezTo>
                <a:cubicBezTo>
                  <a:pt x="162" y="232"/>
                  <a:pt x="161" y="233"/>
                  <a:pt x="162" y="234"/>
                </a:cubicBezTo>
                <a:cubicBezTo>
                  <a:pt x="163" y="235"/>
                  <a:pt x="164" y="235"/>
                  <a:pt x="165" y="234"/>
                </a:cubicBezTo>
                <a:cubicBezTo>
                  <a:pt x="166" y="233"/>
                  <a:pt x="167" y="235"/>
                  <a:pt x="166" y="237"/>
                </a:cubicBezTo>
                <a:cubicBezTo>
                  <a:pt x="165" y="238"/>
                  <a:pt x="167" y="239"/>
                  <a:pt x="168" y="238"/>
                </a:cubicBezTo>
                <a:cubicBezTo>
                  <a:pt x="169" y="237"/>
                  <a:pt x="171" y="240"/>
                  <a:pt x="172" y="240"/>
                </a:cubicBezTo>
                <a:cubicBezTo>
                  <a:pt x="172" y="241"/>
                  <a:pt x="173" y="242"/>
                  <a:pt x="172" y="242"/>
                </a:cubicBezTo>
                <a:cubicBezTo>
                  <a:pt x="170" y="242"/>
                  <a:pt x="171" y="244"/>
                  <a:pt x="172" y="245"/>
                </a:cubicBezTo>
                <a:cubicBezTo>
                  <a:pt x="173" y="245"/>
                  <a:pt x="173" y="246"/>
                  <a:pt x="173" y="247"/>
                </a:cubicBezTo>
                <a:cubicBezTo>
                  <a:pt x="173" y="248"/>
                  <a:pt x="176" y="249"/>
                  <a:pt x="177" y="249"/>
                </a:cubicBezTo>
                <a:cubicBezTo>
                  <a:pt x="178" y="248"/>
                  <a:pt x="179" y="249"/>
                  <a:pt x="180" y="250"/>
                </a:cubicBezTo>
                <a:cubicBezTo>
                  <a:pt x="181" y="251"/>
                  <a:pt x="183" y="252"/>
                  <a:pt x="184" y="251"/>
                </a:cubicBezTo>
                <a:cubicBezTo>
                  <a:pt x="185" y="251"/>
                  <a:pt x="185" y="253"/>
                  <a:pt x="185" y="254"/>
                </a:cubicBezTo>
                <a:cubicBezTo>
                  <a:pt x="185" y="255"/>
                  <a:pt x="187" y="255"/>
                  <a:pt x="189" y="254"/>
                </a:cubicBezTo>
                <a:cubicBezTo>
                  <a:pt x="189" y="254"/>
                  <a:pt x="189" y="255"/>
                  <a:pt x="190" y="255"/>
                </a:cubicBezTo>
                <a:cubicBezTo>
                  <a:pt x="190" y="255"/>
                  <a:pt x="191" y="256"/>
                  <a:pt x="191" y="256"/>
                </a:cubicBezTo>
                <a:cubicBezTo>
                  <a:pt x="193" y="255"/>
                  <a:pt x="193" y="259"/>
                  <a:pt x="195" y="260"/>
                </a:cubicBezTo>
                <a:cubicBezTo>
                  <a:pt x="196" y="262"/>
                  <a:pt x="195" y="263"/>
                  <a:pt x="195" y="265"/>
                </a:cubicBezTo>
                <a:cubicBezTo>
                  <a:pt x="196" y="266"/>
                  <a:pt x="196" y="269"/>
                  <a:pt x="194" y="269"/>
                </a:cubicBezTo>
                <a:cubicBezTo>
                  <a:pt x="193" y="269"/>
                  <a:pt x="193" y="267"/>
                  <a:pt x="194" y="267"/>
                </a:cubicBezTo>
                <a:cubicBezTo>
                  <a:pt x="195" y="266"/>
                  <a:pt x="194" y="264"/>
                  <a:pt x="193" y="264"/>
                </a:cubicBezTo>
                <a:cubicBezTo>
                  <a:pt x="192" y="264"/>
                  <a:pt x="192" y="262"/>
                  <a:pt x="193" y="261"/>
                </a:cubicBezTo>
                <a:cubicBezTo>
                  <a:pt x="193" y="260"/>
                  <a:pt x="191" y="260"/>
                  <a:pt x="190" y="259"/>
                </a:cubicBezTo>
                <a:cubicBezTo>
                  <a:pt x="189" y="258"/>
                  <a:pt x="186" y="258"/>
                  <a:pt x="185" y="257"/>
                </a:cubicBezTo>
                <a:cubicBezTo>
                  <a:pt x="185" y="256"/>
                  <a:pt x="182" y="251"/>
                  <a:pt x="180" y="251"/>
                </a:cubicBezTo>
                <a:cubicBezTo>
                  <a:pt x="179" y="251"/>
                  <a:pt x="176" y="252"/>
                  <a:pt x="175" y="250"/>
                </a:cubicBezTo>
                <a:cubicBezTo>
                  <a:pt x="173" y="249"/>
                  <a:pt x="171" y="249"/>
                  <a:pt x="170" y="249"/>
                </a:cubicBezTo>
                <a:cubicBezTo>
                  <a:pt x="169" y="250"/>
                  <a:pt x="172" y="250"/>
                  <a:pt x="171" y="251"/>
                </a:cubicBezTo>
                <a:cubicBezTo>
                  <a:pt x="171" y="252"/>
                  <a:pt x="172" y="253"/>
                  <a:pt x="173" y="253"/>
                </a:cubicBezTo>
                <a:cubicBezTo>
                  <a:pt x="175" y="253"/>
                  <a:pt x="175" y="255"/>
                  <a:pt x="176" y="255"/>
                </a:cubicBezTo>
                <a:cubicBezTo>
                  <a:pt x="177" y="255"/>
                  <a:pt x="178" y="257"/>
                  <a:pt x="179" y="257"/>
                </a:cubicBezTo>
                <a:cubicBezTo>
                  <a:pt x="181" y="257"/>
                  <a:pt x="181" y="258"/>
                  <a:pt x="181" y="259"/>
                </a:cubicBezTo>
                <a:cubicBezTo>
                  <a:pt x="182" y="260"/>
                  <a:pt x="184" y="259"/>
                  <a:pt x="184" y="260"/>
                </a:cubicBezTo>
                <a:cubicBezTo>
                  <a:pt x="184" y="261"/>
                  <a:pt x="185" y="262"/>
                  <a:pt x="186" y="263"/>
                </a:cubicBezTo>
                <a:cubicBezTo>
                  <a:pt x="186" y="264"/>
                  <a:pt x="186" y="267"/>
                  <a:pt x="188" y="269"/>
                </a:cubicBezTo>
                <a:cubicBezTo>
                  <a:pt x="189" y="271"/>
                  <a:pt x="188" y="272"/>
                  <a:pt x="190" y="273"/>
                </a:cubicBezTo>
                <a:cubicBezTo>
                  <a:pt x="191" y="273"/>
                  <a:pt x="191" y="274"/>
                  <a:pt x="190" y="274"/>
                </a:cubicBezTo>
                <a:cubicBezTo>
                  <a:pt x="188" y="274"/>
                  <a:pt x="189" y="275"/>
                  <a:pt x="189" y="278"/>
                </a:cubicBezTo>
                <a:cubicBezTo>
                  <a:pt x="188" y="281"/>
                  <a:pt x="188" y="286"/>
                  <a:pt x="188" y="288"/>
                </a:cubicBezTo>
                <a:cubicBezTo>
                  <a:pt x="188" y="290"/>
                  <a:pt x="186" y="293"/>
                  <a:pt x="187" y="295"/>
                </a:cubicBezTo>
                <a:cubicBezTo>
                  <a:pt x="188" y="297"/>
                  <a:pt x="189" y="299"/>
                  <a:pt x="188" y="302"/>
                </a:cubicBezTo>
                <a:cubicBezTo>
                  <a:pt x="188" y="304"/>
                  <a:pt x="188" y="305"/>
                  <a:pt x="189" y="307"/>
                </a:cubicBezTo>
                <a:cubicBezTo>
                  <a:pt x="190" y="309"/>
                  <a:pt x="189" y="312"/>
                  <a:pt x="190" y="313"/>
                </a:cubicBezTo>
                <a:cubicBezTo>
                  <a:pt x="191" y="313"/>
                  <a:pt x="192" y="315"/>
                  <a:pt x="193" y="316"/>
                </a:cubicBezTo>
                <a:cubicBezTo>
                  <a:pt x="194" y="318"/>
                  <a:pt x="195" y="317"/>
                  <a:pt x="196" y="319"/>
                </a:cubicBezTo>
                <a:cubicBezTo>
                  <a:pt x="196" y="321"/>
                  <a:pt x="196" y="321"/>
                  <a:pt x="197" y="321"/>
                </a:cubicBezTo>
                <a:cubicBezTo>
                  <a:pt x="199" y="322"/>
                  <a:pt x="198" y="324"/>
                  <a:pt x="198" y="325"/>
                </a:cubicBezTo>
                <a:cubicBezTo>
                  <a:pt x="198" y="326"/>
                  <a:pt x="200" y="327"/>
                  <a:pt x="202" y="330"/>
                </a:cubicBezTo>
                <a:cubicBezTo>
                  <a:pt x="205" y="332"/>
                  <a:pt x="203" y="334"/>
                  <a:pt x="204" y="334"/>
                </a:cubicBezTo>
                <a:cubicBezTo>
                  <a:pt x="206" y="334"/>
                  <a:pt x="208" y="335"/>
                  <a:pt x="210" y="336"/>
                </a:cubicBezTo>
                <a:cubicBezTo>
                  <a:pt x="211" y="336"/>
                  <a:pt x="212" y="336"/>
                  <a:pt x="212" y="336"/>
                </a:cubicBezTo>
                <a:cubicBezTo>
                  <a:pt x="213" y="336"/>
                  <a:pt x="213" y="336"/>
                  <a:pt x="213" y="336"/>
                </a:cubicBezTo>
                <a:cubicBezTo>
                  <a:pt x="215" y="337"/>
                  <a:pt x="217" y="339"/>
                  <a:pt x="217" y="341"/>
                </a:cubicBezTo>
                <a:cubicBezTo>
                  <a:pt x="218" y="343"/>
                  <a:pt x="218" y="345"/>
                  <a:pt x="220" y="347"/>
                </a:cubicBezTo>
                <a:cubicBezTo>
                  <a:pt x="222" y="350"/>
                  <a:pt x="224" y="354"/>
                  <a:pt x="224" y="356"/>
                </a:cubicBezTo>
                <a:cubicBezTo>
                  <a:pt x="224" y="357"/>
                  <a:pt x="227" y="358"/>
                  <a:pt x="229" y="360"/>
                </a:cubicBezTo>
                <a:cubicBezTo>
                  <a:pt x="232" y="361"/>
                  <a:pt x="232" y="365"/>
                  <a:pt x="231" y="366"/>
                </a:cubicBezTo>
                <a:cubicBezTo>
                  <a:pt x="231" y="366"/>
                  <a:pt x="230" y="366"/>
                  <a:pt x="230" y="366"/>
                </a:cubicBezTo>
                <a:cubicBezTo>
                  <a:pt x="229" y="366"/>
                  <a:pt x="228" y="365"/>
                  <a:pt x="228" y="366"/>
                </a:cubicBezTo>
                <a:cubicBezTo>
                  <a:pt x="228" y="367"/>
                  <a:pt x="232" y="370"/>
                  <a:pt x="233" y="370"/>
                </a:cubicBezTo>
                <a:cubicBezTo>
                  <a:pt x="235" y="370"/>
                  <a:pt x="236" y="371"/>
                  <a:pt x="238" y="373"/>
                </a:cubicBezTo>
                <a:cubicBezTo>
                  <a:pt x="240" y="375"/>
                  <a:pt x="240" y="377"/>
                  <a:pt x="239" y="378"/>
                </a:cubicBezTo>
                <a:cubicBezTo>
                  <a:pt x="238" y="379"/>
                  <a:pt x="241" y="380"/>
                  <a:pt x="244" y="382"/>
                </a:cubicBezTo>
                <a:cubicBezTo>
                  <a:pt x="247" y="384"/>
                  <a:pt x="248" y="387"/>
                  <a:pt x="248" y="388"/>
                </a:cubicBezTo>
                <a:cubicBezTo>
                  <a:pt x="249" y="389"/>
                  <a:pt x="250" y="388"/>
                  <a:pt x="251" y="386"/>
                </a:cubicBezTo>
                <a:cubicBezTo>
                  <a:pt x="251" y="385"/>
                  <a:pt x="250" y="385"/>
                  <a:pt x="250" y="383"/>
                </a:cubicBezTo>
                <a:cubicBezTo>
                  <a:pt x="250" y="381"/>
                  <a:pt x="247" y="382"/>
                  <a:pt x="246" y="381"/>
                </a:cubicBezTo>
                <a:cubicBezTo>
                  <a:pt x="245" y="381"/>
                  <a:pt x="246" y="379"/>
                  <a:pt x="245" y="378"/>
                </a:cubicBezTo>
                <a:cubicBezTo>
                  <a:pt x="244" y="377"/>
                  <a:pt x="243" y="374"/>
                  <a:pt x="242" y="372"/>
                </a:cubicBezTo>
                <a:cubicBezTo>
                  <a:pt x="242" y="370"/>
                  <a:pt x="239" y="368"/>
                  <a:pt x="238" y="365"/>
                </a:cubicBezTo>
                <a:cubicBezTo>
                  <a:pt x="236" y="363"/>
                  <a:pt x="235" y="361"/>
                  <a:pt x="234" y="361"/>
                </a:cubicBezTo>
                <a:cubicBezTo>
                  <a:pt x="233" y="360"/>
                  <a:pt x="235" y="359"/>
                  <a:pt x="235" y="358"/>
                </a:cubicBezTo>
                <a:cubicBezTo>
                  <a:pt x="234" y="358"/>
                  <a:pt x="233" y="358"/>
                  <a:pt x="231" y="357"/>
                </a:cubicBezTo>
                <a:cubicBezTo>
                  <a:pt x="230" y="356"/>
                  <a:pt x="229" y="355"/>
                  <a:pt x="229" y="354"/>
                </a:cubicBezTo>
                <a:cubicBezTo>
                  <a:pt x="229" y="352"/>
                  <a:pt x="228" y="349"/>
                  <a:pt x="228" y="347"/>
                </a:cubicBezTo>
                <a:cubicBezTo>
                  <a:pt x="227" y="346"/>
                  <a:pt x="229" y="346"/>
                  <a:pt x="229" y="347"/>
                </a:cubicBezTo>
                <a:cubicBezTo>
                  <a:pt x="230" y="347"/>
                  <a:pt x="230" y="348"/>
                  <a:pt x="231" y="348"/>
                </a:cubicBezTo>
                <a:cubicBezTo>
                  <a:pt x="231" y="347"/>
                  <a:pt x="232" y="348"/>
                  <a:pt x="233" y="349"/>
                </a:cubicBezTo>
                <a:cubicBezTo>
                  <a:pt x="233" y="349"/>
                  <a:pt x="234" y="349"/>
                  <a:pt x="234" y="349"/>
                </a:cubicBezTo>
                <a:cubicBezTo>
                  <a:pt x="235" y="349"/>
                  <a:pt x="235" y="349"/>
                  <a:pt x="236" y="349"/>
                </a:cubicBezTo>
                <a:cubicBezTo>
                  <a:pt x="236" y="350"/>
                  <a:pt x="234" y="350"/>
                  <a:pt x="236" y="355"/>
                </a:cubicBezTo>
                <a:cubicBezTo>
                  <a:pt x="239" y="359"/>
                  <a:pt x="237" y="356"/>
                  <a:pt x="237" y="359"/>
                </a:cubicBezTo>
                <a:cubicBezTo>
                  <a:pt x="237" y="362"/>
                  <a:pt x="239" y="361"/>
                  <a:pt x="239" y="360"/>
                </a:cubicBezTo>
                <a:cubicBezTo>
                  <a:pt x="240" y="360"/>
                  <a:pt x="241" y="361"/>
                  <a:pt x="242" y="363"/>
                </a:cubicBezTo>
                <a:cubicBezTo>
                  <a:pt x="243" y="364"/>
                  <a:pt x="246" y="365"/>
                  <a:pt x="246" y="365"/>
                </a:cubicBezTo>
                <a:cubicBezTo>
                  <a:pt x="246" y="366"/>
                  <a:pt x="246" y="368"/>
                  <a:pt x="248" y="368"/>
                </a:cubicBezTo>
                <a:cubicBezTo>
                  <a:pt x="249" y="368"/>
                  <a:pt x="250" y="370"/>
                  <a:pt x="251" y="370"/>
                </a:cubicBezTo>
                <a:cubicBezTo>
                  <a:pt x="252" y="371"/>
                  <a:pt x="252" y="372"/>
                  <a:pt x="251" y="373"/>
                </a:cubicBezTo>
                <a:cubicBezTo>
                  <a:pt x="251" y="374"/>
                  <a:pt x="251" y="375"/>
                  <a:pt x="254" y="376"/>
                </a:cubicBezTo>
                <a:cubicBezTo>
                  <a:pt x="257" y="377"/>
                  <a:pt x="255" y="378"/>
                  <a:pt x="258" y="379"/>
                </a:cubicBezTo>
                <a:cubicBezTo>
                  <a:pt x="260" y="381"/>
                  <a:pt x="265" y="388"/>
                  <a:pt x="267" y="390"/>
                </a:cubicBezTo>
                <a:cubicBezTo>
                  <a:pt x="268" y="391"/>
                  <a:pt x="268" y="393"/>
                  <a:pt x="269" y="394"/>
                </a:cubicBezTo>
                <a:cubicBezTo>
                  <a:pt x="269" y="396"/>
                  <a:pt x="268" y="396"/>
                  <a:pt x="269" y="397"/>
                </a:cubicBezTo>
                <a:cubicBezTo>
                  <a:pt x="269" y="399"/>
                  <a:pt x="267" y="398"/>
                  <a:pt x="267" y="399"/>
                </a:cubicBezTo>
                <a:cubicBezTo>
                  <a:pt x="267" y="400"/>
                  <a:pt x="269" y="404"/>
                  <a:pt x="271" y="404"/>
                </a:cubicBezTo>
                <a:cubicBezTo>
                  <a:pt x="273" y="404"/>
                  <a:pt x="275" y="407"/>
                  <a:pt x="277" y="408"/>
                </a:cubicBezTo>
                <a:cubicBezTo>
                  <a:pt x="278" y="410"/>
                  <a:pt x="281" y="409"/>
                  <a:pt x="284" y="410"/>
                </a:cubicBezTo>
                <a:cubicBezTo>
                  <a:pt x="286" y="411"/>
                  <a:pt x="288" y="414"/>
                  <a:pt x="292" y="415"/>
                </a:cubicBezTo>
                <a:cubicBezTo>
                  <a:pt x="296" y="416"/>
                  <a:pt x="299" y="417"/>
                  <a:pt x="302" y="419"/>
                </a:cubicBezTo>
                <a:cubicBezTo>
                  <a:pt x="304" y="420"/>
                  <a:pt x="307" y="420"/>
                  <a:pt x="310" y="418"/>
                </a:cubicBezTo>
                <a:cubicBezTo>
                  <a:pt x="313" y="417"/>
                  <a:pt x="316" y="419"/>
                  <a:pt x="318" y="419"/>
                </a:cubicBezTo>
                <a:cubicBezTo>
                  <a:pt x="320" y="420"/>
                  <a:pt x="325" y="426"/>
                  <a:pt x="327" y="427"/>
                </a:cubicBezTo>
                <a:cubicBezTo>
                  <a:pt x="328" y="428"/>
                  <a:pt x="329" y="427"/>
                  <a:pt x="330" y="427"/>
                </a:cubicBezTo>
                <a:cubicBezTo>
                  <a:pt x="331" y="427"/>
                  <a:pt x="332" y="427"/>
                  <a:pt x="333" y="428"/>
                </a:cubicBezTo>
                <a:cubicBezTo>
                  <a:pt x="334" y="429"/>
                  <a:pt x="340" y="431"/>
                  <a:pt x="341" y="431"/>
                </a:cubicBezTo>
                <a:cubicBezTo>
                  <a:pt x="343" y="431"/>
                  <a:pt x="343" y="429"/>
                  <a:pt x="344" y="430"/>
                </a:cubicBezTo>
                <a:cubicBezTo>
                  <a:pt x="345" y="431"/>
                  <a:pt x="344" y="433"/>
                  <a:pt x="345" y="434"/>
                </a:cubicBezTo>
                <a:cubicBezTo>
                  <a:pt x="347" y="434"/>
                  <a:pt x="349" y="438"/>
                  <a:pt x="350" y="439"/>
                </a:cubicBezTo>
                <a:cubicBezTo>
                  <a:pt x="352" y="439"/>
                  <a:pt x="352" y="441"/>
                  <a:pt x="351" y="442"/>
                </a:cubicBezTo>
                <a:cubicBezTo>
                  <a:pt x="350" y="442"/>
                  <a:pt x="350" y="445"/>
                  <a:pt x="352" y="446"/>
                </a:cubicBezTo>
                <a:cubicBezTo>
                  <a:pt x="355" y="446"/>
                  <a:pt x="354" y="445"/>
                  <a:pt x="355" y="445"/>
                </a:cubicBezTo>
                <a:cubicBezTo>
                  <a:pt x="356" y="445"/>
                  <a:pt x="356" y="447"/>
                  <a:pt x="357" y="447"/>
                </a:cubicBezTo>
                <a:cubicBezTo>
                  <a:pt x="358" y="447"/>
                  <a:pt x="360" y="448"/>
                  <a:pt x="360" y="449"/>
                </a:cubicBezTo>
                <a:cubicBezTo>
                  <a:pt x="360" y="451"/>
                  <a:pt x="361" y="452"/>
                  <a:pt x="362" y="452"/>
                </a:cubicBezTo>
                <a:cubicBezTo>
                  <a:pt x="364" y="452"/>
                  <a:pt x="367" y="452"/>
                  <a:pt x="369" y="454"/>
                </a:cubicBezTo>
                <a:cubicBezTo>
                  <a:pt x="370" y="456"/>
                  <a:pt x="371" y="455"/>
                  <a:pt x="372" y="456"/>
                </a:cubicBezTo>
                <a:cubicBezTo>
                  <a:pt x="373" y="458"/>
                  <a:pt x="375" y="456"/>
                  <a:pt x="375" y="455"/>
                </a:cubicBezTo>
                <a:cubicBezTo>
                  <a:pt x="376" y="454"/>
                  <a:pt x="374" y="454"/>
                  <a:pt x="374" y="453"/>
                </a:cubicBezTo>
                <a:cubicBezTo>
                  <a:pt x="374" y="452"/>
                  <a:pt x="376" y="452"/>
                  <a:pt x="376" y="451"/>
                </a:cubicBezTo>
                <a:cubicBezTo>
                  <a:pt x="377" y="449"/>
                  <a:pt x="380" y="449"/>
                  <a:pt x="381" y="449"/>
                </a:cubicBezTo>
                <a:cubicBezTo>
                  <a:pt x="382" y="450"/>
                  <a:pt x="383" y="451"/>
                  <a:pt x="382" y="452"/>
                </a:cubicBezTo>
                <a:cubicBezTo>
                  <a:pt x="381" y="454"/>
                  <a:pt x="385" y="457"/>
                  <a:pt x="386" y="458"/>
                </a:cubicBezTo>
                <a:cubicBezTo>
                  <a:pt x="387" y="459"/>
                  <a:pt x="386" y="461"/>
                  <a:pt x="387" y="461"/>
                </a:cubicBezTo>
                <a:cubicBezTo>
                  <a:pt x="387" y="462"/>
                  <a:pt x="388" y="463"/>
                  <a:pt x="387" y="464"/>
                </a:cubicBezTo>
                <a:cubicBezTo>
                  <a:pt x="386" y="464"/>
                  <a:pt x="387" y="469"/>
                  <a:pt x="388" y="470"/>
                </a:cubicBezTo>
                <a:cubicBezTo>
                  <a:pt x="388" y="471"/>
                  <a:pt x="388" y="472"/>
                  <a:pt x="387" y="474"/>
                </a:cubicBezTo>
                <a:cubicBezTo>
                  <a:pt x="386" y="476"/>
                  <a:pt x="385" y="477"/>
                  <a:pt x="383" y="477"/>
                </a:cubicBezTo>
                <a:cubicBezTo>
                  <a:pt x="381" y="477"/>
                  <a:pt x="382" y="479"/>
                  <a:pt x="381" y="479"/>
                </a:cubicBezTo>
                <a:cubicBezTo>
                  <a:pt x="380" y="479"/>
                  <a:pt x="380" y="481"/>
                  <a:pt x="380" y="482"/>
                </a:cubicBezTo>
                <a:cubicBezTo>
                  <a:pt x="380" y="483"/>
                  <a:pt x="379" y="483"/>
                  <a:pt x="377" y="483"/>
                </a:cubicBezTo>
                <a:cubicBezTo>
                  <a:pt x="376" y="483"/>
                  <a:pt x="376" y="485"/>
                  <a:pt x="376" y="486"/>
                </a:cubicBezTo>
                <a:cubicBezTo>
                  <a:pt x="376" y="488"/>
                  <a:pt x="374" y="488"/>
                  <a:pt x="374" y="489"/>
                </a:cubicBezTo>
                <a:cubicBezTo>
                  <a:pt x="373" y="490"/>
                  <a:pt x="374" y="491"/>
                  <a:pt x="373" y="491"/>
                </a:cubicBezTo>
                <a:cubicBezTo>
                  <a:pt x="371" y="492"/>
                  <a:pt x="371" y="493"/>
                  <a:pt x="372" y="494"/>
                </a:cubicBezTo>
                <a:cubicBezTo>
                  <a:pt x="373" y="495"/>
                  <a:pt x="372" y="496"/>
                  <a:pt x="372" y="497"/>
                </a:cubicBezTo>
                <a:cubicBezTo>
                  <a:pt x="371" y="498"/>
                  <a:pt x="373" y="498"/>
                  <a:pt x="374" y="499"/>
                </a:cubicBezTo>
                <a:cubicBezTo>
                  <a:pt x="375" y="500"/>
                  <a:pt x="375" y="500"/>
                  <a:pt x="375" y="499"/>
                </a:cubicBezTo>
                <a:cubicBezTo>
                  <a:pt x="376" y="499"/>
                  <a:pt x="376" y="499"/>
                  <a:pt x="376" y="500"/>
                </a:cubicBezTo>
                <a:cubicBezTo>
                  <a:pt x="377" y="501"/>
                  <a:pt x="376" y="502"/>
                  <a:pt x="374" y="502"/>
                </a:cubicBezTo>
                <a:cubicBezTo>
                  <a:pt x="373" y="502"/>
                  <a:pt x="371" y="504"/>
                  <a:pt x="370" y="506"/>
                </a:cubicBezTo>
                <a:cubicBezTo>
                  <a:pt x="370" y="508"/>
                  <a:pt x="372" y="511"/>
                  <a:pt x="372" y="512"/>
                </a:cubicBezTo>
                <a:cubicBezTo>
                  <a:pt x="372" y="513"/>
                  <a:pt x="371" y="512"/>
                  <a:pt x="371" y="513"/>
                </a:cubicBezTo>
                <a:cubicBezTo>
                  <a:pt x="370" y="514"/>
                  <a:pt x="374" y="516"/>
                  <a:pt x="375" y="517"/>
                </a:cubicBezTo>
                <a:cubicBezTo>
                  <a:pt x="377" y="518"/>
                  <a:pt x="378" y="521"/>
                  <a:pt x="379" y="523"/>
                </a:cubicBezTo>
                <a:cubicBezTo>
                  <a:pt x="381" y="524"/>
                  <a:pt x="381" y="525"/>
                  <a:pt x="382" y="529"/>
                </a:cubicBezTo>
                <a:cubicBezTo>
                  <a:pt x="384" y="533"/>
                  <a:pt x="387" y="539"/>
                  <a:pt x="389" y="542"/>
                </a:cubicBezTo>
                <a:cubicBezTo>
                  <a:pt x="391" y="544"/>
                  <a:pt x="392" y="546"/>
                  <a:pt x="392" y="547"/>
                </a:cubicBezTo>
                <a:cubicBezTo>
                  <a:pt x="391" y="548"/>
                  <a:pt x="392" y="550"/>
                  <a:pt x="393" y="551"/>
                </a:cubicBezTo>
                <a:cubicBezTo>
                  <a:pt x="395" y="552"/>
                  <a:pt x="396" y="554"/>
                  <a:pt x="400" y="556"/>
                </a:cubicBezTo>
                <a:cubicBezTo>
                  <a:pt x="404" y="558"/>
                  <a:pt x="411" y="561"/>
                  <a:pt x="412" y="563"/>
                </a:cubicBezTo>
                <a:cubicBezTo>
                  <a:pt x="413" y="565"/>
                  <a:pt x="417" y="567"/>
                  <a:pt x="417" y="567"/>
                </a:cubicBezTo>
                <a:cubicBezTo>
                  <a:pt x="418" y="567"/>
                  <a:pt x="417" y="570"/>
                  <a:pt x="418" y="572"/>
                </a:cubicBezTo>
                <a:cubicBezTo>
                  <a:pt x="418" y="573"/>
                  <a:pt x="418" y="580"/>
                  <a:pt x="418" y="583"/>
                </a:cubicBezTo>
                <a:cubicBezTo>
                  <a:pt x="417" y="585"/>
                  <a:pt x="417" y="587"/>
                  <a:pt x="416" y="589"/>
                </a:cubicBezTo>
                <a:cubicBezTo>
                  <a:pt x="416" y="591"/>
                  <a:pt x="417" y="591"/>
                  <a:pt x="417" y="591"/>
                </a:cubicBezTo>
                <a:cubicBezTo>
                  <a:pt x="416" y="592"/>
                  <a:pt x="416" y="594"/>
                  <a:pt x="416" y="597"/>
                </a:cubicBezTo>
                <a:cubicBezTo>
                  <a:pt x="416" y="600"/>
                  <a:pt x="414" y="605"/>
                  <a:pt x="414" y="607"/>
                </a:cubicBezTo>
                <a:cubicBezTo>
                  <a:pt x="414" y="608"/>
                  <a:pt x="413" y="609"/>
                  <a:pt x="413" y="611"/>
                </a:cubicBezTo>
                <a:cubicBezTo>
                  <a:pt x="413" y="613"/>
                  <a:pt x="412" y="614"/>
                  <a:pt x="411" y="615"/>
                </a:cubicBezTo>
                <a:cubicBezTo>
                  <a:pt x="410" y="616"/>
                  <a:pt x="413" y="618"/>
                  <a:pt x="413" y="620"/>
                </a:cubicBezTo>
                <a:cubicBezTo>
                  <a:pt x="413" y="621"/>
                  <a:pt x="411" y="622"/>
                  <a:pt x="411" y="625"/>
                </a:cubicBezTo>
                <a:cubicBezTo>
                  <a:pt x="412" y="628"/>
                  <a:pt x="411" y="633"/>
                  <a:pt x="411" y="634"/>
                </a:cubicBezTo>
                <a:cubicBezTo>
                  <a:pt x="411" y="635"/>
                  <a:pt x="410" y="635"/>
                  <a:pt x="410" y="637"/>
                </a:cubicBezTo>
                <a:cubicBezTo>
                  <a:pt x="411" y="639"/>
                  <a:pt x="409" y="639"/>
                  <a:pt x="409" y="642"/>
                </a:cubicBezTo>
                <a:cubicBezTo>
                  <a:pt x="409" y="645"/>
                  <a:pt x="406" y="649"/>
                  <a:pt x="406" y="651"/>
                </a:cubicBezTo>
                <a:cubicBezTo>
                  <a:pt x="405" y="653"/>
                  <a:pt x="405" y="654"/>
                  <a:pt x="404" y="654"/>
                </a:cubicBezTo>
                <a:cubicBezTo>
                  <a:pt x="402" y="654"/>
                  <a:pt x="402" y="656"/>
                  <a:pt x="403" y="658"/>
                </a:cubicBezTo>
                <a:cubicBezTo>
                  <a:pt x="404" y="659"/>
                  <a:pt x="402" y="661"/>
                  <a:pt x="404" y="663"/>
                </a:cubicBezTo>
                <a:cubicBezTo>
                  <a:pt x="405" y="665"/>
                  <a:pt x="404" y="665"/>
                  <a:pt x="404" y="667"/>
                </a:cubicBezTo>
                <a:cubicBezTo>
                  <a:pt x="403" y="669"/>
                  <a:pt x="402" y="669"/>
                  <a:pt x="402" y="671"/>
                </a:cubicBezTo>
                <a:cubicBezTo>
                  <a:pt x="402" y="673"/>
                  <a:pt x="401" y="674"/>
                  <a:pt x="402" y="676"/>
                </a:cubicBezTo>
                <a:cubicBezTo>
                  <a:pt x="403" y="678"/>
                  <a:pt x="402" y="678"/>
                  <a:pt x="402" y="678"/>
                </a:cubicBezTo>
                <a:cubicBezTo>
                  <a:pt x="401" y="678"/>
                  <a:pt x="400" y="680"/>
                  <a:pt x="400" y="683"/>
                </a:cubicBezTo>
                <a:cubicBezTo>
                  <a:pt x="399" y="686"/>
                  <a:pt x="399" y="686"/>
                  <a:pt x="402" y="686"/>
                </a:cubicBezTo>
                <a:cubicBezTo>
                  <a:pt x="404" y="686"/>
                  <a:pt x="402" y="678"/>
                  <a:pt x="404" y="678"/>
                </a:cubicBezTo>
                <a:cubicBezTo>
                  <a:pt x="405" y="678"/>
                  <a:pt x="404" y="677"/>
                  <a:pt x="405" y="677"/>
                </a:cubicBezTo>
                <a:cubicBezTo>
                  <a:pt x="407" y="676"/>
                  <a:pt x="405" y="678"/>
                  <a:pt x="406" y="678"/>
                </a:cubicBezTo>
                <a:cubicBezTo>
                  <a:pt x="407" y="678"/>
                  <a:pt x="408" y="679"/>
                  <a:pt x="407" y="680"/>
                </a:cubicBezTo>
                <a:cubicBezTo>
                  <a:pt x="405" y="681"/>
                  <a:pt x="407" y="683"/>
                  <a:pt x="406" y="684"/>
                </a:cubicBezTo>
                <a:cubicBezTo>
                  <a:pt x="406" y="685"/>
                  <a:pt x="405" y="686"/>
                  <a:pt x="405" y="687"/>
                </a:cubicBezTo>
                <a:cubicBezTo>
                  <a:pt x="406" y="688"/>
                  <a:pt x="405" y="688"/>
                  <a:pt x="404" y="690"/>
                </a:cubicBezTo>
                <a:cubicBezTo>
                  <a:pt x="404" y="691"/>
                  <a:pt x="405" y="691"/>
                  <a:pt x="405" y="692"/>
                </a:cubicBezTo>
                <a:cubicBezTo>
                  <a:pt x="404" y="692"/>
                  <a:pt x="405" y="693"/>
                  <a:pt x="405" y="694"/>
                </a:cubicBezTo>
                <a:cubicBezTo>
                  <a:pt x="404" y="694"/>
                  <a:pt x="404" y="695"/>
                  <a:pt x="405" y="696"/>
                </a:cubicBezTo>
                <a:cubicBezTo>
                  <a:pt x="405" y="697"/>
                  <a:pt x="403" y="697"/>
                  <a:pt x="403" y="697"/>
                </a:cubicBezTo>
                <a:cubicBezTo>
                  <a:pt x="402" y="698"/>
                  <a:pt x="403" y="699"/>
                  <a:pt x="403" y="700"/>
                </a:cubicBezTo>
                <a:cubicBezTo>
                  <a:pt x="402" y="701"/>
                  <a:pt x="401" y="700"/>
                  <a:pt x="400" y="699"/>
                </a:cubicBezTo>
                <a:cubicBezTo>
                  <a:pt x="400" y="699"/>
                  <a:pt x="401" y="697"/>
                  <a:pt x="402" y="696"/>
                </a:cubicBezTo>
                <a:cubicBezTo>
                  <a:pt x="403" y="695"/>
                  <a:pt x="401" y="693"/>
                  <a:pt x="400" y="693"/>
                </a:cubicBezTo>
                <a:cubicBezTo>
                  <a:pt x="398" y="694"/>
                  <a:pt x="401" y="695"/>
                  <a:pt x="401" y="697"/>
                </a:cubicBezTo>
                <a:cubicBezTo>
                  <a:pt x="401" y="697"/>
                  <a:pt x="401" y="697"/>
                  <a:pt x="400" y="697"/>
                </a:cubicBezTo>
                <a:cubicBezTo>
                  <a:pt x="400" y="697"/>
                  <a:pt x="399" y="697"/>
                  <a:pt x="399" y="698"/>
                </a:cubicBezTo>
                <a:cubicBezTo>
                  <a:pt x="399" y="699"/>
                  <a:pt x="397" y="698"/>
                  <a:pt x="397" y="699"/>
                </a:cubicBezTo>
                <a:cubicBezTo>
                  <a:pt x="396" y="700"/>
                  <a:pt x="398" y="701"/>
                  <a:pt x="397" y="701"/>
                </a:cubicBezTo>
                <a:cubicBezTo>
                  <a:pt x="396" y="702"/>
                  <a:pt x="394" y="703"/>
                  <a:pt x="394" y="704"/>
                </a:cubicBezTo>
                <a:cubicBezTo>
                  <a:pt x="394" y="705"/>
                  <a:pt x="395" y="705"/>
                  <a:pt x="395" y="704"/>
                </a:cubicBezTo>
                <a:cubicBezTo>
                  <a:pt x="395" y="703"/>
                  <a:pt x="397" y="703"/>
                  <a:pt x="397" y="704"/>
                </a:cubicBezTo>
                <a:cubicBezTo>
                  <a:pt x="397" y="705"/>
                  <a:pt x="398" y="705"/>
                  <a:pt x="398" y="705"/>
                </a:cubicBezTo>
                <a:cubicBezTo>
                  <a:pt x="399" y="704"/>
                  <a:pt x="399" y="704"/>
                  <a:pt x="400" y="704"/>
                </a:cubicBezTo>
                <a:cubicBezTo>
                  <a:pt x="401" y="705"/>
                  <a:pt x="401" y="707"/>
                  <a:pt x="400" y="707"/>
                </a:cubicBezTo>
                <a:cubicBezTo>
                  <a:pt x="399" y="707"/>
                  <a:pt x="398" y="708"/>
                  <a:pt x="399" y="709"/>
                </a:cubicBezTo>
                <a:cubicBezTo>
                  <a:pt x="399" y="710"/>
                  <a:pt x="400" y="710"/>
                  <a:pt x="401" y="710"/>
                </a:cubicBezTo>
                <a:cubicBezTo>
                  <a:pt x="401" y="710"/>
                  <a:pt x="402" y="709"/>
                  <a:pt x="403" y="710"/>
                </a:cubicBezTo>
                <a:cubicBezTo>
                  <a:pt x="404" y="710"/>
                  <a:pt x="403" y="712"/>
                  <a:pt x="403" y="711"/>
                </a:cubicBezTo>
                <a:cubicBezTo>
                  <a:pt x="402" y="711"/>
                  <a:pt x="400" y="710"/>
                  <a:pt x="400" y="711"/>
                </a:cubicBezTo>
                <a:cubicBezTo>
                  <a:pt x="399" y="712"/>
                  <a:pt x="398" y="711"/>
                  <a:pt x="397" y="711"/>
                </a:cubicBezTo>
                <a:cubicBezTo>
                  <a:pt x="396" y="710"/>
                  <a:pt x="393" y="712"/>
                  <a:pt x="394" y="713"/>
                </a:cubicBezTo>
                <a:cubicBezTo>
                  <a:pt x="395" y="714"/>
                  <a:pt x="395" y="715"/>
                  <a:pt x="396" y="715"/>
                </a:cubicBezTo>
                <a:cubicBezTo>
                  <a:pt x="397" y="715"/>
                  <a:pt x="398" y="715"/>
                  <a:pt x="398" y="714"/>
                </a:cubicBezTo>
                <a:cubicBezTo>
                  <a:pt x="399" y="713"/>
                  <a:pt x="400" y="712"/>
                  <a:pt x="400" y="714"/>
                </a:cubicBezTo>
                <a:cubicBezTo>
                  <a:pt x="400" y="716"/>
                  <a:pt x="398" y="715"/>
                  <a:pt x="398" y="716"/>
                </a:cubicBezTo>
                <a:cubicBezTo>
                  <a:pt x="397" y="717"/>
                  <a:pt x="397" y="717"/>
                  <a:pt x="395" y="718"/>
                </a:cubicBezTo>
                <a:cubicBezTo>
                  <a:pt x="394" y="719"/>
                  <a:pt x="395" y="721"/>
                  <a:pt x="396" y="720"/>
                </a:cubicBezTo>
                <a:cubicBezTo>
                  <a:pt x="397" y="720"/>
                  <a:pt x="396" y="721"/>
                  <a:pt x="397" y="721"/>
                </a:cubicBezTo>
                <a:cubicBezTo>
                  <a:pt x="399" y="722"/>
                  <a:pt x="399" y="721"/>
                  <a:pt x="399" y="720"/>
                </a:cubicBezTo>
                <a:cubicBezTo>
                  <a:pt x="399" y="719"/>
                  <a:pt x="399" y="717"/>
                  <a:pt x="401" y="718"/>
                </a:cubicBezTo>
                <a:cubicBezTo>
                  <a:pt x="402" y="719"/>
                  <a:pt x="400" y="720"/>
                  <a:pt x="400" y="721"/>
                </a:cubicBezTo>
                <a:cubicBezTo>
                  <a:pt x="400" y="722"/>
                  <a:pt x="399" y="723"/>
                  <a:pt x="399" y="724"/>
                </a:cubicBezTo>
                <a:cubicBezTo>
                  <a:pt x="399" y="725"/>
                  <a:pt x="398" y="724"/>
                  <a:pt x="398" y="726"/>
                </a:cubicBezTo>
                <a:cubicBezTo>
                  <a:pt x="398" y="727"/>
                  <a:pt x="396" y="726"/>
                  <a:pt x="397" y="727"/>
                </a:cubicBezTo>
                <a:cubicBezTo>
                  <a:pt x="398" y="727"/>
                  <a:pt x="396" y="728"/>
                  <a:pt x="397" y="729"/>
                </a:cubicBezTo>
                <a:cubicBezTo>
                  <a:pt x="397" y="730"/>
                  <a:pt x="397" y="729"/>
                  <a:pt x="398" y="729"/>
                </a:cubicBezTo>
                <a:cubicBezTo>
                  <a:pt x="398" y="729"/>
                  <a:pt x="398" y="728"/>
                  <a:pt x="399" y="729"/>
                </a:cubicBezTo>
                <a:cubicBezTo>
                  <a:pt x="400" y="729"/>
                  <a:pt x="400" y="729"/>
                  <a:pt x="401" y="729"/>
                </a:cubicBezTo>
                <a:cubicBezTo>
                  <a:pt x="402" y="728"/>
                  <a:pt x="403" y="730"/>
                  <a:pt x="402" y="730"/>
                </a:cubicBezTo>
                <a:cubicBezTo>
                  <a:pt x="401" y="730"/>
                  <a:pt x="399" y="732"/>
                  <a:pt x="400" y="732"/>
                </a:cubicBezTo>
                <a:cubicBezTo>
                  <a:pt x="400" y="732"/>
                  <a:pt x="401" y="732"/>
                  <a:pt x="401" y="732"/>
                </a:cubicBezTo>
                <a:cubicBezTo>
                  <a:pt x="402" y="732"/>
                  <a:pt x="402" y="732"/>
                  <a:pt x="403" y="732"/>
                </a:cubicBezTo>
                <a:cubicBezTo>
                  <a:pt x="403" y="734"/>
                  <a:pt x="404" y="733"/>
                  <a:pt x="404" y="732"/>
                </a:cubicBezTo>
                <a:cubicBezTo>
                  <a:pt x="404" y="731"/>
                  <a:pt x="406" y="732"/>
                  <a:pt x="407" y="733"/>
                </a:cubicBezTo>
                <a:cubicBezTo>
                  <a:pt x="407" y="734"/>
                  <a:pt x="404" y="735"/>
                  <a:pt x="403" y="734"/>
                </a:cubicBezTo>
                <a:cubicBezTo>
                  <a:pt x="402" y="734"/>
                  <a:pt x="401" y="736"/>
                  <a:pt x="402" y="737"/>
                </a:cubicBezTo>
                <a:cubicBezTo>
                  <a:pt x="403" y="738"/>
                  <a:pt x="404" y="737"/>
                  <a:pt x="405" y="736"/>
                </a:cubicBezTo>
                <a:cubicBezTo>
                  <a:pt x="406" y="735"/>
                  <a:pt x="411" y="735"/>
                  <a:pt x="411" y="736"/>
                </a:cubicBezTo>
                <a:cubicBezTo>
                  <a:pt x="412" y="737"/>
                  <a:pt x="411" y="737"/>
                  <a:pt x="410" y="737"/>
                </a:cubicBezTo>
                <a:cubicBezTo>
                  <a:pt x="409" y="737"/>
                  <a:pt x="409" y="737"/>
                  <a:pt x="409" y="737"/>
                </a:cubicBezTo>
                <a:cubicBezTo>
                  <a:pt x="408" y="738"/>
                  <a:pt x="406" y="738"/>
                  <a:pt x="406" y="738"/>
                </a:cubicBezTo>
                <a:cubicBezTo>
                  <a:pt x="406" y="737"/>
                  <a:pt x="404" y="738"/>
                  <a:pt x="404" y="739"/>
                </a:cubicBezTo>
                <a:cubicBezTo>
                  <a:pt x="404" y="740"/>
                  <a:pt x="402" y="740"/>
                  <a:pt x="404" y="741"/>
                </a:cubicBezTo>
                <a:cubicBezTo>
                  <a:pt x="405" y="741"/>
                  <a:pt x="405" y="740"/>
                  <a:pt x="405" y="740"/>
                </a:cubicBezTo>
                <a:cubicBezTo>
                  <a:pt x="406" y="739"/>
                  <a:pt x="406" y="739"/>
                  <a:pt x="408" y="739"/>
                </a:cubicBezTo>
                <a:cubicBezTo>
                  <a:pt x="409" y="739"/>
                  <a:pt x="410" y="739"/>
                  <a:pt x="410" y="738"/>
                </a:cubicBezTo>
                <a:cubicBezTo>
                  <a:pt x="411" y="738"/>
                  <a:pt x="412" y="737"/>
                  <a:pt x="412" y="738"/>
                </a:cubicBezTo>
                <a:cubicBezTo>
                  <a:pt x="413" y="740"/>
                  <a:pt x="410" y="741"/>
                  <a:pt x="409" y="740"/>
                </a:cubicBezTo>
                <a:cubicBezTo>
                  <a:pt x="408" y="739"/>
                  <a:pt x="407" y="741"/>
                  <a:pt x="407" y="742"/>
                </a:cubicBezTo>
                <a:cubicBezTo>
                  <a:pt x="407" y="743"/>
                  <a:pt x="404" y="742"/>
                  <a:pt x="403" y="741"/>
                </a:cubicBezTo>
                <a:cubicBezTo>
                  <a:pt x="401" y="741"/>
                  <a:pt x="402" y="743"/>
                  <a:pt x="403" y="744"/>
                </a:cubicBezTo>
                <a:cubicBezTo>
                  <a:pt x="404" y="745"/>
                  <a:pt x="404" y="745"/>
                  <a:pt x="405" y="745"/>
                </a:cubicBezTo>
                <a:cubicBezTo>
                  <a:pt x="405" y="745"/>
                  <a:pt x="406" y="745"/>
                  <a:pt x="407" y="745"/>
                </a:cubicBezTo>
                <a:cubicBezTo>
                  <a:pt x="408" y="746"/>
                  <a:pt x="408" y="747"/>
                  <a:pt x="409" y="746"/>
                </a:cubicBezTo>
                <a:cubicBezTo>
                  <a:pt x="411" y="745"/>
                  <a:pt x="409" y="745"/>
                  <a:pt x="409" y="745"/>
                </a:cubicBezTo>
                <a:cubicBezTo>
                  <a:pt x="408" y="744"/>
                  <a:pt x="409" y="743"/>
                  <a:pt x="410" y="744"/>
                </a:cubicBezTo>
                <a:cubicBezTo>
                  <a:pt x="412" y="744"/>
                  <a:pt x="414" y="743"/>
                  <a:pt x="414" y="741"/>
                </a:cubicBezTo>
                <a:cubicBezTo>
                  <a:pt x="413" y="738"/>
                  <a:pt x="415" y="737"/>
                  <a:pt x="417" y="737"/>
                </a:cubicBezTo>
                <a:cubicBezTo>
                  <a:pt x="420" y="736"/>
                  <a:pt x="418" y="738"/>
                  <a:pt x="417" y="739"/>
                </a:cubicBezTo>
                <a:cubicBezTo>
                  <a:pt x="415" y="739"/>
                  <a:pt x="415" y="740"/>
                  <a:pt x="416" y="741"/>
                </a:cubicBezTo>
                <a:cubicBezTo>
                  <a:pt x="417" y="742"/>
                  <a:pt x="418" y="742"/>
                  <a:pt x="418" y="741"/>
                </a:cubicBezTo>
                <a:cubicBezTo>
                  <a:pt x="419" y="741"/>
                  <a:pt x="420" y="741"/>
                  <a:pt x="420" y="741"/>
                </a:cubicBezTo>
                <a:cubicBezTo>
                  <a:pt x="421" y="742"/>
                  <a:pt x="418" y="742"/>
                  <a:pt x="418" y="743"/>
                </a:cubicBezTo>
                <a:cubicBezTo>
                  <a:pt x="417" y="744"/>
                  <a:pt x="419" y="745"/>
                  <a:pt x="418" y="746"/>
                </a:cubicBezTo>
                <a:cubicBezTo>
                  <a:pt x="416" y="747"/>
                  <a:pt x="417" y="743"/>
                  <a:pt x="416" y="743"/>
                </a:cubicBezTo>
                <a:cubicBezTo>
                  <a:pt x="415" y="742"/>
                  <a:pt x="414" y="743"/>
                  <a:pt x="415" y="745"/>
                </a:cubicBezTo>
                <a:cubicBezTo>
                  <a:pt x="416" y="747"/>
                  <a:pt x="414" y="746"/>
                  <a:pt x="413" y="745"/>
                </a:cubicBezTo>
                <a:cubicBezTo>
                  <a:pt x="412" y="744"/>
                  <a:pt x="411" y="745"/>
                  <a:pt x="412" y="746"/>
                </a:cubicBezTo>
                <a:cubicBezTo>
                  <a:pt x="413" y="747"/>
                  <a:pt x="410" y="746"/>
                  <a:pt x="410" y="748"/>
                </a:cubicBezTo>
                <a:cubicBezTo>
                  <a:pt x="410" y="749"/>
                  <a:pt x="410" y="749"/>
                  <a:pt x="411" y="749"/>
                </a:cubicBezTo>
                <a:cubicBezTo>
                  <a:pt x="412" y="748"/>
                  <a:pt x="412" y="748"/>
                  <a:pt x="413" y="749"/>
                </a:cubicBezTo>
                <a:cubicBezTo>
                  <a:pt x="415" y="749"/>
                  <a:pt x="414" y="751"/>
                  <a:pt x="415" y="752"/>
                </a:cubicBezTo>
                <a:cubicBezTo>
                  <a:pt x="416" y="753"/>
                  <a:pt x="415" y="749"/>
                  <a:pt x="417" y="749"/>
                </a:cubicBezTo>
                <a:cubicBezTo>
                  <a:pt x="418" y="749"/>
                  <a:pt x="417" y="752"/>
                  <a:pt x="420" y="753"/>
                </a:cubicBezTo>
                <a:cubicBezTo>
                  <a:pt x="423" y="754"/>
                  <a:pt x="420" y="752"/>
                  <a:pt x="421" y="751"/>
                </a:cubicBezTo>
                <a:cubicBezTo>
                  <a:pt x="423" y="751"/>
                  <a:pt x="424" y="754"/>
                  <a:pt x="426" y="755"/>
                </a:cubicBezTo>
                <a:cubicBezTo>
                  <a:pt x="427" y="755"/>
                  <a:pt x="426" y="753"/>
                  <a:pt x="425" y="752"/>
                </a:cubicBezTo>
                <a:cubicBezTo>
                  <a:pt x="424" y="751"/>
                  <a:pt x="426" y="751"/>
                  <a:pt x="428" y="752"/>
                </a:cubicBezTo>
                <a:cubicBezTo>
                  <a:pt x="429" y="752"/>
                  <a:pt x="430" y="752"/>
                  <a:pt x="430" y="751"/>
                </a:cubicBezTo>
                <a:cubicBezTo>
                  <a:pt x="430" y="751"/>
                  <a:pt x="431" y="751"/>
                  <a:pt x="431" y="751"/>
                </a:cubicBezTo>
                <a:cubicBezTo>
                  <a:pt x="432" y="751"/>
                  <a:pt x="432" y="752"/>
                  <a:pt x="433" y="751"/>
                </a:cubicBezTo>
                <a:cubicBezTo>
                  <a:pt x="434" y="750"/>
                  <a:pt x="437" y="751"/>
                  <a:pt x="438" y="750"/>
                </a:cubicBezTo>
                <a:cubicBezTo>
                  <a:pt x="440" y="749"/>
                  <a:pt x="438" y="749"/>
                  <a:pt x="435" y="748"/>
                </a:cubicBezTo>
                <a:cubicBezTo>
                  <a:pt x="433" y="748"/>
                  <a:pt x="428" y="744"/>
                  <a:pt x="427" y="743"/>
                </a:cubicBezTo>
                <a:cubicBezTo>
                  <a:pt x="426" y="742"/>
                  <a:pt x="427" y="741"/>
                  <a:pt x="425" y="741"/>
                </a:cubicBezTo>
                <a:cubicBezTo>
                  <a:pt x="423" y="741"/>
                  <a:pt x="424" y="740"/>
                  <a:pt x="425" y="739"/>
                </a:cubicBezTo>
                <a:cubicBezTo>
                  <a:pt x="426" y="739"/>
                  <a:pt x="425" y="737"/>
                  <a:pt x="424" y="737"/>
                </a:cubicBezTo>
                <a:cubicBezTo>
                  <a:pt x="422" y="737"/>
                  <a:pt x="420" y="737"/>
                  <a:pt x="420" y="735"/>
                </a:cubicBezTo>
                <a:cubicBezTo>
                  <a:pt x="420" y="734"/>
                  <a:pt x="422" y="734"/>
                  <a:pt x="423" y="735"/>
                </a:cubicBezTo>
                <a:cubicBezTo>
                  <a:pt x="424" y="735"/>
                  <a:pt x="424" y="735"/>
                  <a:pt x="425" y="735"/>
                </a:cubicBezTo>
                <a:cubicBezTo>
                  <a:pt x="425" y="734"/>
                  <a:pt x="422" y="732"/>
                  <a:pt x="422" y="731"/>
                </a:cubicBezTo>
                <a:cubicBezTo>
                  <a:pt x="422" y="730"/>
                  <a:pt x="422" y="729"/>
                  <a:pt x="422" y="728"/>
                </a:cubicBezTo>
                <a:cubicBezTo>
                  <a:pt x="422" y="727"/>
                  <a:pt x="421" y="725"/>
                  <a:pt x="423" y="724"/>
                </a:cubicBezTo>
                <a:cubicBezTo>
                  <a:pt x="424" y="723"/>
                  <a:pt x="424" y="722"/>
                  <a:pt x="425" y="722"/>
                </a:cubicBezTo>
                <a:cubicBezTo>
                  <a:pt x="426" y="722"/>
                  <a:pt x="428" y="721"/>
                  <a:pt x="428" y="719"/>
                </a:cubicBezTo>
                <a:cubicBezTo>
                  <a:pt x="428" y="717"/>
                  <a:pt x="429" y="716"/>
                  <a:pt x="431" y="715"/>
                </a:cubicBezTo>
                <a:cubicBezTo>
                  <a:pt x="433" y="713"/>
                  <a:pt x="436" y="711"/>
                  <a:pt x="436" y="710"/>
                </a:cubicBezTo>
                <a:cubicBezTo>
                  <a:pt x="435" y="710"/>
                  <a:pt x="436" y="707"/>
                  <a:pt x="436" y="706"/>
                </a:cubicBezTo>
                <a:cubicBezTo>
                  <a:pt x="436" y="705"/>
                  <a:pt x="433" y="705"/>
                  <a:pt x="432" y="705"/>
                </a:cubicBezTo>
                <a:cubicBezTo>
                  <a:pt x="431" y="705"/>
                  <a:pt x="427" y="702"/>
                  <a:pt x="429" y="699"/>
                </a:cubicBezTo>
                <a:cubicBezTo>
                  <a:pt x="431" y="695"/>
                  <a:pt x="435" y="695"/>
                  <a:pt x="436" y="695"/>
                </a:cubicBezTo>
                <a:cubicBezTo>
                  <a:pt x="437" y="695"/>
                  <a:pt x="436" y="693"/>
                  <a:pt x="437" y="692"/>
                </a:cubicBezTo>
                <a:cubicBezTo>
                  <a:pt x="438" y="692"/>
                  <a:pt x="438" y="691"/>
                  <a:pt x="438" y="689"/>
                </a:cubicBezTo>
                <a:cubicBezTo>
                  <a:pt x="438" y="688"/>
                  <a:pt x="438" y="685"/>
                  <a:pt x="440" y="685"/>
                </a:cubicBezTo>
                <a:cubicBezTo>
                  <a:pt x="442" y="685"/>
                  <a:pt x="442" y="684"/>
                  <a:pt x="441" y="684"/>
                </a:cubicBezTo>
                <a:cubicBezTo>
                  <a:pt x="440" y="683"/>
                  <a:pt x="440" y="682"/>
                  <a:pt x="441" y="682"/>
                </a:cubicBezTo>
                <a:cubicBezTo>
                  <a:pt x="443" y="682"/>
                  <a:pt x="442" y="683"/>
                  <a:pt x="444" y="683"/>
                </a:cubicBezTo>
                <a:cubicBezTo>
                  <a:pt x="445" y="683"/>
                  <a:pt x="447" y="681"/>
                  <a:pt x="445" y="680"/>
                </a:cubicBezTo>
                <a:cubicBezTo>
                  <a:pt x="444" y="679"/>
                  <a:pt x="443" y="681"/>
                  <a:pt x="442" y="681"/>
                </a:cubicBezTo>
                <a:cubicBezTo>
                  <a:pt x="442" y="681"/>
                  <a:pt x="441" y="680"/>
                  <a:pt x="440" y="680"/>
                </a:cubicBezTo>
                <a:cubicBezTo>
                  <a:pt x="439" y="680"/>
                  <a:pt x="440" y="677"/>
                  <a:pt x="439" y="677"/>
                </a:cubicBezTo>
                <a:cubicBezTo>
                  <a:pt x="439" y="676"/>
                  <a:pt x="439" y="674"/>
                  <a:pt x="439" y="673"/>
                </a:cubicBezTo>
                <a:cubicBezTo>
                  <a:pt x="440" y="672"/>
                  <a:pt x="443" y="674"/>
                  <a:pt x="446" y="674"/>
                </a:cubicBezTo>
                <a:cubicBezTo>
                  <a:pt x="449" y="675"/>
                  <a:pt x="451" y="673"/>
                  <a:pt x="451" y="672"/>
                </a:cubicBezTo>
                <a:cubicBezTo>
                  <a:pt x="451" y="671"/>
                  <a:pt x="450" y="669"/>
                  <a:pt x="451" y="668"/>
                </a:cubicBezTo>
                <a:cubicBezTo>
                  <a:pt x="453" y="667"/>
                  <a:pt x="452" y="666"/>
                  <a:pt x="451" y="665"/>
                </a:cubicBezTo>
                <a:cubicBezTo>
                  <a:pt x="451" y="663"/>
                  <a:pt x="452" y="662"/>
                  <a:pt x="453" y="663"/>
                </a:cubicBezTo>
                <a:cubicBezTo>
                  <a:pt x="453" y="664"/>
                  <a:pt x="459" y="663"/>
                  <a:pt x="464" y="663"/>
                </a:cubicBezTo>
                <a:cubicBezTo>
                  <a:pt x="468" y="662"/>
                  <a:pt x="471" y="660"/>
                  <a:pt x="472" y="659"/>
                </a:cubicBezTo>
                <a:cubicBezTo>
                  <a:pt x="472" y="657"/>
                  <a:pt x="475" y="654"/>
                  <a:pt x="476" y="653"/>
                </a:cubicBezTo>
                <a:cubicBezTo>
                  <a:pt x="476" y="652"/>
                  <a:pt x="476" y="651"/>
                  <a:pt x="474" y="650"/>
                </a:cubicBezTo>
                <a:cubicBezTo>
                  <a:pt x="472" y="650"/>
                  <a:pt x="472" y="648"/>
                  <a:pt x="473" y="647"/>
                </a:cubicBezTo>
                <a:cubicBezTo>
                  <a:pt x="474" y="645"/>
                  <a:pt x="472" y="644"/>
                  <a:pt x="471" y="644"/>
                </a:cubicBezTo>
                <a:cubicBezTo>
                  <a:pt x="469" y="644"/>
                  <a:pt x="466" y="643"/>
                  <a:pt x="468" y="641"/>
                </a:cubicBezTo>
                <a:cubicBezTo>
                  <a:pt x="469" y="640"/>
                  <a:pt x="469" y="641"/>
                  <a:pt x="469" y="641"/>
                </a:cubicBezTo>
                <a:cubicBezTo>
                  <a:pt x="470" y="641"/>
                  <a:pt x="470" y="642"/>
                  <a:pt x="471" y="642"/>
                </a:cubicBezTo>
                <a:cubicBezTo>
                  <a:pt x="473" y="641"/>
                  <a:pt x="474" y="642"/>
                  <a:pt x="476" y="643"/>
                </a:cubicBezTo>
                <a:cubicBezTo>
                  <a:pt x="478" y="644"/>
                  <a:pt x="478" y="643"/>
                  <a:pt x="478" y="643"/>
                </a:cubicBezTo>
                <a:cubicBezTo>
                  <a:pt x="478" y="643"/>
                  <a:pt x="479" y="643"/>
                  <a:pt x="480" y="643"/>
                </a:cubicBezTo>
                <a:cubicBezTo>
                  <a:pt x="482" y="643"/>
                  <a:pt x="484" y="644"/>
                  <a:pt x="486" y="642"/>
                </a:cubicBezTo>
                <a:cubicBezTo>
                  <a:pt x="488" y="641"/>
                  <a:pt x="489" y="638"/>
                  <a:pt x="491" y="636"/>
                </a:cubicBezTo>
                <a:cubicBezTo>
                  <a:pt x="494" y="634"/>
                  <a:pt x="493" y="633"/>
                  <a:pt x="495" y="631"/>
                </a:cubicBezTo>
                <a:cubicBezTo>
                  <a:pt x="496" y="629"/>
                  <a:pt x="495" y="628"/>
                  <a:pt x="497" y="626"/>
                </a:cubicBezTo>
                <a:cubicBezTo>
                  <a:pt x="499" y="624"/>
                  <a:pt x="496" y="623"/>
                  <a:pt x="499" y="621"/>
                </a:cubicBezTo>
                <a:cubicBezTo>
                  <a:pt x="502" y="620"/>
                  <a:pt x="501" y="622"/>
                  <a:pt x="499" y="625"/>
                </a:cubicBezTo>
                <a:cubicBezTo>
                  <a:pt x="497" y="628"/>
                  <a:pt x="497" y="629"/>
                  <a:pt x="499" y="627"/>
                </a:cubicBezTo>
                <a:cubicBezTo>
                  <a:pt x="502" y="625"/>
                  <a:pt x="503" y="622"/>
                  <a:pt x="505" y="618"/>
                </a:cubicBezTo>
                <a:cubicBezTo>
                  <a:pt x="507" y="615"/>
                  <a:pt x="508" y="614"/>
                  <a:pt x="509" y="614"/>
                </a:cubicBezTo>
                <a:cubicBezTo>
                  <a:pt x="511" y="614"/>
                  <a:pt x="511" y="610"/>
                  <a:pt x="510" y="608"/>
                </a:cubicBezTo>
                <a:cubicBezTo>
                  <a:pt x="510" y="605"/>
                  <a:pt x="509" y="603"/>
                  <a:pt x="510" y="601"/>
                </a:cubicBezTo>
                <a:cubicBezTo>
                  <a:pt x="511" y="600"/>
                  <a:pt x="510" y="598"/>
                  <a:pt x="512" y="598"/>
                </a:cubicBezTo>
                <a:cubicBezTo>
                  <a:pt x="513" y="598"/>
                  <a:pt x="515" y="596"/>
                  <a:pt x="517" y="594"/>
                </a:cubicBezTo>
                <a:cubicBezTo>
                  <a:pt x="519" y="592"/>
                  <a:pt x="521" y="592"/>
                  <a:pt x="523" y="592"/>
                </a:cubicBezTo>
                <a:cubicBezTo>
                  <a:pt x="525" y="592"/>
                  <a:pt x="524" y="591"/>
                  <a:pt x="525" y="590"/>
                </a:cubicBezTo>
                <a:cubicBezTo>
                  <a:pt x="526" y="590"/>
                  <a:pt x="527" y="589"/>
                  <a:pt x="528" y="588"/>
                </a:cubicBezTo>
                <a:cubicBezTo>
                  <a:pt x="529" y="587"/>
                  <a:pt x="533" y="588"/>
                  <a:pt x="535" y="588"/>
                </a:cubicBezTo>
                <a:cubicBezTo>
                  <a:pt x="538" y="588"/>
                  <a:pt x="539" y="588"/>
                  <a:pt x="539" y="587"/>
                </a:cubicBezTo>
                <a:cubicBezTo>
                  <a:pt x="539" y="585"/>
                  <a:pt x="540" y="584"/>
                  <a:pt x="542" y="584"/>
                </a:cubicBezTo>
                <a:cubicBezTo>
                  <a:pt x="543" y="584"/>
                  <a:pt x="543" y="584"/>
                  <a:pt x="543" y="582"/>
                </a:cubicBezTo>
                <a:cubicBezTo>
                  <a:pt x="543" y="580"/>
                  <a:pt x="544" y="579"/>
                  <a:pt x="545" y="578"/>
                </a:cubicBezTo>
                <a:cubicBezTo>
                  <a:pt x="546" y="577"/>
                  <a:pt x="546" y="575"/>
                  <a:pt x="547" y="574"/>
                </a:cubicBezTo>
                <a:cubicBezTo>
                  <a:pt x="547" y="573"/>
                  <a:pt x="548" y="574"/>
                  <a:pt x="548" y="572"/>
                </a:cubicBezTo>
                <a:cubicBezTo>
                  <a:pt x="548" y="570"/>
                  <a:pt x="549" y="568"/>
                  <a:pt x="549" y="567"/>
                </a:cubicBezTo>
                <a:cubicBezTo>
                  <a:pt x="549" y="565"/>
                  <a:pt x="551" y="565"/>
                  <a:pt x="551" y="564"/>
                </a:cubicBezTo>
                <a:cubicBezTo>
                  <a:pt x="552" y="563"/>
                  <a:pt x="551" y="562"/>
                  <a:pt x="552" y="559"/>
                </a:cubicBezTo>
                <a:cubicBezTo>
                  <a:pt x="553" y="556"/>
                  <a:pt x="552" y="554"/>
                  <a:pt x="552" y="551"/>
                </a:cubicBezTo>
                <a:cubicBezTo>
                  <a:pt x="552" y="548"/>
                  <a:pt x="552" y="546"/>
                  <a:pt x="553" y="545"/>
                </a:cubicBezTo>
                <a:cubicBezTo>
                  <a:pt x="554" y="544"/>
                  <a:pt x="553" y="543"/>
                  <a:pt x="552" y="543"/>
                </a:cubicBezTo>
                <a:cubicBezTo>
                  <a:pt x="552" y="543"/>
                  <a:pt x="552" y="542"/>
                  <a:pt x="553" y="542"/>
                </a:cubicBezTo>
                <a:cubicBezTo>
                  <a:pt x="554" y="542"/>
                  <a:pt x="555" y="543"/>
                  <a:pt x="556" y="543"/>
                </a:cubicBezTo>
                <a:cubicBezTo>
                  <a:pt x="557" y="542"/>
                  <a:pt x="558" y="539"/>
                  <a:pt x="559" y="536"/>
                </a:cubicBezTo>
                <a:cubicBezTo>
                  <a:pt x="560" y="533"/>
                  <a:pt x="562" y="533"/>
                  <a:pt x="563" y="533"/>
                </a:cubicBezTo>
                <a:cubicBezTo>
                  <a:pt x="565" y="532"/>
                  <a:pt x="567" y="529"/>
                  <a:pt x="569" y="524"/>
                </a:cubicBezTo>
                <a:cubicBezTo>
                  <a:pt x="571" y="520"/>
                  <a:pt x="569" y="515"/>
                  <a:pt x="568" y="512"/>
                </a:cubicBezTo>
                <a:cubicBezTo>
                  <a:pt x="568" y="509"/>
                  <a:pt x="566" y="510"/>
                  <a:pt x="565" y="510"/>
                </a:cubicBezTo>
                <a:moveTo>
                  <a:pt x="386" y="285"/>
                </a:moveTo>
                <a:cubicBezTo>
                  <a:pt x="387" y="286"/>
                  <a:pt x="388" y="285"/>
                  <a:pt x="389" y="285"/>
                </a:cubicBezTo>
                <a:cubicBezTo>
                  <a:pt x="390" y="285"/>
                  <a:pt x="391" y="284"/>
                  <a:pt x="392" y="285"/>
                </a:cubicBezTo>
                <a:cubicBezTo>
                  <a:pt x="393" y="288"/>
                  <a:pt x="388" y="289"/>
                  <a:pt x="384" y="289"/>
                </a:cubicBezTo>
                <a:cubicBezTo>
                  <a:pt x="379" y="290"/>
                  <a:pt x="378" y="291"/>
                  <a:pt x="377" y="289"/>
                </a:cubicBezTo>
                <a:cubicBezTo>
                  <a:pt x="376" y="287"/>
                  <a:pt x="383" y="285"/>
                  <a:pt x="386" y="285"/>
                </a:cubicBezTo>
                <a:moveTo>
                  <a:pt x="379" y="292"/>
                </a:moveTo>
                <a:cubicBezTo>
                  <a:pt x="380" y="293"/>
                  <a:pt x="373" y="297"/>
                  <a:pt x="369" y="298"/>
                </a:cubicBezTo>
                <a:cubicBezTo>
                  <a:pt x="366" y="300"/>
                  <a:pt x="361" y="299"/>
                  <a:pt x="361" y="297"/>
                </a:cubicBezTo>
                <a:cubicBezTo>
                  <a:pt x="361" y="294"/>
                  <a:pt x="364" y="294"/>
                  <a:pt x="364" y="296"/>
                </a:cubicBezTo>
                <a:cubicBezTo>
                  <a:pt x="365" y="296"/>
                  <a:pt x="366" y="295"/>
                  <a:pt x="367" y="294"/>
                </a:cubicBezTo>
                <a:cubicBezTo>
                  <a:pt x="369" y="293"/>
                  <a:pt x="370" y="292"/>
                  <a:pt x="371" y="292"/>
                </a:cubicBezTo>
                <a:cubicBezTo>
                  <a:pt x="374" y="293"/>
                  <a:pt x="375" y="294"/>
                  <a:pt x="377" y="293"/>
                </a:cubicBezTo>
                <a:cubicBezTo>
                  <a:pt x="379" y="292"/>
                  <a:pt x="379" y="291"/>
                  <a:pt x="379" y="292"/>
                </a:cubicBezTo>
                <a:moveTo>
                  <a:pt x="359" y="274"/>
                </a:moveTo>
                <a:cubicBezTo>
                  <a:pt x="359" y="273"/>
                  <a:pt x="363" y="274"/>
                  <a:pt x="366" y="275"/>
                </a:cubicBezTo>
                <a:cubicBezTo>
                  <a:pt x="367" y="275"/>
                  <a:pt x="368" y="275"/>
                  <a:pt x="369" y="275"/>
                </a:cubicBezTo>
                <a:cubicBezTo>
                  <a:pt x="371" y="275"/>
                  <a:pt x="373" y="275"/>
                  <a:pt x="374" y="277"/>
                </a:cubicBezTo>
                <a:cubicBezTo>
                  <a:pt x="375" y="280"/>
                  <a:pt x="378" y="283"/>
                  <a:pt x="375" y="283"/>
                </a:cubicBezTo>
                <a:cubicBezTo>
                  <a:pt x="374" y="283"/>
                  <a:pt x="373" y="282"/>
                  <a:pt x="372" y="282"/>
                </a:cubicBezTo>
                <a:cubicBezTo>
                  <a:pt x="371" y="281"/>
                  <a:pt x="370" y="280"/>
                  <a:pt x="370" y="281"/>
                </a:cubicBezTo>
                <a:cubicBezTo>
                  <a:pt x="370" y="283"/>
                  <a:pt x="368" y="282"/>
                  <a:pt x="368" y="285"/>
                </a:cubicBezTo>
                <a:cubicBezTo>
                  <a:pt x="368" y="288"/>
                  <a:pt x="366" y="292"/>
                  <a:pt x="365" y="292"/>
                </a:cubicBezTo>
                <a:cubicBezTo>
                  <a:pt x="364" y="292"/>
                  <a:pt x="366" y="287"/>
                  <a:pt x="364" y="286"/>
                </a:cubicBezTo>
                <a:cubicBezTo>
                  <a:pt x="363" y="286"/>
                  <a:pt x="362" y="287"/>
                  <a:pt x="361" y="287"/>
                </a:cubicBezTo>
                <a:cubicBezTo>
                  <a:pt x="360" y="288"/>
                  <a:pt x="359" y="289"/>
                  <a:pt x="359" y="287"/>
                </a:cubicBezTo>
                <a:cubicBezTo>
                  <a:pt x="360" y="285"/>
                  <a:pt x="363" y="283"/>
                  <a:pt x="361" y="279"/>
                </a:cubicBezTo>
                <a:cubicBezTo>
                  <a:pt x="359" y="276"/>
                  <a:pt x="355" y="276"/>
                  <a:pt x="354" y="279"/>
                </a:cubicBezTo>
                <a:cubicBezTo>
                  <a:pt x="353" y="281"/>
                  <a:pt x="351" y="280"/>
                  <a:pt x="350" y="282"/>
                </a:cubicBezTo>
                <a:cubicBezTo>
                  <a:pt x="349" y="284"/>
                  <a:pt x="348" y="288"/>
                  <a:pt x="349" y="291"/>
                </a:cubicBezTo>
                <a:cubicBezTo>
                  <a:pt x="350" y="294"/>
                  <a:pt x="349" y="295"/>
                  <a:pt x="346" y="297"/>
                </a:cubicBezTo>
                <a:cubicBezTo>
                  <a:pt x="343" y="299"/>
                  <a:pt x="341" y="294"/>
                  <a:pt x="343" y="289"/>
                </a:cubicBezTo>
                <a:cubicBezTo>
                  <a:pt x="343" y="285"/>
                  <a:pt x="345" y="282"/>
                  <a:pt x="344" y="282"/>
                </a:cubicBezTo>
                <a:cubicBezTo>
                  <a:pt x="342" y="282"/>
                  <a:pt x="346" y="277"/>
                  <a:pt x="350" y="276"/>
                </a:cubicBezTo>
                <a:cubicBezTo>
                  <a:pt x="354" y="275"/>
                  <a:pt x="359" y="276"/>
                  <a:pt x="359" y="274"/>
                </a:cubicBezTo>
                <a:moveTo>
                  <a:pt x="333" y="265"/>
                </a:moveTo>
                <a:cubicBezTo>
                  <a:pt x="336" y="266"/>
                  <a:pt x="338" y="259"/>
                  <a:pt x="341" y="259"/>
                </a:cubicBezTo>
                <a:cubicBezTo>
                  <a:pt x="343" y="259"/>
                  <a:pt x="350" y="260"/>
                  <a:pt x="350" y="263"/>
                </a:cubicBezTo>
                <a:cubicBezTo>
                  <a:pt x="350" y="266"/>
                  <a:pt x="354" y="263"/>
                  <a:pt x="354" y="266"/>
                </a:cubicBezTo>
                <a:cubicBezTo>
                  <a:pt x="355" y="269"/>
                  <a:pt x="358" y="272"/>
                  <a:pt x="356" y="273"/>
                </a:cubicBezTo>
                <a:cubicBezTo>
                  <a:pt x="355" y="274"/>
                  <a:pt x="355" y="271"/>
                  <a:pt x="352" y="271"/>
                </a:cubicBezTo>
                <a:cubicBezTo>
                  <a:pt x="350" y="271"/>
                  <a:pt x="347" y="274"/>
                  <a:pt x="344" y="273"/>
                </a:cubicBezTo>
                <a:cubicBezTo>
                  <a:pt x="342" y="272"/>
                  <a:pt x="343" y="270"/>
                  <a:pt x="341" y="270"/>
                </a:cubicBezTo>
                <a:cubicBezTo>
                  <a:pt x="339" y="270"/>
                  <a:pt x="343" y="266"/>
                  <a:pt x="340" y="268"/>
                </a:cubicBezTo>
                <a:cubicBezTo>
                  <a:pt x="337" y="270"/>
                  <a:pt x="332" y="274"/>
                  <a:pt x="330" y="272"/>
                </a:cubicBezTo>
                <a:cubicBezTo>
                  <a:pt x="329" y="271"/>
                  <a:pt x="328" y="271"/>
                  <a:pt x="327" y="271"/>
                </a:cubicBezTo>
                <a:cubicBezTo>
                  <a:pt x="326" y="271"/>
                  <a:pt x="325" y="272"/>
                  <a:pt x="325" y="271"/>
                </a:cubicBezTo>
                <a:cubicBezTo>
                  <a:pt x="323" y="269"/>
                  <a:pt x="330" y="265"/>
                  <a:pt x="333" y="265"/>
                </a:cubicBezTo>
                <a:moveTo>
                  <a:pt x="216" y="152"/>
                </a:moveTo>
                <a:cubicBezTo>
                  <a:pt x="213" y="155"/>
                  <a:pt x="212" y="156"/>
                  <a:pt x="210" y="155"/>
                </a:cubicBezTo>
                <a:cubicBezTo>
                  <a:pt x="207" y="155"/>
                  <a:pt x="206" y="156"/>
                  <a:pt x="207" y="157"/>
                </a:cubicBezTo>
                <a:cubicBezTo>
                  <a:pt x="208" y="158"/>
                  <a:pt x="208" y="159"/>
                  <a:pt x="206" y="159"/>
                </a:cubicBezTo>
                <a:cubicBezTo>
                  <a:pt x="203" y="160"/>
                  <a:pt x="201" y="162"/>
                  <a:pt x="200" y="161"/>
                </a:cubicBezTo>
                <a:cubicBezTo>
                  <a:pt x="199" y="161"/>
                  <a:pt x="205" y="157"/>
                  <a:pt x="203" y="156"/>
                </a:cubicBezTo>
                <a:cubicBezTo>
                  <a:pt x="202" y="155"/>
                  <a:pt x="198" y="158"/>
                  <a:pt x="198" y="159"/>
                </a:cubicBezTo>
                <a:cubicBezTo>
                  <a:pt x="198" y="161"/>
                  <a:pt x="196" y="161"/>
                  <a:pt x="194" y="161"/>
                </a:cubicBezTo>
                <a:cubicBezTo>
                  <a:pt x="193" y="161"/>
                  <a:pt x="191" y="159"/>
                  <a:pt x="193" y="159"/>
                </a:cubicBezTo>
                <a:cubicBezTo>
                  <a:pt x="194" y="159"/>
                  <a:pt x="193" y="157"/>
                  <a:pt x="195" y="157"/>
                </a:cubicBezTo>
                <a:cubicBezTo>
                  <a:pt x="197" y="156"/>
                  <a:pt x="195" y="155"/>
                  <a:pt x="195" y="154"/>
                </a:cubicBezTo>
                <a:cubicBezTo>
                  <a:pt x="195" y="154"/>
                  <a:pt x="196" y="154"/>
                  <a:pt x="197" y="154"/>
                </a:cubicBezTo>
                <a:cubicBezTo>
                  <a:pt x="199" y="154"/>
                  <a:pt x="200" y="154"/>
                  <a:pt x="200" y="153"/>
                </a:cubicBezTo>
                <a:cubicBezTo>
                  <a:pt x="200" y="152"/>
                  <a:pt x="196" y="150"/>
                  <a:pt x="195" y="151"/>
                </a:cubicBezTo>
                <a:cubicBezTo>
                  <a:pt x="193" y="152"/>
                  <a:pt x="190" y="154"/>
                  <a:pt x="186" y="153"/>
                </a:cubicBezTo>
                <a:cubicBezTo>
                  <a:pt x="185" y="152"/>
                  <a:pt x="196" y="151"/>
                  <a:pt x="198" y="149"/>
                </a:cubicBezTo>
                <a:cubicBezTo>
                  <a:pt x="199" y="148"/>
                  <a:pt x="207" y="146"/>
                  <a:pt x="208" y="147"/>
                </a:cubicBezTo>
                <a:cubicBezTo>
                  <a:pt x="209" y="149"/>
                  <a:pt x="204" y="150"/>
                  <a:pt x="206" y="151"/>
                </a:cubicBezTo>
                <a:cubicBezTo>
                  <a:pt x="208" y="153"/>
                  <a:pt x="212" y="152"/>
                  <a:pt x="213" y="150"/>
                </a:cubicBezTo>
                <a:cubicBezTo>
                  <a:pt x="214" y="149"/>
                  <a:pt x="218" y="149"/>
                  <a:pt x="216" y="152"/>
                </a:cubicBezTo>
                <a:moveTo>
                  <a:pt x="239" y="182"/>
                </a:moveTo>
                <a:cubicBezTo>
                  <a:pt x="236" y="185"/>
                  <a:pt x="237" y="184"/>
                  <a:pt x="234" y="185"/>
                </a:cubicBezTo>
                <a:cubicBezTo>
                  <a:pt x="232" y="185"/>
                  <a:pt x="234" y="188"/>
                  <a:pt x="231" y="188"/>
                </a:cubicBezTo>
                <a:cubicBezTo>
                  <a:pt x="227" y="188"/>
                  <a:pt x="220" y="188"/>
                  <a:pt x="219" y="187"/>
                </a:cubicBezTo>
                <a:cubicBezTo>
                  <a:pt x="219" y="186"/>
                  <a:pt x="223" y="187"/>
                  <a:pt x="223" y="185"/>
                </a:cubicBezTo>
                <a:cubicBezTo>
                  <a:pt x="224" y="184"/>
                  <a:pt x="225" y="182"/>
                  <a:pt x="227" y="182"/>
                </a:cubicBezTo>
                <a:cubicBezTo>
                  <a:pt x="229" y="182"/>
                  <a:pt x="228" y="179"/>
                  <a:pt x="225" y="178"/>
                </a:cubicBezTo>
                <a:cubicBezTo>
                  <a:pt x="222" y="176"/>
                  <a:pt x="230" y="175"/>
                  <a:pt x="232" y="178"/>
                </a:cubicBezTo>
                <a:cubicBezTo>
                  <a:pt x="233" y="180"/>
                  <a:pt x="236" y="182"/>
                  <a:pt x="238" y="180"/>
                </a:cubicBezTo>
                <a:cubicBezTo>
                  <a:pt x="240" y="179"/>
                  <a:pt x="250" y="174"/>
                  <a:pt x="250" y="176"/>
                </a:cubicBezTo>
                <a:cubicBezTo>
                  <a:pt x="250" y="178"/>
                  <a:pt x="242" y="180"/>
                  <a:pt x="239" y="182"/>
                </a:cubicBezTo>
                <a:moveTo>
                  <a:pt x="295" y="234"/>
                </a:moveTo>
                <a:cubicBezTo>
                  <a:pt x="295" y="231"/>
                  <a:pt x="299" y="230"/>
                  <a:pt x="300" y="232"/>
                </a:cubicBezTo>
                <a:cubicBezTo>
                  <a:pt x="302" y="234"/>
                  <a:pt x="304" y="242"/>
                  <a:pt x="305" y="244"/>
                </a:cubicBezTo>
                <a:cubicBezTo>
                  <a:pt x="307" y="247"/>
                  <a:pt x="307" y="251"/>
                  <a:pt x="305" y="251"/>
                </a:cubicBezTo>
                <a:cubicBezTo>
                  <a:pt x="303" y="251"/>
                  <a:pt x="305" y="245"/>
                  <a:pt x="301" y="243"/>
                </a:cubicBezTo>
                <a:cubicBezTo>
                  <a:pt x="297" y="241"/>
                  <a:pt x="295" y="236"/>
                  <a:pt x="295" y="234"/>
                </a:cubicBezTo>
              </a:path>
            </a:pathLst>
          </a:custGeom>
          <a:solidFill>
            <a:schemeClr val="accent2"/>
          </a:solidFill>
          <a:ln>
            <a:noFill/>
          </a:ln>
        </p:spPr>
        <p:txBody>
          <a:bodyPr/>
          <a:lstStyle/>
          <a:p>
            <a:endParaRPr lang="zh-CN" altLang="en-US"/>
          </a:p>
        </p:txBody>
      </p:sp>
      <p:sp>
        <p:nvSpPr>
          <p:cNvPr id="8" name="矩形标注 7"/>
          <p:cNvSpPr/>
          <p:nvPr/>
        </p:nvSpPr>
        <p:spPr>
          <a:xfrm>
            <a:off x="8513763" y="1858963"/>
            <a:ext cx="1089025" cy="596900"/>
          </a:xfrm>
          <a:prstGeom prst="wedgeRectCallout">
            <a:avLst>
              <a:gd name="adj1" fmla="val -79389"/>
              <a:gd name="adj2" fmla="val -90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latin typeface="宋体" panose="02010600030101010101" pitchFamily="2" charset="-122"/>
              <a:ea typeface="宋体" panose="02010600030101010101" pitchFamily="2" charset="-122"/>
            </a:endParaRPr>
          </a:p>
        </p:txBody>
      </p:sp>
      <p:sp>
        <p:nvSpPr>
          <p:cNvPr id="9" name="文本框 6"/>
          <p:cNvSpPr txBox="1">
            <a:spLocks noChangeArrowheads="1"/>
          </p:cNvSpPr>
          <p:nvPr/>
        </p:nvSpPr>
        <p:spPr bwMode="auto">
          <a:xfrm>
            <a:off x="8556625" y="1897063"/>
            <a:ext cx="9731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标题</a:t>
            </a:r>
          </a:p>
        </p:txBody>
      </p:sp>
      <p:sp>
        <p:nvSpPr>
          <p:cNvPr id="10" name="矩形标注 9"/>
          <p:cNvSpPr/>
          <p:nvPr/>
        </p:nvSpPr>
        <p:spPr>
          <a:xfrm>
            <a:off x="8629650" y="3297238"/>
            <a:ext cx="1728788" cy="596900"/>
          </a:xfrm>
          <a:prstGeom prst="wedgeRectCallout">
            <a:avLst>
              <a:gd name="adj1" fmla="val -66466"/>
              <a:gd name="adj2" fmla="val -90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latin typeface="宋体" panose="02010600030101010101" pitchFamily="2" charset="-122"/>
              <a:ea typeface="宋体" panose="02010600030101010101" pitchFamily="2" charset="-122"/>
            </a:endParaRPr>
          </a:p>
        </p:txBody>
      </p:sp>
      <p:sp>
        <p:nvSpPr>
          <p:cNvPr id="11" name="文本框 8"/>
          <p:cNvSpPr txBox="1">
            <a:spLocks noChangeArrowheads="1"/>
          </p:cNvSpPr>
          <p:nvPr/>
        </p:nvSpPr>
        <p:spPr bwMode="auto">
          <a:xfrm>
            <a:off x="8686800" y="3333750"/>
            <a:ext cx="16144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添加标题</a:t>
            </a:r>
          </a:p>
        </p:txBody>
      </p:sp>
      <p:sp>
        <p:nvSpPr>
          <p:cNvPr id="12" name="矩形标注 11"/>
          <p:cNvSpPr/>
          <p:nvPr/>
        </p:nvSpPr>
        <p:spPr>
          <a:xfrm>
            <a:off x="6751638" y="2759075"/>
            <a:ext cx="1146175" cy="992188"/>
          </a:xfrm>
          <a:prstGeom prst="wedgeRectCallout">
            <a:avLst>
              <a:gd name="adj1" fmla="val -79389"/>
              <a:gd name="adj2" fmla="val -90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latin typeface="宋体" panose="02010600030101010101" pitchFamily="2" charset="-122"/>
              <a:ea typeface="宋体" panose="02010600030101010101" pitchFamily="2" charset="-122"/>
            </a:endParaRPr>
          </a:p>
        </p:txBody>
      </p:sp>
      <p:sp>
        <p:nvSpPr>
          <p:cNvPr id="13" name="文本框 10"/>
          <p:cNvSpPr txBox="1">
            <a:spLocks noChangeArrowheads="1"/>
          </p:cNvSpPr>
          <p:nvPr/>
        </p:nvSpPr>
        <p:spPr bwMode="auto">
          <a:xfrm>
            <a:off x="6808788" y="2781300"/>
            <a:ext cx="1030287"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添加</a:t>
            </a:r>
            <a:endParaRPr lang="en-US" altLang="zh-CN" b="1">
              <a:solidFill>
                <a:schemeClr val="bg1"/>
              </a:solidFill>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标题</a:t>
            </a:r>
          </a:p>
        </p:txBody>
      </p:sp>
      <p:sp>
        <p:nvSpPr>
          <p:cNvPr id="14" name="矩形标注 13"/>
          <p:cNvSpPr/>
          <p:nvPr/>
        </p:nvSpPr>
        <p:spPr>
          <a:xfrm flipH="1">
            <a:off x="3152775" y="3057525"/>
            <a:ext cx="1270000" cy="768350"/>
          </a:xfrm>
          <a:prstGeom prst="wedgeRectCallout">
            <a:avLst>
              <a:gd name="adj1" fmla="val -79389"/>
              <a:gd name="adj2" fmla="val -90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latin typeface="宋体" panose="02010600030101010101" pitchFamily="2" charset="-122"/>
              <a:ea typeface="宋体" panose="02010600030101010101" pitchFamily="2" charset="-122"/>
            </a:endParaRPr>
          </a:p>
        </p:txBody>
      </p:sp>
      <p:sp>
        <p:nvSpPr>
          <p:cNvPr id="15" name="文本框 12"/>
          <p:cNvSpPr txBox="1">
            <a:spLocks noChangeArrowheads="1"/>
          </p:cNvSpPr>
          <p:nvPr/>
        </p:nvSpPr>
        <p:spPr bwMode="auto">
          <a:xfrm>
            <a:off x="3182938" y="3025775"/>
            <a:ext cx="12112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a:solidFill>
                  <a:schemeClr val="bg1"/>
                </a:solidFill>
                <a:latin typeface="微软雅黑" panose="020B0503020204020204" pitchFamily="34" charset="-122"/>
                <a:ea typeface="微软雅黑" panose="020B0503020204020204" pitchFamily="34" charset="-122"/>
              </a:rPr>
              <a:t>添加</a:t>
            </a:r>
            <a:endParaRPr lang="en-US" altLang="zh-CN" sz="2400" b="1">
              <a:solidFill>
                <a:schemeClr val="bg1"/>
              </a:solidFill>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2400" b="1">
                <a:solidFill>
                  <a:schemeClr val="bg1"/>
                </a:solidFill>
                <a:latin typeface="微软雅黑" panose="020B0503020204020204" pitchFamily="34" charset="-122"/>
                <a:ea typeface="微软雅黑" panose="020B0503020204020204" pitchFamily="34" charset="-122"/>
              </a:rPr>
              <a:t>标题</a:t>
            </a:r>
          </a:p>
        </p:txBody>
      </p:sp>
      <p:sp>
        <p:nvSpPr>
          <p:cNvPr id="16" name="矩形标注 15"/>
          <p:cNvSpPr/>
          <p:nvPr/>
        </p:nvSpPr>
        <p:spPr>
          <a:xfrm flipH="1">
            <a:off x="1979613" y="1468438"/>
            <a:ext cx="1268412" cy="768350"/>
          </a:xfrm>
          <a:prstGeom prst="wedgeRectCallout">
            <a:avLst>
              <a:gd name="adj1" fmla="val -79389"/>
              <a:gd name="adj2" fmla="val -90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7" name="文本框 14"/>
          <p:cNvSpPr txBox="1">
            <a:spLocks noChangeArrowheads="1"/>
          </p:cNvSpPr>
          <p:nvPr/>
        </p:nvSpPr>
        <p:spPr bwMode="auto">
          <a:xfrm>
            <a:off x="2008188" y="1436688"/>
            <a:ext cx="12112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b="1">
                <a:solidFill>
                  <a:schemeClr val="bg1"/>
                </a:solidFill>
                <a:latin typeface="微软雅黑" panose="020B0503020204020204" pitchFamily="34" charset="-122"/>
                <a:ea typeface="微软雅黑" panose="020B0503020204020204" pitchFamily="34" charset="-122"/>
              </a:rPr>
              <a:t>添加</a:t>
            </a:r>
            <a:endParaRPr lang="en-US" altLang="zh-CN" sz="2400" b="1">
              <a:solidFill>
                <a:schemeClr val="bg1"/>
              </a:solidFill>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2400" b="1">
                <a:solidFill>
                  <a:schemeClr val="bg1"/>
                </a:solidFill>
                <a:latin typeface="微软雅黑" panose="020B0503020204020204" pitchFamily="34" charset="-122"/>
                <a:ea typeface="微软雅黑" panose="020B0503020204020204" pitchFamily="34" charset="-122"/>
              </a:rPr>
              <a:t>标题</a:t>
            </a:r>
          </a:p>
        </p:txBody>
      </p:sp>
      <p:sp>
        <p:nvSpPr>
          <p:cNvPr id="18" name="矩形 132"/>
          <p:cNvSpPr>
            <a:spLocks noChangeArrowheads="1"/>
          </p:cNvSpPr>
          <p:nvPr/>
        </p:nvSpPr>
        <p:spPr bwMode="auto">
          <a:xfrm>
            <a:off x="1131888" y="4560888"/>
            <a:ext cx="2646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点击此处添加标题</a:t>
            </a:r>
          </a:p>
        </p:txBody>
      </p:sp>
      <p:cxnSp>
        <p:nvCxnSpPr>
          <p:cNvPr id="19" name="直接连接符 18"/>
          <p:cNvCxnSpPr/>
          <p:nvPr/>
        </p:nvCxnSpPr>
        <p:spPr>
          <a:xfrm>
            <a:off x="1192213" y="5038725"/>
            <a:ext cx="25257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矩形 44"/>
          <p:cNvSpPr>
            <a:spLocks noChangeArrowheads="1"/>
          </p:cNvSpPr>
          <p:nvPr/>
        </p:nvSpPr>
        <p:spPr bwMode="auto">
          <a:xfrm>
            <a:off x="1192213" y="5105400"/>
            <a:ext cx="983773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dirty="0" smtClean="0">
                <a:solidFill>
                  <a:srgbClr val="4E4E4E"/>
                </a:solidFill>
                <a:latin typeface="宋体" panose="02010600030101010101" pitchFamily="2" charset="-122"/>
              </a:rPr>
              <a:t>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a:t>
            </a:r>
            <a:endParaRPr lang="zh-CN" altLang="en-US" sz="1600" dirty="0">
              <a:solidFill>
                <a:srgbClr val="4E4E4E"/>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11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11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19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19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23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23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grpId="0" nodeType="withEffect">
                                  <p:stCondLst>
                                    <p:cond delay="27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nodeType="withEffect">
                                  <p:stCondLst>
                                    <p:cond delay="300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10" presetClass="entr" presetSubtype="0" fill="hold" grpId="0" nodeType="withEffect">
                                  <p:stCondLst>
                                    <p:cond delay="3200"/>
                                  </p:stCondLst>
                                  <p:iterate type="wd">
                                    <p:tmPct val="10000"/>
                                  </p:iterate>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2" grpId="0" animBg="1"/>
      <p:bldP spid="13" grpId="0"/>
      <p:bldP spid="14" grpId="0" animBg="1"/>
      <p:bldP spid="15" grpId="0"/>
      <p:bldP spid="16" grpId="0" animBg="1"/>
      <p:bldP spid="17" grpId="0"/>
      <p:bldP spid="18"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0" y="0"/>
            <a:ext cx="12192000" cy="6858000"/>
          </a:xfrm>
          <a:prstGeom prst="frame">
            <a:avLst>
              <a:gd name="adj1" fmla="val 500"/>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MH_Number_1"/>
          <p:cNvSpPr/>
          <p:nvPr>
            <p:custDataLst>
              <p:tags r:id="rId1"/>
            </p:custDataLst>
          </p:nvPr>
        </p:nvSpPr>
        <p:spPr>
          <a:xfrm>
            <a:off x="132875" y="118742"/>
            <a:ext cx="498951" cy="498614"/>
          </a:xfrm>
          <a:prstGeom prst="roundRect">
            <a:avLst>
              <a:gd name="adj" fmla="val 7615"/>
            </a:avLst>
          </a:prstGeom>
          <a:solidFill>
            <a:srgbClr val="EE403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04</a:t>
            </a:r>
            <a:endParaRPr lang="zh-CN" altLang="en-US" sz="28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779362" y="118742"/>
            <a:ext cx="3696386" cy="498614"/>
          </a:xfrm>
          <a:prstGeom prst="roundRect">
            <a:avLst>
              <a:gd name="adj" fmla="val 9124"/>
            </a:avLst>
          </a:prstGeom>
          <a:noFill/>
          <a:ln w="19050">
            <a:solidFill>
              <a:srgbClr val="EE40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400" spc="200" dirty="0">
                <a:solidFill>
                  <a:schemeClr val="tx1"/>
                </a:solidFill>
                <a:latin typeface="微软雅黑" panose="020B0503020204020204" pitchFamily="34" charset="-122"/>
                <a:ea typeface="微软雅黑" panose="020B0503020204020204" pitchFamily="34" charset="-122"/>
              </a:rPr>
              <a:t>请在此处输入您的标题</a:t>
            </a:r>
          </a:p>
        </p:txBody>
      </p:sp>
      <p:grpSp>
        <p:nvGrpSpPr>
          <p:cNvPr id="7" name="组合 6"/>
          <p:cNvGrpSpPr/>
          <p:nvPr/>
        </p:nvGrpSpPr>
        <p:grpSpPr bwMode="auto">
          <a:xfrm>
            <a:off x="6964311" y="1700808"/>
            <a:ext cx="541337" cy="446087"/>
            <a:chOff x="6457950" y="2114669"/>
            <a:chExt cx="940525" cy="777197"/>
          </a:xfrm>
        </p:grpSpPr>
        <p:sp>
          <p:nvSpPr>
            <p:cNvPr id="8" name="椭圆 7"/>
            <p:cNvSpPr/>
            <p:nvPr/>
          </p:nvSpPr>
          <p:spPr>
            <a:xfrm>
              <a:off x="6457950" y="2114669"/>
              <a:ext cx="940525" cy="7771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9" name="Freeform 5"/>
            <p:cNvSpPr/>
            <p:nvPr/>
          </p:nvSpPr>
          <p:spPr bwMode="auto">
            <a:xfrm>
              <a:off x="6672426" y="2260578"/>
              <a:ext cx="511570" cy="485376"/>
            </a:xfrm>
            <a:custGeom>
              <a:avLst/>
              <a:gdLst>
                <a:gd name="T0" fmla="*/ 255786 w 573088"/>
                <a:gd name="T1" fmla="*/ 59679 h 543745"/>
                <a:gd name="T2" fmla="*/ 292824 w 573088"/>
                <a:gd name="T3" fmla="*/ 74974 h 543745"/>
                <a:gd name="T4" fmla="*/ 448640 w 573088"/>
                <a:gd name="T5" fmla="*/ 225370 h 543745"/>
                <a:gd name="T6" fmla="*/ 456304 w 573088"/>
                <a:gd name="T7" fmla="*/ 245763 h 543745"/>
                <a:gd name="T8" fmla="*/ 456304 w 573088"/>
                <a:gd name="T9" fmla="*/ 317137 h 543745"/>
                <a:gd name="T10" fmla="*/ 456304 w 573088"/>
                <a:gd name="T11" fmla="*/ 322235 h 543745"/>
                <a:gd name="T12" fmla="*/ 456304 w 573088"/>
                <a:gd name="T13" fmla="*/ 429296 h 543745"/>
                <a:gd name="T14" fmla="*/ 456304 w 573088"/>
                <a:gd name="T15" fmla="*/ 431527 h 543745"/>
                <a:gd name="T16" fmla="*/ 456304 w 573088"/>
                <a:gd name="T17" fmla="*/ 447140 h 543745"/>
                <a:gd name="T18" fmla="*/ 417988 w 573088"/>
                <a:gd name="T19" fmla="*/ 485376 h 543745"/>
                <a:gd name="T20" fmla="*/ 310705 w 573088"/>
                <a:gd name="T21" fmla="*/ 485376 h 543745"/>
                <a:gd name="T22" fmla="*/ 310705 w 573088"/>
                <a:gd name="T23" fmla="*/ 363020 h 543745"/>
                <a:gd name="T24" fmla="*/ 290269 w 573088"/>
                <a:gd name="T25" fmla="*/ 345177 h 543745"/>
                <a:gd name="T26" fmla="*/ 221302 w 573088"/>
                <a:gd name="T27" fmla="*/ 345177 h 543745"/>
                <a:gd name="T28" fmla="*/ 200866 w 573088"/>
                <a:gd name="T29" fmla="*/ 363020 h 543745"/>
                <a:gd name="T30" fmla="*/ 200866 w 573088"/>
                <a:gd name="T31" fmla="*/ 485376 h 543745"/>
                <a:gd name="T32" fmla="*/ 93582 w 573088"/>
                <a:gd name="T33" fmla="*/ 485376 h 543745"/>
                <a:gd name="T34" fmla="*/ 55267 w 573088"/>
                <a:gd name="T35" fmla="*/ 447140 h 543745"/>
                <a:gd name="T36" fmla="*/ 55267 w 573088"/>
                <a:gd name="T37" fmla="*/ 291646 h 543745"/>
                <a:gd name="T38" fmla="*/ 55267 w 573088"/>
                <a:gd name="T39" fmla="*/ 245763 h 543745"/>
                <a:gd name="T40" fmla="*/ 65484 w 573088"/>
                <a:gd name="T41" fmla="*/ 225370 h 543745"/>
                <a:gd name="T42" fmla="*/ 218747 w 573088"/>
                <a:gd name="T43" fmla="*/ 74974 h 543745"/>
                <a:gd name="T44" fmla="*/ 255786 w 573088"/>
                <a:gd name="T45" fmla="*/ 59679 h 543745"/>
                <a:gd name="T46" fmla="*/ 79357 w 573088"/>
                <a:gd name="T47" fmla="*/ 54581 h 543745"/>
                <a:gd name="T48" fmla="*/ 127538 w 573088"/>
                <a:gd name="T49" fmla="*/ 54581 h 543745"/>
                <a:gd name="T50" fmla="*/ 127538 w 573088"/>
                <a:gd name="T51" fmla="*/ 95677 h 543745"/>
                <a:gd name="T52" fmla="*/ 79357 w 573088"/>
                <a:gd name="T53" fmla="*/ 141024 h 543745"/>
                <a:gd name="T54" fmla="*/ 79357 w 573088"/>
                <a:gd name="T55" fmla="*/ 54581 h 543745"/>
                <a:gd name="T56" fmla="*/ 255785 w 573088"/>
                <a:gd name="T57" fmla="*/ 0 h 543745"/>
                <a:gd name="T58" fmla="*/ 297780 w 573088"/>
                <a:gd name="T59" fmla="*/ 19062 h 543745"/>
                <a:gd name="T60" fmla="*/ 501389 w 573088"/>
                <a:gd name="T61" fmla="*/ 214758 h 543745"/>
                <a:gd name="T62" fmla="*/ 511570 w 573088"/>
                <a:gd name="T63" fmla="*/ 227466 h 543745"/>
                <a:gd name="T64" fmla="*/ 463213 w 573088"/>
                <a:gd name="T65" fmla="*/ 227466 h 543745"/>
                <a:gd name="T66" fmla="*/ 297780 w 573088"/>
                <a:gd name="T67" fmla="*/ 67350 h 543745"/>
                <a:gd name="T68" fmla="*/ 213790 w 573088"/>
                <a:gd name="T69" fmla="*/ 67350 h 543745"/>
                <a:gd name="T70" fmla="*/ 48357 w 573088"/>
                <a:gd name="T71" fmla="*/ 227466 h 543745"/>
                <a:gd name="T72" fmla="*/ 0 w 573088"/>
                <a:gd name="T73" fmla="*/ 227466 h 543745"/>
                <a:gd name="T74" fmla="*/ 10181 w 573088"/>
                <a:gd name="T75" fmla="*/ 214758 h 543745"/>
                <a:gd name="T76" fmla="*/ 213790 w 573088"/>
                <a:gd name="T77" fmla="*/ 19062 h 543745"/>
                <a:gd name="T78" fmla="*/ 255785 w 573088"/>
                <a:gd name="T79" fmla="*/ 0 h 5437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73088" h="543745">
                  <a:moveTo>
                    <a:pt x="286545" y="66856"/>
                  </a:moveTo>
                  <a:cubicBezTo>
                    <a:pt x="301568" y="66856"/>
                    <a:pt x="316591" y="72568"/>
                    <a:pt x="328037" y="83990"/>
                  </a:cubicBezTo>
                  <a:cubicBezTo>
                    <a:pt x="328037" y="83990"/>
                    <a:pt x="328037" y="83990"/>
                    <a:pt x="502591" y="252472"/>
                  </a:cubicBezTo>
                  <a:cubicBezTo>
                    <a:pt x="508314" y="258183"/>
                    <a:pt x="511176" y="266750"/>
                    <a:pt x="511176" y="275317"/>
                  </a:cubicBezTo>
                  <a:cubicBezTo>
                    <a:pt x="511176" y="275317"/>
                    <a:pt x="511176" y="275317"/>
                    <a:pt x="511176" y="355274"/>
                  </a:cubicBezTo>
                  <a:cubicBezTo>
                    <a:pt x="511176" y="355274"/>
                    <a:pt x="511176" y="355274"/>
                    <a:pt x="511176" y="360985"/>
                  </a:cubicBezTo>
                  <a:cubicBezTo>
                    <a:pt x="511176" y="360985"/>
                    <a:pt x="511176" y="360985"/>
                    <a:pt x="511176" y="480921"/>
                  </a:cubicBezTo>
                  <a:cubicBezTo>
                    <a:pt x="511176" y="480921"/>
                    <a:pt x="511176" y="480921"/>
                    <a:pt x="511176" y="483420"/>
                  </a:cubicBezTo>
                  <a:lnTo>
                    <a:pt x="511176" y="500911"/>
                  </a:lnTo>
                  <a:cubicBezTo>
                    <a:pt x="511176" y="523756"/>
                    <a:pt x="491145" y="543745"/>
                    <a:pt x="468253" y="543745"/>
                  </a:cubicBezTo>
                  <a:cubicBezTo>
                    <a:pt x="468253" y="543745"/>
                    <a:pt x="468253" y="543745"/>
                    <a:pt x="348068" y="543745"/>
                  </a:cubicBezTo>
                  <a:cubicBezTo>
                    <a:pt x="348068" y="543745"/>
                    <a:pt x="348068" y="543745"/>
                    <a:pt x="348068" y="406675"/>
                  </a:cubicBezTo>
                  <a:cubicBezTo>
                    <a:pt x="348068" y="395253"/>
                    <a:pt x="339483" y="386686"/>
                    <a:pt x="325175" y="386686"/>
                  </a:cubicBezTo>
                  <a:cubicBezTo>
                    <a:pt x="325175" y="386686"/>
                    <a:pt x="325175" y="386686"/>
                    <a:pt x="247914" y="386686"/>
                  </a:cubicBezTo>
                  <a:cubicBezTo>
                    <a:pt x="233606" y="386686"/>
                    <a:pt x="225021" y="395253"/>
                    <a:pt x="225021" y="406675"/>
                  </a:cubicBezTo>
                  <a:cubicBezTo>
                    <a:pt x="225021" y="406675"/>
                    <a:pt x="225021" y="406675"/>
                    <a:pt x="225021" y="543745"/>
                  </a:cubicBezTo>
                  <a:cubicBezTo>
                    <a:pt x="225021" y="543745"/>
                    <a:pt x="225021" y="543745"/>
                    <a:pt x="104836" y="543745"/>
                  </a:cubicBezTo>
                  <a:cubicBezTo>
                    <a:pt x="81944" y="543745"/>
                    <a:pt x="61913" y="523756"/>
                    <a:pt x="61913" y="500911"/>
                  </a:cubicBezTo>
                  <a:cubicBezTo>
                    <a:pt x="61913" y="500911"/>
                    <a:pt x="61913" y="500911"/>
                    <a:pt x="61913" y="326718"/>
                  </a:cubicBezTo>
                  <a:cubicBezTo>
                    <a:pt x="61913" y="326718"/>
                    <a:pt x="61913" y="326718"/>
                    <a:pt x="61913" y="275317"/>
                  </a:cubicBezTo>
                  <a:cubicBezTo>
                    <a:pt x="61913" y="266750"/>
                    <a:pt x="64775" y="258183"/>
                    <a:pt x="73359" y="252472"/>
                  </a:cubicBezTo>
                  <a:cubicBezTo>
                    <a:pt x="73359" y="252472"/>
                    <a:pt x="73359" y="252472"/>
                    <a:pt x="245052" y="83990"/>
                  </a:cubicBezTo>
                  <a:cubicBezTo>
                    <a:pt x="256498" y="72568"/>
                    <a:pt x="271521" y="66856"/>
                    <a:pt x="286545" y="66856"/>
                  </a:cubicBezTo>
                  <a:close/>
                  <a:moveTo>
                    <a:pt x="88900" y="61145"/>
                  </a:moveTo>
                  <a:lnTo>
                    <a:pt x="142875" y="61145"/>
                  </a:lnTo>
                  <a:lnTo>
                    <a:pt x="142875" y="107183"/>
                  </a:lnTo>
                  <a:lnTo>
                    <a:pt x="88900" y="157983"/>
                  </a:lnTo>
                  <a:lnTo>
                    <a:pt x="88900" y="61145"/>
                  </a:lnTo>
                  <a:close/>
                  <a:moveTo>
                    <a:pt x="286544" y="0"/>
                  </a:moveTo>
                  <a:cubicBezTo>
                    <a:pt x="302938" y="0"/>
                    <a:pt x="319333" y="7118"/>
                    <a:pt x="333589" y="21354"/>
                  </a:cubicBezTo>
                  <a:cubicBezTo>
                    <a:pt x="333593" y="21358"/>
                    <a:pt x="334605" y="22330"/>
                    <a:pt x="561683" y="240584"/>
                  </a:cubicBezTo>
                  <a:cubicBezTo>
                    <a:pt x="567386" y="246279"/>
                    <a:pt x="570237" y="249126"/>
                    <a:pt x="573088" y="254820"/>
                  </a:cubicBezTo>
                  <a:cubicBezTo>
                    <a:pt x="573085" y="254820"/>
                    <a:pt x="572659" y="254820"/>
                    <a:pt x="518916" y="254820"/>
                  </a:cubicBezTo>
                  <a:cubicBezTo>
                    <a:pt x="518912" y="254817"/>
                    <a:pt x="518106" y="254036"/>
                    <a:pt x="333589" y="75449"/>
                  </a:cubicBezTo>
                  <a:cubicBezTo>
                    <a:pt x="307928" y="49825"/>
                    <a:pt x="265160" y="49825"/>
                    <a:pt x="239499" y="75449"/>
                  </a:cubicBezTo>
                  <a:cubicBezTo>
                    <a:pt x="239496" y="75453"/>
                    <a:pt x="238664" y="76258"/>
                    <a:pt x="54172" y="254820"/>
                  </a:cubicBezTo>
                  <a:lnTo>
                    <a:pt x="0" y="254820"/>
                  </a:lnTo>
                  <a:cubicBezTo>
                    <a:pt x="2851" y="249126"/>
                    <a:pt x="5702" y="246279"/>
                    <a:pt x="11405" y="240584"/>
                  </a:cubicBezTo>
                  <a:cubicBezTo>
                    <a:pt x="11409" y="240580"/>
                    <a:pt x="12424" y="239604"/>
                    <a:pt x="239499" y="21354"/>
                  </a:cubicBezTo>
                  <a:cubicBezTo>
                    <a:pt x="253755" y="7118"/>
                    <a:pt x="270150" y="0"/>
                    <a:pt x="28654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0" name="组合 9"/>
          <p:cNvGrpSpPr/>
          <p:nvPr/>
        </p:nvGrpSpPr>
        <p:grpSpPr bwMode="auto">
          <a:xfrm>
            <a:off x="6964311" y="2991632"/>
            <a:ext cx="541338" cy="447675"/>
            <a:chOff x="6478397" y="3073112"/>
            <a:chExt cx="940525" cy="777197"/>
          </a:xfrm>
        </p:grpSpPr>
        <p:sp>
          <p:nvSpPr>
            <p:cNvPr id="11" name="椭圆 10"/>
            <p:cNvSpPr/>
            <p:nvPr/>
          </p:nvSpPr>
          <p:spPr>
            <a:xfrm>
              <a:off x="6478397" y="3073112"/>
              <a:ext cx="940525" cy="7771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Freeform 125"/>
            <p:cNvSpPr/>
            <p:nvPr/>
          </p:nvSpPr>
          <p:spPr bwMode="auto">
            <a:xfrm>
              <a:off x="6682996" y="3284885"/>
              <a:ext cx="531326" cy="353652"/>
            </a:xfrm>
            <a:custGeom>
              <a:avLst/>
              <a:gdLst>
                <a:gd name="T0" fmla="*/ 515176 w 372068"/>
                <a:gd name="T1" fmla="*/ 327203 h 247650"/>
                <a:gd name="T2" fmla="*/ 27161 w 372068"/>
                <a:gd name="T3" fmla="*/ 353652 h 247650"/>
                <a:gd name="T4" fmla="*/ 16435 w 372068"/>
                <a:gd name="T5" fmla="*/ 327203 h 247650"/>
                <a:gd name="T6" fmla="*/ 370088 w 372068"/>
                <a:gd name="T7" fmla="*/ 198135 h 247650"/>
                <a:gd name="T8" fmla="*/ 381171 w 372068"/>
                <a:gd name="T9" fmla="*/ 219898 h 247650"/>
                <a:gd name="T10" fmla="*/ 414421 w 372068"/>
                <a:gd name="T11" fmla="*/ 214457 h 247650"/>
                <a:gd name="T12" fmla="*/ 399874 w 372068"/>
                <a:gd name="T13" fmla="*/ 192694 h 247650"/>
                <a:gd name="T14" fmla="*/ 311146 w 372068"/>
                <a:gd name="T15" fmla="*/ 198135 h 247650"/>
                <a:gd name="T16" fmla="*/ 316531 w 372068"/>
                <a:gd name="T17" fmla="*/ 219898 h 247650"/>
                <a:gd name="T18" fmla="*/ 354220 w 372068"/>
                <a:gd name="T19" fmla="*/ 214457 h 247650"/>
                <a:gd name="T20" fmla="*/ 340086 w 372068"/>
                <a:gd name="T21" fmla="*/ 192694 h 247650"/>
                <a:gd name="T22" fmla="*/ 247670 w 372068"/>
                <a:gd name="T23" fmla="*/ 198135 h 247650"/>
                <a:gd name="T24" fmla="*/ 258439 w 372068"/>
                <a:gd name="T25" fmla="*/ 219898 h 247650"/>
                <a:gd name="T26" fmla="*/ 290744 w 372068"/>
                <a:gd name="T27" fmla="*/ 214457 h 247650"/>
                <a:gd name="T28" fmla="*/ 277283 w 372068"/>
                <a:gd name="T29" fmla="*/ 192694 h 247650"/>
                <a:gd name="T30" fmla="*/ 365554 w 372068"/>
                <a:gd name="T31" fmla="*/ 159597 h 247650"/>
                <a:gd name="T32" fmla="*/ 376323 w 372068"/>
                <a:gd name="T33" fmla="*/ 181360 h 247650"/>
                <a:gd name="T34" fmla="*/ 408628 w 372068"/>
                <a:gd name="T35" fmla="*/ 175919 h 247650"/>
                <a:gd name="T36" fmla="*/ 394495 w 372068"/>
                <a:gd name="T37" fmla="*/ 154156 h 247650"/>
                <a:gd name="T38" fmla="*/ 306612 w 372068"/>
                <a:gd name="T39" fmla="*/ 159597 h 247650"/>
                <a:gd name="T40" fmla="*/ 317381 w 372068"/>
                <a:gd name="T41" fmla="*/ 181360 h 247650"/>
                <a:gd name="T42" fmla="*/ 349686 w 372068"/>
                <a:gd name="T43" fmla="*/ 175919 h 247650"/>
                <a:gd name="T44" fmla="*/ 336225 w 372068"/>
                <a:gd name="T45" fmla="*/ 154156 h 247650"/>
                <a:gd name="T46" fmla="*/ 247670 w 372068"/>
                <a:gd name="T47" fmla="*/ 159597 h 247650"/>
                <a:gd name="T48" fmla="*/ 258439 w 372068"/>
                <a:gd name="T49" fmla="*/ 181360 h 247650"/>
                <a:gd name="T50" fmla="*/ 290744 w 372068"/>
                <a:gd name="T51" fmla="*/ 175919 h 247650"/>
                <a:gd name="T52" fmla="*/ 277283 w 372068"/>
                <a:gd name="T53" fmla="*/ 154156 h 247650"/>
                <a:gd name="T54" fmla="*/ 247670 w 372068"/>
                <a:gd name="T55" fmla="*/ 119798 h 247650"/>
                <a:gd name="T56" fmla="*/ 261435 w 372068"/>
                <a:gd name="T57" fmla="*/ 138288 h 247650"/>
                <a:gd name="T58" fmla="*/ 286210 w 372068"/>
                <a:gd name="T59" fmla="*/ 117884 h 247650"/>
                <a:gd name="T60" fmla="*/ 366405 w 372068"/>
                <a:gd name="T61" fmla="*/ 111082 h 247650"/>
                <a:gd name="T62" fmla="*/ 361020 w 372068"/>
                <a:gd name="T63" fmla="*/ 132845 h 247650"/>
                <a:gd name="T64" fmla="*/ 393325 w 372068"/>
                <a:gd name="T65" fmla="*/ 138286 h 247650"/>
                <a:gd name="T66" fmla="*/ 393325 w 372068"/>
                <a:gd name="T67" fmla="*/ 111082 h 247650"/>
                <a:gd name="T68" fmla="*/ 312118 w 372068"/>
                <a:gd name="T69" fmla="*/ 111082 h 247650"/>
                <a:gd name="T70" fmla="*/ 306612 w 372068"/>
                <a:gd name="T71" fmla="*/ 132845 h 247650"/>
                <a:gd name="T72" fmla="*/ 339647 w 372068"/>
                <a:gd name="T73" fmla="*/ 138286 h 247650"/>
                <a:gd name="T74" fmla="*/ 334140 w 372068"/>
                <a:gd name="T75" fmla="*/ 111082 h 247650"/>
                <a:gd name="T76" fmla="*/ 216137 w 372068"/>
                <a:gd name="T77" fmla="*/ 36272 h 247650"/>
                <a:gd name="T78" fmla="*/ 200062 w 372068"/>
                <a:gd name="T79" fmla="*/ 63800 h 247650"/>
                <a:gd name="T80" fmla="*/ 435830 w 372068"/>
                <a:gd name="T81" fmla="*/ 63800 h 247650"/>
                <a:gd name="T82" fmla="*/ 216137 w 372068"/>
                <a:gd name="T83" fmla="*/ 36272 h 247650"/>
                <a:gd name="T84" fmla="*/ 37724 w 372068"/>
                <a:gd name="T85" fmla="*/ 234091 h 247650"/>
                <a:gd name="T86" fmla="*/ 86515 w 372068"/>
                <a:gd name="T87" fmla="*/ 260704 h 247650"/>
                <a:gd name="T88" fmla="*/ 129884 w 372068"/>
                <a:gd name="T89" fmla="*/ 15868 h 247650"/>
                <a:gd name="T90" fmla="*/ 92592 w 372068"/>
                <a:gd name="T91" fmla="*/ 0 h 247650"/>
                <a:gd name="T92" fmla="*/ 527118 w 372068"/>
                <a:gd name="T93" fmla="*/ 262387 h 247650"/>
                <a:gd name="T94" fmla="*/ 1397 w 372068"/>
                <a:gd name="T95" fmla="*/ 262387 h 2476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2068" h="247650">
                  <a:moveTo>
                    <a:pt x="19020" y="225425"/>
                  </a:moveTo>
                  <a:cubicBezTo>
                    <a:pt x="353248" y="225425"/>
                    <a:pt x="353248" y="225425"/>
                    <a:pt x="353248" y="225425"/>
                  </a:cubicBezTo>
                  <a:cubicBezTo>
                    <a:pt x="357004" y="225425"/>
                    <a:pt x="360759" y="225425"/>
                    <a:pt x="360759" y="229129"/>
                  </a:cubicBezTo>
                  <a:lnTo>
                    <a:pt x="360759" y="240242"/>
                  </a:lnTo>
                  <a:cubicBezTo>
                    <a:pt x="360759" y="243946"/>
                    <a:pt x="357004" y="247650"/>
                    <a:pt x="353248" y="247650"/>
                  </a:cubicBezTo>
                  <a:cubicBezTo>
                    <a:pt x="19020" y="247650"/>
                    <a:pt x="19020" y="247650"/>
                    <a:pt x="19020" y="247650"/>
                  </a:cubicBezTo>
                  <a:cubicBezTo>
                    <a:pt x="15265" y="247650"/>
                    <a:pt x="11509" y="243946"/>
                    <a:pt x="11509" y="240242"/>
                  </a:cubicBezTo>
                  <a:lnTo>
                    <a:pt x="11509" y="230518"/>
                  </a:lnTo>
                  <a:cubicBezTo>
                    <a:pt x="11509" y="229129"/>
                    <a:pt x="11509" y="229129"/>
                    <a:pt x="11509" y="229129"/>
                  </a:cubicBezTo>
                  <a:cubicBezTo>
                    <a:pt x="11509" y="225425"/>
                    <a:pt x="15265" y="225425"/>
                    <a:pt x="19020" y="225425"/>
                  </a:cubicBezTo>
                  <a:close/>
                  <a:moveTo>
                    <a:pt x="263040" y="134937"/>
                  </a:moveTo>
                  <a:lnTo>
                    <a:pt x="259159" y="138747"/>
                  </a:lnTo>
                  <a:cubicBezTo>
                    <a:pt x="259162" y="138756"/>
                    <a:pt x="259198" y="138860"/>
                    <a:pt x="259644" y="140176"/>
                  </a:cubicBezTo>
                  <a:lnTo>
                    <a:pt x="263040" y="150177"/>
                  </a:lnTo>
                  <a:lnTo>
                    <a:pt x="266920" y="153987"/>
                  </a:lnTo>
                  <a:cubicBezTo>
                    <a:pt x="266929" y="153987"/>
                    <a:pt x="267064" y="153987"/>
                    <a:pt x="269346" y="153987"/>
                  </a:cubicBezTo>
                  <a:lnTo>
                    <a:pt x="286323" y="153987"/>
                  </a:lnTo>
                  <a:cubicBezTo>
                    <a:pt x="290204" y="153987"/>
                    <a:pt x="294084" y="150177"/>
                    <a:pt x="290204" y="150177"/>
                  </a:cubicBezTo>
                  <a:lnTo>
                    <a:pt x="290204" y="138747"/>
                  </a:lnTo>
                  <a:lnTo>
                    <a:pt x="282443" y="134937"/>
                  </a:lnTo>
                  <a:cubicBezTo>
                    <a:pt x="282435" y="134937"/>
                    <a:pt x="282298" y="134937"/>
                    <a:pt x="280017" y="134937"/>
                  </a:cubicBezTo>
                  <a:lnTo>
                    <a:pt x="263040" y="134937"/>
                  </a:lnTo>
                  <a:close/>
                  <a:moveTo>
                    <a:pt x="221655" y="134937"/>
                  </a:moveTo>
                  <a:lnTo>
                    <a:pt x="217884" y="138747"/>
                  </a:lnTo>
                  <a:cubicBezTo>
                    <a:pt x="217884" y="138757"/>
                    <a:pt x="217884" y="138867"/>
                    <a:pt x="217884" y="140176"/>
                  </a:cubicBezTo>
                  <a:lnTo>
                    <a:pt x="217884" y="150177"/>
                  </a:lnTo>
                  <a:lnTo>
                    <a:pt x="221655" y="153987"/>
                  </a:lnTo>
                  <a:cubicBezTo>
                    <a:pt x="221665" y="153987"/>
                    <a:pt x="221807" y="153987"/>
                    <a:pt x="224011" y="153987"/>
                  </a:cubicBezTo>
                  <a:lnTo>
                    <a:pt x="240506" y="153987"/>
                  </a:lnTo>
                  <a:cubicBezTo>
                    <a:pt x="244277" y="153987"/>
                    <a:pt x="248047" y="153987"/>
                    <a:pt x="248047" y="150177"/>
                  </a:cubicBezTo>
                  <a:lnTo>
                    <a:pt x="244277" y="138747"/>
                  </a:lnTo>
                  <a:lnTo>
                    <a:pt x="240506" y="134937"/>
                  </a:lnTo>
                  <a:cubicBezTo>
                    <a:pt x="240497" y="134937"/>
                    <a:pt x="240356" y="134937"/>
                    <a:pt x="238150" y="134937"/>
                  </a:cubicBezTo>
                  <a:lnTo>
                    <a:pt x="221655" y="134937"/>
                  </a:lnTo>
                  <a:close/>
                  <a:moveTo>
                    <a:pt x="180975" y="134937"/>
                  </a:moveTo>
                  <a:lnTo>
                    <a:pt x="173434" y="138747"/>
                  </a:lnTo>
                  <a:cubicBezTo>
                    <a:pt x="173434" y="138758"/>
                    <a:pt x="173434" y="138871"/>
                    <a:pt x="173434" y="140176"/>
                  </a:cubicBezTo>
                  <a:lnTo>
                    <a:pt x="173434" y="150177"/>
                  </a:lnTo>
                  <a:cubicBezTo>
                    <a:pt x="173434" y="153987"/>
                    <a:pt x="177205" y="153987"/>
                    <a:pt x="180975" y="153987"/>
                  </a:cubicBezTo>
                  <a:cubicBezTo>
                    <a:pt x="180985" y="153987"/>
                    <a:pt x="181131" y="153987"/>
                    <a:pt x="183332" y="153987"/>
                  </a:cubicBezTo>
                  <a:lnTo>
                    <a:pt x="199827" y="153987"/>
                  </a:lnTo>
                  <a:lnTo>
                    <a:pt x="203597" y="150177"/>
                  </a:lnTo>
                  <a:lnTo>
                    <a:pt x="203597" y="138747"/>
                  </a:lnTo>
                  <a:lnTo>
                    <a:pt x="196056" y="134937"/>
                  </a:lnTo>
                  <a:cubicBezTo>
                    <a:pt x="196042" y="134937"/>
                    <a:pt x="195893" y="134937"/>
                    <a:pt x="194171" y="134937"/>
                  </a:cubicBezTo>
                  <a:lnTo>
                    <a:pt x="180975" y="134937"/>
                  </a:lnTo>
                  <a:close/>
                  <a:moveTo>
                    <a:pt x="259755" y="107950"/>
                  </a:moveTo>
                  <a:lnTo>
                    <a:pt x="255984" y="111760"/>
                  </a:lnTo>
                  <a:cubicBezTo>
                    <a:pt x="255987" y="111769"/>
                    <a:pt x="256020" y="111870"/>
                    <a:pt x="256456" y="113189"/>
                  </a:cubicBezTo>
                  <a:lnTo>
                    <a:pt x="259755" y="123190"/>
                  </a:lnTo>
                  <a:lnTo>
                    <a:pt x="263525" y="127000"/>
                  </a:lnTo>
                  <a:cubicBezTo>
                    <a:pt x="263534" y="127000"/>
                    <a:pt x="263664" y="127000"/>
                    <a:pt x="265882" y="127000"/>
                  </a:cubicBezTo>
                  <a:lnTo>
                    <a:pt x="282377" y="127000"/>
                  </a:lnTo>
                  <a:lnTo>
                    <a:pt x="286147" y="123190"/>
                  </a:lnTo>
                  <a:lnTo>
                    <a:pt x="286147" y="111760"/>
                  </a:lnTo>
                  <a:cubicBezTo>
                    <a:pt x="282377" y="107950"/>
                    <a:pt x="282377" y="107950"/>
                    <a:pt x="278606" y="107950"/>
                  </a:cubicBezTo>
                  <a:cubicBezTo>
                    <a:pt x="278599" y="107950"/>
                    <a:pt x="278465" y="107950"/>
                    <a:pt x="276250" y="107950"/>
                  </a:cubicBezTo>
                  <a:lnTo>
                    <a:pt x="259755" y="107950"/>
                  </a:lnTo>
                  <a:close/>
                  <a:moveTo>
                    <a:pt x="222250" y="107950"/>
                  </a:moveTo>
                  <a:cubicBezTo>
                    <a:pt x="218480" y="107950"/>
                    <a:pt x="214709" y="107950"/>
                    <a:pt x="214709" y="111760"/>
                  </a:cubicBezTo>
                  <a:cubicBezTo>
                    <a:pt x="214709" y="111769"/>
                    <a:pt x="214709" y="111878"/>
                    <a:pt x="214709" y="113189"/>
                  </a:cubicBezTo>
                  <a:lnTo>
                    <a:pt x="214709" y="123190"/>
                  </a:lnTo>
                  <a:lnTo>
                    <a:pt x="222250" y="127000"/>
                  </a:lnTo>
                  <a:cubicBezTo>
                    <a:pt x="222260" y="127000"/>
                    <a:pt x="222400" y="127000"/>
                    <a:pt x="224607" y="127000"/>
                  </a:cubicBezTo>
                  <a:lnTo>
                    <a:pt x="241102" y="127000"/>
                  </a:lnTo>
                  <a:lnTo>
                    <a:pt x="244872" y="123190"/>
                  </a:lnTo>
                  <a:lnTo>
                    <a:pt x="244872" y="111760"/>
                  </a:lnTo>
                  <a:cubicBezTo>
                    <a:pt x="244872" y="107950"/>
                    <a:pt x="241102" y="107950"/>
                    <a:pt x="237331" y="107950"/>
                  </a:cubicBezTo>
                  <a:cubicBezTo>
                    <a:pt x="237319" y="107950"/>
                    <a:pt x="237177" y="107950"/>
                    <a:pt x="235446" y="107950"/>
                  </a:cubicBezTo>
                  <a:lnTo>
                    <a:pt x="222250" y="107950"/>
                  </a:lnTo>
                  <a:close/>
                  <a:moveTo>
                    <a:pt x="180975" y="107950"/>
                  </a:moveTo>
                  <a:lnTo>
                    <a:pt x="173434" y="111760"/>
                  </a:lnTo>
                  <a:cubicBezTo>
                    <a:pt x="173434" y="111770"/>
                    <a:pt x="173434" y="111883"/>
                    <a:pt x="173434" y="113189"/>
                  </a:cubicBezTo>
                  <a:lnTo>
                    <a:pt x="173434" y="123190"/>
                  </a:lnTo>
                  <a:lnTo>
                    <a:pt x="180975" y="127000"/>
                  </a:lnTo>
                  <a:cubicBezTo>
                    <a:pt x="180990" y="127000"/>
                    <a:pt x="181137" y="127000"/>
                    <a:pt x="182860" y="127000"/>
                  </a:cubicBezTo>
                  <a:lnTo>
                    <a:pt x="196056" y="127000"/>
                  </a:lnTo>
                  <a:lnTo>
                    <a:pt x="203597" y="123190"/>
                  </a:lnTo>
                  <a:lnTo>
                    <a:pt x="203597" y="111760"/>
                  </a:lnTo>
                  <a:cubicBezTo>
                    <a:pt x="203597" y="107950"/>
                    <a:pt x="199827" y="107950"/>
                    <a:pt x="196056" y="107950"/>
                  </a:cubicBezTo>
                  <a:cubicBezTo>
                    <a:pt x="196043" y="107950"/>
                    <a:pt x="195894" y="107950"/>
                    <a:pt x="194171" y="107950"/>
                  </a:cubicBezTo>
                  <a:lnTo>
                    <a:pt x="180975" y="107950"/>
                  </a:lnTo>
                  <a:close/>
                  <a:moveTo>
                    <a:pt x="173434" y="82550"/>
                  </a:moveTo>
                  <a:cubicBezTo>
                    <a:pt x="173434" y="82559"/>
                    <a:pt x="173434" y="82665"/>
                    <a:pt x="173434" y="83890"/>
                  </a:cubicBezTo>
                  <a:lnTo>
                    <a:pt x="173434" y="93266"/>
                  </a:lnTo>
                  <a:cubicBezTo>
                    <a:pt x="173434" y="96838"/>
                    <a:pt x="177290" y="96838"/>
                    <a:pt x="181145" y="96838"/>
                  </a:cubicBezTo>
                  <a:cubicBezTo>
                    <a:pt x="181159" y="96838"/>
                    <a:pt x="181309" y="96838"/>
                    <a:pt x="183073" y="96838"/>
                  </a:cubicBezTo>
                  <a:lnTo>
                    <a:pt x="196567" y="96838"/>
                  </a:lnTo>
                  <a:lnTo>
                    <a:pt x="200422" y="93266"/>
                  </a:lnTo>
                  <a:lnTo>
                    <a:pt x="200422" y="82550"/>
                  </a:lnTo>
                  <a:cubicBezTo>
                    <a:pt x="196567" y="82550"/>
                    <a:pt x="196567" y="82550"/>
                    <a:pt x="194157" y="82550"/>
                  </a:cubicBezTo>
                  <a:lnTo>
                    <a:pt x="173434" y="82550"/>
                  </a:lnTo>
                  <a:close/>
                  <a:moveTo>
                    <a:pt x="256580" y="77787"/>
                  </a:moveTo>
                  <a:lnTo>
                    <a:pt x="252809" y="81597"/>
                  </a:lnTo>
                  <a:cubicBezTo>
                    <a:pt x="252809" y="81605"/>
                    <a:pt x="252809" y="81703"/>
                    <a:pt x="252809" y="83026"/>
                  </a:cubicBezTo>
                  <a:lnTo>
                    <a:pt x="252809" y="93027"/>
                  </a:lnTo>
                  <a:cubicBezTo>
                    <a:pt x="256580" y="96837"/>
                    <a:pt x="256580" y="96837"/>
                    <a:pt x="260350" y="96837"/>
                  </a:cubicBezTo>
                  <a:cubicBezTo>
                    <a:pt x="260361" y="96837"/>
                    <a:pt x="260490" y="96837"/>
                    <a:pt x="262235" y="96837"/>
                  </a:cubicBezTo>
                  <a:lnTo>
                    <a:pt x="275431" y="96837"/>
                  </a:lnTo>
                  <a:cubicBezTo>
                    <a:pt x="279202" y="96837"/>
                    <a:pt x="282972" y="96837"/>
                    <a:pt x="282972" y="93027"/>
                  </a:cubicBezTo>
                  <a:lnTo>
                    <a:pt x="279202" y="81597"/>
                  </a:lnTo>
                  <a:lnTo>
                    <a:pt x="275431" y="77787"/>
                  </a:lnTo>
                  <a:cubicBezTo>
                    <a:pt x="275424" y="77787"/>
                    <a:pt x="275296" y="77787"/>
                    <a:pt x="273075" y="77787"/>
                  </a:cubicBezTo>
                  <a:lnTo>
                    <a:pt x="256580" y="77787"/>
                  </a:lnTo>
                  <a:close/>
                  <a:moveTo>
                    <a:pt x="218565" y="77787"/>
                  </a:moveTo>
                  <a:lnTo>
                    <a:pt x="214709" y="81597"/>
                  </a:lnTo>
                  <a:cubicBezTo>
                    <a:pt x="214709" y="81606"/>
                    <a:pt x="214709" y="81713"/>
                    <a:pt x="214709" y="83026"/>
                  </a:cubicBezTo>
                  <a:lnTo>
                    <a:pt x="214709" y="93027"/>
                  </a:lnTo>
                  <a:lnTo>
                    <a:pt x="218565" y="96837"/>
                  </a:lnTo>
                  <a:cubicBezTo>
                    <a:pt x="218574" y="96837"/>
                    <a:pt x="218711" y="96837"/>
                    <a:pt x="220974" y="96837"/>
                  </a:cubicBezTo>
                  <a:lnTo>
                    <a:pt x="237842" y="96837"/>
                  </a:lnTo>
                  <a:lnTo>
                    <a:pt x="241697" y="93027"/>
                  </a:lnTo>
                  <a:lnTo>
                    <a:pt x="241697" y="81597"/>
                  </a:lnTo>
                  <a:lnTo>
                    <a:pt x="233986" y="77787"/>
                  </a:lnTo>
                  <a:cubicBezTo>
                    <a:pt x="233975" y="77787"/>
                    <a:pt x="233834" y="77787"/>
                    <a:pt x="232059" y="77787"/>
                  </a:cubicBezTo>
                  <a:lnTo>
                    <a:pt x="218565" y="77787"/>
                  </a:lnTo>
                  <a:close/>
                  <a:moveTo>
                    <a:pt x="151353" y="25400"/>
                  </a:moveTo>
                  <a:cubicBezTo>
                    <a:pt x="147601" y="25400"/>
                    <a:pt x="140096" y="25400"/>
                    <a:pt x="140096" y="29255"/>
                  </a:cubicBezTo>
                  <a:cubicBezTo>
                    <a:pt x="140096" y="29264"/>
                    <a:pt x="140096" y="29385"/>
                    <a:pt x="140096" y="31183"/>
                  </a:cubicBezTo>
                  <a:lnTo>
                    <a:pt x="140096" y="44677"/>
                  </a:lnTo>
                  <a:cubicBezTo>
                    <a:pt x="140096" y="48533"/>
                    <a:pt x="143849" y="52388"/>
                    <a:pt x="151353" y="52388"/>
                  </a:cubicBezTo>
                  <a:cubicBezTo>
                    <a:pt x="151369" y="52388"/>
                    <a:pt x="152868" y="52388"/>
                    <a:pt x="297692" y="52388"/>
                  </a:cubicBezTo>
                  <a:cubicBezTo>
                    <a:pt x="301444" y="52388"/>
                    <a:pt x="305196" y="48533"/>
                    <a:pt x="305196" y="44677"/>
                  </a:cubicBezTo>
                  <a:lnTo>
                    <a:pt x="301444" y="29255"/>
                  </a:lnTo>
                  <a:cubicBezTo>
                    <a:pt x="301444" y="25400"/>
                    <a:pt x="297692" y="25400"/>
                    <a:pt x="290187" y="25400"/>
                  </a:cubicBezTo>
                  <a:cubicBezTo>
                    <a:pt x="290173" y="25400"/>
                    <a:pt x="288749" y="25400"/>
                    <a:pt x="151353" y="25400"/>
                  </a:cubicBezTo>
                  <a:close/>
                  <a:moveTo>
                    <a:pt x="83361" y="11112"/>
                  </a:moveTo>
                  <a:cubicBezTo>
                    <a:pt x="71972" y="11112"/>
                    <a:pt x="56787" y="22294"/>
                    <a:pt x="56787" y="33475"/>
                  </a:cubicBezTo>
                  <a:cubicBezTo>
                    <a:pt x="56783" y="33497"/>
                    <a:pt x="56395" y="35165"/>
                    <a:pt x="26417" y="163926"/>
                  </a:cubicBezTo>
                  <a:cubicBezTo>
                    <a:pt x="22621" y="175108"/>
                    <a:pt x="34010" y="182562"/>
                    <a:pt x="52991" y="182562"/>
                  </a:cubicBezTo>
                  <a:cubicBezTo>
                    <a:pt x="53004" y="182562"/>
                    <a:pt x="53100" y="182562"/>
                    <a:pt x="53940" y="182562"/>
                  </a:cubicBezTo>
                  <a:lnTo>
                    <a:pt x="60583" y="182562"/>
                  </a:lnTo>
                  <a:cubicBezTo>
                    <a:pt x="75768" y="182562"/>
                    <a:pt x="90953" y="175108"/>
                    <a:pt x="94749" y="163926"/>
                  </a:cubicBezTo>
                  <a:lnTo>
                    <a:pt x="109934" y="29748"/>
                  </a:lnTo>
                  <a:cubicBezTo>
                    <a:pt x="109934" y="22294"/>
                    <a:pt x="102342" y="11112"/>
                    <a:pt x="90953" y="11112"/>
                  </a:cubicBezTo>
                  <a:cubicBezTo>
                    <a:pt x="90941" y="11112"/>
                    <a:pt x="90844" y="11112"/>
                    <a:pt x="90004" y="11112"/>
                  </a:cubicBezTo>
                  <a:lnTo>
                    <a:pt x="83361" y="11112"/>
                  </a:lnTo>
                  <a:close/>
                  <a:moveTo>
                    <a:pt x="64839" y="0"/>
                  </a:moveTo>
                  <a:cubicBezTo>
                    <a:pt x="64880" y="0"/>
                    <a:pt x="67922" y="0"/>
                    <a:pt x="297746" y="0"/>
                  </a:cubicBezTo>
                  <a:cubicBezTo>
                    <a:pt x="309016" y="0"/>
                    <a:pt x="320286" y="14999"/>
                    <a:pt x="324042" y="29998"/>
                  </a:cubicBezTo>
                  <a:cubicBezTo>
                    <a:pt x="324050" y="30025"/>
                    <a:pt x="324637" y="32025"/>
                    <a:pt x="369121" y="183740"/>
                  </a:cubicBezTo>
                  <a:cubicBezTo>
                    <a:pt x="376634" y="198739"/>
                    <a:pt x="369121" y="213738"/>
                    <a:pt x="354095" y="213738"/>
                  </a:cubicBezTo>
                  <a:cubicBezTo>
                    <a:pt x="354049" y="213739"/>
                    <a:pt x="350132" y="213783"/>
                    <a:pt x="16004" y="217488"/>
                  </a:cubicBezTo>
                  <a:cubicBezTo>
                    <a:pt x="4734" y="217488"/>
                    <a:pt x="-2779" y="202489"/>
                    <a:pt x="978" y="183740"/>
                  </a:cubicBezTo>
                  <a:cubicBezTo>
                    <a:pt x="984" y="183713"/>
                    <a:pt x="1472" y="181716"/>
                    <a:pt x="38543" y="29998"/>
                  </a:cubicBezTo>
                  <a:cubicBezTo>
                    <a:pt x="46057" y="14999"/>
                    <a:pt x="57326" y="0"/>
                    <a:pt x="6483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组合 12"/>
          <p:cNvGrpSpPr/>
          <p:nvPr/>
        </p:nvGrpSpPr>
        <p:grpSpPr bwMode="auto">
          <a:xfrm>
            <a:off x="6960096" y="4417197"/>
            <a:ext cx="541337" cy="446088"/>
            <a:chOff x="6457950" y="4031556"/>
            <a:chExt cx="940525" cy="777197"/>
          </a:xfrm>
        </p:grpSpPr>
        <p:sp>
          <p:nvSpPr>
            <p:cNvPr id="14" name="椭圆 13"/>
            <p:cNvSpPr/>
            <p:nvPr/>
          </p:nvSpPr>
          <p:spPr>
            <a:xfrm>
              <a:off x="6457950" y="4031556"/>
              <a:ext cx="940525" cy="7771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Freeform 1533"/>
            <p:cNvSpPr/>
            <p:nvPr/>
          </p:nvSpPr>
          <p:spPr bwMode="auto">
            <a:xfrm>
              <a:off x="6658531" y="4211209"/>
              <a:ext cx="539362" cy="417890"/>
            </a:xfrm>
            <a:custGeom>
              <a:avLst/>
              <a:gdLst>
                <a:gd name="T0" fmla="*/ 184155 w 2417763"/>
                <a:gd name="T1" fmla="*/ 399412 h 1873250"/>
                <a:gd name="T2" fmla="*/ 350108 w 2417763"/>
                <a:gd name="T3" fmla="*/ 404078 h 1873250"/>
                <a:gd name="T4" fmla="*/ 350108 w 2417763"/>
                <a:gd name="T5" fmla="*/ 394162 h 1873250"/>
                <a:gd name="T6" fmla="*/ 187724 w 2417763"/>
                <a:gd name="T7" fmla="*/ 374685 h 1873250"/>
                <a:gd name="T8" fmla="*/ 187724 w 2417763"/>
                <a:gd name="T9" fmla="*/ 384601 h 1873250"/>
                <a:gd name="T10" fmla="*/ 353082 w 2417763"/>
                <a:gd name="T11" fmla="*/ 379934 h 1873250"/>
                <a:gd name="T12" fmla="*/ 187724 w 2417763"/>
                <a:gd name="T13" fmla="*/ 374685 h 1873250"/>
                <a:gd name="T14" fmla="*/ 184155 w 2417763"/>
                <a:gd name="T15" fmla="*/ 360290 h 1873250"/>
                <a:gd name="T16" fmla="*/ 350108 w 2417763"/>
                <a:gd name="T17" fmla="*/ 365123 h 1873250"/>
                <a:gd name="T18" fmla="*/ 350108 w 2417763"/>
                <a:gd name="T19" fmla="*/ 354853 h 1873250"/>
                <a:gd name="T20" fmla="*/ 187724 w 2417763"/>
                <a:gd name="T21" fmla="*/ 337854 h 1873250"/>
                <a:gd name="T22" fmla="*/ 187724 w 2417763"/>
                <a:gd name="T23" fmla="*/ 347061 h 1873250"/>
                <a:gd name="T24" fmla="*/ 353082 w 2417763"/>
                <a:gd name="T25" fmla="*/ 342458 h 1873250"/>
                <a:gd name="T26" fmla="*/ 187724 w 2417763"/>
                <a:gd name="T27" fmla="*/ 337854 h 1873250"/>
                <a:gd name="T28" fmla="*/ 184155 w 2417763"/>
                <a:gd name="T29" fmla="*/ 322803 h 1873250"/>
                <a:gd name="T30" fmla="*/ 350108 w 2417763"/>
                <a:gd name="T31" fmla="*/ 327584 h 1873250"/>
                <a:gd name="T32" fmla="*/ 350108 w 2417763"/>
                <a:gd name="T33" fmla="*/ 318022 h 1873250"/>
                <a:gd name="T34" fmla="*/ 140241 w 2417763"/>
                <a:gd name="T35" fmla="*/ 305626 h 1873250"/>
                <a:gd name="T36" fmla="*/ 397350 w 2417763"/>
                <a:gd name="T37" fmla="*/ 400664 h 1873250"/>
                <a:gd name="T38" fmla="*/ 159836 w 2417763"/>
                <a:gd name="T39" fmla="*/ 417890 h 1873250"/>
                <a:gd name="T40" fmla="*/ 140241 w 2417763"/>
                <a:gd name="T41" fmla="*/ 305626 h 1873250"/>
                <a:gd name="T42" fmla="*/ 49934 w 2417763"/>
                <a:gd name="T43" fmla="*/ 137585 h 1873250"/>
                <a:gd name="T44" fmla="*/ 87474 w 2417763"/>
                <a:gd name="T45" fmla="*/ 137585 h 1873250"/>
                <a:gd name="T46" fmla="*/ 472429 w 2417763"/>
                <a:gd name="T47" fmla="*/ 126430 h 1873250"/>
                <a:gd name="T48" fmla="*/ 472429 w 2417763"/>
                <a:gd name="T49" fmla="*/ 146616 h 1873250"/>
                <a:gd name="T50" fmla="*/ 472429 w 2417763"/>
                <a:gd name="T51" fmla="*/ 126430 h 1873250"/>
                <a:gd name="T52" fmla="*/ 428869 w 2417763"/>
                <a:gd name="T53" fmla="*/ 136523 h 1873250"/>
                <a:gd name="T54" fmla="*/ 451534 w 2417763"/>
                <a:gd name="T55" fmla="*/ 136523 h 1873250"/>
                <a:gd name="T56" fmla="*/ 36829 w 2417763"/>
                <a:gd name="T57" fmla="*/ 112264 h 1873250"/>
                <a:gd name="T58" fmla="*/ 140187 w 2417763"/>
                <a:gd name="T59" fmla="*/ 181689 h 1873250"/>
                <a:gd name="T60" fmla="*/ 377791 w 2417763"/>
                <a:gd name="T61" fmla="*/ 198897 h 1873250"/>
                <a:gd name="T62" fmla="*/ 397393 w 2417763"/>
                <a:gd name="T63" fmla="*/ 112264 h 1873250"/>
                <a:gd name="T64" fmla="*/ 539362 w 2417763"/>
                <a:gd name="T65" fmla="*/ 225599 h 1873250"/>
                <a:gd name="T66" fmla="*/ 447290 w 2417763"/>
                <a:gd name="T67" fmla="*/ 335374 h 1873250"/>
                <a:gd name="T68" fmla="*/ 430064 w 2417763"/>
                <a:gd name="T69" fmla="*/ 279597 h 1873250"/>
                <a:gd name="T70" fmla="*/ 89696 w 2417763"/>
                <a:gd name="T71" fmla="*/ 293838 h 1873250"/>
                <a:gd name="T72" fmla="*/ 36829 w 2417763"/>
                <a:gd name="T73" fmla="*/ 335374 h 1873250"/>
                <a:gd name="T74" fmla="*/ 36829 w 2417763"/>
                <a:gd name="T75" fmla="*/ 112264 h 1873250"/>
                <a:gd name="T76" fmla="*/ 377755 w 2417763"/>
                <a:gd name="T77" fmla="*/ 0 h 1873250"/>
                <a:gd name="T78" fmla="*/ 397350 w 2417763"/>
                <a:gd name="T79" fmla="*/ 112264 h 1873250"/>
                <a:gd name="T80" fmla="*/ 140241 w 2417763"/>
                <a:gd name="T81" fmla="*/ 17226 h 18732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17763" h="1873250">
                  <a:moveTo>
                    <a:pt x="841498" y="1766888"/>
                  </a:moveTo>
                  <a:cubicBezTo>
                    <a:pt x="833499" y="1766888"/>
                    <a:pt x="825500" y="1777347"/>
                    <a:pt x="825500" y="1790421"/>
                  </a:cubicBezTo>
                  <a:cubicBezTo>
                    <a:pt x="825500" y="1800879"/>
                    <a:pt x="833499" y="1811338"/>
                    <a:pt x="841498" y="1811338"/>
                  </a:cubicBezTo>
                  <a:cubicBezTo>
                    <a:pt x="841520" y="1811338"/>
                    <a:pt x="845511" y="1811338"/>
                    <a:pt x="1569407" y="1811338"/>
                  </a:cubicBezTo>
                  <a:cubicBezTo>
                    <a:pt x="1577406" y="1811338"/>
                    <a:pt x="1582738" y="1800879"/>
                    <a:pt x="1582738" y="1790421"/>
                  </a:cubicBezTo>
                  <a:cubicBezTo>
                    <a:pt x="1582738" y="1777347"/>
                    <a:pt x="1577406" y="1766888"/>
                    <a:pt x="1569407" y="1766888"/>
                  </a:cubicBezTo>
                  <a:cubicBezTo>
                    <a:pt x="1569389" y="1766888"/>
                    <a:pt x="1565817" y="1766888"/>
                    <a:pt x="841498" y="1766888"/>
                  </a:cubicBezTo>
                  <a:close/>
                  <a:moveTo>
                    <a:pt x="841498" y="1679576"/>
                  </a:moveTo>
                  <a:cubicBezTo>
                    <a:pt x="833499" y="1679576"/>
                    <a:pt x="825500" y="1690035"/>
                    <a:pt x="825500" y="1703109"/>
                  </a:cubicBezTo>
                  <a:cubicBezTo>
                    <a:pt x="825500" y="1713567"/>
                    <a:pt x="833499" y="1724026"/>
                    <a:pt x="841498" y="1724026"/>
                  </a:cubicBezTo>
                  <a:cubicBezTo>
                    <a:pt x="841523" y="1724026"/>
                    <a:pt x="845780" y="1724026"/>
                    <a:pt x="1569407" y="1724026"/>
                  </a:cubicBezTo>
                  <a:cubicBezTo>
                    <a:pt x="1577406" y="1724026"/>
                    <a:pt x="1582738" y="1713567"/>
                    <a:pt x="1582738" y="1703109"/>
                  </a:cubicBezTo>
                  <a:cubicBezTo>
                    <a:pt x="1582738" y="1690035"/>
                    <a:pt x="1577406" y="1679576"/>
                    <a:pt x="1569407" y="1679576"/>
                  </a:cubicBezTo>
                  <a:cubicBezTo>
                    <a:pt x="1569387" y="1679576"/>
                    <a:pt x="1565629" y="1679576"/>
                    <a:pt x="841498" y="1679576"/>
                  </a:cubicBezTo>
                  <a:close/>
                  <a:moveTo>
                    <a:pt x="841498" y="1590676"/>
                  </a:moveTo>
                  <a:cubicBezTo>
                    <a:pt x="833499" y="1590676"/>
                    <a:pt x="825500" y="1601509"/>
                    <a:pt x="825500" y="1615049"/>
                  </a:cubicBezTo>
                  <a:cubicBezTo>
                    <a:pt x="825500" y="1625882"/>
                    <a:pt x="833499" y="1636714"/>
                    <a:pt x="841498" y="1636714"/>
                  </a:cubicBezTo>
                  <a:cubicBezTo>
                    <a:pt x="841526" y="1636714"/>
                    <a:pt x="845993" y="1636714"/>
                    <a:pt x="1569407" y="1636714"/>
                  </a:cubicBezTo>
                  <a:cubicBezTo>
                    <a:pt x="1577406" y="1636714"/>
                    <a:pt x="1582738" y="1625882"/>
                    <a:pt x="1582738" y="1615049"/>
                  </a:cubicBezTo>
                  <a:cubicBezTo>
                    <a:pt x="1582738" y="1601509"/>
                    <a:pt x="1577406" y="1590676"/>
                    <a:pt x="1569407" y="1590676"/>
                  </a:cubicBezTo>
                  <a:cubicBezTo>
                    <a:pt x="1569385" y="1590676"/>
                    <a:pt x="1565495" y="1590676"/>
                    <a:pt x="841498" y="1590676"/>
                  </a:cubicBezTo>
                  <a:close/>
                  <a:moveTo>
                    <a:pt x="841498" y="1514476"/>
                  </a:moveTo>
                  <a:cubicBezTo>
                    <a:pt x="833499" y="1514476"/>
                    <a:pt x="825500" y="1522215"/>
                    <a:pt x="825500" y="1535114"/>
                  </a:cubicBezTo>
                  <a:cubicBezTo>
                    <a:pt x="825500" y="1545432"/>
                    <a:pt x="833499" y="1555751"/>
                    <a:pt x="841498" y="1555751"/>
                  </a:cubicBezTo>
                  <a:cubicBezTo>
                    <a:pt x="841528" y="1555751"/>
                    <a:pt x="846170" y="1555751"/>
                    <a:pt x="1569407" y="1555751"/>
                  </a:cubicBezTo>
                  <a:cubicBezTo>
                    <a:pt x="1577406" y="1555751"/>
                    <a:pt x="1582738" y="1545432"/>
                    <a:pt x="1582738" y="1535114"/>
                  </a:cubicBezTo>
                  <a:cubicBezTo>
                    <a:pt x="1582738" y="1522215"/>
                    <a:pt x="1577406" y="1514476"/>
                    <a:pt x="1569407" y="1514476"/>
                  </a:cubicBezTo>
                  <a:cubicBezTo>
                    <a:pt x="1569384" y="1514476"/>
                    <a:pt x="1565394" y="1514476"/>
                    <a:pt x="841498" y="1514476"/>
                  </a:cubicBezTo>
                  <a:close/>
                  <a:moveTo>
                    <a:pt x="841498" y="1425576"/>
                  </a:moveTo>
                  <a:cubicBezTo>
                    <a:pt x="833499" y="1425576"/>
                    <a:pt x="825500" y="1433613"/>
                    <a:pt x="825500" y="1447008"/>
                  </a:cubicBezTo>
                  <a:cubicBezTo>
                    <a:pt x="825500" y="1457723"/>
                    <a:pt x="833499" y="1468439"/>
                    <a:pt x="841498" y="1468439"/>
                  </a:cubicBezTo>
                  <a:cubicBezTo>
                    <a:pt x="841530" y="1468439"/>
                    <a:pt x="846323" y="1468439"/>
                    <a:pt x="1569407" y="1468439"/>
                  </a:cubicBezTo>
                  <a:cubicBezTo>
                    <a:pt x="1577406" y="1468439"/>
                    <a:pt x="1582738" y="1457723"/>
                    <a:pt x="1582738" y="1447008"/>
                  </a:cubicBezTo>
                  <a:cubicBezTo>
                    <a:pt x="1582738" y="1433613"/>
                    <a:pt x="1577406" y="1425576"/>
                    <a:pt x="1569407" y="1425576"/>
                  </a:cubicBezTo>
                  <a:cubicBezTo>
                    <a:pt x="1569383" y="1425576"/>
                    <a:pt x="1565311" y="1425576"/>
                    <a:pt x="841498" y="1425576"/>
                  </a:cubicBezTo>
                  <a:close/>
                  <a:moveTo>
                    <a:pt x="628650" y="1370012"/>
                  </a:moveTo>
                  <a:cubicBezTo>
                    <a:pt x="628689" y="1370012"/>
                    <a:pt x="635362" y="1370012"/>
                    <a:pt x="1781175" y="1370012"/>
                  </a:cubicBezTo>
                  <a:cubicBezTo>
                    <a:pt x="1781175" y="1370046"/>
                    <a:pt x="1781175" y="1373798"/>
                    <a:pt x="1781175" y="1796034"/>
                  </a:cubicBezTo>
                  <a:cubicBezTo>
                    <a:pt x="1781175" y="1838636"/>
                    <a:pt x="1741249" y="1873250"/>
                    <a:pt x="1693338" y="1873250"/>
                  </a:cubicBezTo>
                  <a:cubicBezTo>
                    <a:pt x="1693301" y="1873250"/>
                    <a:pt x="1687336" y="1873250"/>
                    <a:pt x="716487" y="1873250"/>
                  </a:cubicBezTo>
                  <a:cubicBezTo>
                    <a:pt x="665914" y="1873250"/>
                    <a:pt x="628650" y="1838636"/>
                    <a:pt x="628650" y="1796034"/>
                  </a:cubicBezTo>
                  <a:lnTo>
                    <a:pt x="628650" y="1370012"/>
                  </a:lnTo>
                  <a:close/>
                  <a:moveTo>
                    <a:pt x="307976" y="587376"/>
                  </a:moveTo>
                  <a:cubicBezTo>
                    <a:pt x="261508" y="587376"/>
                    <a:pt x="223838" y="600525"/>
                    <a:pt x="223838" y="616745"/>
                  </a:cubicBezTo>
                  <a:cubicBezTo>
                    <a:pt x="223838" y="632965"/>
                    <a:pt x="261508" y="646114"/>
                    <a:pt x="307976" y="646114"/>
                  </a:cubicBezTo>
                  <a:cubicBezTo>
                    <a:pt x="354444" y="646114"/>
                    <a:pt x="392114" y="632965"/>
                    <a:pt x="392114" y="616745"/>
                  </a:cubicBezTo>
                  <a:cubicBezTo>
                    <a:pt x="392114" y="600525"/>
                    <a:pt x="354444" y="587376"/>
                    <a:pt x="307976" y="587376"/>
                  </a:cubicBezTo>
                  <a:close/>
                  <a:moveTo>
                    <a:pt x="2117725" y="566738"/>
                  </a:moveTo>
                  <a:cubicBezTo>
                    <a:pt x="2089669" y="566738"/>
                    <a:pt x="2066925" y="586994"/>
                    <a:pt x="2066925" y="611982"/>
                  </a:cubicBezTo>
                  <a:cubicBezTo>
                    <a:pt x="2066925" y="636970"/>
                    <a:pt x="2089669" y="657226"/>
                    <a:pt x="2117725" y="657226"/>
                  </a:cubicBezTo>
                  <a:cubicBezTo>
                    <a:pt x="2145781" y="657226"/>
                    <a:pt x="2168525" y="636970"/>
                    <a:pt x="2168525" y="611982"/>
                  </a:cubicBezTo>
                  <a:cubicBezTo>
                    <a:pt x="2168525" y="586994"/>
                    <a:pt x="2145781" y="566738"/>
                    <a:pt x="2117725" y="566738"/>
                  </a:cubicBezTo>
                  <a:close/>
                  <a:moveTo>
                    <a:pt x="1973263" y="566738"/>
                  </a:moveTo>
                  <a:cubicBezTo>
                    <a:pt x="1945207" y="566738"/>
                    <a:pt x="1922463" y="586994"/>
                    <a:pt x="1922463" y="611982"/>
                  </a:cubicBezTo>
                  <a:cubicBezTo>
                    <a:pt x="1922463" y="636970"/>
                    <a:pt x="1945207" y="657226"/>
                    <a:pt x="1973263" y="657226"/>
                  </a:cubicBezTo>
                  <a:cubicBezTo>
                    <a:pt x="2001319" y="657226"/>
                    <a:pt x="2024063" y="636970"/>
                    <a:pt x="2024063" y="611982"/>
                  </a:cubicBezTo>
                  <a:cubicBezTo>
                    <a:pt x="2024063" y="586994"/>
                    <a:pt x="2001319" y="566738"/>
                    <a:pt x="1973263" y="566738"/>
                  </a:cubicBezTo>
                  <a:close/>
                  <a:moveTo>
                    <a:pt x="165090" y="503237"/>
                  </a:moveTo>
                  <a:cubicBezTo>
                    <a:pt x="165124" y="503237"/>
                    <a:pt x="169064" y="503237"/>
                    <a:pt x="628406" y="503237"/>
                  </a:cubicBezTo>
                  <a:cubicBezTo>
                    <a:pt x="628406" y="503269"/>
                    <a:pt x="628406" y="506376"/>
                    <a:pt x="628406" y="814446"/>
                  </a:cubicBezTo>
                  <a:cubicBezTo>
                    <a:pt x="628406" y="857005"/>
                    <a:pt x="665684" y="891584"/>
                    <a:pt x="716276" y="891584"/>
                  </a:cubicBezTo>
                  <a:cubicBezTo>
                    <a:pt x="716324" y="891584"/>
                    <a:pt x="723085" y="891584"/>
                    <a:pt x="1693499" y="891584"/>
                  </a:cubicBezTo>
                  <a:cubicBezTo>
                    <a:pt x="1741429" y="891584"/>
                    <a:pt x="1781370" y="857005"/>
                    <a:pt x="1781370" y="814446"/>
                  </a:cubicBezTo>
                  <a:cubicBezTo>
                    <a:pt x="1781370" y="814417"/>
                    <a:pt x="1781370" y="811418"/>
                    <a:pt x="1781370" y="503237"/>
                  </a:cubicBezTo>
                  <a:cubicBezTo>
                    <a:pt x="1781399" y="503237"/>
                    <a:pt x="1785017" y="503237"/>
                    <a:pt x="2244685" y="503237"/>
                  </a:cubicBezTo>
                  <a:cubicBezTo>
                    <a:pt x="2292615" y="503237"/>
                    <a:pt x="2417763" y="670811"/>
                    <a:pt x="2417763" y="1011279"/>
                  </a:cubicBezTo>
                  <a:cubicBezTo>
                    <a:pt x="2417763" y="1354407"/>
                    <a:pt x="2297940" y="1503362"/>
                    <a:pt x="2250011" y="1503362"/>
                  </a:cubicBezTo>
                  <a:cubicBezTo>
                    <a:pt x="2249986" y="1503362"/>
                    <a:pt x="2247537" y="1503362"/>
                    <a:pt x="2005039" y="1503362"/>
                  </a:cubicBezTo>
                  <a:cubicBezTo>
                    <a:pt x="2005039" y="1503183"/>
                    <a:pt x="2005039" y="1362358"/>
                    <a:pt x="2005039" y="1317169"/>
                  </a:cubicBezTo>
                  <a:cubicBezTo>
                    <a:pt x="2005039" y="1271950"/>
                    <a:pt x="1986400" y="1253331"/>
                    <a:pt x="1927820" y="1253331"/>
                  </a:cubicBezTo>
                  <a:cubicBezTo>
                    <a:pt x="1605629" y="1253331"/>
                    <a:pt x="734915" y="1253331"/>
                    <a:pt x="476630" y="1253331"/>
                  </a:cubicBezTo>
                  <a:cubicBezTo>
                    <a:pt x="428700" y="1253331"/>
                    <a:pt x="402073" y="1285250"/>
                    <a:pt x="402073" y="1317169"/>
                  </a:cubicBezTo>
                  <a:cubicBezTo>
                    <a:pt x="402073" y="1362383"/>
                    <a:pt x="402073" y="1503334"/>
                    <a:pt x="402073" y="1503362"/>
                  </a:cubicBezTo>
                  <a:cubicBezTo>
                    <a:pt x="402056" y="1503362"/>
                    <a:pt x="400083" y="1503362"/>
                    <a:pt x="165090" y="1503362"/>
                  </a:cubicBezTo>
                  <a:cubicBezTo>
                    <a:pt x="117160" y="1503362"/>
                    <a:pt x="0" y="1335788"/>
                    <a:pt x="0" y="995320"/>
                  </a:cubicBezTo>
                  <a:cubicBezTo>
                    <a:pt x="0" y="652192"/>
                    <a:pt x="117160" y="503237"/>
                    <a:pt x="165090" y="503237"/>
                  </a:cubicBezTo>
                  <a:close/>
                  <a:moveTo>
                    <a:pt x="716487" y="0"/>
                  </a:moveTo>
                  <a:cubicBezTo>
                    <a:pt x="716522" y="0"/>
                    <a:pt x="722407" y="0"/>
                    <a:pt x="1693338" y="0"/>
                  </a:cubicBezTo>
                  <a:cubicBezTo>
                    <a:pt x="1741249" y="0"/>
                    <a:pt x="1781175" y="34614"/>
                    <a:pt x="1781175" y="77216"/>
                  </a:cubicBezTo>
                  <a:lnTo>
                    <a:pt x="1781175" y="503238"/>
                  </a:lnTo>
                  <a:cubicBezTo>
                    <a:pt x="1781132" y="503238"/>
                    <a:pt x="1774086" y="503238"/>
                    <a:pt x="628650" y="503238"/>
                  </a:cubicBezTo>
                  <a:cubicBezTo>
                    <a:pt x="628650" y="503203"/>
                    <a:pt x="628650" y="499377"/>
                    <a:pt x="628650" y="77216"/>
                  </a:cubicBezTo>
                  <a:cubicBezTo>
                    <a:pt x="628650" y="34614"/>
                    <a:pt x="665914" y="0"/>
                    <a:pt x="71648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6" name="组合 15"/>
          <p:cNvGrpSpPr/>
          <p:nvPr/>
        </p:nvGrpSpPr>
        <p:grpSpPr>
          <a:xfrm>
            <a:off x="551384" y="2140292"/>
            <a:ext cx="5920388" cy="2800876"/>
            <a:chOff x="1648185" y="1123951"/>
            <a:chExt cx="6117256" cy="2894012"/>
          </a:xfrm>
          <a:solidFill>
            <a:schemeClr val="accent3">
              <a:lumMod val="60000"/>
              <a:lumOff val="40000"/>
            </a:schemeClr>
          </a:solidFill>
        </p:grpSpPr>
        <p:sp>
          <p:nvSpPr>
            <p:cNvPr id="17" name="Freeform 6"/>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8" name="Freeform 7"/>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9" name="Freeform 8"/>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0" name="Freeform 9"/>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1" name="Freeform 10"/>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2" name="Freeform 11"/>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3" name="Freeform 12"/>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4" name="Freeform 13"/>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4"/>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6" name="Freeform 15"/>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7" name="Freeform 16"/>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8" name="Freeform 17"/>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8"/>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9"/>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20"/>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21"/>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22"/>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23"/>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4"/>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5"/>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6"/>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7"/>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8"/>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9"/>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30"/>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31"/>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32"/>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33"/>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34"/>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35"/>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7" name="Freeform 36"/>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37"/>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38"/>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39"/>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40"/>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41"/>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42"/>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43"/>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44"/>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45"/>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46"/>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47"/>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48"/>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49"/>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1" name="Freeform 50"/>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51"/>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52"/>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53"/>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54"/>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55"/>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56"/>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57"/>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58"/>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59"/>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60"/>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61"/>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62"/>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63"/>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64"/>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65"/>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66"/>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67"/>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68"/>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0" name="Freeform 69"/>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1" name="Freeform 70"/>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2" name="Freeform 71"/>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3" name="Freeform 72"/>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73"/>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74"/>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6" name="Freeform 75"/>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76"/>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77"/>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78"/>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79"/>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1" name="Freeform 80"/>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2" name="Freeform 81"/>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3" name="Freeform 82"/>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4" name="Freeform 83"/>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5" name="Freeform 84"/>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6" name="Freeform 85"/>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7" name="Freeform 86"/>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8"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9" name="Freeform 88"/>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0"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1" name="Freeform 90"/>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2"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3" name="Freeform 92"/>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4" name="Freeform 93"/>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5" name="Freeform 94"/>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6" name="Freeform 95"/>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7" name="Freeform 96"/>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8" name="Freeform 97"/>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9" name="Freeform 98"/>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0" name="Freeform 99"/>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1" name="Freeform 100"/>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2" name="Freeform 101"/>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3" name="Freeform 102"/>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4" name="Freeform 103"/>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5" name="Freeform 104"/>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6" name="Freeform 105"/>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7" name="Freeform 106"/>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8" name="Freeform 107"/>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9" name="Freeform 108"/>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0" name="Freeform 109"/>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1" name="Freeform 110"/>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2" name="Freeform 111"/>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3" name="Freeform 112"/>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grpSp>
      <p:sp>
        <p:nvSpPr>
          <p:cNvPr id="124" name="文本框 56"/>
          <p:cNvSpPr txBox="1"/>
          <p:nvPr/>
        </p:nvSpPr>
        <p:spPr>
          <a:xfrm>
            <a:off x="7512621" y="1739697"/>
            <a:ext cx="2010765" cy="363176"/>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defTabSz="914400" eaLnBrk="1" hangingPunct="1"/>
            <a:r>
              <a:rPr lang="zh-CN" altLang="en-US" sz="16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125" name="文本框 56"/>
          <p:cNvSpPr txBox="1"/>
          <p:nvPr/>
        </p:nvSpPr>
        <p:spPr>
          <a:xfrm>
            <a:off x="7499299" y="2953532"/>
            <a:ext cx="2010765" cy="363176"/>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defTabSz="914400" eaLnBrk="1" hangingPunct="1"/>
            <a:r>
              <a:rPr lang="zh-CN" altLang="en-US" sz="16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126" name="文本框 56"/>
          <p:cNvSpPr txBox="1"/>
          <p:nvPr/>
        </p:nvSpPr>
        <p:spPr>
          <a:xfrm>
            <a:off x="7515721" y="4379097"/>
            <a:ext cx="2010765" cy="363176"/>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defTabSz="914400" eaLnBrk="1" hangingPunct="1"/>
            <a:r>
              <a:rPr lang="zh-CN" altLang="en-US" sz="16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127" name="Freeform 136"/>
          <p:cNvSpPr/>
          <p:nvPr/>
        </p:nvSpPr>
        <p:spPr bwMode="auto">
          <a:xfrm>
            <a:off x="5186878" y="2550700"/>
            <a:ext cx="255590" cy="460836"/>
          </a:xfrm>
          <a:custGeom>
            <a:avLst/>
            <a:gdLst>
              <a:gd name="T0" fmla="*/ 157161 w 144463"/>
              <a:gd name="T1" fmla="*/ 69114 h 260350"/>
              <a:gd name="T2" fmla="*/ 86352 w 144463"/>
              <a:gd name="T3" fmla="*/ 141685 h 260350"/>
              <a:gd name="T4" fmla="*/ 157161 w 144463"/>
              <a:gd name="T5" fmla="*/ 214256 h 260350"/>
              <a:gd name="T6" fmla="*/ 227971 w 144463"/>
              <a:gd name="T7" fmla="*/ 141685 h 260350"/>
              <a:gd name="T8" fmla="*/ 157161 w 144463"/>
              <a:gd name="T9" fmla="*/ 69114 h 260350"/>
              <a:gd name="T10" fmla="*/ 155199 w 144463"/>
              <a:gd name="T11" fmla="*/ 0 h 260350"/>
              <a:gd name="T12" fmla="*/ 161093 w 144463"/>
              <a:gd name="T13" fmla="*/ 0 h 260350"/>
              <a:gd name="T14" fmla="*/ 314325 w 144463"/>
              <a:gd name="T15" fmla="*/ 155460 h 260350"/>
              <a:gd name="T16" fmla="*/ 157164 w 144463"/>
              <a:gd name="T17" fmla="*/ 566737 h 260350"/>
              <a:gd name="T18" fmla="*/ 0 w 144463"/>
              <a:gd name="T19" fmla="*/ 155460 h 260350"/>
              <a:gd name="T20" fmla="*/ 155199 w 144463"/>
              <a:gd name="T21" fmla="*/ 0 h 2603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4463" h="260350">
                <a:moveTo>
                  <a:pt x="72231" y="31750"/>
                </a:moveTo>
                <a:cubicBezTo>
                  <a:pt x="54257" y="31750"/>
                  <a:pt x="39687" y="46676"/>
                  <a:pt x="39687" y="65088"/>
                </a:cubicBezTo>
                <a:cubicBezTo>
                  <a:pt x="39687" y="83500"/>
                  <a:pt x="54257" y="98426"/>
                  <a:pt x="72231" y="98426"/>
                </a:cubicBezTo>
                <a:cubicBezTo>
                  <a:pt x="90205" y="98426"/>
                  <a:pt x="104775" y="83500"/>
                  <a:pt x="104775" y="65088"/>
                </a:cubicBezTo>
                <a:cubicBezTo>
                  <a:pt x="104775" y="46676"/>
                  <a:pt x="90205" y="31750"/>
                  <a:pt x="72231" y="31750"/>
                </a:cubicBezTo>
                <a:close/>
                <a:moveTo>
                  <a:pt x="71329" y="0"/>
                </a:moveTo>
                <a:cubicBezTo>
                  <a:pt x="73135" y="0"/>
                  <a:pt x="73135" y="0"/>
                  <a:pt x="74038" y="0"/>
                </a:cubicBezTo>
                <a:cubicBezTo>
                  <a:pt x="112862" y="0"/>
                  <a:pt x="144463" y="32544"/>
                  <a:pt x="144463" y="71416"/>
                </a:cubicBezTo>
                <a:cubicBezTo>
                  <a:pt x="144463" y="109378"/>
                  <a:pt x="72253" y="260305"/>
                  <a:pt x="72232" y="260350"/>
                </a:cubicBezTo>
                <a:cubicBezTo>
                  <a:pt x="72232" y="260350"/>
                  <a:pt x="0" y="110287"/>
                  <a:pt x="0" y="71416"/>
                </a:cubicBezTo>
                <a:cubicBezTo>
                  <a:pt x="0" y="32544"/>
                  <a:pt x="31602" y="0"/>
                  <a:pt x="71329" y="0"/>
                </a:cubicBezTo>
                <a:close/>
              </a:path>
            </a:pathLst>
          </a:custGeom>
          <a:solidFill>
            <a:schemeClr val="accent1"/>
          </a:solidFill>
          <a:ln>
            <a:noFill/>
          </a:ln>
        </p:spPr>
        <p:txBody>
          <a:bodyPr/>
          <a:lstStyle/>
          <a:p>
            <a:endParaRPr lang="zh-CN" altLang="en-US"/>
          </a:p>
        </p:txBody>
      </p:sp>
      <p:sp>
        <p:nvSpPr>
          <p:cNvPr id="128" name="TextBox 55"/>
          <p:cNvSpPr txBox="1">
            <a:spLocks noChangeArrowheads="1"/>
          </p:cNvSpPr>
          <p:nvPr/>
        </p:nvSpPr>
        <p:spPr bwMode="auto">
          <a:xfrm>
            <a:off x="7512621" y="2043390"/>
            <a:ext cx="3930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smtClean="0">
                <a:solidFill>
                  <a:srgbClr val="000000"/>
                </a:solidFill>
                <a:latin typeface="宋体" panose="02010600030101010101" pitchFamily="2" charset="-122"/>
              </a:rPr>
              <a:t>请在此处输入您的内容请在此处输入您的内容请在此处输入您的内容</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29" name="TextBox 55"/>
          <p:cNvSpPr txBox="1">
            <a:spLocks noChangeArrowheads="1"/>
          </p:cNvSpPr>
          <p:nvPr/>
        </p:nvSpPr>
        <p:spPr bwMode="auto">
          <a:xfrm>
            <a:off x="7512621" y="3267526"/>
            <a:ext cx="3930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smtClean="0">
                <a:solidFill>
                  <a:srgbClr val="000000"/>
                </a:solidFill>
                <a:latin typeface="宋体" panose="02010600030101010101" pitchFamily="2" charset="-122"/>
              </a:rPr>
              <a:t>请在此处输入您的内容请在此处输入您的内容请在此处输入您的内容</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30" name="TextBox 55"/>
          <p:cNvSpPr txBox="1">
            <a:spLocks noChangeArrowheads="1"/>
          </p:cNvSpPr>
          <p:nvPr/>
        </p:nvSpPr>
        <p:spPr bwMode="auto">
          <a:xfrm>
            <a:off x="7512621" y="4707686"/>
            <a:ext cx="3930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smtClean="0">
                <a:solidFill>
                  <a:srgbClr val="000000"/>
                </a:solidFill>
                <a:latin typeface="宋体" panose="02010600030101010101" pitchFamily="2" charset="-122"/>
              </a:rPr>
              <a:t>请在此处输入您的内容请在此处输入您的内容请在此处输入您的内容</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27"/>
                                        </p:tgtEl>
                                        <p:attrNameLst>
                                          <p:attrName>style.visibility</p:attrName>
                                        </p:attrNameLst>
                                      </p:cBhvr>
                                      <p:to>
                                        <p:strVal val="visible"/>
                                      </p:to>
                                    </p:set>
                                    <p:animEffect transition="in" filter="fade">
                                      <p:cBhvr>
                                        <p:cTn id="13" dur="500"/>
                                        <p:tgtEl>
                                          <p:spTgt spid="127"/>
                                        </p:tgtEl>
                                      </p:cBhvr>
                                    </p:animEffect>
                                    <p:anim calcmode="lin" valueType="num">
                                      <p:cBhvr>
                                        <p:cTn id="14" dur="500" fill="hold"/>
                                        <p:tgtEl>
                                          <p:spTgt spid="127"/>
                                        </p:tgtEl>
                                        <p:attrNameLst>
                                          <p:attrName>ppt_x</p:attrName>
                                        </p:attrNameLst>
                                      </p:cBhvr>
                                      <p:tavLst>
                                        <p:tav tm="0">
                                          <p:val>
                                            <p:strVal val="#ppt_x"/>
                                          </p:val>
                                        </p:tav>
                                        <p:tav tm="100000">
                                          <p:val>
                                            <p:strVal val="#ppt_x"/>
                                          </p:val>
                                        </p:tav>
                                      </p:tavLst>
                                    </p:anim>
                                    <p:anim calcmode="lin" valueType="num">
                                      <p:cBhvr>
                                        <p:cTn id="15" dur="500" fill="hold"/>
                                        <p:tgtEl>
                                          <p:spTgt spid="12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wipe(left)">
                                      <p:cBhvr>
                                        <p:cTn id="23" dur="500"/>
                                        <p:tgtEl>
                                          <p:spTgt spid="12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28"/>
                                        </p:tgtEl>
                                        <p:attrNameLst>
                                          <p:attrName>style.visibility</p:attrName>
                                        </p:attrNameLst>
                                      </p:cBhvr>
                                      <p:to>
                                        <p:strVal val="visible"/>
                                      </p:to>
                                    </p:set>
                                    <p:animEffect transition="in" filter="wipe(left)">
                                      <p:cBhvr>
                                        <p:cTn id="26" dur="500"/>
                                        <p:tgtEl>
                                          <p:spTgt spid="128"/>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50"/>
                                        <p:tgtEl>
                                          <p:spTgt spid="10"/>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125"/>
                                        </p:tgtEl>
                                        <p:attrNameLst>
                                          <p:attrName>style.visibility</p:attrName>
                                        </p:attrNameLst>
                                      </p:cBhvr>
                                      <p:to>
                                        <p:strVal val="visible"/>
                                      </p:to>
                                    </p:set>
                                    <p:animEffect transition="in" filter="wipe(left)">
                                      <p:cBhvr>
                                        <p:cTn id="34" dur="500"/>
                                        <p:tgtEl>
                                          <p:spTgt spid="12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29"/>
                                        </p:tgtEl>
                                        <p:attrNameLst>
                                          <p:attrName>style.visibility</p:attrName>
                                        </p:attrNameLst>
                                      </p:cBhvr>
                                      <p:to>
                                        <p:strVal val="visible"/>
                                      </p:to>
                                    </p:set>
                                    <p:animEffect transition="in" filter="wipe(left)">
                                      <p:cBhvr>
                                        <p:cTn id="37" dur="500"/>
                                        <p:tgtEl>
                                          <p:spTgt spid="129"/>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26"/>
                                        </p:tgtEl>
                                        <p:attrNameLst>
                                          <p:attrName>style.visibility</p:attrName>
                                        </p:attrNameLst>
                                      </p:cBhvr>
                                      <p:to>
                                        <p:strVal val="visible"/>
                                      </p:to>
                                    </p:set>
                                    <p:animEffect transition="in" filter="wipe(left)">
                                      <p:cBhvr>
                                        <p:cTn id="45" dur="500"/>
                                        <p:tgtEl>
                                          <p:spTgt spid="12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30"/>
                                        </p:tgtEl>
                                        <p:attrNameLst>
                                          <p:attrName>style.visibility</p:attrName>
                                        </p:attrNameLst>
                                      </p:cBhvr>
                                      <p:to>
                                        <p:strVal val="visible"/>
                                      </p:to>
                                    </p:set>
                                    <p:animEffect transition="in" filter="wipe(left)">
                                      <p:cBhvr>
                                        <p:cTn id="48"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P spid="126" grpId="0"/>
      <p:bldP spid="128" grpId="0" autoUpdateAnimBg="0"/>
      <p:bldP spid="129" grpId="0" autoUpdateAnimBg="0"/>
      <p:bldP spid="130"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314931" y="2565704"/>
            <a:ext cx="3570208" cy="1107996"/>
          </a:xfrm>
          <a:prstGeom prst="rect">
            <a:avLst/>
          </a:prstGeom>
          <a:noFill/>
        </p:spPr>
        <p:txBody>
          <a:bodyPr wrap="none" rtlCol="0">
            <a:spAutoFit/>
          </a:bodyPr>
          <a:lstStyle/>
          <a:p>
            <a:pPr algn="ctr"/>
            <a:r>
              <a:rPr lang="zh-CN" altLang="en-US" sz="6600" b="1" dirty="0">
                <a:solidFill>
                  <a:srgbClr val="EE403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谢谢欣赏</a:t>
            </a:r>
          </a:p>
        </p:txBody>
      </p:sp>
      <p:sp>
        <p:nvSpPr>
          <p:cNvPr id="5" name="文本框 4"/>
          <p:cNvSpPr txBox="1"/>
          <p:nvPr/>
        </p:nvSpPr>
        <p:spPr>
          <a:xfrm>
            <a:off x="4422995" y="3605368"/>
            <a:ext cx="3346685" cy="369332"/>
          </a:xfrm>
          <a:prstGeom prst="rect">
            <a:avLst/>
          </a:prstGeom>
          <a:noFill/>
        </p:spPr>
        <p:txBody>
          <a:bodyPr wrap="none">
            <a:spAutoFit/>
          </a:bodyPr>
          <a:lstStyle/>
          <a:p>
            <a:pPr algn="ctr">
              <a:defRPr/>
            </a:pPr>
            <a:r>
              <a:rPr lang="en-US" altLang="zh-CN" dirty="0">
                <a:solidFill>
                  <a:schemeClr val="bg1"/>
                </a:solidFill>
                <a:latin typeface="微软雅黑" panose="020B0503020204020204" pitchFamily="34" charset="-122"/>
                <a:ea typeface="微软雅黑" panose="020B0503020204020204" pitchFamily="34" charset="-122"/>
              </a:rPr>
              <a:t>THANK YOU FOR LISTENING</a:t>
            </a:r>
          </a:p>
        </p:txBody>
      </p:sp>
      <p:sp>
        <p:nvSpPr>
          <p:cNvPr id="6" name="圆角矩形 5"/>
          <p:cNvSpPr/>
          <p:nvPr/>
        </p:nvSpPr>
        <p:spPr>
          <a:xfrm>
            <a:off x="4178280" y="2472205"/>
            <a:ext cx="3842528" cy="1707912"/>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13870" y="1040371"/>
            <a:ext cx="3365364" cy="3050666"/>
            <a:chOff x="5203962" y="579390"/>
            <a:chExt cx="6434137" cy="5832475"/>
          </a:xfrm>
        </p:grpSpPr>
        <p:sp>
          <p:nvSpPr>
            <p:cNvPr id="8" name="Freeform 5"/>
            <p:cNvSpPr/>
            <p:nvPr/>
          </p:nvSpPr>
          <p:spPr bwMode="auto">
            <a:xfrm>
              <a:off x="8842512" y="4390978"/>
              <a:ext cx="144463" cy="922338"/>
            </a:xfrm>
            <a:custGeom>
              <a:avLst/>
              <a:gdLst>
                <a:gd name="T0" fmla="*/ 11 w 91"/>
                <a:gd name="T1" fmla="*/ 581 h 581"/>
                <a:gd name="T2" fmla="*/ 0 w 91"/>
                <a:gd name="T3" fmla="*/ 580 h 581"/>
                <a:gd name="T4" fmla="*/ 81 w 91"/>
                <a:gd name="T5" fmla="*/ 0 h 581"/>
                <a:gd name="T6" fmla="*/ 91 w 91"/>
                <a:gd name="T7" fmla="*/ 1 h 581"/>
                <a:gd name="T8" fmla="*/ 11 w 91"/>
                <a:gd name="T9" fmla="*/ 581 h 581"/>
              </a:gdLst>
              <a:ahLst/>
              <a:cxnLst>
                <a:cxn ang="0">
                  <a:pos x="T0" y="T1"/>
                </a:cxn>
                <a:cxn ang="0">
                  <a:pos x="T2" y="T3"/>
                </a:cxn>
                <a:cxn ang="0">
                  <a:pos x="T4" y="T5"/>
                </a:cxn>
                <a:cxn ang="0">
                  <a:pos x="T6" y="T7"/>
                </a:cxn>
                <a:cxn ang="0">
                  <a:pos x="T8" y="T9"/>
                </a:cxn>
              </a:cxnLst>
              <a:rect l="0" t="0" r="r" b="b"/>
              <a:pathLst>
                <a:path w="91" h="581">
                  <a:moveTo>
                    <a:pt x="11" y="581"/>
                  </a:moveTo>
                  <a:lnTo>
                    <a:pt x="0" y="580"/>
                  </a:lnTo>
                  <a:lnTo>
                    <a:pt x="81" y="0"/>
                  </a:lnTo>
                  <a:lnTo>
                    <a:pt x="91" y="1"/>
                  </a:lnTo>
                  <a:lnTo>
                    <a:pt x="11" y="581"/>
                  </a:lnTo>
                  <a:close/>
                </a:path>
              </a:pathLst>
            </a:custGeom>
            <a:solidFill>
              <a:srgbClr val="221F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6"/>
            <p:cNvSpPr/>
            <p:nvPr/>
          </p:nvSpPr>
          <p:spPr bwMode="auto">
            <a:xfrm>
              <a:off x="9498149" y="4481465"/>
              <a:ext cx="144463" cy="922338"/>
            </a:xfrm>
            <a:custGeom>
              <a:avLst/>
              <a:gdLst>
                <a:gd name="T0" fmla="*/ 10 w 91"/>
                <a:gd name="T1" fmla="*/ 581 h 581"/>
                <a:gd name="T2" fmla="*/ 0 w 91"/>
                <a:gd name="T3" fmla="*/ 580 h 581"/>
                <a:gd name="T4" fmla="*/ 81 w 91"/>
                <a:gd name="T5" fmla="*/ 0 h 581"/>
                <a:gd name="T6" fmla="*/ 91 w 91"/>
                <a:gd name="T7" fmla="*/ 1 h 581"/>
                <a:gd name="T8" fmla="*/ 10 w 91"/>
                <a:gd name="T9" fmla="*/ 581 h 581"/>
              </a:gdLst>
              <a:ahLst/>
              <a:cxnLst>
                <a:cxn ang="0">
                  <a:pos x="T0" y="T1"/>
                </a:cxn>
                <a:cxn ang="0">
                  <a:pos x="T2" y="T3"/>
                </a:cxn>
                <a:cxn ang="0">
                  <a:pos x="T4" y="T5"/>
                </a:cxn>
                <a:cxn ang="0">
                  <a:pos x="T6" y="T7"/>
                </a:cxn>
                <a:cxn ang="0">
                  <a:pos x="T8" y="T9"/>
                </a:cxn>
              </a:cxnLst>
              <a:rect l="0" t="0" r="r" b="b"/>
              <a:pathLst>
                <a:path w="91" h="581">
                  <a:moveTo>
                    <a:pt x="10" y="581"/>
                  </a:moveTo>
                  <a:lnTo>
                    <a:pt x="0" y="580"/>
                  </a:lnTo>
                  <a:lnTo>
                    <a:pt x="81" y="0"/>
                  </a:lnTo>
                  <a:lnTo>
                    <a:pt x="91" y="1"/>
                  </a:lnTo>
                  <a:lnTo>
                    <a:pt x="10" y="581"/>
                  </a:lnTo>
                  <a:close/>
                </a:path>
              </a:pathLst>
            </a:custGeom>
            <a:solidFill>
              <a:srgbClr val="221F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8056699" y="2795540"/>
              <a:ext cx="611188" cy="2433638"/>
            </a:xfrm>
            <a:custGeom>
              <a:avLst/>
              <a:gdLst>
                <a:gd name="T0" fmla="*/ 384 w 385"/>
                <a:gd name="T1" fmla="*/ 1533 h 1533"/>
                <a:gd name="T2" fmla="*/ 0 w 385"/>
                <a:gd name="T3" fmla="*/ 1 h 1533"/>
                <a:gd name="T4" fmla="*/ 2 w 385"/>
                <a:gd name="T5" fmla="*/ 0 h 1533"/>
                <a:gd name="T6" fmla="*/ 385 w 385"/>
                <a:gd name="T7" fmla="*/ 1533 h 1533"/>
                <a:gd name="T8" fmla="*/ 384 w 385"/>
                <a:gd name="T9" fmla="*/ 1533 h 1533"/>
              </a:gdLst>
              <a:ahLst/>
              <a:cxnLst>
                <a:cxn ang="0">
                  <a:pos x="T0" y="T1"/>
                </a:cxn>
                <a:cxn ang="0">
                  <a:pos x="T2" y="T3"/>
                </a:cxn>
                <a:cxn ang="0">
                  <a:pos x="T4" y="T5"/>
                </a:cxn>
                <a:cxn ang="0">
                  <a:pos x="T6" y="T7"/>
                </a:cxn>
                <a:cxn ang="0">
                  <a:pos x="T8" y="T9"/>
                </a:cxn>
              </a:cxnLst>
              <a:rect l="0" t="0" r="r" b="b"/>
              <a:pathLst>
                <a:path w="385" h="1533">
                  <a:moveTo>
                    <a:pt x="384" y="1533"/>
                  </a:moveTo>
                  <a:lnTo>
                    <a:pt x="0" y="1"/>
                  </a:lnTo>
                  <a:lnTo>
                    <a:pt x="2" y="0"/>
                  </a:lnTo>
                  <a:lnTo>
                    <a:pt x="385" y="1533"/>
                  </a:lnTo>
                  <a:lnTo>
                    <a:pt x="384" y="1533"/>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p:nvSpPr>
          <p:spPr bwMode="auto">
            <a:xfrm>
              <a:off x="8418649" y="2846340"/>
              <a:ext cx="381000" cy="2401888"/>
            </a:xfrm>
            <a:custGeom>
              <a:avLst/>
              <a:gdLst>
                <a:gd name="T0" fmla="*/ 238 w 240"/>
                <a:gd name="T1" fmla="*/ 1513 h 1513"/>
                <a:gd name="T2" fmla="*/ 0 w 240"/>
                <a:gd name="T3" fmla="*/ 0 h 1513"/>
                <a:gd name="T4" fmla="*/ 2 w 240"/>
                <a:gd name="T5" fmla="*/ 0 h 1513"/>
                <a:gd name="T6" fmla="*/ 240 w 240"/>
                <a:gd name="T7" fmla="*/ 1513 h 1513"/>
                <a:gd name="T8" fmla="*/ 238 w 240"/>
                <a:gd name="T9" fmla="*/ 1513 h 1513"/>
              </a:gdLst>
              <a:ahLst/>
              <a:cxnLst>
                <a:cxn ang="0">
                  <a:pos x="T0" y="T1"/>
                </a:cxn>
                <a:cxn ang="0">
                  <a:pos x="T2" y="T3"/>
                </a:cxn>
                <a:cxn ang="0">
                  <a:pos x="T4" y="T5"/>
                </a:cxn>
                <a:cxn ang="0">
                  <a:pos x="T6" y="T7"/>
                </a:cxn>
                <a:cxn ang="0">
                  <a:pos x="T8" y="T9"/>
                </a:cxn>
              </a:cxnLst>
              <a:rect l="0" t="0" r="r" b="b"/>
              <a:pathLst>
                <a:path w="240" h="1513">
                  <a:moveTo>
                    <a:pt x="238" y="1513"/>
                  </a:moveTo>
                  <a:lnTo>
                    <a:pt x="0" y="0"/>
                  </a:lnTo>
                  <a:lnTo>
                    <a:pt x="2" y="0"/>
                  </a:lnTo>
                  <a:lnTo>
                    <a:pt x="240" y="1513"/>
                  </a:lnTo>
                  <a:lnTo>
                    <a:pt x="238" y="1513"/>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0"/>
            <p:cNvSpPr/>
            <p:nvPr/>
          </p:nvSpPr>
          <p:spPr bwMode="auto">
            <a:xfrm>
              <a:off x="8782187" y="2895553"/>
              <a:ext cx="146050" cy="2371725"/>
            </a:xfrm>
            <a:custGeom>
              <a:avLst/>
              <a:gdLst>
                <a:gd name="T0" fmla="*/ 90 w 92"/>
                <a:gd name="T1" fmla="*/ 1494 h 1494"/>
                <a:gd name="T2" fmla="*/ 0 w 92"/>
                <a:gd name="T3" fmla="*/ 0 h 1494"/>
                <a:gd name="T4" fmla="*/ 1 w 92"/>
                <a:gd name="T5" fmla="*/ 0 h 1494"/>
                <a:gd name="T6" fmla="*/ 92 w 92"/>
                <a:gd name="T7" fmla="*/ 1493 h 1494"/>
                <a:gd name="T8" fmla="*/ 90 w 92"/>
                <a:gd name="T9" fmla="*/ 1494 h 1494"/>
              </a:gdLst>
              <a:ahLst/>
              <a:cxnLst>
                <a:cxn ang="0">
                  <a:pos x="T0" y="T1"/>
                </a:cxn>
                <a:cxn ang="0">
                  <a:pos x="T2" y="T3"/>
                </a:cxn>
                <a:cxn ang="0">
                  <a:pos x="T4" y="T5"/>
                </a:cxn>
                <a:cxn ang="0">
                  <a:pos x="T6" y="T7"/>
                </a:cxn>
                <a:cxn ang="0">
                  <a:pos x="T8" y="T9"/>
                </a:cxn>
              </a:cxnLst>
              <a:rect l="0" t="0" r="r" b="b"/>
              <a:pathLst>
                <a:path w="92" h="1494">
                  <a:moveTo>
                    <a:pt x="90" y="1494"/>
                  </a:moveTo>
                  <a:lnTo>
                    <a:pt x="0" y="0"/>
                  </a:lnTo>
                  <a:lnTo>
                    <a:pt x="1" y="0"/>
                  </a:lnTo>
                  <a:lnTo>
                    <a:pt x="92" y="1493"/>
                  </a:lnTo>
                  <a:lnTo>
                    <a:pt x="90" y="1494"/>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0"/>
            <p:cNvSpPr/>
            <p:nvPr/>
          </p:nvSpPr>
          <p:spPr bwMode="auto">
            <a:xfrm>
              <a:off x="8851243" y="4280206"/>
              <a:ext cx="977106" cy="233009"/>
            </a:xfrm>
            <a:custGeom>
              <a:avLst/>
              <a:gdLst>
                <a:gd name="T0" fmla="*/ 810 w 810"/>
                <a:gd name="T1" fmla="*/ 112 h 191"/>
                <a:gd name="T2" fmla="*/ 810 w 810"/>
                <a:gd name="T3" fmla="*/ 113 h 191"/>
                <a:gd name="T4" fmla="*/ 710 w 810"/>
                <a:gd name="T5" fmla="*/ 191 h 191"/>
                <a:gd name="T6" fmla="*/ 669 w 810"/>
                <a:gd name="T7" fmla="*/ 187 h 191"/>
                <a:gd name="T8" fmla="*/ 529 w 810"/>
                <a:gd name="T9" fmla="*/ 173 h 191"/>
                <a:gd name="T10" fmla="*/ 391 w 810"/>
                <a:gd name="T11" fmla="*/ 156 h 191"/>
                <a:gd name="T12" fmla="*/ 254 w 810"/>
                <a:gd name="T13" fmla="*/ 135 h 191"/>
                <a:gd name="T14" fmla="*/ 115 w 810"/>
                <a:gd name="T15" fmla="*/ 110 h 191"/>
                <a:gd name="T16" fmla="*/ 74 w 810"/>
                <a:gd name="T17" fmla="*/ 102 h 191"/>
                <a:gd name="T18" fmla="*/ 0 w 810"/>
                <a:gd name="T19" fmla="*/ 0 h 191"/>
                <a:gd name="T20" fmla="*/ 103 w 810"/>
                <a:gd name="T21" fmla="*/ 24 h 191"/>
                <a:gd name="T22" fmla="*/ 254 w 810"/>
                <a:gd name="T23" fmla="*/ 51 h 191"/>
                <a:gd name="T24" fmla="*/ 402 w 810"/>
                <a:gd name="T25" fmla="*/ 73 h 191"/>
                <a:gd name="T26" fmla="*/ 552 w 810"/>
                <a:gd name="T27" fmla="*/ 92 h 191"/>
                <a:gd name="T28" fmla="*/ 704 w 810"/>
                <a:gd name="T29" fmla="*/ 108 h 191"/>
                <a:gd name="T30" fmla="*/ 810 w 810"/>
                <a:gd name="T31" fmla="*/ 112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191">
                  <a:moveTo>
                    <a:pt x="810" y="112"/>
                  </a:moveTo>
                  <a:cubicBezTo>
                    <a:pt x="810" y="113"/>
                    <a:pt x="810" y="113"/>
                    <a:pt x="810" y="113"/>
                  </a:cubicBezTo>
                  <a:cubicBezTo>
                    <a:pt x="710" y="191"/>
                    <a:pt x="710" y="191"/>
                    <a:pt x="710" y="191"/>
                  </a:cubicBezTo>
                  <a:cubicBezTo>
                    <a:pt x="697" y="189"/>
                    <a:pt x="683" y="188"/>
                    <a:pt x="669" y="187"/>
                  </a:cubicBezTo>
                  <a:cubicBezTo>
                    <a:pt x="624" y="183"/>
                    <a:pt x="577" y="179"/>
                    <a:pt x="529" y="173"/>
                  </a:cubicBezTo>
                  <a:cubicBezTo>
                    <a:pt x="484" y="168"/>
                    <a:pt x="438" y="162"/>
                    <a:pt x="391" y="156"/>
                  </a:cubicBezTo>
                  <a:cubicBezTo>
                    <a:pt x="344" y="149"/>
                    <a:pt x="298" y="142"/>
                    <a:pt x="254" y="135"/>
                  </a:cubicBezTo>
                  <a:cubicBezTo>
                    <a:pt x="206" y="127"/>
                    <a:pt x="159" y="119"/>
                    <a:pt x="115" y="110"/>
                  </a:cubicBezTo>
                  <a:cubicBezTo>
                    <a:pt x="101" y="108"/>
                    <a:pt x="87" y="105"/>
                    <a:pt x="74" y="102"/>
                  </a:cubicBezTo>
                  <a:cubicBezTo>
                    <a:pt x="0" y="0"/>
                    <a:pt x="0" y="0"/>
                    <a:pt x="0" y="0"/>
                  </a:cubicBezTo>
                  <a:cubicBezTo>
                    <a:pt x="49" y="11"/>
                    <a:pt x="50" y="14"/>
                    <a:pt x="103" y="24"/>
                  </a:cubicBezTo>
                  <a:cubicBezTo>
                    <a:pt x="152" y="33"/>
                    <a:pt x="202" y="42"/>
                    <a:pt x="254" y="51"/>
                  </a:cubicBezTo>
                  <a:cubicBezTo>
                    <a:pt x="302" y="59"/>
                    <a:pt x="351" y="66"/>
                    <a:pt x="402" y="73"/>
                  </a:cubicBezTo>
                  <a:cubicBezTo>
                    <a:pt x="453" y="80"/>
                    <a:pt x="503" y="87"/>
                    <a:pt x="552" y="92"/>
                  </a:cubicBezTo>
                  <a:cubicBezTo>
                    <a:pt x="604" y="98"/>
                    <a:pt x="654" y="103"/>
                    <a:pt x="704" y="108"/>
                  </a:cubicBezTo>
                  <a:cubicBezTo>
                    <a:pt x="758" y="113"/>
                    <a:pt x="759" y="109"/>
                    <a:pt x="810" y="112"/>
                  </a:cubicBezTo>
                  <a:close/>
                </a:path>
              </a:pathLst>
            </a:custGeom>
            <a:solidFill>
              <a:srgbClr val="EE40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4" name="Freeform 11"/>
            <p:cNvSpPr/>
            <p:nvPr/>
          </p:nvSpPr>
          <p:spPr bwMode="auto">
            <a:xfrm>
              <a:off x="9055237" y="2946353"/>
              <a:ext cx="90488" cy="2336800"/>
            </a:xfrm>
            <a:custGeom>
              <a:avLst/>
              <a:gdLst>
                <a:gd name="T0" fmla="*/ 0 w 57"/>
                <a:gd name="T1" fmla="*/ 1472 h 1472"/>
                <a:gd name="T2" fmla="*/ 56 w 57"/>
                <a:gd name="T3" fmla="*/ 0 h 1472"/>
                <a:gd name="T4" fmla="*/ 57 w 57"/>
                <a:gd name="T5" fmla="*/ 0 h 1472"/>
                <a:gd name="T6" fmla="*/ 2 w 57"/>
                <a:gd name="T7" fmla="*/ 1472 h 1472"/>
                <a:gd name="T8" fmla="*/ 0 w 57"/>
                <a:gd name="T9" fmla="*/ 1472 h 1472"/>
              </a:gdLst>
              <a:ahLst/>
              <a:cxnLst>
                <a:cxn ang="0">
                  <a:pos x="T0" y="T1"/>
                </a:cxn>
                <a:cxn ang="0">
                  <a:pos x="T2" y="T3"/>
                </a:cxn>
                <a:cxn ang="0">
                  <a:pos x="T4" y="T5"/>
                </a:cxn>
                <a:cxn ang="0">
                  <a:pos x="T6" y="T7"/>
                </a:cxn>
                <a:cxn ang="0">
                  <a:pos x="T8" y="T9"/>
                </a:cxn>
              </a:cxnLst>
              <a:rect l="0" t="0" r="r" b="b"/>
              <a:pathLst>
                <a:path w="57" h="1472">
                  <a:moveTo>
                    <a:pt x="0" y="1472"/>
                  </a:moveTo>
                  <a:lnTo>
                    <a:pt x="56" y="0"/>
                  </a:lnTo>
                  <a:lnTo>
                    <a:pt x="57" y="0"/>
                  </a:lnTo>
                  <a:lnTo>
                    <a:pt x="2" y="1472"/>
                  </a:lnTo>
                  <a:lnTo>
                    <a:pt x="0" y="147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2"/>
            <p:cNvSpPr/>
            <p:nvPr/>
          </p:nvSpPr>
          <p:spPr bwMode="auto">
            <a:xfrm>
              <a:off x="9185412" y="2997153"/>
              <a:ext cx="322263" cy="2305050"/>
            </a:xfrm>
            <a:custGeom>
              <a:avLst/>
              <a:gdLst>
                <a:gd name="T0" fmla="*/ 1 w 203"/>
                <a:gd name="T1" fmla="*/ 1452 h 1452"/>
                <a:gd name="T2" fmla="*/ 0 w 203"/>
                <a:gd name="T3" fmla="*/ 1452 h 1452"/>
                <a:gd name="T4" fmla="*/ 201 w 203"/>
                <a:gd name="T5" fmla="*/ 0 h 1452"/>
                <a:gd name="T6" fmla="*/ 203 w 203"/>
                <a:gd name="T7" fmla="*/ 0 h 1452"/>
                <a:gd name="T8" fmla="*/ 1 w 203"/>
                <a:gd name="T9" fmla="*/ 1452 h 1452"/>
              </a:gdLst>
              <a:ahLst/>
              <a:cxnLst>
                <a:cxn ang="0">
                  <a:pos x="T0" y="T1"/>
                </a:cxn>
                <a:cxn ang="0">
                  <a:pos x="T2" y="T3"/>
                </a:cxn>
                <a:cxn ang="0">
                  <a:pos x="T4" y="T5"/>
                </a:cxn>
                <a:cxn ang="0">
                  <a:pos x="T6" y="T7"/>
                </a:cxn>
                <a:cxn ang="0">
                  <a:pos x="T8" y="T9"/>
                </a:cxn>
              </a:cxnLst>
              <a:rect l="0" t="0" r="r" b="b"/>
              <a:pathLst>
                <a:path w="203" h="1452">
                  <a:moveTo>
                    <a:pt x="1" y="1452"/>
                  </a:moveTo>
                  <a:lnTo>
                    <a:pt x="0" y="1452"/>
                  </a:lnTo>
                  <a:lnTo>
                    <a:pt x="201" y="0"/>
                  </a:lnTo>
                  <a:lnTo>
                    <a:pt x="203" y="0"/>
                  </a:lnTo>
                  <a:lnTo>
                    <a:pt x="1" y="145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3"/>
            <p:cNvSpPr/>
            <p:nvPr/>
          </p:nvSpPr>
          <p:spPr bwMode="auto">
            <a:xfrm>
              <a:off x="9315587" y="3047953"/>
              <a:ext cx="554038" cy="2273300"/>
            </a:xfrm>
            <a:custGeom>
              <a:avLst/>
              <a:gdLst>
                <a:gd name="T0" fmla="*/ 2 w 349"/>
                <a:gd name="T1" fmla="*/ 1432 h 1432"/>
                <a:gd name="T2" fmla="*/ 0 w 349"/>
                <a:gd name="T3" fmla="*/ 1431 h 1432"/>
                <a:gd name="T4" fmla="*/ 347 w 349"/>
                <a:gd name="T5" fmla="*/ 0 h 1432"/>
                <a:gd name="T6" fmla="*/ 349 w 349"/>
                <a:gd name="T7" fmla="*/ 0 h 1432"/>
                <a:gd name="T8" fmla="*/ 2 w 349"/>
                <a:gd name="T9" fmla="*/ 1432 h 1432"/>
              </a:gdLst>
              <a:ahLst/>
              <a:cxnLst>
                <a:cxn ang="0">
                  <a:pos x="T0" y="T1"/>
                </a:cxn>
                <a:cxn ang="0">
                  <a:pos x="T2" y="T3"/>
                </a:cxn>
                <a:cxn ang="0">
                  <a:pos x="T4" y="T5"/>
                </a:cxn>
                <a:cxn ang="0">
                  <a:pos x="T6" y="T7"/>
                </a:cxn>
                <a:cxn ang="0">
                  <a:pos x="T8" y="T9"/>
                </a:cxn>
              </a:cxnLst>
              <a:rect l="0" t="0" r="r" b="b"/>
              <a:pathLst>
                <a:path w="349" h="1432">
                  <a:moveTo>
                    <a:pt x="2" y="1432"/>
                  </a:moveTo>
                  <a:lnTo>
                    <a:pt x="0" y="1431"/>
                  </a:lnTo>
                  <a:lnTo>
                    <a:pt x="347" y="0"/>
                  </a:lnTo>
                  <a:lnTo>
                    <a:pt x="349" y="0"/>
                  </a:lnTo>
                  <a:lnTo>
                    <a:pt x="2" y="143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4"/>
            <p:cNvSpPr/>
            <p:nvPr/>
          </p:nvSpPr>
          <p:spPr bwMode="auto">
            <a:xfrm>
              <a:off x="9444174" y="3097165"/>
              <a:ext cx="787400" cy="2241550"/>
            </a:xfrm>
            <a:custGeom>
              <a:avLst/>
              <a:gdLst>
                <a:gd name="T0" fmla="*/ 2 w 496"/>
                <a:gd name="T1" fmla="*/ 1412 h 1412"/>
                <a:gd name="T2" fmla="*/ 0 w 496"/>
                <a:gd name="T3" fmla="*/ 1412 h 1412"/>
                <a:gd name="T4" fmla="*/ 495 w 496"/>
                <a:gd name="T5" fmla="*/ 0 h 1412"/>
                <a:gd name="T6" fmla="*/ 496 w 496"/>
                <a:gd name="T7" fmla="*/ 0 h 1412"/>
                <a:gd name="T8" fmla="*/ 2 w 496"/>
                <a:gd name="T9" fmla="*/ 1412 h 1412"/>
              </a:gdLst>
              <a:ahLst/>
              <a:cxnLst>
                <a:cxn ang="0">
                  <a:pos x="T0" y="T1"/>
                </a:cxn>
                <a:cxn ang="0">
                  <a:pos x="T2" y="T3"/>
                </a:cxn>
                <a:cxn ang="0">
                  <a:pos x="T4" y="T5"/>
                </a:cxn>
                <a:cxn ang="0">
                  <a:pos x="T6" y="T7"/>
                </a:cxn>
                <a:cxn ang="0">
                  <a:pos x="T8" y="T9"/>
                </a:cxn>
              </a:cxnLst>
              <a:rect l="0" t="0" r="r" b="b"/>
              <a:pathLst>
                <a:path w="496" h="1412">
                  <a:moveTo>
                    <a:pt x="2" y="1412"/>
                  </a:moveTo>
                  <a:lnTo>
                    <a:pt x="0" y="1412"/>
                  </a:lnTo>
                  <a:lnTo>
                    <a:pt x="495" y="0"/>
                  </a:lnTo>
                  <a:lnTo>
                    <a:pt x="496" y="0"/>
                  </a:lnTo>
                  <a:lnTo>
                    <a:pt x="2" y="141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5"/>
            <p:cNvSpPr/>
            <p:nvPr/>
          </p:nvSpPr>
          <p:spPr bwMode="auto">
            <a:xfrm>
              <a:off x="9575937" y="3146378"/>
              <a:ext cx="1017588" cy="2209800"/>
            </a:xfrm>
            <a:custGeom>
              <a:avLst/>
              <a:gdLst>
                <a:gd name="T0" fmla="*/ 1 w 641"/>
                <a:gd name="T1" fmla="*/ 1392 h 1392"/>
                <a:gd name="T2" fmla="*/ 0 w 641"/>
                <a:gd name="T3" fmla="*/ 1391 h 1392"/>
                <a:gd name="T4" fmla="*/ 640 w 641"/>
                <a:gd name="T5" fmla="*/ 0 h 1392"/>
                <a:gd name="T6" fmla="*/ 641 w 641"/>
                <a:gd name="T7" fmla="*/ 1 h 1392"/>
                <a:gd name="T8" fmla="*/ 1 w 641"/>
                <a:gd name="T9" fmla="*/ 1392 h 1392"/>
              </a:gdLst>
              <a:ahLst/>
              <a:cxnLst>
                <a:cxn ang="0">
                  <a:pos x="T0" y="T1"/>
                </a:cxn>
                <a:cxn ang="0">
                  <a:pos x="T2" y="T3"/>
                </a:cxn>
                <a:cxn ang="0">
                  <a:pos x="T4" y="T5"/>
                </a:cxn>
                <a:cxn ang="0">
                  <a:pos x="T6" y="T7"/>
                </a:cxn>
                <a:cxn ang="0">
                  <a:pos x="T8" y="T9"/>
                </a:cxn>
              </a:cxnLst>
              <a:rect l="0" t="0" r="r" b="b"/>
              <a:pathLst>
                <a:path w="641" h="1392">
                  <a:moveTo>
                    <a:pt x="1" y="1392"/>
                  </a:moveTo>
                  <a:lnTo>
                    <a:pt x="0" y="1391"/>
                  </a:lnTo>
                  <a:lnTo>
                    <a:pt x="640" y="0"/>
                  </a:lnTo>
                  <a:lnTo>
                    <a:pt x="641" y="1"/>
                  </a:lnTo>
                  <a:lnTo>
                    <a:pt x="1" y="139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6"/>
            <p:cNvSpPr/>
            <p:nvPr/>
          </p:nvSpPr>
          <p:spPr bwMode="auto">
            <a:xfrm>
              <a:off x="9704524" y="3197178"/>
              <a:ext cx="1250950" cy="2178050"/>
            </a:xfrm>
            <a:custGeom>
              <a:avLst/>
              <a:gdLst>
                <a:gd name="T0" fmla="*/ 2 w 788"/>
                <a:gd name="T1" fmla="*/ 1372 h 1372"/>
                <a:gd name="T2" fmla="*/ 0 w 788"/>
                <a:gd name="T3" fmla="*/ 1371 h 1372"/>
                <a:gd name="T4" fmla="*/ 786 w 788"/>
                <a:gd name="T5" fmla="*/ 0 h 1372"/>
                <a:gd name="T6" fmla="*/ 788 w 788"/>
                <a:gd name="T7" fmla="*/ 1 h 1372"/>
                <a:gd name="T8" fmla="*/ 2 w 788"/>
                <a:gd name="T9" fmla="*/ 1372 h 1372"/>
              </a:gdLst>
              <a:ahLst/>
              <a:cxnLst>
                <a:cxn ang="0">
                  <a:pos x="T0" y="T1"/>
                </a:cxn>
                <a:cxn ang="0">
                  <a:pos x="T2" y="T3"/>
                </a:cxn>
                <a:cxn ang="0">
                  <a:pos x="T4" y="T5"/>
                </a:cxn>
                <a:cxn ang="0">
                  <a:pos x="T6" y="T7"/>
                </a:cxn>
                <a:cxn ang="0">
                  <a:pos x="T8" y="T9"/>
                </a:cxn>
              </a:cxnLst>
              <a:rect l="0" t="0" r="r" b="b"/>
              <a:pathLst>
                <a:path w="788" h="1372">
                  <a:moveTo>
                    <a:pt x="2" y="1372"/>
                  </a:moveTo>
                  <a:lnTo>
                    <a:pt x="0" y="1371"/>
                  </a:lnTo>
                  <a:lnTo>
                    <a:pt x="786" y="0"/>
                  </a:lnTo>
                  <a:lnTo>
                    <a:pt x="788" y="1"/>
                  </a:lnTo>
                  <a:lnTo>
                    <a:pt x="2" y="137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7"/>
            <p:cNvSpPr/>
            <p:nvPr/>
          </p:nvSpPr>
          <p:spPr bwMode="auto">
            <a:xfrm>
              <a:off x="8663124" y="5260928"/>
              <a:ext cx="1038225" cy="841375"/>
            </a:xfrm>
            <a:custGeom>
              <a:avLst/>
              <a:gdLst>
                <a:gd name="T0" fmla="*/ 788 w 962"/>
                <a:gd name="T1" fmla="*/ 700 h 779"/>
                <a:gd name="T2" fmla="*/ 675 w 962"/>
                <a:gd name="T3" fmla="*/ 772 h 779"/>
                <a:gd name="T4" fmla="*/ 103 w 962"/>
                <a:gd name="T5" fmla="*/ 693 h 779"/>
                <a:gd name="T6" fmla="*/ 14 w 962"/>
                <a:gd name="T7" fmla="*/ 593 h 779"/>
                <a:gd name="T8" fmla="*/ 0 w 962"/>
                <a:gd name="T9" fmla="*/ 0 h 779"/>
                <a:gd name="T10" fmla="*/ 962 w 962"/>
                <a:gd name="T11" fmla="*/ 134 h 779"/>
                <a:gd name="T12" fmla="*/ 788 w 962"/>
                <a:gd name="T13" fmla="*/ 700 h 779"/>
              </a:gdLst>
              <a:ahLst/>
              <a:cxnLst>
                <a:cxn ang="0">
                  <a:pos x="T0" y="T1"/>
                </a:cxn>
                <a:cxn ang="0">
                  <a:pos x="T2" y="T3"/>
                </a:cxn>
                <a:cxn ang="0">
                  <a:pos x="T4" y="T5"/>
                </a:cxn>
                <a:cxn ang="0">
                  <a:pos x="T6" y="T7"/>
                </a:cxn>
                <a:cxn ang="0">
                  <a:pos x="T8" y="T9"/>
                </a:cxn>
                <a:cxn ang="0">
                  <a:pos x="T10" y="T11"/>
                </a:cxn>
                <a:cxn ang="0">
                  <a:pos x="T12" y="T13"/>
                </a:cxn>
              </a:cxnLst>
              <a:rect l="0" t="0" r="r" b="b"/>
              <a:pathLst>
                <a:path w="962" h="779">
                  <a:moveTo>
                    <a:pt x="788" y="700"/>
                  </a:moveTo>
                  <a:cubicBezTo>
                    <a:pt x="773" y="749"/>
                    <a:pt x="725" y="779"/>
                    <a:pt x="675" y="772"/>
                  </a:cubicBezTo>
                  <a:cubicBezTo>
                    <a:pt x="103" y="693"/>
                    <a:pt x="103" y="693"/>
                    <a:pt x="103" y="693"/>
                  </a:cubicBezTo>
                  <a:cubicBezTo>
                    <a:pt x="53" y="686"/>
                    <a:pt x="15" y="644"/>
                    <a:pt x="14" y="593"/>
                  </a:cubicBezTo>
                  <a:cubicBezTo>
                    <a:pt x="0" y="0"/>
                    <a:pt x="0" y="0"/>
                    <a:pt x="0" y="0"/>
                  </a:cubicBezTo>
                  <a:cubicBezTo>
                    <a:pt x="962" y="134"/>
                    <a:pt x="962" y="134"/>
                    <a:pt x="962" y="134"/>
                  </a:cubicBezTo>
                  <a:lnTo>
                    <a:pt x="788" y="700"/>
                  </a:lnTo>
                  <a:close/>
                </a:path>
              </a:pathLst>
            </a:custGeom>
            <a:solidFill>
              <a:srgbClr val="F1AB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8"/>
            <p:cNvSpPr/>
            <p:nvPr/>
          </p:nvSpPr>
          <p:spPr bwMode="auto">
            <a:xfrm>
              <a:off x="8663124" y="5229178"/>
              <a:ext cx="1042988" cy="176213"/>
            </a:xfrm>
            <a:custGeom>
              <a:avLst/>
              <a:gdLst>
                <a:gd name="T0" fmla="*/ 657 w 657"/>
                <a:gd name="T1" fmla="*/ 92 h 111"/>
                <a:gd name="T2" fmla="*/ 3 w 657"/>
                <a:gd name="T3" fmla="*/ 0 h 111"/>
                <a:gd name="T4" fmla="*/ 0 w 657"/>
                <a:gd name="T5" fmla="*/ 20 h 111"/>
                <a:gd name="T6" fmla="*/ 654 w 657"/>
                <a:gd name="T7" fmla="*/ 111 h 111"/>
                <a:gd name="T8" fmla="*/ 657 w 657"/>
                <a:gd name="T9" fmla="*/ 92 h 111"/>
              </a:gdLst>
              <a:ahLst/>
              <a:cxnLst>
                <a:cxn ang="0">
                  <a:pos x="T0" y="T1"/>
                </a:cxn>
                <a:cxn ang="0">
                  <a:pos x="T2" y="T3"/>
                </a:cxn>
                <a:cxn ang="0">
                  <a:pos x="T4" y="T5"/>
                </a:cxn>
                <a:cxn ang="0">
                  <a:pos x="T6" y="T7"/>
                </a:cxn>
                <a:cxn ang="0">
                  <a:pos x="T8" y="T9"/>
                </a:cxn>
              </a:cxnLst>
              <a:rect l="0" t="0" r="r" b="b"/>
              <a:pathLst>
                <a:path w="657" h="111">
                  <a:moveTo>
                    <a:pt x="657" y="92"/>
                  </a:moveTo>
                  <a:lnTo>
                    <a:pt x="3" y="0"/>
                  </a:lnTo>
                  <a:lnTo>
                    <a:pt x="0" y="20"/>
                  </a:lnTo>
                  <a:lnTo>
                    <a:pt x="654" y="111"/>
                  </a:lnTo>
                  <a:lnTo>
                    <a:pt x="657" y="92"/>
                  </a:ln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9"/>
            <p:cNvSpPr/>
            <p:nvPr/>
          </p:nvSpPr>
          <p:spPr bwMode="auto">
            <a:xfrm>
              <a:off x="8672649" y="5686378"/>
              <a:ext cx="903288" cy="222250"/>
            </a:xfrm>
            <a:custGeom>
              <a:avLst/>
              <a:gdLst>
                <a:gd name="T0" fmla="*/ 551 w 569"/>
                <a:gd name="T1" fmla="*/ 140 h 140"/>
                <a:gd name="T2" fmla="*/ 569 w 569"/>
                <a:gd name="T3" fmla="*/ 79 h 140"/>
                <a:gd name="T4" fmla="*/ 0 w 569"/>
                <a:gd name="T5" fmla="*/ 0 h 140"/>
                <a:gd name="T6" fmla="*/ 1 w 569"/>
                <a:gd name="T7" fmla="*/ 64 h 140"/>
                <a:gd name="T8" fmla="*/ 551 w 569"/>
                <a:gd name="T9" fmla="*/ 140 h 140"/>
              </a:gdLst>
              <a:ahLst/>
              <a:cxnLst>
                <a:cxn ang="0">
                  <a:pos x="T0" y="T1"/>
                </a:cxn>
                <a:cxn ang="0">
                  <a:pos x="T2" y="T3"/>
                </a:cxn>
                <a:cxn ang="0">
                  <a:pos x="T4" y="T5"/>
                </a:cxn>
                <a:cxn ang="0">
                  <a:pos x="T6" y="T7"/>
                </a:cxn>
                <a:cxn ang="0">
                  <a:pos x="T8" y="T9"/>
                </a:cxn>
              </a:cxnLst>
              <a:rect l="0" t="0" r="r" b="b"/>
              <a:pathLst>
                <a:path w="569" h="140">
                  <a:moveTo>
                    <a:pt x="551" y="140"/>
                  </a:moveTo>
                  <a:lnTo>
                    <a:pt x="569" y="79"/>
                  </a:lnTo>
                  <a:lnTo>
                    <a:pt x="0" y="0"/>
                  </a:lnTo>
                  <a:lnTo>
                    <a:pt x="1" y="64"/>
                  </a:lnTo>
                  <a:lnTo>
                    <a:pt x="551" y="140"/>
                  </a:ln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0"/>
            <p:cNvSpPr/>
            <p:nvPr/>
          </p:nvSpPr>
          <p:spPr bwMode="auto">
            <a:xfrm>
              <a:off x="8675824" y="5827665"/>
              <a:ext cx="858838" cy="136525"/>
            </a:xfrm>
            <a:custGeom>
              <a:avLst/>
              <a:gdLst>
                <a:gd name="T0" fmla="*/ 538 w 541"/>
                <a:gd name="T1" fmla="*/ 86 h 86"/>
                <a:gd name="T2" fmla="*/ 541 w 541"/>
                <a:gd name="T3" fmla="*/ 75 h 86"/>
                <a:gd name="T4" fmla="*/ 0 w 541"/>
                <a:gd name="T5" fmla="*/ 0 h 86"/>
                <a:gd name="T6" fmla="*/ 1 w 541"/>
                <a:gd name="T7" fmla="*/ 11 h 86"/>
                <a:gd name="T8" fmla="*/ 538 w 541"/>
                <a:gd name="T9" fmla="*/ 86 h 86"/>
              </a:gdLst>
              <a:ahLst/>
              <a:cxnLst>
                <a:cxn ang="0">
                  <a:pos x="T0" y="T1"/>
                </a:cxn>
                <a:cxn ang="0">
                  <a:pos x="T2" y="T3"/>
                </a:cxn>
                <a:cxn ang="0">
                  <a:pos x="T4" y="T5"/>
                </a:cxn>
                <a:cxn ang="0">
                  <a:pos x="T6" y="T7"/>
                </a:cxn>
                <a:cxn ang="0">
                  <a:pos x="T8" y="T9"/>
                </a:cxn>
              </a:cxnLst>
              <a:rect l="0" t="0" r="r" b="b"/>
              <a:pathLst>
                <a:path w="541" h="86">
                  <a:moveTo>
                    <a:pt x="538" y="86"/>
                  </a:moveTo>
                  <a:lnTo>
                    <a:pt x="541" y="75"/>
                  </a:lnTo>
                  <a:lnTo>
                    <a:pt x="0" y="0"/>
                  </a:lnTo>
                  <a:lnTo>
                    <a:pt x="1" y="11"/>
                  </a:lnTo>
                  <a:lnTo>
                    <a:pt x="538" y="86"/>
                  </a:ln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1"/>
            <p:cNvSpPr/>
            <p:nvPr/>
          </p:nvSpPr>
          <p:spPr bwMode="auto">
            <a:xfrm>
              <a:off x="9518787" y="5399040"/>
              <a:ext cx="204788" cy="365125"/>
            </a:xfrm>
            <a:custGeom>
              <a:avLst/>
              <a:gdLst>
                <a:gd name="T0" fmla="*/ 189 w 191"/>
                <a:gd name="T1" fmla="*/ 223 h 337"/>
                <a:gd name="T2" fmla="*/ 183 w 191"/>
                <a:gd name="T3" fmla="*/ 205 h 337"/>
                <a:gd name="T4" fmla="*/ 178 w 191"/>
                <a:gd name="T5" fmla="*/ 194 h 337"/>
                <a:gd name="T6" fmla="*/ 177 w 191"/>
                <a:gd name="T7" fmla="*/ 193 h 337"/>
                <a:gd name="T8" fmla="*/ 146 w 191"/>
                <a:gd name="T9" fmla="*/ 23 h 337"/>
                <a:gd name="T10" fmla="*/ 146 w 191"/>
                <a:gd name="T11" fmla="*/ 23 h 337"/>
                <a:gd name="T12" fmla="*/ 146 w 191"/>
                <a:gd name="T13" fmla="*/ 16 h 337"/>
                <a:gd name="T14" fmla="*/ 145 w 191"/>
                <a:gd name="T15" fmla="*/ 12 h 337"/>
                <a:gd name="T16" fmla="*/ 139 w 191"/>
                <a:gd name="T17" fmla="*/ 4 h 337"/>
                <a:gd name="T18" fmla="*/ 129 w 191"/>
                <a:gd name="T19" fmla="*/ 0 h 337"/>
                <a:gd name="T20" fmla="*/ 119 w 191"/>
                <a:gd name="T21" fmla="*/ 1 h 337"/>
                <a:gd name="T22" fmla="*/ 111 w 191"/>
                <a:gd name="T23" fmla="*/ 8 h 337"/>
                <a:gd name="T24" fmla="*/ 109 w 191"/>
                <a:gd name="T25" fmla="*/ 11 h 337"/>
                <a:gd name="T26" fmla="*/ 107 w 191"/>
                <a:gd name="T27" fmla="*/ 17 h 337"/>
                <a:gd name="T28" fmla="*/ 106 w 191"/>
                <a:gd name="T29" fmla="*/ 18 h 337"/>
                <a:gd name="T30" fmla="*/ 30 w 191"/>
                <a:gd name="T31" fmla="*/ 172 h 337"/>
                <a:gd name="T32" fmla="*/ 30 w 191"/>
                <a:gd name="T33" fmla="*/ 172 h 337"/>
                <a:gd name="T34" fmla="*/ 29 w 191"/>
                <a:gd name="T35" fmla="*/ 173 h 337"/>
                <a:gd name="T36" fmla="*/ 21 w 191"/>
                <a:gd name="T37" fmla="*/ 182 h 337"/>
                <a:gd name="T38" fmla="*/ 11 w 191"/>
                <a:gd name="T39" fmla="*/ 198 h 337"/>
                <a:gd name="T40" fmla="*/ 2 w 191"/>
                <a:gd name="T41" fmla="*/ 228 h 337"/>
                <a:gd name="T42" fmla="*/ 8 w 191"/>
                <a:gd name="T43" fmla="*/ 276 h 337"/>
                <a:gd name="T44" fmla="*/ 38 w 191"/>
                <a:gd name="T45" fmla="*/ 315 h 337"/>
                <a:gd name="T46" fmla="*/ 83 w 191"/>
                <a:gd name="T47" fmla="*/ 334 h 337"/>
                <a:gd name="T48" fmla="*/ 131 w 191"/>
                <a:gd name="T49" fmla="*/ 328 h 337"/>
                <a:gd name="T50" fmla="*/ 170 w 191"/>
                <a:gd name="T51" fmla="*/ 299 h 337"/>
                <a:gd name="T52" fmla="*/ 190 w 191"/>
                <a:gd name="T53" fmla="*/ 254 h 337"/>
                <a:gd name="T54" fmla="*/ 189 w 191"/>
                <a:gd name="T55" fmla="*/ 2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337">
                  <a:moveTo>
                    <a:pt x="189" y="223"/>
                  </a:moveTo>
                  <a:cubicBezTo>
                    <a:pt x="188" y="217"/>
                    <a:pt x="186" y="211"/>
                    <a:pt x="183" y="205"/>
                  </a:cubicBezTo>
                  <a:cubicBezTo>
                    <a:pt x="182" y="201"/>
                    <a:pt x="180" y="197"/>
                    <a:pt x="178" y="194"/>
                  </a:cubicBezTo>
                  <a:cubicBezTo>
                    <a:pt x="178" y="194"/>
                    <a:pt x="178" y="193"/>
                    <a:pt x="177" y="193"/>
                  </a:cubicBezTo>
                  <a:cubicBezTo>
                    <a:pt x="147" y="142"/>
                    <a:pt x="136" y="82"/>
                    <a:pt x="146" y="23"/>
                  </a:cubicBezTo>
                  <a:cubicBezTo>
                    <a:pt x="146" y="23"/>
                    <a:pt x="146" y="23"/>
                    <a:pt x="146" y="23"/>
                  </a:cubicBezTo>
                  <a:cubicBezTo>
                    <a:pt x="147" y="20"/>
                    <a:pt x="147" y="18"/>
                    <a:pt x="146" y="16"/>
                  </a:cubicBezTo>
                  <a:cubicBezTo>
                    <a:pt x="146" y="15"/>
                    <a:pt x="145" y="14"/>
                    <a:pt x="145" y="12"/>
                  </a:cubicBezTo>
                  <a:cubicBezTo>
                    <a:pt x="144" y="9"/>
                    <a:pt x="141" y="6"/>
                    <a:pt x="139" y="4"/>
                  </a:cubicBezTo>
                  <a:cubicBezTo>
                    <a:pt x="136" y="2"/>
                    <a:pt x="133" y="0"/>
                    <a:pt x="129" y="0"/>
                  </a:cubicBezTo>
                  <a:cubicBezTo>
                    <a:pt x="126" y="0"/>
                    <a:pt x="122" y="0"/>
                    <a:pt x="119" y="1"/>
                  </a:cubicBezTo>
                  <a:cubicBezTo>
                    <a:pt x="116" y="3"/>
                    <a:pt x="113" y="5"/>
                    <a:pt x="111" y="8"/>
                  </a:cubicBezTo>
                  <a:cubicBezTo>
                    <a:pt x="110" y="9"/>
                    <a:pt x="109" y="10"/>
                    <a:pt x="109" y="11"/>
                  </a:cubicBezTo>
                  <a:cubicBezTo>
                    <a:pt x="108" y="13"/>
                    <a:pt x="107" y="15"/>
                    <a:pt x="107" y="17"/>
                  </a:cubicBezTo>
                  <a:cubicBezTo>
                    <a:pt x="106" y="17"/>
                    <a:pt x="106" y="17"/>
                    <a:pt x="106" y="18"/>
                  </a:cubicBezTo>
                  <a:cubicBezTo>
                    <a:pt x="100" y="76"/>
                    <a:pt x="73" y="131"/>
                    <a:pt x="30" y="172"/>
                  </a:cubicBezTo>
                  <a:cubicBezTo>
                    <a:pt x="30" y="172"/>
                    <a:pt x="30" y="172"/>
                    <a:pt x="30" y="172"/>
                  </a:cubicBezTo>
                  <a:cubicBezTo>
                    <a:pt x="30" y="173"/>
                    <a:pt x="29" y="173"/>
                    <a:pt x="29" y="173"/>
                  </a:cubicBezTo>
                  <a:cubicBezTo>
                    <a:pt x="26" y="176"/>
                    <a:pt x="24" y="179"/>
                    <a:pt x="21" y="182"/>
                  </a:cubicBezTo>
                  <a:cubicBezTo>
                    <a:pt x="17" y="187"/>
                    <a:pt x="14" y="193"/>
                    <a:pt x="11" y="198"/>
                  </a:cubicBezTo>
                  <a:cubicBezTo>
                    <a:pt x="7" y="207"/>
                    <a:pt x="3" y="217"/>
                    <a:pt x="2" y="228"/>
                  </a:cubicBezTo>
                  <a:cubicBezTo>
                    <a:pt x="0" y="244"/>
                    <a:pt x="2" y="261"/>
                    <a:pt x="8" y="276"/>
                  </a:cubicBezTo>
                  <a:cubicBezTo>
                    <a:pt x="14" y="292"/>
                    <a:pt x="24" y="305"/>
                    <a:pt x="38" y="315"/>
                  </a:cubicBezTo>
                  <a:cubicBezTo>
                    <a:pt x="51" y="326"/>
                    <a:pt x="66" y="332"/>
                    <a:pt x="83" y="334"/>
                  </a:cubicBezTo>
                  <a:cubicBezTo>
                    <a:pt x="99" y="337"/>
                    <a:pt x="116" y="335"/>
                    <a:pt x="131" y="328"/>
                  </a:cubicBezTo>
                  <a:cubicBezTo>
                    <a:pt x="147" y="322"/>
                    <a:pt x="160" y="312"/>
                    <a:pt x="170" y="299"/>
                  </a:cubicBezTo>
                  <a:cubicBezTo>
                    <a:pt x="181" y="286"/>
                    <a:pt x="187" y="270"/>
                    <a:pt x="190" y="254"/>
                  </a:cubicBezTo>
                  <a:cubicBezTo>
                    <a:pt x="191" y="243"/>
                    <a:pt x="191" y="233"/>
                    <a:pt x="189" y="223"/>
                  </a:cubicBez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2"/>
            <p:cNvSpPr/>
            <p:nvPr/>
          </p:nvSpPr>
          <p:spPr bwMode="auto">
            <a:xfrm>
              <a:off x="9201287" y="5354590"/>
              <a:ext cx="206375" cy="365125"/>
            </a:xfrm>
            <a:custGeom>
              <a:avLst/>
              <a:gdLst>
                <a:gd name="T0" fmla="*/ 189 w 192"/>
                <a:gd name="T1" fmla="*/ 223 h 337"/>
                <a:gd name="T2" fmla="*/ 184 w 192"/>
                <a:gd name="T3" fmla="*/ 205 h 337"/>
                <a:gd name="T4" fmla="*/ 179 w 192"/>
                <a:gd name="T5" fmla="*/ 194 h 337"/>
                <a:gd name="T6" fmla="*/ 178 w 192"/>
                <a:gd name="T7" fmla="*/ 193 h 337"/>
                <a:gd name="T8" fmla="*/ 147 w 192"/>
                <a:gd name="T9" fmla="*/ 23 h 337"/>
                <a:gd name="T10" fmla="*/ 147 w 192"/>
                <a:gd name="T11" fmla="*/ 23 h 337"/>
                <a:gd name="T12" fmla="*/ 147 w 192"/>
                <a:gd name="T13" fmla="*/ 16 h 337"/>
                <a:gd name="T14" fmla="*/ 146 w 192"/>
                <a:gd name="T15" fmla="*/ 13 h 337"/>
                <a:gd name="T16" fmla="*/ 139 w 192"/>
                <a:gd name="T17" fmla="*/ 4 h 337"/>
                <a:gd name="T18" fmla="*/ 130 w 192"/>
                <a:gd name="T19" fmla="*/ 0 h 337"/>
                <a:gd name="T20" fmla="*/ 119 w 192"/>
                <a:gd name="T21" fmla="*/ 2 h 337"/>
                <a:gd name="T22" fmla="*/ 111 w 192"/>
                <a:gd name="T23" fmla="*/ 8 h 337"/>
                <a:gd name="T24" fmla="*/ 109 w 192"/>
                <a:gd name="T25" fmla="*/ 11 h 337"/>
                <a:gd name="T26" fmla="*/ 107 w 192"/>
                <a:gd name="T27" fmla="*/ 17 h 337"/>
                <a:gd name="T28" fmla="*/ 107 w 192"/>
                <a:gd name="T29" fmla="*/ 18 h 337"/>
                <a:gd name="T30" fmla="*/ 31 w 192"/>
                <a:gd name="T31" fmla="*/ 172 h 337"/>
                <a:gd name="T32" fmla="*/ 31 w 192"/>
                <a:gd name="T33" fmla="*/ 173 h 337"/>
                <a:gd name="T34" fmla="*/ 30 w 192"/>
                <a:gd name="T35" fmla="*/ 174 h 337"/>
                <a:gd name="T36" fmla="*/ 22 w 192"/>
                <a:gd name="T37" fmla="*/ 183 h 337"/>
                <a:gd name="T38" fmla="*/ 12 w 192"/>
                <a:gd name="T39" fmla="*/ 198 h 337"/>
                <a:gd name="T40" fmla="*/ 3 w 192"/>
                <a:gd name="T41" fmla="*/ 228 h 337"/>
                <a:gd name="T42" fmla="*/ 9 w 192"/>
                <a:gd name="T43" fmla="*/ 277 h 337"/>
                <a:gd name="T44" fmla="*/ 38 w 192"/>
                <a:gd name="T45" fmla="*/ 316 h 337"/>
                <a:gd name="T46" fmla="*/ 83 w 192"/>
                <a:gd name="T47" fmla="*/ 335 h 337"/>
                <a:gd name="T48" fmla="*/ 132 w 192"/>
                <a:gd name="T49" fmla="*/ 329 h 337"/>
                <a:gd name="T50" fmla="*/ 171 w 192"/>
                <a:gd name="T51" fmla="*/ 299 h 337"/>
                <a:gd name="T52" fmla="*/ 190 w 192"/>
                <a:gd name="T53" fmla="*/ 254 h 337"/>
                <a:gd name="T54" fmla="*/ 189 w 192"/>
                <a:gd name="T55" fmla="*/ 2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2" h="337">
                  <a:moveTo>
                    <a:pt x="189" y="223"/>
                  </a:moveTo>
                  <a:cubicBezTo>
                    <a:pt x="188" y="217"/>
                    <a:pt x="186" y="211"/>
                    <a:pt x="184" y="205"/>
                  </a:cubicBezTo>
                  <a:cubicBezTo>
                    <a:pt x="183" y="201"/>
                    <a:pt x="181" y="198"/>
                    <a:pt x="179" y="194"/>
                  </a:cubicBezTo>
                  <a:cubicBezTo>
                    <a:pt x="179" y="194"/>
                    <a:pt x="178" y="193"/>
                    <a:pt x="178" y="193"/>
                  </a:cubicBezTo>
                  <a:cubicBezTo>
                    <a:pt x="148" y="142"/>
                    <a:pt x="137" y="82"/>
                    <a:pt x="147" y="23"/>
                  </a:cubicBezTo>
                  <a:cubicBezTo>
                    <a:pt x="147" y="23"/>
                    <a:pt x="147" y="23"/>
                    <a:pt x="147" y="23"/>
                  </a:cubicBezTo>
                  <a:cubicBezTo>
                    <a:pt x="147" y="21"/>
                    <a:pt x="147" y="18"/>
                    <a:pt x="147" y="16"/>
                  </a:cubicBezTo>
                  <a:cubicBezTo>
                    <a:pt x="146" y="15"/>
                    <a:pt x="146" y="14"/>
                    <a:pt x="146" y="13"/>
                  </a:cubicBezTo>
                  <a:cubicBezTo>
                    <a:pt x="144" y="9"/>
                    <a:pt x="142" y="7"/>
                    <a:pt x="139" y="4"/>
                  </a:cubicBezTo>
                  <a:cubicBezTo>
                    <a:pt x="137" y="2"/>
                    <a:pt x="133" y="1"/>
                    <a:pt x="130" y="0"/>
                  </a:cubicBezTo>
                  <a:cubicBezTo>
                    <a:pt x="126" y="0"/>
                    <a:pt x="123" y="0"/>
                    <a:pt x="119" y="2"/>
                  </a:cubicBezTo>
                  <a:cubicBezTo>
                    <a:pt x="116" y="3"/>
                    <a:pt x="113" y="5"/>
                    <a:pt x="111" y="8"/>
                  </a:cubicBezTo>
                  <a:cubicBezTo>
                    <a:pt x="110" y="9"/>
                    <a:pt x="110" y="10"/>
                    <a:pt x="109" y="11"/>
                  </a:cubicBezTo>
                  <a:cubicBezTo>
                    <a:pt x="108" y="13"/>
                    <a:pt x="107" y="15"/>
                    <a:pt x="107" y="17"/>
                  </a:cubicBezTo>
                  <a:cubicBezTo>
                    <a:pt x="107" y="18"/>
                    <a:pt x="107" y="18"/>
                    <a:pt x="107" y="18"/>
                  </a:cubicBezTo>
                  <a:cubicBezTo>
                    <a:pt x="101" y="77"/>
                    <a:pt x="74" y="131"/>
                    <a:pt x="31" y="172"/>
                  </a:cubicBezTo>
                  <a:cubicBezTo>
                    <a:pt x="31" y="173"/>
                    <a:pt x="31" y="173"/>
                    <a:pt x="31" y="173"/>
                  </a:cubicBezTo>
                  <a:cubicBezTo>
                    <a:pt x="30" y="173"/>
                    <a:pt x="30" y="173"/>
                    <a:pt x="30" y="174"/>
                  </a:cubicBezTo>
                  <a:cubicBezTo>
                    <a:pt x="27" y="177"/>
                    <a:pt x="24" y="180"/>
                    <a:pt x="22" y="183"/>
                  </a:cubicBezTo>
                  <a:cubicBezTo>
                    <a:pt x="18" y="188"/>
                    <a:pt x="15" y="193"/>
                    <a:pt x="12" y="198"/>
                  </a:cubicBezTo>
                  <a:cubicBezTo>
                    <a:pt x="7" y="208"/>
                    <a:pt x="4" y="218"/>
                    <a:pt x="3" y="228"/>
                  </a:cubicBezTo>
                  <a:cubicBezTo>
                    <a:pt x="0" y="244"/>
                    <a:pt x="2" y="261"/>
                    <a:pt x="9" y="277"/>
                  </a:cubicBezTo>
                  <a:cubicBezTo>
                    <a:pt x="15" y="292"/>
                    <a:pt x="25" y="305"/>
                    <a:pt x="38" y="316"/>
                  </a:cubicBezTo>
                  <a:cubicBezTo>
                    <a:pt x="51" y="326"/>
                    <a:pt x="67" y="332"/>
                    <a:pt x="83" y="335"/>
                  </a:cubicBezTo>
                  <a:cubicBezTo>
                    <a:pt x="100" y="337"/>
                    <a:pt x="117" y="335"/>
                    <a:pt x="132" y="329"/>
                  </a:cubicBezTo>
                  <a:cubicBezTo>
                    <a:pt x="147" y="322"/>
                    <a:pt x="161" y="312"/>
                    <a:pt x="171" y="299"/>
                  </a:cubicBezTo>
                  <a:cubicBezTo>
                    <a:pt x="181" y="286"/>
                    <a:pt x="188" y="270"/>
                    <a:pt x="190" y="254"/>
                  </a:cubicBezTo>
                  <a:cubicBezTo>
                    <a:pt x="192" y="244"/>
                    <a:pt x="191" y="233"/>
                    <a:pt x="189" y="223"/>
                  </a:cubicBez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3"/>
            <p:cNvSpPr/>
            <p:nvPr/>
          </p:nvSpPr>
          <p:spPr bwMode="auto">
            <a:xfrm>
              <a:off x="8883787" y="5311728"/>
              <a:ext cx="206375" cy="363538"/>
            </a:xfrm>
            <a:custGeom>
              <a:avLst/>
              <a:gdLst>
                <a:gd name="T0" fmla="*/ 189 w 191"/>
                <a:gd name="T1" fmla="*/ 223 h 337"/>
                <a:gd name="T2" fmla="*/ 184 w 191"/>
                <a:gd name="T3" fmla="*/ 206 h 337"/>
                <a:gd name="T4" fmla="*/ 178 w 191"/>
                <a:gd name="T5" fmla="*/ 194 h 337"/>
                <a:gd name="T6" fmla="*/ 178 w 191"/>
                <a:gd name="T7" fmla="*/ 193 h 337"/>
                <a:gd name="T8" fmla="*/ 146 w 191"/>
                <a:gd name="T9" fmla="*/ 24 h 337"/>
                <a:gd name="T10" fmla="*/ 147 w 191"/>
                <a:gd name="T11" fmla="*/ 23 h 337"/>
                <a:gd name="T12" fmla="*/ 146 w 191"/>
                <a:gd name="T13" fmla="*/ 17 h 337"/>
                <a:gd name="T14" fmla="*/ 145 w 191"/>
                <a:gd name="T15" fmla="*/ 13 h 337"/>
                <a:gd name="T16" fmla="*/ 139 w 191"/>
                <a:gd name="T17" fmla="*/ 5 h 337"/>
                <a:gd name="T18" fmla="*/ 129 w 191"/>
                <a:gd name="T19" fmla="*/ 1 h 337"/>
                <a:gd name="T20" fmla="*/ 119 w 191"/>
                <a:gd name="T21" fmla="*/ 2 h 337"/>
                <a:gd name="T22" fmla="*/ 111 w 191"/>
                <a:gd name="T23" fmla="*/ 8 h 337"/>
                <a:gd name="T24" fmla="*/ 109 w 191"/>
                <a:gd name="T25" fmla="*/ 11 h 337"/>
                <a:gd name="T26" fmla="*/ 107 w 191"/>
                <a:gd name="T27" fmla="*/ 18 h 337"/>
                <a:gd name="T28" fmla="*/ 107 w 191"/>
                <a:gd name="T29" fmla="*/ 18 h 337"/>
                <a:gd name="T30" fmla="*/ 31 w 191"/>
                <a:gd name="T31" fmla="*/ 173 h 337"/>
                <a:gd name="T32" fmla="*/ 30 w 191"/>
                <a:gd name="T33" fmla="*/ 173 h 337"/>
                <a:gd name="T34" fmla="*/ 29 w 191"/>
                <a:gd name="T35" fmla="*/ 174 h 337"/>
                <a:gd name="T36" fmla="*/ 21 w 191"/>
                <a:gd name="T37" fmla="*/ 183 h 337"/>
                <a:gd name="T38" fmla="*/ 11 w 191"/>
                <a:gd name="T39" fmla="*/ 199 h 337"/>
                <a:gd name="T40" fmla="*/ 2 w 191"/>
                <a:gd name="T41" fmla="*/ 228 h 337"/>
                <a:gd name="T42" fmla="*/ 8 w 191"/>
                <a:gd name="T43" fmla="*/ 277 h 337"/>
                <a:gd name="T44" fmla="*/ 38 w 191"/>
                <a:gd name="T45" fmla="*/ 316 h 337"/>
                <a:gd name="T46" fmla="*/ 83 w 191"/>
                <a:gd name="T47" fmla="*/ 335 h 337"/>
                <a:gd name="T48" fmla="*/ 132 w 191"/>
                <a:gd name="T49" fmla="*/ 329 h 337"/>
                <a:gd name="T50" fmla="*/ 171 w 191"/>
                <a:gd name="T51" fmla="*/ 299 h 337"/>
                <a:gd name="T52" fmla="*/ 190 w 191"/>
                <a:gd name="T53" fmla="*/ 254 h 337"/>
                <a:gd name="T54" fmla="*/ 189 w 191"/>
                <a:gd name="T55" fmla="*/ 2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337">
                  <a:moveTo>
                    <a:pt x="189" y="223"/>
                  </a:moveTo>
                  <a:cubicBezTo>
                    <a:pt x="188" y="217"/>
                    <a:pt x="186" y="211"/>
                    <a:pt x="184" y="206"/>
                  </a:cubicBezTo>
                  <a:cubicBezTo>
                    <a:pt x="182" y="202"/>
                    <a:pt x="180" y="198"/>
                    <a:pt x="178" y="194"/>
                  </a:cubicBezTo>
                  <a:cubicBezTo>
                    <a:pt x="178" y="194"/>
                    <a:pt x="178" y="194"/>
                    <a:pt x="178" y="193"/>
                  </a:cubicBezTo>
                  <a:cubicBezTo>
                    <a:pt x="148" y="142"/>
                    <a:pt x="137" y="82"/>
                    <a:pt x="146" y="24"/>
                  </a:cubicBezTo>
                  <a:cubicBezTo>
                    <a:pt x="146" y="24"/>
                    <a:pt x="147" y="23"/>
                    <a:pt x="147" y="23"/>
                  </a:cubicBezTo>
                  <a:cubicBezTo>
                    <a:pt x="147" y="21"/>
                    <a:pt x="147" y="19"/>
                    <a:pt x="146" y="17"/>
                  </a:cubicBezTo>
                  <a:cubicBezTo>
                    <a:pt x="146" y="15"/>
                    <a:pt x="146" y="14"/>
                    <a:pt x="145" y="13"/>
                  </a:cubicBezTo>
                  <a:cubicBezTo>
                    <a:pt x="144" y="10"/>
                    <a:pt x="142" y="7"/>
                    <a:pt x="139" y="5"/>
                  </a:cubicBezTo>
                  <a:cubicBezTo>
                    <a:pt x="136" y="2"/>
                    <a:pt x="133" y="1"/>
                    <a:pt x="129" y="1"/>
                  </a:cubicBezTo>
                  <a:cubicBezTo>
                    <a:pt x="126" y="0"/>
                    <a:pt x="122" y="1"/>
                    <a:pt x="119" y="2"/>
                  </a:cubicBezTo>
                  <a:cubicBezTo>
                    <a:pt x="116" y="3"/>
                    <a:pt x="113" y="5"/>
                    <a:pt x="111" y="8"/>
                  </a:cubicBezTo>
                  <a:cubicBezTo>
                    <a:pt x="110" y="9"/>
                    <a:pt x="109" y="10"/>
                    <a:pt x="109" y="11"/>
                  </a:cubicBezTo>
                  <a:cubicBezTo>
                    <a:pt x="108" y="13"/>
                    <a:pt x="107" y="15"/>
                    <a:pt x="107" y="18"/>
                  </a:cubicBezTo>
                  <a:cubicBezTo>
                    <a:pt x="107" y="18"/>
                    <a:pt x="107" y="18"/>
                    <a:pt x="107" y="18"/>
                  </a:cubicBezTo>
                  <a:cubicBezTo>
                    <a:pt x="100" y="77"/>
                    <a:pt x="73" y="132"/>
                    <a:pt x="31" y="173"/>
                  </a:cubicBezTo>
                  <a:cubicBezTo>
                    <a:pt x="31" y="173"/>
                    <a:pt x="31" y="173"/>
                    <a:pt x="30" y="173"/>
                  </a:cubicBezTo>
                  <a:cubicBezTo>
                    <a:pt x="30" y="173"/>
                    <a:pt x="30" y="174"/>
                    <a:pt x="29" y="174"/>
                  </a:cubicBezTo>
                  <a:cubicBezTo>
                    <a:pt x="26" y="177"/>
                    <a:pt x="24" y="180"/>
                    <a:pt x="21" y="183"/>
                  </a:cubicBezTo>
                  <a:cubicBezTo>
                    <a:pt x="18" y="188"/>
                    <a:pt x="14" y="193"/>
                    <a:pt x="11" y="199"/>
                  </a:cubicBezTo>
                  <a:cubicBezTo>
                    <a:pt x="7" y="208"/>
                    <a:pt x="4" y="218"/>
                    <a:pt x="2" y="228"/>
                  </a:cubicBezTo>
                  <a:cubicBezTo>
                    <a:pt x="0" y="245"/>
                    <a:pt x="2" y="261"/>
                    <a:pt x="8" y="277"/>
                  </a:cubicBezTo>
                  <a:cubicBezTo>
                    <a:pt x="15" y="292"/>
                    <a:pt x="25" y="306"/>
                    <a:pt x="38" y="316"/>
                  </a:cubicBezTo>
                  <a:cubicBezTo>
                    <a:pt x="51" y="326"/>
                    <a:pt x="67" y="333"/>
                    <a:pt x="83" y="335"/>
                  </a:cubicBezTo>
                  <a:cubicBezTo>
                    <a:pt x="99" y="337"/>
                    <a:pt x="116" y="335"/>
                    <a:pt x="132" y="329"/>
                  </a:cubicBezTo>
                  <a:cubicBezTo>
                    <a:pt x="147" y="323"/>
                    <a:pt x="161" y="313"/>
                    <a:pt x="171" y="299"/>
                  </a:cubicBezTo>
                  <a:cubicBezTo>
                    <a:pt x="181" y="286"/>
                    <a:pt x="188" y="271"/>
                    <a:pt x="190" y="254"/>
                  </a:cubicBezTo>
                  <a:cubicBezTo>
                    <a:pt x="191" y="244"/>
                    <a:pt x="191" y="233"/>
                    <a:pt x="189" y="223"/>
                  </a:cubicBez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4"/>
            <p:cNvSpPr/>
            <p:nvPr/>
          </p:nvSpPr>
          <p:spPr bwMode="auto">
            <a:xfrm>
              <a:off x="8567874" y="5267278"/>
              <a:ext cx="206375" cy="365125"/>
            </a:xfrm>
            <a:custGeom>
              <a:avLst/>
              <a:gdLst>
                <a:gd name="T0" fmla="*/ 189 w 191"/>
                <a:gd name="T1" fmla="*/ 224 h 338"/>
                <a:gd name="T2" fmla="*/ 183 w 191"/>
                <a:gd name="T3" fmla="*/ 206 h 338"/>
                <a:gd name="T4" fmla="*/ 178 w 191"/>
                <a:gd name="T5" fmla="*/ 195 h 338"/>
                <a:gd name="T6" fmla="*/ 177 w 191"/>
                <a:gd name="T7" fmla="*/ 194 h 338"/>
                <a:gd name="T8" fmla="*/ 146 w 191"/>
                <a:gd name="T9" fmla="*/ 24 h 338"/>
                <a:gd name="T10" fmla="*/ 146 w 191"/>
                <a:gd name="T11" fmla="*/ 23 h 338"/>
                <a:gd name="T12" fmla="*/ 146 w 191"/>
                <a:gd name="T13" fmla="*/ 17 h 338"/>
                <a:gd name="T14" fmla="*/ 145 w 191"/>
                <a:gd name="T15" fmla="*/ 13 h 338"/>
                <a:gd name="T16" fmla="*/ 139 w 191"/>
                <a:gd name="T17" fmla="*/ 5 h 338"/>
                <a:gd name="T18" fmla="*/ 129 w 191"/>
                <a:gd name="T19" fmla="*/ 1 h 338"/>
                <a:gd name="T20" fmla="*/ 119 w 191"/>
                <a:gd name="T21" fmla="*/ 2 h 338"/>
                <a:gd name="T22" fmla="*/ 110 w 191"/>
                <a:gd name="T23" fmla="*/ 8 h 338"/>
                <a:gd name="T24" fmla="*/ 108 w 191"/>
                <a:gd name="T25" fmla="*/ 12 h 338"/>
                <a:gd name="T26" fmla="*/ 106 w 191"/>
                <a:gd name="T27" fmla="*/ 18 h 338"/>
                <a:gd name="T28" fmla="*/ 106 w 191"/>
                <a:gd name="T29" fmla="*/ 19 h 338"/>
                <a:gd name="T30" fmla="*/ 30 w 191"/>
                <a:gd name="T31" fmla="*/ 173 h 338"/>
                <a:gd name="T32" fmla="*/ 30 w 191"/>
                <a:gd name="T33" fmla="*/ 173 h 338"/>
                <a:gd name="T34" fmla="*/ 29 w 191"/>
                <a:gd name="T35" fmla="*/ 174 h 338"/>
                <a:gd name="T36" fmla="*/ 21 w 191"/>
                <a:gd name="T37" fmla="*/ 183 h 338"/>
                <a:gd name="T38" fmla="*/ 11 w 191"/>
                <a:gd name="T39" fmla="*/ 199 h 338"/>
                <a:gd name="T40" fmla="*/ 2 w 191"/>
                <a:gd name="T41" fmla="*/ 229 h 338"/>
                <a:gd name="T42" fmla="*/ 8 w 191"/>
                <a:gd name="T43" fmla="*/ 277 h 338"/>
                <a:gd name="T44" fmla="*/ 38 w 191"/>
                <a:gd name="T45" fmla="*/ 316 h 338"/>
                <a:gd name="T46" fmla="*/ 83 w 191"/>
                <a:gd name="T47" fmla="*/ 335 h 338"/>
                <a:gd name="T48" fmla="*/ 131 w 191"/>
                <a:gd name="T49" fmla="*/ 329 h 338"/>
                <a:gd name="T50" fmla="*/ 170 w 191"/>
                <a:gd name="T51" fmla="*/ 300 h 338"/>
                <a:gd name="T52" fmla="*/ 189 w 191"/>
                <a:gd name="T53" fmla="*/ 255 h 338"/>
                <a:gd name="T54" fmla="*/ 189 w 191"/>
                <a:gd name="T55" fmla="*/ 22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338">
                  <a:moveTo>
                    <a:pt x="189" y="224"/>
                  </a:moveTo>
                  <a:cubicBezTo>
                    <a:pt x="187" y="218"/>
                    <a:pt x="186" y="212"/>
                    <a:pt x="183" y="206"/>
                  </a:cubicBezTo>
                  <a:cubicBezTo>
                    <a:pt x="182" y="202"/>
                    <a:pt x="180" y="198"/>
                    <a:pt x="178" y="195"/>
                  </a:cubicBezTo>
                  <a:cubicBezTo>
                    <a:pt x="178" y="194"/>
                    <a:pt x="178" y="194"/>
                    <a:pt x="177" y="194"/>
                  </a:cubicBezTo>
                  <a:cubicBezTo>
                    <a:pt x="147" y="143"/>
                    <a:pt x="136" y="83"/>
                    <a:pt x="146" y="24"/>
                  </a:cubicBezTo>
                  <a:cubicBezTo>
                    <a:pt x="146" y="24"/>
                    <a:pt x="146" y="24"/>
                    <a:pt x="146" y="23"/>
                  </a:cubicBezTo>
                  <a:cubicBezTo>
                    <a:pt x="146" y="21"/>
                    <a:pt x="146" y="19"/>
                    <a:pt x="146" y="17"/>
                  </a:cubicBezTo>
                  <a:cubicBezTo>
                    <a:pt x="146" y="16"/>
                    <a:pt x="145" y="14"/>
                    <a:pt x="145" y="13"/>
                  </a:cubicBezTo>
                  <a:cubicBezTo>
                    <a:pt x="144" y="10"/>
                    <a:pt x="141" y="7"/>
                    <a:pt x="139" y="5"/>
                  </a:cubicBezTo>
                  <a:cubicBezTo>
                    <a:pt x="136" y="3"/>
                    <a:pt x="133" y="1"/>
                    <a:pt x="129" y="1"/>
                  </a:cubicBezTo>
                  <a:cubicBezTo>
                    <a:pt x="126" y="0"/>
                    <a:pt x="122" y="1"/>
                    <a:pt x="119" y="2"/>
                  </a:cubicBezTo>
                  <a:cubicBezTo>
                    <a:pt x="115" y="4"/>
                    <a:pt x="113" y="6"/>
                    <a:pt x="110" y="8"/>
                  </a:cubicBezTo>
                  <a:cubicBezTo>
                    <a:pt x="110" y="9"/>
                    <a:pt x="109" y="11"/>
                    <a:pt x="108" y="12"/>
                  </a:cubicBezTo>
                  <a:cubicBezTo>
                    <a:pt x="107" y="14"/>
                    <a:pt x="107" y="16"/>
                    <a:pt x="106" y="18"/>
                  </a:cubicBezTo>
                  <a:cubicBezTo>
                    <a:pt x="106" y="18"/>
                    <a:pt x="106" y="18"/>
                    <a:pt x="106" y="19"/>
                  </a:cubicBezTo>
                  <a:cubicBezTo>
                    <a:pt x="100" y="77"/>
                    <a:pt x="73" y="132"/>
                    <a:pt x="30" y="173"/>
                  </a:cubicBezTo>
                  <a:cubicBezTo>
                    <a:pt x="30" y="173"/>
                    <a:pt x="30" y="173"/>
                    <a:pt x="30" y="173"/>
                  </a:cubicBezTo>
                  <a:cubicBezTo>
                    <a:pt x="30" y="174"/>
                    <a:pt x="29" y="174"/>
                    <a:pt x="29" y="174"/>
                  </a:cubicBezTo>
                  <a:cubicBezTo>
                    <a:pt x="26" y="177"/>
                    <a:pt x="23" y="180"/>
                    <a:pt x="21" y="183"/>
                  </a:cubicBezTo>
                  <a:cubicBezTo>
                    <a:pt x="17" y="188"/>
                    <a:pt x="14" y="193"/>
                    <a:pt x="11" y="199"/>
                  </a:cubicBezTo>
                  <a:cubicBezTo>
                    <a:pt x="6" y="208"/>
                    <a:pt x="3" y="218"/>
                    <a:pt x="2" y="229"/>
                  </a:cubicBezTo>
                  <a:cubicBezTo>
                    <a:pt x="0" y="245"/>
                    <a:pt x="2" y="262"/>
                    <a:pt x="8" y="277"/>
                  </a:cubicBezTo>
                  <a:cubicBezTo>
                    <a:pt x="14" y="293"/>
                    <a:pt x="24" y="306"/>
                    <a:pt x="38" y="316"/>
                  </a:cubicBezTo>
                  <a:cubicBezTo>
                    <a:pt x="51" y="326"/>
                    <a:pt x="66" y="333"/>
                    <a:pt x="83" y="335"/>
                  </a:cubicBezTo>
                  <a:cubicBezTo>
                    <a:pt x="99" y="338"/>
                    <a:pt x="116" y="336"/>
                    <a:pt x="131" y="329"/>
                  </a:cubicBezTo>
                  <a:cubicBezTo>
                    <a:pt x="147" y="323"/>
                    <a:pt x="160" y="313"/>
                    <a:pt x="170" y="300"/>
                  </a:cubicBezTo>
                  <a:cubicBezTo>
                    <a:pt x="181" y="287"/>
                    <a:pt x="187" y="271"/>
                    <a:pt x="189" y="255"/>
                  </a:cubicBezTo>
                  <a:cubicBezTo>
                    <a:pt x="191" y="244"/>
                    <a:pt x="191" y="234"/>
                    <a:pt x="189" y="224"/>
                  </a:cubicBezTo>
                  <a:close/>
                </a:path>
              </a:pathLst>
            </a:custGeom>
            <a:solidFill>
              <a:srgbClr val="D5562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5"/>
            <p:cNvSpPr/>
            <p:nvPr/>
          </p:nvSpPr>
          <p:spPr bwMode="auto">
            <a:xfrm>
              <a:off x="5203962" y="4919615"/>
              <a:ext cx="2733675" cy="1492250"/>
            </a:xfrm>
            <a:custGeom>
              <a:avLst/>
              <a:gdLst>
                <a:gd name="T0" fmla="*/ 2531 w 2531"/>
                <a:gd name="T1" fmla="*/ 1077 h 1382"/>
                <a:gd name="T2" fmla="*/ 0 w 2531"/>
                <a:gd name="T3" fmla="*/ 975 h 1382"/>
                <a:gd name="T4" fmla="*/ 284 w 2531"/>
                <a:gd name="T5" fmla="*/ 798 h 1382"/>
                <a:gd name="T6" fmla="*/ 98 w 2531"/>
                <a:gd name="T7" fmla="*/ 416 h 1382"/>
                <a:gd name="T8" fmla="*/ 2433 w 2531"/>
                <a:gd name="T9" fmla="*/ 322 h 1382"/>
                <a:gd name="T10" fmla="*/ 2486 w 2531"/>
                <a:gd name="T11" fmla="*/ 728 h 1382"/>
                <a:gd name="T12" fmla="*/ 2531 w 2531"/>
                <a:gd name="T13" fmla="*/ 1077 h 1382"/>
              </a:gdLst>
              <a:ahLst/>
              <a:cxnLst>
                <a:cxn ang="0">
                  <a:pos x="T0" y="T1"/>
                </a:cxn>
                <a:cxn ang="0">
                  <a:pos x="T2" y="T3"/>
                </a:cxn>
                <a:cxn ang="0">
                  <a:pos x="T4" y="T5"/>
                </a:cxn>
                <a:cxn ang="0">
                  <a:pos x="T6" y="T7"/>
                </a:cxn>
                <a:cxn ang="0">
                  <a:pos x="T8" y="T9"/>
                </a:cxn>
                <a:cxn ang="0">
                  <a:pos x="T10" y="T11"/>
                </a:cxn>
                <a:cxn ang="0">
                  <a:pos x="T12" y="T13"/>
                </a:cxn>
              </a:cxnLst>
              <a:rect l="0" t="0" r="r" b="b"/>
              <a:pathLst>
                <a:path w="2531" h="1382">
                  <a:moveTo>
                    <a:pt x="2531" y="1077"/>
                  </a:moveTo>
                  <a:cubicBezTo>
                    <a:pt x="1704" y="669"/>
                    <a:pt x="827" y="1382"/>
                    <a:pt x="0" y="975"/>
                  </a:cubicBezTo>
                  <a:cubicBezTo>
                    <a:pt x="102" y="926"/>
                    <a:pt x="194" y="867"/>
                    <a:pt x="284" y="798"/>
                  </a:cubicBezTo>
                  <a:cubicBezTo>
                    <a:pt x="217" y="673"/>
                    <a:pt x="156" y="546"/>
                    <a:pt x="98" y="416"/>
                  </a:cubicBezTo>
                  <a:cubicBezTo>
                    <a:pt x="884" y="738"/>
                    <a:pt x="1647" y="0"/>
                    <a:pt x="2433" y="322"/>
                  </a:cubicBezTo>
                  <a:cubicBezTo>
                    <a:pt x="2451" y="457"/>
                    <a:pt x="2468" y="593"/>
                    <a:pt x="2486" y="728"/>
                  </a:cubicBezTo>
                  <a:cubicBezTo>
                    <a:pt x="2501" y="845"/>
                    <a:pt x="2516" y="961"/>
                    <a:pt x="2531" y="10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6"/>
            <p:cNvSpPr/>
            <p:nvPr/>
          </p:nvSpPr>
          <p:spPr bwMode="auto">
            <a:xfrm>
              <a:off x="5275399" y="5959428"/>
              <a:ext cx="39688" cy="36513"/>
            </a:xfrm>
            <a:custGeom>
              <a:avLst/>
              <a:gdLst>
                <a:gd name="T0" fmla="*/ 32 w 37"/>
                <a:gd name="T1" fmla="*/ 32 h 33"/>
                <a:gd name="T2" fmla="*/ 4 w 37"/>
                <a:gd name="T3" fmla="*/ 20 h 33"/>
                <a:gd name="T4" fmla="*/ 1 w 37"/>
                <a:gd name="T5" fmla="*/ 16 h 33"/>
                <a:gd name="T6" fmla="*/ 2 w 37"/>
                <a:gd name="T7" fmla="*/ 12 h 33"/>
                <a:gd name="T8" fmla="*/ 21 w 37"/>
                <a:gd name="T9" fmla="*/ 1 h 33"/>
                <a:gd name="T10" fmla="*/ 28 w 37"/>
                <a:gd name="T11" fmla="*/ 3 h 33"/>
                <a:gd name="T12" fmla="*/ 28 w 37"/>
                <a:gd name="T13" fmla="*/ 9 h 33"/>
                <a:gd name="T14" fmla="*/ 15 w 37"/>
                <a:gd name="T15" fmla="*/ 16 h 33"/>
                <a:gd name="T16" fmla="*/ 33 w 37"/>
                <a:gd name="T17" fmla="*/ 24 h 33"/>
                <a:gd name="T18" fmla="*/ 37 w 37"/>
                <a:gd name="T19" fmla="*/ 30 h 33"/>
                <a:gd name="T20" fmla="*/ 32 w 37"/>
                <a:gd name="T21" fmla="*/ 3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3">
                  <a:moveTo>
                    <a:pt x="32" y="32"/>
                  </a:moveTo>
                  <a:cubicBezTo>
                    <a:pt x="21" y="27"/>
                    <a:pt x="15" y="25"/>
                    <a:pt x="4" y="20"/>
                  </a:cubicBezTo>
                  <a:cubicBezTo>
                    <a:pt x="3" y="19"/>
                    <a:pt x="1" y="17"/>
                    <a:pt x="1" y="16"/>
                  </a:cubicBezTo>
                  <a:cubicBezTo>
                    <a:pt x="0" y="14"/>
                    <a:pt x="0" y="13"/>
                    <a:pt x="2" y="12"/>
                  </a:cubicBezTo>
                  <a:cubicBezTo>
                    <a:pt x="10" y="8"/>
                    <a:pt x="13" y="6"/>
                    <a:pt x="21" y="1"/>
                  </a:cubicBezTo>
                  <a:cubicBezTo>
                    <a:pt x="23" y="0"/>
                    <a:pt x="26" y="1"/>
                    <a:pt x="28" y="3"/>
                  </a:cubicBezTo>
                  <a:cubicBezTo>
                    <a:pt x="30" y="6"/>
                    <a:pt x="30" y="8"/>
                    <a:pt x="28" y="9"/>
                  </a:cubicBezTo>
                  <a:cubicBezTo>
                    <a:pt x="23" y="12"/>
                    <a:pt x="20" y="14"/>
                    <a:pt x="15" y="16"/>
                  </a:cubicBezTo>
                  <a:cubicBezTo>
                    <a:pt x="22" y="20"/>
                    <a:pt x="26" y="21"/>
                    <a:pt x="33" y="24"/>
                  </a:cubicBezTo>
                  <a:cubicBezTo>
                    <a:pt x="35" y="25"/>
                    <a:pt x="37" y="28"/>
                    <a:pt x="37" y="30"/>
                  </a:cubicBezTo>
                  <a:cubicBezTo>
                    <a:pt x="37" y="32"/>
                    <a:pt x="34" y="33"/>
                    <a:pt x="32" y="32"/>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
            <p:cNvSpPr>
              <a:spLocks noEditPoints="1"/>
            </p:cNvSpPr>
            <p:nvPr/>
          </p:nvSpPr>
          <p:spPr bwMode="auto">
            <a:xfrm>
              <a:off x="5342074" y="5838778"/>
              <a:ext cx="149225" cy="103188"/>
            </a:xfrm>
            <a:custGeom>
              <a:avLst/>
              <a:gdLst>
                <a:gd name="T0" fmla="*/ 4 w 138"/>
                <a:gd name="T1" fmla="*/ 97 h 97"/>
                <a:gd name="T2" fmla="*/ 2 w 138"/>
                <a:gd name="T3" fmla="*/ 95 h 97"/>
                <a:gd name="T4" fmla="*/ 2 w 138"/>
                <a:gd name="T5" fmla="*/ 89 h 97"/>
                <a:gd name="T6" fmla="*/ 45 w 138"/>
                <a:gd name="T7" fmla="*/ 62 h 97"/>
                <a:gd name="T8" fmla="*/ 51 w 138"/>
                <a:gd name="T9" fmla="*/ 63 h 97"/>
                <a:gd name="T10" fmla="*/ 51 w 138"/>
                <a:gd name="T11" fmla="*/ 69 h 97"/>
                <a:gd name="T12" fmla="*/ 8 w 138"/>
                <a:gd name="T13" fmla="*/ 97 h 97"/>
                <a:gd name="T14" fmla="*/ 4 w 138"/>
                <a:gd name="T15" fmla="*/ 97 h 97"/>
                <a:gd name="T16" fmla="*/ 90 w 138"/>
                <a:gd name="T17" fmla="*/ 40 h 97"/>
                <a:gd name="T18" fmla="*/ 88 w 138"/>
                <a:gd name="T19" fmla="*/ 38 h 97"/>
                <a:gd name="T20" fmla="*/ 88 w 138"/>
                <a:gd name="T21" fmla="*/ 33 h 97"/>
                <a:gd name="T22" fmla="*/ 130 w 138"/>
                <a:gd name="T23" fmla="*/ 2 h 97"/>
                <a:gd name="T24" fmla="*/ 136 w 138"/>
                <a:gd name="T25" fmla="*/ 2 h 97"/>
                <a:gd name="T26" fmla="*/ 136 w 138"/>
                <a:gd name="T27" fmla="*/ 8 h 97"/>
                <a:gd name="T28" fmla="*/ 94 w 138"/>
                <a:gd name="T29" fmla="*/ 39 h 97"/>
                <a:gd name="T30" fmla="*/ 90 w 138"/>
                <a:gd name="T31"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97">
                  <a:moveTo>
                    <a:pt x="4" y="97"/>
                  </a:moveTo>
                  <a:cubicBezTo>
                    <a:pt x="3" y="96"/>
                    <a:pt x="3" y="96"/>
                    <a:pt x="2" y="95"/>
                  </a:cubicBezTo>
                  <a:cubicBezTo>
                    <a:pt x="0" y="93"/>
                    <a:pt x="0" y="90"/>
                    <a:pt x="2" y="89"/>
                  </a:cubicBezTo>
                  <a:cubicBezTo>
                    <a:pt x="19" y="79"/>
                    <a:pt x="28" y="73"/>
                    <a:pt x="45" y="62"/>
                  </a:cubicBezTo>
                  <a:cubicBezTo>
                    <a:pt x="47" y="61"/>
                    <a:pt x="50" y="61"/>
                    <a:pt x="51" y="63"/>
                  </a:cubicBezTo>
                  <a:cubicBezTo>
                    <a:pt x="53" y="65"/>
                    <a:pt x="53" y="68"/>
                    <a:pt x="51" y="69"/>
                  </a:cubicBezTo>
                  <a:cubicBezTo>
                    <a:pt x="34" y="80"/>
                    <a:pt x="26" y="86"/>
                    <a:pt x="8" y="97"/>
                  </a:cubicBezTo>
                  <a:cubicBezTo>
                    <a:pt x="7" y="97"/>
                    <a:pt x="6" y="97"/>
                    <a:pt x="4" y="97"/>
                  </a:cubicBezTo>
                  <a:close/>
                  <a:moveTo>
                    <a:pt x="90" y="40"/>
                  </a:moveTo>
                  <a:cubicBezTo>
                    <a:pt x="89" y="40"/>
                    <a:pt x="88" y="39"/>
                    <a:pt x="88" y="38"/>
                  </a:cubicBezTo>
                  <a:cubicBezTo>
                    <a:pt x="86" y="36"/>
                    <a:pt x="86" y="34"/>
                    <a:pt x="88" y="33"/>
                  </a:cubicBezTo>
                  <a:cubicBezTo>
                    <a:pt x="105" y="21"/>
                    <a:pt x="113" y="14"/>
                    <a:pt x="130" y="2"/>
                  </a:cubicBezTo>
                  <a:cubicBezTo>
                    <a:pt x="132" y="0"/>
                    <a:pt x="134" y="1"/>
                    <a:pt x="136" y="2"/>
                  </a:cubicBezTo>
                  <a:cubicBezTo>
                    <a:pt x="138" y="4"/>
                    <a:pt x="138" y="7"/>
                    <a:pt x="136" y="8"/>
                  </a:cubicBezTo>
                  <a:cubicBezTo>
                    <a:pt x="119" y="21"/>
                    <a:pt x="111" y="27"/>
                    <a:pt x="94" y="39"/>
                  </a:cubicBezTo>
                  <a:cubicBezTo>
                    <a:pt x="93" y="40"/>
                    <a:pt x="92" y="40"/>
                    <a:pt x="90" y="40"/>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8"/>
            <p:cNvSpPr/>
            <p:nvPr/>
          </p:nvSpPr>
          <p:spPr bwMode="auto">
            <a:xfrm>
              <a:off x="5526224" y="5760990"/>
              <a:ext cx="30163" cy="50800"/>
            </a:xfrm>
            <a:custGeom>
              <a:avLst/>
              <a:gdLst>
                <a:gd name="T0" fmla="*/ 4 w 28"/>
                <a:gd name="T1" fmla="*/ 47 h 47"/>
                <a:gd name="T2" fmla="*/ 2 w 28"/>
                <a:gd name="T3" fmla="*/ 45 h 47"/>
                <a:gd name="T4" fmla="*/ 2 w 28"/>
                <a:gd name="T5" fmla="*/ 40 h 47"/>
                <a:gd name="T6" fmla="*/ 18 w 28"/>
                <a:gd name="T7" fmla="*/ 26 h 47"/>
                <a:gd name="T8" fmla="*/ 7 w 28"/>
                <a:gd name="T9" fmla="*/ 6 h 47"/>
                <a:gd name="T10" fmla="*/ 9 w 28"/>
                <a:gd name="T11" fmla="*/ 1 h 47"/>
                <a:gd name="T12" fmla="*/ 15 w 28"/>
                <a:gd name="T13" fmla="*/ 3 h 47"/>
                <a:gd name="T14" fmla="*/ 28 w 28"/>
                <a:gd name="T15" fmla="*/ 26 h 47"/>
                <a:gd name="T16" fmla="*/ 27 w 28"/>
                <a:gd name="T17" fmla="*/ 30 h 47"/>
                <a:gd name="T18" fmla="*/ 8 w 28"/>
                <a:gd name="T19" fmla="*/ 46 h 47"/>
                <a:gd name="T20" fmla="*/ 4 w 28"/>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47">
                  <a:moveTo>
                    <a:pt x="4" y="47"/>
                  </a:moveTo>
                  <a:cubicBezTo>
                    <a:pt x="3" y="46"/>
                    <a:pt x="3" y="46"/>
                    <a:pt x="2" y="45"/>
                  </a:cubicBezTo>
                  <a:cubicBezTo>
                    <a:pt x="0" y="44"/>
                    <a:pt x="0" y="41"/>
                    <a:pt x="2" y="40"/>
                  </a:cubicBezTo>
                  <a:cubicBezTo>
                    <a:pt x="8" y="34"/>
                    <a:pt x="12" y="32"/>
                    <a:pt x="18" y="26"/>
                  </a:cubicBezTo>
                  <a:cubicBezTo>
                    <a:pt x="14" y="18"/>
                    <a:pt x="12" y="14"/>
                    <a:pt x="7" y="6"/>
                  </a:cubicBezTo>
                  <a:cubicBezTo>
                    <a:pt x="6" y="4"/>
                    <a:pt x="7" y="2"/>
                    <a:pt x="9" y="1"/>
                  </a:cubicBezTo>
                  <a:cubicBezTo>
                    <a:pt x="11" y="0"/>
                    <a:pt x="14" y="1"/>
                    <a:pt x="15" y="3"/>
                  </a:cubicBezTo>
                  <a:cubicBezTo>
                    <a:pt x="20" y="12"/>
                    <a:pt x="23" y="17"/>
                    <a:pt x="28" y="26"/>
                  </a:cubicBezTo>
                  <a:cubicBezTo>
                    <a:pt x="28" y="28"/>
                    <a:pt x="28" y="29"/>
                    <a:pt x="27" y="30"/>
                  </a:cubicBezTo>
                  <a:cubicBezTo>
                    <a:pt x="19" y="37"/>
                    <a:pt x="16" y="40"/>
                    <a:pt x="8" y="46"/>
                  </a:cubicBezTo>
                  <a:cubicBezTo>
                    <a:pt x="7" y="47"/>
                    <a:pt x="6" y="47"/>
                    <a:pt x="4" y="47"/>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9"/>
            <p:cNvSpPr>
              <a:spLocks noEditPoints="1"/>
            </p:cNvSpPr>
            <p:nvPr/>
          </p:nvSpPr>
          <p:spPr bwMode="auto">
            <a:xfrm>
              <a:off x="5394462" y="5489528"/>
              <a:ext cx="125413" cy="236538"/>
            </a:xfrm>
            <a:custGeom>
              <a:avLst/>
              <a:gdLst>
                <a:gd name="T0" fmla="*/ 111 w 116"/>
                <a:gd name="T1" fmla="*/ 219 h 219"/>
                <a:gd name="T2" fmla="*/ 107 w 116"/>
                <a:gd name="T3" fmla="*/ 216 h 219"/>
                <a:gd name="T4" fmla="*/ 86 w 116"/>
                <a:gd name="T5" fmla="*/ 175 h 219"/>
                <a:gd name="T6" fmla="*/ 87 w 116"/>
                <a:gd name="T7" fmla="*/ 170 h 219"/>
                <a:gd name="T8" fmla="*/ 93 w 116"/>
                <a:gd name="T9" fmla="*/ 172 h 219"/>
                <a:gd name="T10" fmla="*/ 115 w 116"/>
                <a:gd name="T11" fmla="*/ 213 h 219"/>
                <a:gd name="T12" fmla="*/ 113 w 116"/>
                <a:gd name="T13" fmla="*/ 219 h 219"/>
                <a:gd name="T14" fmla="*/ 111 w 116"/>
                <a:gd name="T15" fmla="*/ 219 h 219"/>
                <a:gd name="T16" fmla="*/ 67 w 116"/>
                <a:gd name="T17" fmla="*/ 136 h 219"/>
                <a:gd name="T18" fmla="*/ 64 w 116"/>
                <a:gd name="T19" fmla="*/ 133 h 219"/>
                <a:gd name="T20" fmla="*/ 43 w 116"/>
                <a:gd name="T21" fmla="*/ 91 h 219"/>
                <a:gd name="T22" fmla="*/ 45 w 116"/>
                <a:gd name="T23" fmla="*/ 86 h 219"/>
                <a:gd name="T24" fmla="*/ 51 w 116"/>
                <a:gd name="T25" fmla="*/ 89 h 219"/>
                <a:gd name="T26" fmla="*/ 72 w 116"/>
                <a:gd name="T27" fmla="*/ 131 h 219"/>
                <a:gd name="T28" fmla="*/ 70 w 116"/>
                <a:gd name="T29" fmla="*/ 136 h 219"/>
                <a:gd name="T30" fmla="*/ 67 w 116"/>
                <a:gd name="T31" fmla="*/ 136 h 219"/>
                <a:gd name="T32" fmla="*/ 25 w 116"/>
                <a:gd name="T33" fmla="*/ 51 h 219"/>
                <a:gd name="T34" fmla="*/ 22 w 116"/>
                <a:gd name="T35" fmla="*/ 48 h 219"/>
                <a:gd name="T36" fmla="*/ 1 w 116"/>
                <a:gd name="T37" fmla="*/ 5 h 219"/>
                <a:gd name="T38" fmla="*/ 3 w 116"/>
                <a:gd name="T39" fmla="*/ 0 h 219"/>
                <a:gd name="T40" fmla="*/ 9 w 116"/>
                <a:gd name="T41" fmla="*/ 3 h 219"/>
                <a:gd name="T42" fmla="*/ 30 w 116"/>
                <a:gd name="T43" fmla="*/ 46 h 219"/>
                <a:gd name="T44" fmla="*/ 28 w 116"/>
                <a:gd name="T45" fmla="*/ 51 h 219"/>
                <a:gd name="T46" fmla="*/ 25 w 116"/>
                <a:gd name="T47" fmla="*/ 5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219">
                  <a:moveTo>
                    <a:pt x="111" y="219"/>
                  </a:moveTo>
                  <a:cubicBezTo>
                    <a:pt x="109" y="218"/>
                    <a:pt x="108" y="218"/>
                    <a:pt x="107" y="216"/>
                  </a:cubicBezTo>
                  <a:cubicBezTo>
                    <a:pt x="99" y="200"/>
                    <a:pt x="94" y="191"/>
                    <a:pt x="86" y="175"/>
                  </a:cubicBezTo>
                  <a:cubicBezTo>
                    <a:pt x="84" y="173"/>
                    <a:pt x="85" y="170"/>
                    <a:pt x="87" y="170"/>
                  </a:cubicBezTo>
                  <a:cubicBezTo>
                    <a:pt x="90" y="169"/>
                    <a:pt x="92" y="170"/>
                    <a:pt x="93" y="172"/>
                  </a:cubicBezTo>
                  <a:cubicBezTo>
                    <a:pt x="102" y="189"/>
                    <a:pt x="106" y="197"/>
                    <a:pt x="115" y="213"/>
                  </a:cubicBezTo>
                  <a:cubicBezTo>
                    <a:pt x="116" y="216"/>
                    <a:pt x="115" y="218"/>
                    <a:pt x="113" y="219"/>
                  </a:cubicBezTo>
                  <a:cubicBezTo>
                    <a:pt x="112" y="219"/>
                    <a:pt x="112" y="219"/>
                    <a:pt x="111" y="219"/>
                  </a:cubicBezTo>
                  <a:close/>
                  <a:moveTo>
                    <a:pt x="67" y="136"/>
                  </a:moveTo>
                  <a:cubicBezTo>
                    <a:pt x="66" y="135"/>
                    <a:pt x="65" y="134"/>
                    <a:pt x="64" y="133"/>
                  </a:cubicBezTo>
                  <a:cubicBezTo>
                    <a:pt x="55" y="116"/>
                    <a:pt x="51" y="108"/>
                    <a:pt x="43" y="91"/>
                  </a:cubicBezTo>
                  <a:cubicBezTo>
                    <a:pt x="42" y="89"/>
                    <a:pt x="43" y="86"/>
                    <a:pt x="45" y="86"/>
                  </a:cubicBezTo>
                  <a:cubicBezTo>
                    <a:pt x="47" y="85"/>
                    <a:pt x="50" y="86"/>
                    <a:pt x="51" y="89"/>
                  </a:cubicBezTo>
                  <a:cubicBezTo>
                    <a:pt x="59" y="105"/>
                    <a:pt x="63" y="114"/>
                    <a:pt x="72" y="131"/>
                  </a:cubicBezTo>
                  <a:cubicBezTo>
                    <a:pt x="73" y="133"/>
                    <a:pt x="72" y="135"/>
                    <a:pt x="70" y="136"/>
                  </a:cubicBezTo>
                  <a:cubicBezTo>
                    <a:pt x="69" y="136"/>
                    <a:pt x="68" y="136"/>
                    <a:pt x="67" y="136"/>
                  </a:cubicBezTo>
                  <a:close/>
                  <a:moveTo>
                    <a:pt x="25" y="51"/>
                  </a:moveTo>
                  <a:cubicBezTo>
                    <a:pt x="24" y="51"/>
                    <a:pt x="22" y="49"/>
                    <a:pt x="22" y="48"/>
                  </a:cubicBezTo>
                  <a:cubicBezTo>
                    <a:pt x="13" y="31"/>
                    <a:pt x="9" y="22"/>
                    <a:pt x="1" y="5"/>
                  </a:cubicBezTo>
                  <a:cubicBezTo>
                    <a:pt x="0" y="3"/>
                    <a:pt x="1" y="1"/>
                    <a:pt x="3" y="0"/>
                  </a:cubicBezTo>
                  <a:cubicBezTo>
                    <a:pt x="5" y="0"/>
                    <a:pt x="8" y="1"/>
                    <a:pt x="9" y="3"/>
                  </a:cubicBezTo>
                  <a:cubicBezTo>
                    <a:pt x="17" y="20"/>
                    <a:pt x="21" y="29"/>
                    <a:pt x="30" y="46"/>
                  </a:cubicBezTo>
                  <a:cubicBezTo>
                    <a:pt x="31" y="48"/>
                    <a:pt x="30" y="51"/>
                    <a:pt x="28" y="51"/>
                  </a:cubicBezTo>
                  <a:cubicBezTo>
                    <a:pt x="27" y="51"/>
                    <a:pt x="26" y="51"/>
                    <a:pt x="25" y="51"/>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0"/>
            <p:cNvSpPr/>
            <p:nvPr/>
          </p:nvSpPr>
          <p:spPr bwMode="auto">
            <a:xfrm>
              <a:off x="5361124" y="5416503"/>
              <a:ext cx="36513" cy="36513"/>
            </a:xfrm>
            <a:custGeom>
              <a:avLst/>
              <a:gdLst>
                <a:gd name="T0" fmla="*/ 15 w 34"/>
                <a:gd name="T1" fmla="*/ 33 h 33"/>
                <a:gd name="T2" fmla="*/ 12 w 34"/>
                <a:gd name="T3" fmla="*/ 30 h 33"/>
                <a:gd name="T4" fmla="*/ 0 w 34"/>
                <a:gd name="T5" fmla="*/ 5 h 33"/>
                <a:gd name="T6" fmla="*/ 1 w 34"/>
                <a:gd name="T7" fmla="*/ 1 h 33"/>
                <a:gd name="T8" fmla="*/ 5 w 34"/>
                <a:gd name="T9" fmla="*/ 1 h 33"/>
                <a:gd name="T10" fmla="*/ 30 w 34"/>
                <a:gd name="T11" fmla="*/ 10 h 33"/>
                <a:gd name="T12" fmla="*/ 34 w 34"/>
                <a:gd name="T13" fmla="*/ 15 h 33"/>
                <a:gd name="T14" fmla="*/ 29 w 34"/>
                <a:gd name="T15" fmla="*/ 18 h 33"/>
                <a:gd name="T16" fmla="*/ 12 w 34"/>
                <a:gd name="T17" fmla="*/ 11 h 33"/>
                <a:gd name="T18" fmla="*/ 19 w 34"/>
                <a:gd name="T19" fmla="*/ 28 h 33"/>
                <a:gd name="T20" fmla="*/ 17 w 34"/>
                <a:gd name="T21" fmla="*/ 33 h 33"/>
                <a:gd name="T22" fmla="*/ 15 w 34"/>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3">
                  <a:moveTo>
                    <a:pt x="15" y="33"/>
                  </a:moveTo>
                  <a:cubicBezTo>
                    <a:pt x="14" y="32"/>
                    <a:pt x="12" y="31"/>
                    <a:pt x="12" y="30"/>
                  </a:cubicBezTo>
                  <a:cubicBezTo>
                    <a:pt x="7" y="20"/>
                    <a:pt x="5" y="15"/>
                    <a:pt x="0" y="5"/>
                  </a:cubicBezTo>
                  <a:cubicBezTo>
                    <a:pt x="0" y="4"/>
                    <a:pt x="0" y="2"/>
                    <a:pt x="1" y="1"/>
                  </a:cubicBezTo>
                  <a:cubicBezTo>
                    <a:pt x="2" y="1"/>
                    <a:pt x="3" y="0"/>
                    <a:pt x="5" y="1"/>
                  </a:cubicBezTo>
                  <a:cubicBezTo>
                    <a:pt x="15" y="5"/>
                    <a:pt x="20" y="7"/>
                    <a:pt x="30" y="10"/>
                  </a:cubicBezTo>
                  <a:cubicBezTo>
                    <a:pt x="33" y="11"/>
                    <a:pt x="34" y="13"/>
                    <a:pt x="34" y="15"/>
                  </a:cubicBezTo>
                  <a:cubicBezTo>
                    <a:pt x="34" y="18"/>
                    <a:pt x="31" y="19"/>
                    <a:pt x="29" y="18"/>
                  </a:cubicBezTo>
                  <a:cubicBezTo>
                    <a:pt x="22" y="15"/>
                    <a:pt x="19" y="14"/>
                    <a:pt x="12" y="11"/>
                  </a:cubicBezTo>
                  <a:cubicBezTo>
                    <a:pt x="15" y="18"/>
                    <a:pt x="16" y="21"/>
                    <a:pt x="19" y="28"/>
                  </a:cubicBezTo>
                  <a:cubicBezTo>
                    <a:pt x="20" y="30"/>
                    <a:pt x="20" y="32"/>
                    <a:pt x="17" y="33"/>
                  </a:cubicBezTo>
                  <a:cubicBezTo>
                    <a:pt x="17" y="33"/>
                    <a:pt x="16" y="33"/>
                    <a:pt x="15" y="33"/>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1"/>
            <p:cNvSpPr>
              <a:spLocks noEditPoints="1"/>
            </p:cNvSpPr>
            <p:nvPr/>
          </p:nvSpPr>
          <p:spPr bwMode="auto">
            <a:xfrm>
              <a:off x="5443674" y="5199015"/>
              <a:ext cx="2282825" cy="301625"/>
            </a:xfrm>
            <a:custGeom>
              <a:avLst/>
              <a:gdLst>
                <a:gd name="T0" fmla="*/ 2055 w 2115"/>
                <a:gd name="T1" fmla="*/ 40 h 279"/>
                <a:gd name="T2" fmla="*/ 2115 w 2115"/>
                <a:gd name="T3" fmla="*/ 57 h 279"/>
                <a:gd name="T4" fmla="*/ 1957 w 2115"/>
                <a:gd name="T5" fmla="*/ 24 h 279"/>
                <a:gd name="T6" fmla="*/ 2007 w 2115"/>
                <a:gd name="T7" fmla="*/ 24 h 279"/>
                <a:gd name="T8" fmla="*/ 1905 w 2115"/>
                <a:gd name="T9" fmla="*/ 17 h 279"/>
                <a:gd name="T10" fmla="*/ 1853 w 2115"/>
                <a:gd name="T11" fmla="*/ 2 h 279"/>
                <a:gd name="T12" fmla="*/ 1905 w 2115"/>
                <a:gd name="T13" fmla="*/ 17 h 279"/>
                <a:gd name="T14" fmla="*/ 1747 w 2115"/>
                <a:gd name="T15" fmla="*/ 5 h 279"/>
                <a:gd name="T16" fmla="*/ 1807 w 2115"/>
                <a:gd name="T17" fmla="*/ 5 h 279"/>
                <a:gd name="T18" fmla="*/ 1649 w 2115"/>
                <a:gd name="T19" fmla="*/ 15 h 279"/>
                <a:gd name="T20" fmla="*/ 1699 w 2115"/>
                <a:gd name="T21" fmla="*/ 2 h 279"/>
                <a:gd name="T22" fmla="*/ 1597 w 2115"/>
                <a:gd name="T23" fmla="*/ 20 h 279"/>
                <a:gd name="T24" fmla="*/ 1545 w 2115"/>
                <a:gd name="T25" fmla="*/ 17 h 279"/>
                <a:gd name="T26" fmla="*/ 1597 w 2115"/>
                <a:gd name="T27" fmla="*/ 20 h 279"/>
                <a:gd name="T28" fmla="*/ 1439 w 2115"/>
                <a:gd name="T29" fmla="*/ 40 h 279"/>
                <a:gd name="T30" fmla="*/ 1498 w 2115"/>
                <a:gd name="T31" fmla="*/ 29 h 279"/>
                <a:gd name="T32" fmla="*/ 1340 w 2115"/>
                <a:gd name="T33" fmla="*/ 66 h 279"/>
                <a:gd name="T34" fmla="*/ 1391 w 2115"/>
                <a:gd name="T35" fmla="*/ 46 h 279"/>
                <a:gd name="T36" fmla="*/ 1289 w 2115"/>
                <a:gd name="T37" fmla="*/ 79 h 279"/>
                <a:gd name="T38" fmla="*/ 1237 w 2115"/>
                <a:gd name="T39" fmla="*/ 83 h 279"/>
                <a:gd name="T40" fmla="*/ 1289 w 2115"/>
                <a:gd name="T41" fmla="*/ 79 h 279"/>
                <a:gd name="T42" fmla="*/ 1130 w 2115"/>
                <a:gd name="T43" fmla="*/ 116 h 279"/>
                <a:gd name="T44" fmla="*/ 1190 w 2115"/>
                <a:gd name="T45" fmla="*/ 100 h 279"/>
                <a:gd name="T46" fmla="*/ 1032 w 2115"/>
                <a:gd name="T47" fmla="*/ 148 h 279"/>
                <a:gd name="T48" fmla="*/ 1083 w 2115"/>
                <a:gd name="T49" fmla="*/ 124 h 279"/>
                <a:gd name="T50" fmla="*/ 981 w 2115"/>
                <a:gd name="T51" fmla="*/ 162 h 279"/>
                <a:gd name="T52" fmla="*/ 929 w 2115"/>
                <a:gd name="T53" fmla="*/ 167 h 279"/>
                <a:gd name="T54" fmla="*/ 981 w 2115"/>
                <a:gd name="T55" fmla="*/ 162 h 279"/>
                <a:gd name="T56" fmla="*/ 822 w 2115"/>
                <a:gd name="T57" fmla="*/ 200 h 279"/>
                <a:gd name="T58" fmla="*/ 882 w 2115"/>
                <a:gd name="T59" fmla="*/ 184 h 279"/>
                <a:gd name="T60" fmla="*/ 724 w 2115"/>
                <a:gd name="T61" fmla="*/ 228 h 279"/>
                <a:gd name="T62" fmla="*/ 775 w 2115"/>
                <a:gd name="T63" fmla="*/ 207 h 279"/>
                <a:gd name="T64" fmla="*/ 672 w 2115"/>
                <a:gd name="T65" fmla="*/ 239 h 279"/>
                <a:gd name="T66" fmla="*/ 621 w 2115"/>
                <a:gd name="T67" fmla="*/ 240 h 279"/>
                <a:gd name="T68" fmla="*/ 672 w 2115"/>
                <a:gd name="T69" fmla="*/ 239 h 279"/>
                <a:gd name="T70" fmla="*/ 514 w 2115"/>
                <a:gd name="T71" fmla="*/ 262 h 279"/>
                <a:gd name="T72" fmla="*/ 574 w 2115"/>
                <a:gd name="T73" fmla="*/ 253 h 279"/>
                <a:gd name="T74" fmla="*/ 415 w 2115"/>
                <a:gd name="T75" fmla="*/ 276 h 279"/>
                <a:gd name="T76" fmla="*/ 468 w 2115"/>
                <a:gd name="T77" fmla="*/ 263 h 279"/>
                <a:gd name="T78" fmla="*/ 364 w 2115"/>
                <a:gd name="T79" fmla="*/ 278 h 279"/>
                <a:gd name="T80" fmla="*/ 314 w 2115"/>
                <a:gd name="T81" fmla="*/ 271 h 279"/>
                <a:gd name="T82" fmla="*/ 364 w 2115"/>
                <a:gd name="T83" fmla="*/ 278 h 279"/>
                <a:gd name="T84" fmla="*/ 206 w 2115"/>
                <a:gd name="T85" fmla="*/ 270 h 279"/>
                <a:gd name="T86" fmla="*/ 266 w 2115"/>
                <a:gd name="T87" fmla="*/ 274 h 279"/>
                <a:gd name="T88" fmla="*/ 107 w 2115"/>
                <a:gd name="T89" fmla="*/ 260 h 279"/>
                <a:gd name="T90" fmla="*/ 160 w 2115"/>
                <a:gd name="T91" fmla="*/ 260 h 279"/>
                <a:gd name="T92" fmla="*/ 56 w 2115"/>
                <a:gd name="T93" fmla="*/ 249 h 279"/>
                <a:gd name="T94" fmla="*/ 6 w 2115"/>
                <a:gd name="T95" fmla="*/ 228 h 279"/>
                <a:gd name="T96" fmla="*/ 56 w 2115"/>
                <a:gd name="T97" fmla="*/ 24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15" h="279">
                  <a:moveTo>
                    <a:pt x="2111" y="61"/>
                  </a:moveTo>
                  <a:cubicBezTo>
                    <a:pt x="2090" y="54"/>
                    <a:pt x="2080" y="51"/>
                    <a:pt x="2060" y="46"/>
                  </a:cubicBezTo>
                  <a:cubicBezTo>
                    <a:pt x="2057" y="45"/>
                    <a:pt x="2055" y="42"/>
                    <a:pt x="2055" y="40"/>
                  </a:cubicBezTo>
                  <a:cubicBezTo>
                    <a:pt x="2054" y="37"/>
                    <a:pt x="2056" y="35"/>
                    <a:pt x="2058" y="36"/>
                  </a:cubicBezTo>
                  <a:cubicBezTo>
                    <a:pt x="2079" y="41"/>
                    <a:pt x="2089" y="44"/>
                    <a:pt x="2110" y="51"/>
                  </a:cubicBezTo>
                  <a:cubicBezTo>
                    <a:pt x="2112" y="52"/>
                    <a:pt x="2114" y="55"/>
                    <a:pt x="2115" y="57"/>
                  </a:cubicBezTo>
                  <a:cubicBezTo>
                    <a:pt x="2115" y="60"/>
                    <a:pt x="2113" y="62"/>
                    <a:pt x="2111" y="61"/>
                  </a:cubicBezTo>
                  <a:close/>
                  <a:moveTo>
                    <a:pt x="2008" y="33"/>
                  </a:moveTo>
                  <a:cubicBezTo>
                    <a:pt x="1988" y="29"/>
                    <a:pt x="1977" y="27"/>
                    <a:pt x="1957" y="24"/>
                  </a:cubicBezTo>
                  <a:cubicBezTo>
                    <a:pt x="1954" y="23"/>
                    <a:pt x="1952" y="21"/>
                    <a:pt x="1952" y="18"/>
                  </a:cubicBezTo>
                  <a:cubicBezTo>
                    <a:pt x="1952" y="16"/>
                    <a:pt x="1953" y="14"/>
                    <a:pt x="1956" y="14"/>
                  </a:cubicBezTo>
                  <a:cubicBezTo>
                    <a:pt x="1976" y="17"/>
                    <a:pt x="1987" y="19"/>
                    <a:pt x="2007" y="24"/>
                  </a:cubicBezTo>
                  <a:cubicBezTo>
                    <a:pt x="2009" y="24"/>
                    <a:pt x="2012" y="27"/>
                    <a:pt x="2012" y="29"/>
                  </a:cubicBezTo>
                  <a:cubicBezTo>
                    <a:pt x="2012" y="32"/>
                    <a:pt x="2011" y="34"/>
                    <a:pt x="2008" y="33"/>
                  </a:cubicBezTo>
                  <a:close/>
                  <a:moveTo>
                    <a:pt x="1905" y="17"/>
                  </a:moveTo>
                  <a:cubicBezTo>
                    <a:pt x="1885" y="14"/>
                    <a:pt x="1875" y="13"/>
                    <a:pt x="1854" y="12"/>
                  </a:cubicBezTo>
                  <a:cubicBezTo>
                    <a:pt x="1852" y="12"/>
                    <a:pt x="1850" y="10"/>
                    <a:pt x="1849" y="7"/>
                  </a:cubicBezTo>
                  <a:cubicBezTo>
                    <a:pt x="1849" y="4"/>
                    <a:pt x="1851" y="2"/>
                    <a:pt x="1853" y="2"/>
                  </a:cubicBezTo>
                  <a:cubicBezTo>
                    <a:pt x="1874" y="4"/>
                    <a:pt x="1884" y="5"/>
                    <a:pt x="1904" y="7"/>
                  </a:cubicBezTo>
                  <a:cubicBezTo>
                    <a:pt x="1907" y="7"/>
                    <a:pt x="1909" y="10"/>
                    <a:pt x="1909" y="12"/>
                  </a:cubicBezTo>
                  <a:cubicBezTo>
                    <a:pt x="1909" y="15"/>
                    <a:pt x="1908" y="17"/>
                    <a:pt x="1905" y="17"/>
                  </a:cubicBezTo>
                  <a:close/>
                  <a:moveTo>
                    <a:pt x="1803" y="10"/>
                  </a:moveTo>
                  <a:cubicBezTo>
                    <a:pt x="1782" y="9"/>
                    <a:pt x="1772" y="9"/>
                    <a:pt x="1751" y="9"/>
                  </a:cubicBezTo>
                  <a:cubicBezTo>
                    <a:pt x="1749" y="9"/>
                    <a:pt x="1747" y="7"/>
                    <a:pt x="1747" y="5"/>
                  </a:cubicBezTo>
                  <a:cubicBezTo>
                    <a:pt x="1746" y="2"/>
                    <a:pt x="1748" y="0"/>
                    <a:pt x="1751" y="0"/>
                  </a:cubicBezTo>
                  <a:cubicBezTo>
                    <a:pt x="1771" y="0"/>
                    <a:pt x="1781" y="0"/>
                    <a:pt x="1802" y="0"/>
                  </a:cubicBezTo>
                  <a:cubicBezTo>
                    <a:pt x="1804" y="0"/>
                    <a:pt x="1806" y="2"/>
                    <a:pt x="1807" y="5"/>
                  </a:cubicBezTo>
                  <a:cubicBezTo>
                    <a:pt x="1807" y="8"/>
                    <a:pt x="1805" y="10"/>
                    <a:pt x="1803" y="10"/>
                  </a:cubicBezTo>
                  <a:close/>
                  <a:moveTo>
                    <a:pt x="1700" y="11"/>
                  </a:moveTo>
                  <a:cubicBezTo>
                    <a:pt x="1679" y="12"/>
                    <a:pt x="1669" y="13"/>
                    <a:pt x="1649" y="15"/>
                  </a:cubicBezTo>
                  <a:cubicBezTo>
                    <a:pt x="1646" y="15"/>
                    <a:pt x="1644" y="13"/>
                    <a:pt x="1644" y="10"/>
                  </a:cubicBezTo>
                  <a:cubicBezTo>
                    <a:pt x="1644" y="8"/>
                    <a:pt x="1646" y="5"/>
                    <a:pt x="1648" y="5"/>
                  </a:cubicBezTo>
                  <a:cubicBezTo>
                    <a:pt x="1668" y="3"/>
                    <a:pt x="1679" y="3"/>
                    <a:pt x="1699" y="2"/>
                  </a:cubicBezTo>
                  <a:cubicBezTo>
                    <a:pt x="1702" y="2"/>
                    <a:pt x="1704" y="4"/>
                    <a:pt x="1704" y="6"/>
                  </a:cubicBezTo>
                  <a:cubicBezTo>
                    <a:pt x="1704" y="9"/>
                    <a:pt x="1702" y="11"/>
                    <a:pt x="1700" y="11"/>
                  </a:cubicBezTo>
                  <a:close/>
                  <a:moveTo>
                    <a:pt x="1597" y="20"/>
                  </a:moveTo>
                  <a:cubicBezTo>
                    <a:pt x="1577" y="22"/>
                    <a:pt x="1566" y="24"/>
                    <a:pt x="1546" y="27"/>
                  </a:cubicBezTo>
                  <a:cubicBezTo>
                    <a:pt x="1543" y="27"/>
                    <a:pt x="1541" y="25"/>
                    <a:pt x="1541" y="23"/>
                  </a:cubicBezTo>
                  <a:cubicBezTo>
                    <a:pt x="1541" y="20"/>
                    <a:pt x="1543" y="18"/>
                    <a:pt x="1545" y="17"/>
                  </a:cubicBezTo>
                  <a:cubicBezTo>
                    <a:pt x="1566" y="14"/>
                    <a:pt x="1576" y="13"/>
                    <a:pt x="1597" y="10"/>
                  </a:cubicBezTo>
                  <a:cubicBezTo>
                    <a:pt x="1599" y="10"/>
                    <a:pt x="1601" y="12"/>
                    <a:pt x="1601" y="15"/>
                  </a:cubicBezTo>
                  <a:cubicBezTo>
                    <a:pt x="1601" y="17"/>
                    <a:pt x="1600" y="20"/>
                    <a:pt x="1597" y="20"/>
                  </a:cubicBezTo>
                  <a:close/>
                  <a:moveTo>
                    <a:pt x="1494" y="35"/>
                  </a:moveTo>
                  <a:cubicBezTo>
                    <a:pt x="1474" y="38"/>
                    <a:pt x="1464" y="40"/>
                    <a:pt x="1443" y="44"/>
                  </a:cubicBezTo>
                  <a:cubicBezTo>
                    <a:pt x="1441" y="45"/>
                    <a:pt x="1439" y="43"/>
                    <a:pt x="1439" y="40"/>
                  </a:cubicBezTo>
                  <a:cubicBezTo>
                    <a:pt x="1438" y="38"/>
                    <a:pt x="1440" y="35"/>
                    <a:pt x="1443" y="35"/>
                  </a:cubicBezTo>
                  <a:cubicBezTo>
                    <a:pt x="1463" y="31"/>
                    <a:pt x="1473" y="29"/>
                    <a:pt x="1494" y="26"/>
                  </a:cubicBezTo>
                  <a:cubicBezTo>
                    <a:pt x="1496" y="25"/>
                    <a:pt x="1498" y="27"/>
                    <a:pt x="1498" y="29"/>
                  </a:cubicBezTo>
                  <a:cubicBezTo>
                    <a:pt x="1499" y="32"/>
                    <a:pt x="1497" y="34"/>
                    <a:pt x="1494" y="35"/>
                  </a:cubicBezTo>
                  <a:close/>
                  <a:moveTo>
                    <a:pt x="1392" y="55"/>
                  </a:moveTo>
                  <a:cubicBezTo>
                    <a:pt x="1371" y="59"/>
                    <a:pt x="1361" y="61"/>
                    <a:pt x="1340" y="66"/>
                  </a:cubicBezTo>
                  <a:cubicBezTo>
                    <a:pt x="1338" y="67"/>
                    <a:pt x="1336" y="65"/>
                    <a:pt x="1336" y="63"/>
                  </a:cubicBezTo>
                  <a:cubicBezTo>
                    <a:pt x="1336" y="60"/>
                    <a:pt x="1338" y="58"/>
                    <a:pt x="1340" y="57"/>
                  </a:cubicBezTo>
                  <a:cubicBezTo>
                    <a:pt x="1360" y="52"/>
                    <a:pt x="1371" y="50"/>
                    <a:pt x="1391" y="46"/>
                  </a:cubicBezTo>
                  <a:cubicBezTo>
                    <a:pt x="1394" y="45"/>
                    <a:pt x="1396" y="47"/>
                    <a:pt x="1396" y="49"/>
                  </a:cubicBezTo>
                  <a:cubicBezTo>
                    <a:pt x="1396" y="52"/>
                    <a:pt x="1394" y="54"/>
                    <a:pt x="1392" y="55"/>
                  </a:cubicBezTo>
                  <a:close/>
                  <a:moveTo>
                    <a:pt x="1289" y="79"/>
                  </a:moveTo>
                  <a:cubicBezTo>
                    <a:pt x="1268" y="84"/>
                    <a:pt x="1258" y="86"/>
                    <a:pt x="1238" y="92"/>
                  </a:cubicBezTo>
                  <a:cubicBezTo>
                    <a:pt x="1235" y="92"/>
                    <a:pt x="1233" y="91"/>
                    <a:pt x="1233" y="88"/>
                  </a:cubicBezTo>
                  <a:cubicBezTo>
                    <a:pt x="1233" y="86"/>
                    <a:pt x="1235" y="83"/>
                    <a:pt x="1237" y="83"/>
                  </a:cubicBezTo>
                  <a:cubicBezTo>
                    <a:pt x="1258" y="77"/>
                    <a:pt x="1268" y="75"/>
                    <a:pt x="1289" y="70"/>
                  </a:cubicBezTo>
                  <a:cubicBezTo>
                    <a:pt x="1291" y="69"/>
                    <a:pt x="1293" y="70"/>
                    <a:pt x="1293" y="73"/>
                  </a:cubicBezTo>
                  <a:cubicBezTo>
                    <a:pt x="1293" y="75"/>
                    <a:pt x="1291" y="78"/>
                    <a:pt x="1289" y="79"/>
                  </a:cubicBezTo>
                  <a:close/>
                  <a:moveTo>
                    <a:pt x="1186" y="105"/>
                  </a:moveTo>
                  <a:cubicBezTo>
                    <a:pt x="1166" y="111"/>
                    <a:pt x="1155" y="113"/>
                    <a:pt x="1135" y="119"/>
                  </a:cubicBezTo>
                  <a:cubicBezTo>
                    <a:pt x="1132" y="120"/>
                    <a:pt x="1131" y="118"/>
                    <a:pt x="1130" y="116"/>
                  </a:cubicBezTo>
                  <a:cubicBezTo>
                    <a:pt x="1130" y="113"/>
                    <a:pt x="1132" y="111"/>
                    <a:pt x="1135" y="110"/>
                  </a:cubicBezTo>
                  <a:cubicBezTo>
                    <a:pt x="1155" y="105"/>
                    <a:pt x="1165" y="102"/>
                    <a:pt x="1186" y="96"/>
                  </a:cubicBezTo>
                  <a:cubicBezTo>
                    <a:pt x="1188" y="96"/>
                    <a:pt x="1190" y="97"/>
                    <a:pt x="1190" y="100"/>
                  </a:cubicBezTo>
                  <a:cubicBezTo>
                    <a:pt x="1190" y="102"/>
                    <a:pt x="1189" y="104"/>
                    <a:pt x="1186" y="105"/>
                  </a:cubicBezTo>
                  <a:close/>
                  <a:moveTo>
                    <a:pt x="1083" y="133"/>
                  </a:moveTo>
                  <a:cubicBezTo>
                    <a:pt x="1063" y="139"/>
                    <a:pt x="1053" y="142"/>
                    <a:pt x="1032" y="148"/>
                  </a:cubicBezTo>
                  <a:cubicBezTo>
                    <a:pt x="1030" y="148"/>
                    <a:pt x="1028" y="147"/>
                    <a:pt x="1028" y="144"/>
                  </a:cubicBezTo>
                  <a:cubicBezTo>
                    <a:pt x="1028" y="142"/>
                    <a:pt x="1030" y="139"/>
                    <a:pt x="1032" y="139"/>
                  </a:cubicBezTo>
                  <a:cubicBezTo>
                    <a:pt x="1053" y="133"/>
                    <a:pt x="1063" y="130"/>
                    <a:pt x="1083" y="124"/>
                  </a:cubicBezTo>
                  <a:cubicBezTo>
                    <a:pt x="1086" y="124"/>
                    <a:pt x="1088" y="125"/>
                    <a:pt x="1088" y="128"/>
                  </a:cubicBezTo>
                  <a:cubicBezTo>
                    <a:pt x="1088" y="130"/>
                    <a:pt x="1086" y="133"/>
                    <a:pt x="1083" y="133"/>
                  </a:cubicBezTo>
                  <a:close/>
                  <a:moveTo>
                    <a:pt x="981" y="162"/>
                  </a:moveTo>
                  <a:cubicBezTo>
                    <a:pt x="960" y="168"/>
                    <a:pt x="950" y="170"/>
                    <a:pt x="929" y="176"/>
                  </a:cubicBezTo>
                  <a:cubicBezTo>
                    <a:pt x="927" y="177"/>
                    <a:pt x="925" y="175"/>
                    <a:pt x="925" y="173"/>
                  </a:cubicBezTo>
                  <a:cubicBezTo>
                    <a:pt x="925" y="170"/>
                    <a:pt x="927" y="168"/>
                    <a:pt x="929" y="167"/>
                  </a:cubicBezTo>
                  <a:cubicBezTo>
                    <a:pt x="950" y="162"/>
                    <a:pt x="960" y="159"/>
                    <a:pt x="981" y="153"/>
                  </a:cubicBezTo>
                  <a:cubicBezTo>
                    <a:pt x="983" y="152"/>
                    <a:pt x="985" y="154"/>
                    <a:pt x="985" y="156"/>
                  </a:cubicBezTo>
                  <a:cubicBezTo>
                    <a:pt x="985" y="159"/>
                    <a:pt x="983" y="161"/>
                    <a:pt x="981" y="162"/>
                  </a:cubicBezTo>
                  <a:close/>
                  <a:moveTo>
                    <a:pt x="878" y="190"/>
                  </a:moveTo>
                  <a:cubicBezTo>
                    <a:pt x="857" y="195"/>
                    <a:pt x="847" y="198"/>
                    <a:pt x="827" y="203"/>
                  </a:cubicBezTo>
                  <a:cubicBezTo>
                    <a:pt x="824" y="204"/>
                    <a:pt x="822" y="202"/>
                    <a:pt x="822" y="200"/>
                  </a:cubicBezTo>
                  <a:cubicBezTo>
                    <a:pt x="822" y="197"/>
                    <a:pt x="824" y="195"/>
                    <a:pt x="827" y="194"/>
                  </a:cubicBezTo>
                  <a:cubicBezTo>
                    <a:pt x="847" y="189"/>
                    <a:pt x="858" y="187"/>
                    <a:pt x="878" y="181"/>
                  </a:cubicBezTo>
                  <a:cubicBezTo>
                    <a:pt x="880" y="180"/>
                    <a:pt x="882" y="182"/>
                    <a:pt x="882" y="184"/>
                  </a:cubicBezTo>
                  <a:cubicBezTo>
                    <a:pt x="882" y="187"/>
                    <a:pt x="880" y="189"/>
                    <a:pt x="878" y="190"/>
                  </a:cubicBezTo>
                  <a:close/>
                  <a:moveTo>
                    <a:pt x="775" y="216"/>
                  </a:moveTo>
                  <a:cubicBezTo>
                    <a:pt x="755" y="221"/>
                    <a:pt x="744" y="223"/>
                    <a:pt x="724" y="228"/>
                  </a:cubicBezTo>
                  <a:cubicBezTo>
                    <a:pt x="721" y="228"/>
                    <a:pt x="720" y="227"/>
                    <a:pt x="720" y="224"/>
                  </a:cubicBezTo>
                  <a:cubicBezTo>
                    <a:pt x="720" y="222"/>
                    <a:pt x="722" y="220"/>
                    <a:pt x="724" y="219"/>
                  </a:cubicBezTo>
                  <a:cubicBezTo>
                    <a:pt x="745" y="215"/>
                    <a:pt x="755" y="212"/>
                    <a:pt x="775" y="207"/>
                  </a:cubicBezTo>
                  <a:cubicBezTo>
                    <a:pt x="778" y="207"/>
                    <a:pt x="780" y="208"/>
                    <a:pt x="780" y="210"/>
                  </a:cubicBezTo>
                  <a:cubicBezTo>
                    <a:pt x="779" y="213"/>
                    <a:pt x="777" y="215"/>
                    <a:pt x="775" y="216"/>
                  </a:cubicBezTo>
                  <a:close/>
                  <a:moveTo>
                    <a:pt x="672" y="239"/>
                  </a:moveTo>
                  <a:cubicBezTo>
                    <a:pt x="652" y="243"/>
                    <a:pt x="642" y="245"/>
                    <a:pt x="621" y="249"/>
                  </a:cubicBezTo>
                  <a:cubicBezTo>
                    <a:pt x="619" y="249"/>
                    <a:pt x="617" y="248"/>
                    <a:pt x="617" y="245"/>
                  </a:cubicBezTo>
                  <a:cubicBezTo>
                    <a:pt x="617" y="243"/>
                    <a:pt x="619" y="241"/>
                    <a:pt x="621" y="240"/>
                  </a:cubicBezTo>
                  <a:cubicBezTo>
                    <a:pt x="642" y="237"/>
                    <a:pt x="652" y="235"/>
                    <a:pt x="673" y="230"/>
                  </a:cubicBezTo>
                  <a:cubicBezTo>
                    <a:pt x="675" y="230"/>
                    <a:pt x="677" y="231"/>
                    <a:pt x="677" y="234"/>
                  </a:cubicBezTo>
                  <a:cubicBezTo>
                    <a:pt x="677" y="236"/>
                    <a:pt x="675" y="238"/>
                    <a:pt x="672" y="239"/>
                  </a:cubicBezTo>
                  <a:close/>
                  <a:moveTo>
                    <a:pt x="570" y="258"/>
                  </a:moveTo>
                  <a:cubicBezTo>
                    <a:pt x="549" y="261"/>
                    <a:pt x="539" y="262"/>
                    <a:pt x="518" y="265"/>
                  </a:cubicBezTo>
                  <a:cubicBezTo>
                    <a:pt x="516" y="265"/>
                    <a:pt x="514" y="264"/>
                    <a:pt x="514" y="262"/>
                  </a:cubicBezTo>
                  <a:cubicBezTo>
                    <a:pt x="514" y="259"/>
                    <a:pt x="516" y="257"/>
                    <a:pt x="519" y="257"/>
                  </a:cubicBezTo>
                  <a:cubicBezTo>
                    <a:pt x="539" y="254"/>
                    <a:pt x="550" y="253"/>
                    <a:pt x="570" y="249"/>
                  </a:cubicBezTo>
                  <a:cubicBezTo>
                    <a:pt x="573" y="249"/>
                    <a:pt x="574" y="250"/>
                    <a:pt x="574" y="253"/>
                  </a:cubicBezTo>
                  <a:cubicBezTo>
                    <a:pt x="574" y="255"/>
                    <a:pt x="572" y="257"/>
                    <a:pt x="570" y="258"/>
                  </a:cubicBezTo>
                  <a:close/>
                  <a:moveTo>
                    <a:pt x="467" y="271"/>
                  </a:moveTo>
                  <a:cubicBezTo>
                    <a:pt x="446" y="273"/>
                    <a:pt x="436" y="274"/>
                    <a:pt x="415" y="276"/>
                  </a:cubicBezTo>
                  <a:cubicBezTo>
                    <a:pt x="413" y="276"/>
                    <a:pt x="411" y="274"/>
                    <a:pt x="412" y="272"/>
                  </a:cubicBezTo>
                  <a:cubicBezTo>
                    <a:pt x="412" y="269"/>
                    <a:pt x="414" y="268"/>
                    <a:pt x="416" y="267"/>
                  </a:cubicBezTo>
                  <a:cubicBezTo>
                    <a:pt x="437" y="266"/>
                    <a:pt x="447" y="265"/>
                    <a:pt x="468" y="263"/>
                  </a:cubicBezTo>
                  <a:cubicBezTo>
                    <a:pt x="470" y="263"/>
                    <a:pt x="472" y="264"/>
                    <a:pt x="471" y="267"/>
                  </a:cubicBezTo>
                  <a:cubicBezTo>
                    <a:pt x="471" y="269"/>
                    <a:pt x="469" y="271"/>
                    <a:pt x="467" y="271"/>
                  </a:cubicBezTo>
                  <a:close/>
                  <a:moveTo>
                    <a:pt x="364" y="278"/>
                  </a:moveTo>
                  <a:cubicBezTo>
                    <a:pt x="344" y="279"/>
                    <a:pt x="333" y="279"/>
                    <a:pt x="313" y="279"/>
                  </a:cubicBezTo>
                  <a:cubicBezTo>
                    <a:pt x="310" y="279"/>
                    <a:pt x="309" y="277"/>
                    <a:pt x="309" y="275"/>
                  </a:cubicBezTo>
                  <a:cubicBezTo>
                    <a:pt x="309" y="273"/>
                    <a:pt x="311" y="271"/>
                    <a:pt x="314" y="271"/>
                  </a:cubicBezTo>
                  <a:cubicBezTo>
                    <a:pt x="334" y="271"/>
                    <a:pt x="344" y="271"/>
                    <a:pt x="365" y="270"/>
                  </a:cubicBezTo>
                  <a:cubicBezTo>
                    <a:pt x="367" y="270"/>
                    <a:pt x="369" y="272"/>
                    <a:pt x="369" y="274"/>
                  </a:cubicBezTo>
                  <a:cubicBezTo>
                    <a:pt x="369" y="276"/>
                    <a:pt x="366" y="278"/>
                    <a:pt x="364" y="278"/>
                  </a:cubicBezTo>
                  <a:close/>
                  <a:moveTo>
                    <a:pt x="261" y="278"/>
                  </a:moveTo>
                  <a:cubicBezTo>
                    <a:pt x="241" y="277"/>
                    <a:pt x="231" y="276"/>
                    <a:pt x="210" y="274"/>
                  </a:cubicBezTo>
                  <a:cubicBezTo>
                    <a:pt x="208" y="274"/>
                    <a:pt x="206" y="272"/>
                    <a:pt x="206" y="270"/>
                  </a:cubicBezTo>
                  <a:cubicBezTo>
                    <a:pt x="206" y="268"/>
                    <a:pt x="209" y="266"/>
                    <a:pt x="211" y="266"/>
                  </a:cubicBezTo>
                  <a:cubicBezTo>
                    <a:pt x="231" y="268"/>
                    <a:pt x="242" y="269"/>
                    <a:pt x="262" y="270"/>
                  </a:cubicBezTo>
                  <a:cubicBezTo>
                    <a:pt x="265" y="270"/>
                    <a:pt x="266" y="272"/>
                    <a:pt x="266" y="274"/>
                  </a:cubicBezTo>
                  <a:cubicBezTo>
                    <a:pt x="266" y="276"/>
                    <a:pt x="264" y="278"/>
                    <a:pt x="261" y="278"/>
                  </a:cubicBezTo>
                  <a:close/>
                  <a:moveTo>
                    <a:pt x="159" y="268"/>
                  </a:moveTo>
                  <a:cubicBezTo>
                    <a:pt x="138" y="266"/>
                    <a:pt x="128" y="264"/>
                    <a:pt x="107" y="260"/>
                  </a:cubicBezTo>
                  <a:cubicBezTo>
                    <a:pt x="105" y="260"/>
                    <a:pt x="103" y="257"/>
                    <a:pt x="104" y="255"/>
                  </a:cubicBezTo>
                  <a:cubicBezTo>
                    <a:pt x="104" y="253"/>
                    <a:pt x="106" y="252"/>
                    <a:pt x="108" y="252"/>
                  </a:cubicBezTo>
                  <a:cubicBezTo>
                    <a:pt x="129" y="256"/>
                    <a:pt x="139" y="258"/>
                    <a:pt x="160" y="260"/>
                  </a:cubicBezTo>
                  <a:cubicBezTo>
                    <a:pt x="162" y="261"/>
                    <a:pt x="164" y="263"/>
                    <a:pt x="163" y="265"/>
                  </a:cubicBezTo>
                  <a:cubicBezTo>
                    <a:pt x="163" y="267"/>
                    <a:pt x="161" y="269"/>
                    <a:pt x="159" y="268"/>
                  </a:cubicBezTo>
                  <a:close/>
                  <a:moveTo>
                    <a:pt x="56" y="249"/>
                  </a:moveTo>
                  <a:cubicBezTo>
                    <a:pt x="35" y="244"/>
                    <a:pt x="25" y="241"/>
                    <a:pt x="4" y="235"/>
                  </a:cubicBezTo>
                  <a:cubicBezTo>
                    <a:pt x="2" y="235"/>
                    <a:pt x="0" y="232"/>
                    <a:pt x="1" y="230"/>
                  </a:cubicBezTo>
                  <a:cubicBezTo>
                    <a:pt x="1" y="228"/>
                    <a:pt x="3" y="227"/>
                    <a:pt x="6" y="228"/>
                  </a:cubicBezTo>
                  <a:cubicBezTo>
                    <a:pt x="26" y="234"/>
                    <a:pt x="36" y="236"/>
                    <a:pt x="57" y="241"/>
                  </a:cubicBezTo>
                  <a:cubicBezTo>
                    <a:pt x="59" y="242"/>
                    <a:pt x="61" y="244"/>
                    <a:pt x="61" y="246"/>
                  </a:cubicBezTo>
                  <a:cubicBezTo>
                    <a:pt x="60" y="248"/>
                    <a:pt x="58" y="250"/>
                    <a:pt x="56" y="249"/>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2"/>
            <p:cNvSpPr/>
            <p:nvPr/>
          </p:nvSpPr>
          <p:spPr bwMode="auto">
            <a:xfrm>
              <a:off x="7772537" y="5273628"/>
              <a:ext cx="41275" cy="55563"/>
            </a:xfrm>
            <a:custGeom>
              <a:avLst/>
              <a:gdLst>
                <a:gd name="T0" fmla="*/ 35 w 39"/>
                <a:gd name="T1" fmla="*/ 51 h 52"/>
                <a:gd name="T2" fmla="*/ 30 w 39"/>
                <a:gd name="T3" fmla="*/ 45 h 52"/>
                <a:gd name="T4" fmla="*/ 27 w 39"/>
                <a:gd name="T5" fmla="*/ 19 h 52"/>
                <a:gd name="T6" fmla="*/ 5 w 39"/>
                <a:gd name="T7" fmla="*/ 11 h 52"/>
                <a:gd name="T8" fmla="*/ 0 w 39"/>
                <a:gd name="T9" fmla="*/ 4 h 52"/>
                <a:gd name="T10" fmla="*/ 4 w 39"/>
                <a:gd name="T11" fmla="*/ 1 h 52"/>
                <a:gd name="T12" fmla="*/ 30 w 39"/>
                <a:gd name="T13" fmla="*/ 11 h 52"/>
                <a:gd name="T14" fmla="*/ 34 w 39"/>
                <a:gd name="T15" fmla="*/ 18 h 52"/>
                <a:gd name="T16" fmla="*/ 38 w 39"/>
                <a:gd name="T17" fmla="*/ 48 h 52"/>
                <a:gd name="T18" fmla="*/ 35 w 39"/>
                <a:gd name="T19" fmla="*/ 5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52">
                  <a:moveTo>
                    <a:pt x="35" y="51"/>
                  </a:moveTo>
                  <a:cubicBezTo>
                    <a:pt x="32" y="51"/>
                    <a:pt x="30" y="47"/>
                    <a:pt x="30" y="45"/>
                  </a:cubicBezTo>
                  <a:cubicBezTo>
                    <a:pt x="28" y="35"/>
                    <a:pt x="28" y="30"/>
                    <a:pt x="27" y="19"/>
                  </a:cubicBezTo>
                  <a:cubicBezTo>
                    <a:pt x="18" y="16"/>
                    <a:pt x="14" y="14"/>
                    <a:pt x="5" y="11"/>
                  </a:cubicBezTo>
                  <a:cubicBezTo>
                    <a:pt x="3" y="10"/>
                    <a:pt x="1" y="7"/>
                    <a:pt x="0" y="4"/>
                  </a:cubicBezTo>
                  <a:cubicBezTo>
                    <a:pt x="0" y="2"/>
                    <a:pt x="2" y="0"/>
                    <a:pt x="4" y="1"/>
                  </a:cubicBezTo>
                  <a:cubicBezTo>
                    <a:pt x="14" y="5"/>
                    <a:pt x="19" y="7"/>
                    <a:pt x="30" y="11"/>
                  </a:cubicBezTo>
                  <a:cubicBezTo>
                    <a:pt x="32" y="12"/>
                    <a:pt x="34" y="15"/>
                    <a:pt x="34" y="18"/>
                  </a:cubicBezTo>
                  <a:cubicBezTo>
                    <a:pt x="36" y="30"/>
                    <a:pt x="37" y="36"/>
                    <a:pt x="38" y="48"/>
                  </a:cubicBezTo>
                  <a:cubicBezTo>
                    <a:pt x="39" y="51"/>
                    <a:pt x="37" y="52"/>
                    <a:pt x="35" y="51"/>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3"/>
            <p:cNvSpPr>
              <a:spLocks noEditPoints="1"/>
            </p:cNvSpPr>
            <p:nvPr/>
          </p:nvSpPr>
          <p:spPr bwMode="auto">
            <a:xfrm>
              <a:off x="7810637" y="5378403"/>
              <a:ext cx="80963" cy="560388"/>
            </a:xfrm>
            <a:custGeom>
              <a:avLst/>
              <a:gdLst>
                <a:gd name="T0" fmla="*/ 70 w 74"/>
                <a:gd name="T1" fmla="*/ 519 h 520"/>
                <a:gd name="T2" fmla="*/ 65 w 74"/>
                <a:gd name="T3" fmla="*/ 512 h 520"/>
                <a:gd name="T4" fmla="*/ 58 w 74"/>
                <a:gd name="T5" fmla="*/ 455 h 520"/>
                <a:gd name="T6" fmla="*/ 61 w 74"/>
                <a:gd name="T7" fmla="*/ 452 h 520"/>
                <a:gd name="T8" fmla="*/ 67 w 74"/>
                <a:gd name="T9" fmla="*/ 460 h 520"/>
                <a:gd name="T10" fmla="*/ 74 w 74"/>
                <a:gd name="T11" fmla="*/ 516 h 520"/>
                <a:gd name="T12" fmla="*/ 70 w 74"/>
                <a:gd name="T13" fmla="*/ 519 h 520"/>
                <a:gd name="T14" fmla="*/ 56 w 74"/>
                <a:gd name="T15" fmla="*/ 406 h 520"/>
                <a:gd name="T16" fmla="*/ 50 w 74"/>
                <a:gd name="T17" fmla="*/ 399 h 520"/>
                <a:gd name="T18" fmla="*/ 43 w 74"/>
                <a:gd name="T19" fmla="*/ 343 h 520"/>
                <a:gd name="T20" fmla="*/ 47 w 74"/>
                <a:gd name="T21" fmla="*/ 339 h 520"/>
                <a:gd name="T22" fmla="*/ 52 w 74"/>
                <a:gd name="T23" fmla="*/ 347 h 520"/>
                <a:gd name="T24" fmla="*/ 59 w 74"/>
                <a:gd name="T25" fmla="*/ 403 h 520"/>
                <a:gd name="T26" fmla="*/ 56 w 74"/>
                <a:gd name="T27" fmla="*/ 406 h 520"/>
                <a:gd name="T28" fmla="*/ 41 w 74"/>
                <a:gd name="T29" fmla="*/ 293 h 520"/>
                <a:gd name="T30" fmla="*/ 36 w 74"/>
                <a:gd name="T31" fmla="*/ 286 h 520"/>
                <a:gd name="T32" fmla="*/ 29 w 74"/>
                <a:gd name="T33" fmla="*/ 230 h 520"/>
                <a:gd name="T34" fmla="*/ 33 w 74"/>
                <a:gd name="T35" fmla="*/ 227 h 520"/>
                <a:gd name="T36" fmla="*/ 38 w 74"/>
                <a:gd name="T37" fmla="*/ 234 h 520"/>
                <a:gd name="T38" fmla="*/ 45 w 74"/>
                <a:gd name="T39" fmla="*/ 290 h 520"/>
                <a:gd name="T40" fmla="*/ 41 w 74"/>
                <a:gd name="T41" fmla="*/ 293 h 520"/>
                <a:gd name="T42" fmla="*/ 27 w 74"/>
                <a:gd name="T43" fmla="*/ 180 h 520"/>
                <a:gd name="T44" fmla="*/ 22 w 74"/>
                <a:gd name="T45" fmla="*/ 173 h 520"/>
                <a:gd name="T46" fmla="*/ 15 w 74"/>
                <a:gd name="T47" fmla="*/ 117 h 520"/>
                <a:gd name="T48" fmla="*/ 19 w 74"/>
                <a:gd name="T49" fmla="*/ 114 h 520"/>
                <a:gd name="T50" fmla="*/ 24 w 74"/>
                <a:gd name="T51" fmla="*/ 121 h 520"/>
                <a:gd name="T52" fmla="*/ 31 w 74"/>
                <a:gd name="T53" fmla="*/ 177 h 520"/>
                <a:gd name="T54" fmla="*/ 27 w 74"/>
                <a:gd name="T55" fmla="*/ 180 h 520"/>
                <a:gd name="T56" fmla="*/ 13 w 74"/>
                <a:gd name="T57" fmla="*/ 67 h 520"/>
                <a:gd name="T58" fmla="*/ 8 w 74"/>
                <a:gd name="T59" fmla="*/ 60 h 520"/>
                <a:gd name="T60" fmla="*/ 1 w 74"/>
                <a:gd name="T61" fmla="*/ 4 h 520"/>
                <a:gd name="T62" fmla="*/ 4 w 74"/>
                <a:gd name="T63" fmla="*/ 1 h 520"/>
                <a:gd name="T64" fmla="*/ 9 w 74"/>
                <a:gd name="T65" fmla="*/ 8 h 520"/>
                <a:gd name="T66" fmla="*/ 17 w 74"/>
                <a:gd name="T67" fmla="*/ 64 h 520"/>
                <a:gd name="T68" fmla="*/ 13 w 74"/>
                <a:gd name="T69" fmla="*/ 67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520">
                  <a:moveTo>
                    <a:pt x="70" y="519"/>
                  </a:moveTo>
                  <a:cubicBezTo>
                    <a:pt x="67" y="518"/>
                    <a:pt x="65" y="515"/>
                    <a:pt x="65" y="512"/>
                  </a:cubicBezTo>
                  <a:cubicBezTo>
                    <a:pt x="62" y="489"/>
                    <a:pt x="60" y="478"/>
                    <a:pt x="58" y="455"/>
                  </a:cubicBezTo>
                  <a:cubicBezTo>
                    <a:pt x="57" y="453"/>
                    <a:pt x="59" y="451"/>
                    <a:pt x="61" y="452"/>
                  </a:cubicBezTo>
                  <a:cubicBezTo>
                    <a:pt x="64" y="454"/>
                    <a:pt x="66" y="457"/>
                    <a:pt x="67" y="460"/>
                  </a:cubicBezTo>
                  <a:cubicBezTo>
                    <a:pt x="69" y="482"/>
                    <a:pt x="71" y="493"/>
                    <a:pt x="74" y="516"/>
                  </a:cubicBezTo>
                  <a:cubicBezTo>
                    <a:pt x="74" y="519"/>
                    <a:pt x="72" y="520"/>
                    <a:pt x="70" y="519"/>
                  </a:cubicBezTo>
                  <a:close/>
                  <a:moveTo>
                    <a:pt x="56" y="406"/>
                  </a:moveTo>
                  <a:cubicBezTo>
                    <a:pt x="53" y="405"/>
                    <a:pt x="51" y="402"/>
                    <a:pt x="50" y="399"/>
                  </a:cubicBezTo>
                  <a:cubicBezTo>
                    <a:pt x="48" y="376"/>
                    <a:pt x="46" y="365"/>
                    <a:pt x="43" y="343"/>
                  </a:cubicBezTo>
                  <a:cubicBezTo>
                    <a:pt x="43" y="340"/>
                    <a:pt x="45" y="338"/>
                    <a:pt x="47" y="339"/>
                  </a:cubicBezTo>
                  <a:cubicBezTo>
                    <a:pt x="50" y="341"/>
                    <a:pt x="52" y="344"/>
                    <a:pt x="52" y="347"/>
                  </a:cubicBezTo>
                  <a:cubicBezTo>
                    <a:pt x="55" y="369"/>
                    <a:pt x="57" y="380"/>
                    <a:pt x="59" y="403"/>
                  </a:cubicBezTo>
                  <a:cubicBezTo>
                    <a:pt x="60" y="406"/>
                    <a:pt x="58" y="407"/>
                    <a:pt x="56" y="406"/>
                  </a:cubicBezTo>
                  <a:close/>
                  <a:moveTo>
                    <a:pt x="41" y="293"/>
                  </a:moveTo>
                  <a:cubicBezTo>
                    <a:pt x="39" y="292"/>
                    <a:pt x="37" y="289"/>
                    <a:pt x="36" y="286"/>
                  </a:cubicBezTo>
                  <a:cubicBezTo>
                    <a:pt x="33" y="264"/>
                    <a:pt x="32" y="252"/>
                    <a:pt x="29" y="230"/>
                  </a:cubicBezTo>
                  <a:cubicBezTo>
                    <a:pt x="29" y="227"/>
                    <a:pt x="31" y="226"/>
                    <a:pt x="33" y="227"/>
                  </a:cubicBezTo>
                  <a:cubicBezTo>
                    <a:pt x="35" y="228"/>
                    <a:pt x="38" y="231"/>
                    <a:pt x="38" y="234"/>
                  </a:cubicBezTo>
                  <a:cubicBezTo>
                    <a:pt x="41" y="256"/>
                    <a:pt x="42" y="268"/>
                    <a:pt x="45" y="290"/>
                  </a:cubicBezTo>
                  <a:cubicBezTo>
                    <a:pt x="45" y="293"/>
                    <a:pt x="44" y="294"/>
                    <a:pt x="41" y="293"/>
                  </a:cubicBezTo>
                  <a:close/>
                  <a:moveTo>
                    <a:pt x="27" y="180"/>
                  </a:moveTo>
                  <a:cubicBezTo>
                    <a:pt x="25" y="179"/>
                    <a:pt x="22" y="176"/>
                    <a:pt x="22" y="173"/>
                  </a:cubicBezTo>
                  <a:cubicBezTo>
                    <a:pt x="19" y="151"/>
                    <a:pt x="18" y="139"/>
                    <a:pt x="15" y="117"/>
                  </a:cubicBezTo>
                  <a:cubicBezTo>
                    <a:pt x="15" y="114"/>
                    <a:pt x="16" y="113"/>
                    <a:pt x="19" y="114"/>
                  </a:cubicBezTo>
                  <a:cubicBezTo>
                    <a:pt x="21" y="115"/>
                    <a:pt x="23" y="118"/>
                    <a:pt x="24" y="121"/>
                  </a:cubicBezTo>
                  <a:cubicBezTo>
                    <a:pt x="27" y="143"/>
                    <a:pt x="28" y="155"/>
                    <a:pt x="31" y="177"/>
                  </a:cubicBezTo>
                  <a:cubicBezTo>
                    <a:pt x="31" y="180"/>
                    <a:pt x="30" y="181"/>
                    <a:pt x="27" y="180"/>
                  </a:cubicBezTo>
                  <a:close/>
                  <a:moveTo>
                    <a:pt x="13" y="67"/>
                  </a:moveTo>
                  <a:cubicBezTo>
                    <a:pt x="11" y="66"/>
                    <a:pt x="8" y="63"/>
                    <a:pt x="8" y="60"/>
                  </a:cubicBezTo>
                  <a:cubicBezTo>
                    <a:pt x="5" y="38"/>
                    <a:pt x="4" y="27"/>
                    <a:pt x="1" y="4"/>
                  </a:cubicBezTo>
                  <a:cubicBezTo>
                    <a:pt x="0" y="1"/>
                    <a:pt x="2" y="0"/>
                    <a:pt x="4" y="1"/>
                  </a:cubicBezTo>
                  <a:cubicBezTo>
                    <a:pt x="7" y="2"/>
                    <a:pt x="9" y="5"/>
                    <a:pt x="9" y="8"/>
                  </a:cubicBezTo>
                  <a:cubicBezTo>
                    <a:pt x="12" y="30"/>
                    <a:pt x="14" y="42"/>
                    <a:pt x="17" y="64"/>
                  </a:cubicBezTo>
                  <a:cubicBezTo>
                    <a:pt x="17" y="67"/>
                    <a:pt x="15" y="68"/>
                    <a:pt x="13" y="67"/>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4"/>
            <p:cNvSpPr/>
            <p:nvPr/>
          </p:nvSpPr>
          <p:spPr bwMode="auto">
            <a:xfrm>
              <a:off x="7863024" y="5986415"/>
              <a:ext cx="39688" cy="47625"/>
            </a:xfrm>
            <a:custGeom>
              <a:avLst/>
              <a:gdLst>
                <a:gd name="T0" fmla="*/ 33 w 37"/>
                <a:gd name="T1" fmla="*/ 42 h 43"/>
                <a:gd name="T2" fmla="*/ 5 w 37"/>
                <a:gd name="T3" fmla="*/ 29 h 43"/>
                <a:gd name="T4" fmla="*/ 0 w 37"/>
                <a:gd name="T5" fmla="*/ 22 h 43"/>
                <a:gd name="T6" fmla="*/ 4 w 37"/>
                <a:gd name="T7" fmla="*/ 19 h 43"/>
                <a:gd name="T8" fmla="*/ 27 w 37"/>
                <a:gd name="T9" fmla="*/ 29 h 43"/>
                <a:gd name="T10" fmla="*/ 24 w 37"/>
                <a:gd name="T11" fmla="*/ 4 h 43"/>
                <a:gd name="T12" fmla="*/ 28 w 37"/>
                <a:gd name="T13" fmla="*/ 1 h 43"/>
                <a:gd name="T14" fmla="*/ 33 w 37"/>
                <a:gd name="T15" fmla="*/ 9 h 43"/>
                <a:gd name="T16" fmla="*/ 37 w 37"/>
                <a:gd name="T17" fmla="*/ 39 h 43"/>
                <a:gd name="T18" fmla="*/ 33 w 37"/>
                <a:gd name="T19"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43">
                  <a:moveTo>
                    <a:pt x="33" y="42"/>
                  </a:moveTo>
                  <a:cubicBezTo>
                    <a:pt x="22" y="36"/>
                    <a:pt x="16" y="34"/>
                    <a:pt x="5" y="29"/>
                  </a:cubicBezTo>
                  <a:cubicBezTo>
                    <a:pt x="3" y="28"/>
                    <a:pt x="1" y="24"/>
                    <a:pt x="0" y="22"/>
                  </a:cubicBezTo>
                  <a:cubicBezTo>
                    <a:pt x="0" y="19"/>
                    <a:pt x="2" y="17"/>
                    <a:pt x="4" y="19"/>
                  </a:cubicBezTo>
                  <a:cubicBezTo>
                    <a:pt x="13" y="23"/>
                    <a:pt x="18" y="25"/>
                    <a:pt x="27" y="29"/>
                  </a:cubicBezTo>
                  <a:cubicBezTo>
                    <a:pt x="26" y="19"/>
                    <a:pt x="25" y="14"/>
                    <a:pt x="24" y="4"/>
                  </a:cubicBezTo>
                  <a:cubicBezTo>
                    <a:pt x="23" y="1"/>
                    <a:pt x="25" y="0"/>
                    <a:pt x="28" y="1"/>
                  </a:cubicBezTo>
                  <a:cubicBezTo>
                    <a:pt x="30" y="2"/>
                    <a:pt x="33" y="6"/>
                    <a:pt x="33" y="9"/>
                  </a:cubicBezTo>
                  <a:cubicBezTo>
                    <a:pt x="34" y="21"/>
                    <a:pt x="35" y="27"/>
                    <a:pt x="37" y="39"/>
                  </a:cubicBezTo>
                  <a:cubicBezTo>
                    <a:pt x="37" y="42"/>
                    <a:pt x="35" y="43"/>
                    <a:pt x="33" y="42"/>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5"/>
            <p:cNvSpPr>
              <a:spLocks noEditPoints="1"/>
            </p:cNvSpPr>
            <p:nvPr/>
          </p:nvSpPr>
          <p:spPr bwMode="auto">
            <a:xfrm>
              <a:off x="5364299" y="5887990"/>
              <a:ext cx="2449513" cy="209550"/>
            </a:xfrm>
            <a:custGeom>
              <a:avLst/>
              <a:gdLst>
                <a:gd name="T0" fmla="*/ 2204 w 2269"/>
                <a:gd name="T1" fmla="*/ 69 h 193"/>
                <a:gd name="T2" fmla="*/ 2268 w 2269"/>
                <a:gd name="T3" fmla="*/ 93 h 193"/>
                <a:gd name="T4" fmla="*/ 2099 w 2269"/>
                <a:gd name="T5" fmla="*/ 44 h 193"/>
                <a:gd name="T6" fmla="*/ 2153 w 2269"/>
                <a:gd name="T7" fmla="*/ 49 h 193"/>
                <a:gd name="T8" fmla="*/ 2044 w 2269"/>
                <a:gd name="T9" fmla="*/ 32 h 193"/>
                <a:gd name="T10" fmla="*/ 1988 w 2269"/>
                <a:gd name="T11" fmla="*/ 14 h 193"/>
                <a:gd name="T12" fmla="*/ 2044 w 2269"/>
                <a:gd name="T13" fmla="*/ 32 h 193"/>
                <a:gd name="T14" fmla="*/ 1873 w 2269"/>
                <a:gd name="T15" fmla="*/ 7 h 193"/>
                <a:gd name="T16" fmla="*/ 1938 w 2269"/>
                <a:gd name="T17" fmla="*/ 12 h 193"/>
                <a:gd name="T18" fmla="*/ 1768 w 2269"/>
                <a:gd name="T19" fmla="*/ 10 h 193"/>
                <a:gd name="T20" fmla="*/ 1822 w 2269"/>
                <a:gd name="T21" fmla="*/ 1 h 193"/>
                <a:gd name="T22" fmla="*/ 1713 w 2269"/>
                <a:gd name="T23" fmla="*/ 11 h 193"/>
                <a:gd name="T24" fmla="*/ 1657 w 2269"/>
                <a:gd name="T25" fmla="*/ 5 h 193"/>
                <a:gd name="T26" fmla="*/ 1713 w 2269"/>
                <a:gd name="T27" fmla="*/ 11 h 193"/>
                <a:gd name="T28" fmla="*/ 1543 w 2269"/>
                <a:gd name="T29" fmla="*/ 21 h 193"/>
                <a:gd name="T30" fmla="*/ 1607 w 2269"/>
                <a:gd name="T31" fmla="*/ 14 h 193"/>
                <a:gd name="T32" fmla="*/ 1437 w 2269"/>
                <a:gd name="T33" fmla="*/ 41 h 193"/>
                <a:gd name="T34" fmla="*/ 1492 w 2269"/>
                <a:gd name="T35" fmla="*/ 23 h 193"/>
                <a:gd name="T36" fmla="*/ 1382 w 2269"/>
                <a:gd name="T37" fmla="*/ 50 h 193"/>
                <a:gd name="T38" fmla="*/ 1327 w 2269"/>
                <a:gd name="T39" fmla="*/ 51 h 193"/>
                <a:gd name="T40" fmla="*/ 1382 w 2269"/>
                <a:gd name="T41" fmla="*/ 50 h 193"/>
                <a:gd name="T42" fmla="*/ 1212 w 2269"/>
                <a:gd name="T43" fmla="*/ 78 h 193"/>
                <a:gd name="T44" fmla="*/ 1276 w 2269"/>
                <a:gd name="T45" fmla="*/ 65 h 193"/>
                <a:gd name="T46" fmla="*/ 1106 w 2269"/>
                <a:gd name="T47" fmla="*/ 104 h 193"/>
                <a:gd name="T48" fmla="*/ 1162 w 2269"/>
                <a:gd name="T49" fmla="*/ 84 h 193"/>
                <a:gd name="T50" fmla="*/ 1051 w 2269"/>
                <a:gd name="T51" fmla="*/ 115 h 193"/>
                <a:gd name="T52" fmla="*/ 996 w 2269"/>
                <a:gd name="T53" fmla="*/ 117 h 193"/>
                <a:gd name="T54" fmla="*/ 1051 w 2269"/>
                <a:gd name="T55" fmla="*/ 115 h 193"/>
                <a:gd name="T56" fmla="*/ 882 w 2269"/>
                <a:gd name="T57" fmla="*/ 144 h 193"/>
                <a:gd name="T58" fmla="*/ 946 w 2269"/>
                <a:gd name="T59" fmla="*/ 132 h 193"/>
                <a:gd name="T60" fmla="*/ 776 w 2269"/>
                <a:gd name="T61" fmla="*/ 166 h 193"/>
                <a:gd name="T62" fmla="*/ 831 w 2269"/>
                <a:gd name="T63" fmla="*/ 148 h 193"/>
                <a:gd name="T64" fmla="*/ 721 w 2269"/>
                <a:gd name="T65" fmla="*/ 174 h 193"/>
                <a:gd name="T66" fmla="*/ 666 w 2269"/>
                <a:gd name="T67" fmla="*/ 172 h 193"/>
                <a:gd name="T68" fmla="*/ 721 w 2269"/>
                <a:gd name="T69" fmla="*/ 174 h 193"/>
                <a:gd name="T70" fmla="*/ 551 w 2269"/>
                <a:gd name="T71" fmla="*/ 186 h 193"/>
                <a:gd name="T72" fmla="*/ 615 w 2269"/>
                <a:gd name="T73" fmla="*/ 181 h 193"/>
                <a:gd name="T74" fmla="*/ 445 w 2269"/>
                <a:gd name="T75" fmla="*/ 193 h 193"/>
                <a:gd name="T76" fmla="*/ 501 w 2269"/>
                <a:gd name="T77" fmla="*/ 184 h 193"/>
                <a:gd name="T78" fmla="*/ 390 w 2269"/>
                <a:gd name="T79" fmla="*/ 192 h 193"/>
                <a:gd name="T80" fmla="*/ 335 w 2269"/>
                <a:gd name="T81" fmla="*/ 181 h 193"/>
                <a:gd name="T82" fmla="*/ 390 w 2269"/>
                <a:gd name="T83" fmla="*/ 192 h 193"/>
                <a:gd name="T84" fmla="*/ 220 w 2269"/>
                <a:gd name="T85" fmla="*/ 171 h 193"/>
                <a:gd name="T86" fmla="*/ 285 w 2269"/>
                <a:gd name="T87" fmla="*/ 180 h 193"/>
                <a:gd name="T88" fmla="*/ 114 w 2269"/>
                <a:gd name="T89" fmla="*/ 153 h 193"/>
                <a:gd name="T90" fmla="*/ 170 w 2269"/>
                <a:gd name="T91" fmla="*/ 158 h 193"/>
                <a:gd name="T92" fmla="*/ 59 w 2269"/>
                <a:gd name="T93" fmla="*/ 138 h 193"/>
                <a:gd name="T94" fmla="*/ 5 w 2269"/>
                <a:gd name="T95" fmla="*/ 112 h 193"/>
                <a:gd name="T96" fmla="*/ 59 w 2269"/>
                <a:gd name="T97" fmla="*/ 13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69" h="193">
                  <a:moveTo>
                    <a:pt x="2264" y="96"/>
                  </a:moveTo>
                  <a:cubicBezTo>
                    <a:pt x="2242" y="87"/>
                    <a:pt x="2231" y="83"/>
                    <a:pt x="2209" y="76"/>
                  </a:cubicBezTo>
                  <a:cubicBezTo>
                    <a:pt x="2207" y="75"/>
                    <a:pt x="2204" y="72"/>
                    <a:pt x="2204" y="69"/>
                  </a:cubicBezTo>
                  <a:cubicBezTo>
                    <a:pt x="2204" y="67"/>
                    <a:pt x="2205" y="65"/>
                    <a:pt x="2208" y="66"/>
                  </a:cubicBezTo>
                  <a:cubicBezTo>
                    <a:pt x="2230" y="73"/>
                    <a:pt x="2241" y="77"/>
                    <a:pt x="2263" y="86"/>
                  </a:cubicBezTo>
                  <a:cubicBezTo>
                    <a:pt x="2266" y="87"/>
                    <a:pt x="2268" y="90"/>
                    <a:pt x="2268" y="93"/>
                  </a:cubicBezTo>
                  <a:cubicBezTo>
                    <a:pt x="2269" y="96"/>
                    <a:pt x="2267" y="97"/>
                    <a:pt x="2264" y="96"/>
                  </a:cubicBezTo>
                  <a:close/>
                  <a:moveTo>
                    <a:pt x="2154" y="59"/>
                  </a:moveTo>
                  <a:cubicBezTo>
                    <a:pt x="2132" y="52"/>
                    <a:pt x="2121" y="49"/>
                    <a:pt x="2099" y="44"/>
                  </a:cubicBezTo>
                  <a:cubicBezTo>
                    <a:pt x="2096" y="44"/>
                    <a:pt x="2094" y="41"/>
                    <a:pt x="2094" y="38"/>
                  </a:cubicBezTo>
                  <a:cubicBezTo>
                    <a:pt x="2093" y="36"/>
                    <a:pt x="2095" y="34"/>
                    <a:pt x="2098" y="34"/>
                  </a:cubicBezTo>
                  <a:cubicBezTo>
                    <a:pt x="2120" y="40"/>
                    <a:pt x="2131" y="42"/>
                    <a:pt x="2153" y="49"/>
                  </a:cubicBezTo>
                  <a:cubicBezTo>
                    <a:pt x="2155" y="49"/>
                    <a:pt x="2158" y="52"/>
                    <a:pt x="2158" y="55"/>
                  </a:cubicBezTo>
                  <a:cubicBezTo>
                    <a:pt x="2158" y="58"/>
                    <a:pt x="2156" y="59"/>
                    <a:pt x="2154" y="59"/>
                  </a:cubicBezTo>
                  <a:close/>
                  <a:moveTo>
                    <a:pt x="2044" y="32"/>
                  </a:moveTo>
                  <a:cubicBezTo>
                    <a:pt x="2022" y="28"/>
                    <a:pt x="2011" y="27"/>
                    <a:pt x="1989" y="23"/>
                  </a:cubicBezTo>
                  <a:cubicBezTo>
                    <a:pt x="1986" y="23"/>
                    <a:pt x="1984" y="21"/>
                    <a:pt x="1984" y="18"/>
                  </a:cubicBezTo>
                  <a:cubicBezTo>
                    <a:pt x="1983" y="15"/>
                    <a:pt x="1985" y="13"/>
                    <a:pt x="1988" y="14"/>
                  </a:cubicBezTo>
                  <a:cubicBezTo>
                    <a:pt x="2010" y="17"/>
                    <a:pt x="2021" y="19"/>
                    <a:pt x="2043" y="23"/>
                  </a:cubicBezTo>
                  <a:cubicBezTo>
                    <a:pt x="2045" y="23"/>
                    <a:pt x="2048" y="26"/>
                    <a:pt x="2048" y="29"/>
                  </a:cubicBezTo>
                  <a:cubicBezTo>
                    <a:pt x="2048" y="31"/>
                    <a:pt x="2046" y="33"/>
                    <a:pt x="2044" y="32"/>
                  </a:cubicBezTo>
                  <a:close/>
                  <a:moveTo>
                    <a:pt x="1933" y="17"/>
                  </a:moveTo>
                  <a:cubicBezTo>
                    <a:pt x="1911" y="15"/>
                    <a:pt x="1900" y="14"/>
                    <a:pt x="1878" y="12"/>
                  </a:cubicBezTo>
                  <a:cubicBezTo>
                    <a:pt x="1876" y="12"/>
                    <a:pt x="1874" y="10"/>
                    <a:pt x="1873" y="7"/>
                  </a:cubicBezTo>
                  <a:cubicBezTo>
                    <a:pt x="1873" y="5"/>
                    <a:pt x="1875" y="3"/>
                    <a:pt x="1878" y="3"/>
                  </a:cubicBezTo>
                  <a:cubicBezTo>
                    <a:pt x="1900" y="4"/>
                    <a:pt x="1911" y="5"/>
                    <a:pt x="1933" y="7"/>
                  </a:cubicBezTo>
                  <a:cubicBezTo>
                    <a:pt x="1935" y="7"/>
                    <a:pt x="1937" y="10"/>
                    <a:pt x="1938" y="12"/>
                  </a:cubicBezTo>
                  <a:cubicBezTo>
                    <a:pt x="1938" y="15"/>
                    <a:pt x="1936" y="17"/>
                    <a:pt x="1933" y="17"/>
                  </a:cubicBezTo>
                  <a:close/>
                  <a:moveTo>
                    <a:pt x="1823" y="10"/>
                  </a:moveTo>
                  <a:cubicBezTo>
                    <a:pt x="1801" y="10"/>
                    <a:pt x="1790" y="10"/>
                    <a:pt x="1768" y="10"/>
                  </a:cubicBezTo>
                  <a:cubicBezTo>
                    <a:pt x="1766" y="10"/>
                    <a:pt x="1763" y="8"/>
                    <a:pt x="1763" y="5"/>
                  </a:cubicBezTo>
                  <a:cubicBezTo>
                    <a:pt x="1763" y="3"/>
                    <a:pt x="1765" y="0"/>
                    <a:pt x="1767" y="0"/>
                  </a:cubicBezTo>
                  <a:cubicBezTo>
                    <a:pt x="1789" y="0"/>
                    <a:pt x="1800" y="0"/>
                    <a:pt x="1822" y="1"/>
                  </a:cubicBezTo>
                  <a:cubicBezTo>
                    <a:pt x="1825" y="1"/>
                    <a:pt x="1827" y="3"/>
                    <a:pt x="1827" y="5"/>
                  </a:cubicBezTo>
                  <a:cubicBezTo>
                    <a:pt x="1828" y="8"/>
                    <a:pt x="1826" y="10"/>
                    <a:pt x="1823" y="10"/>
                  </a:cubicBezTo>
                  <a:close/>
                  <a:moveTo>
                    <a:pt x="1713" y="11"/>
                  </a:moveTo>
                  <a:cubicBezTo>
                    <a:pt x="1691" y="12"/>
                    <a:pt x="1680" y="13"/>
                    <a:pt x="1658" y="15"/>
                  </a:cubicBezTo>
                  <a:cubicBezTo>
                    <a:pt x="1655" y="15"/>
                    <a:pt x="1653" y="13"/>
                    <a:pt x="1653" y="10"/>
                  </a:cubicBezTo>
                  <a:cubicBezTo>
                    <a:pt x="1653" y="8"/>
                    <a:pt x="1655" y="5"/>
                    <a:pt x="1657" y="5"/>
                  </a:cubicBezTo>
                  <a:cubicBezTo>
                    <a:pt x="1679" y="4"/>
                    <a:pt x="1690" y="3"/>
                    <a:pt x="1712" y="2"/>
                  </a:cubicBezTo>
                  <a:cubicBezTo>
                    <a:pt x="1715" y="2"/>
                    <a:pt x="1717" y="4"/>
                    <a:pt x="1717" y="6"/>
                  </a:cubicBezTo>
                  <a:cubicBezTo>
                    <a:pt x="1717" y="9"/>
                    <a:pt x="1715" y="11"/>
                    <a:pt x="1713" y="11"/>
                  </a:cubicBezTo>
                  <a:close/>
                  <a:moveTo>
                    <a:pt x="1603" y="19"/>
                  </a:moveTo>
                  <a:cubicBezTo>
                    <a:pt x="1581" y="21"/>
                    <a:pt x="1570" y="23"/>
                    <a:pt x="1548" y="25"/>
                  </a:cubicBezTo>
                  <a:cubicBezTo>
                    <a:pt x="1545" y="26"/>
                    <a:pt x="1543" y="24"/>
                    <a:pt x="1543" y="21"/>
                  </a:cubicBezTo>
                  <a:cubicBezTo>
                    <a:pt x="1543" y="19"/>
                    <a:pt x="1545" y="16"/>
                    <a:pt x="1547" y="16"/>
                  </a:cubicBezTo>
                  <a:cubicBezTo>
                    <a:pt x="1569" y="13"/>
                    <a:pt x="1580" y="12"/>
                    <a:pt x="1602" y="10"/>
                  </a:cubicBezTo>
                  <a:cubicBezTo>
                    <a:pt x="1605" y="10"/>
                    <a:pt x="1607" y="12"/>
                    <a:pt x="1607" y="14"/>
                  </a:cubicBezTo>
                  <a:cubicBezTo>
                    <a:pt x="1607" y="17"/>
                    <a:pt x="1605" y="19"/>
                    <a:pt x="1603" y="19"/>
                  </a:cubicBezTo>
                  <a:close/>
                  <a:moveTo>
                    <a:pt x="1492" y="32"/>
                  </a:moveTo>
                  <a:cubicBezTo>
                    <a:pt x="1470" y="36"/>
                    <a:pt x="1459" y="37"/>
                    <a:pt x="1437" y="41"/>
                  </a:cubicBezTo>
                  <a:cubicBezTo>
                    <a:pt x="1435" y="41"/>
                    <a:pt x="1433" y="39"/>
                    <a:pt x="1433" y="37"/>
                  </a:cubicBezTo>
                  <a:cubicBezTo>
                    <a:pt x="1432" y="34"/>
                    <a:pt x="1434" y="32"/>
                    <a:pt x="1437" y="32"/>
                  </a:cubicBezTo>
                  <a:cubicBezTo>
                    <a:pt x="1459" y="28"/>
                    <a:pt x="1470" y="26"/>
                    <a:pt x="1492" y="23"/>
                  </a:cubicBezTo>
                  <a:cubicBezTo>
                    <a:pt x="1495" y="23"/>
                    <a:pt x="1497" y="25"/>
                    <a:pt x="1497" y="27"/>
                  </a:cubicBezTo>
                  <a:cubicBezTo>
                    <a:pt x="1497" y="30"/>
                    <a:pt x="1495" y="32"/>
                    <a:pt x="1492" y="32"/>
                  </a:cubicBezTo>
                  <a:close/>
                  <a:moveTo>
                    <a:pt x="1382" y="50"/>
                  </a:moveTo>
                  <a:cubicBezTo>
                    <a:pt x="1360" y="54"/>
                    <a:pt x="1349" y="56"/>
                    <a:pt x="1327" y="60"/>
                  </a:cubicBezTo>
                  <a:cubicBezTo>
                    <a:pt x="1324" y="60"/>
                    <a:pt x="1322" y="59"/>
                    <a:pt x="1322" y="56"/>
                  </a:cubicBezTo>
                  <a:cubicBezTo>
                    <a:pt x="1322" y="54"/>
                    <a:pt x="1324" y="51"/>
                    <a:pt x="1327" y="51"/>
                  </a:cubicBezTo>
                  <a:cubicBezTo>
                    <a:pt x="1349" y="47"/>
                    <a:pt x="1360" y="45"/>
                    <a:pt x="1382" y="41"/>
                  </a:cubicBezTo>
                  <a:cubicBezTo>
                    <a:pt x="1384" y="40"/>
                    <a:pt x="1386" y="42"/>
                    <a:pt x="1387" y="45"/>
                  </a:cubicBezTo>
                  <a:cubicBezTo>
                    <a:pt x="1387" y="47"/>
                    <a:pt x="1385" y="49"/>
                    <a:pt x="1382" y="50"/>
                  </a:cubicBezTo>
                  <a:close/>
                  <a:moveTo>
                    <a:pt x="1272" y="70"/>
                  </a:moveTo>
                  <a:cubicBezTo>
                    <a:pt x="1250" y="75"/>
                    <a:pt x="1239" y="77"/>
                    <a:pt x="1217" y="81"/>
                  </a:cubicBezTo>
                  <a:cubicBezTo>
                    <a:pt x="1214" y="82"/>
                    <a:pt x="1212" y="80"/>
                    <a:pt x="1212" y="78"/>
                  </a:cubicBezTo>
                  <a:cubicBezTo>
                    <a:pt x="1212" y="75"/>
                    <a:pt x="1214" y="73"/>
                    <a:pt x="1217" y="72"/>
                  </a:cubicBezTo>
                  <a:cubicBezTo>
                    <a:pt x="1239" y="68"/>
                    <a:pt x="1250" y="66"/>
                    <a:pt x="1272" y="61"/>
                  </a:cubicBezTo>
                  <a:cubicBezTo>
                    <a:pt x="1274" y="61"/>
                    <a:pt x="1276" y="62"/>
                    <a:pt x="1276" y="65"/>
                  </a:cubicBezTo>
                  <a:cubicBezTo>
                    <a:pt x="1276" y="67"/>
                    <a:pt x="1274" y="70"/>
                    <a:pt x="1272" y="70"/>
                  </a:cubicBezTo>
                  <a:close/>
                  <a:moveTo>
                    <a:pt x="1162" y="92"/>
                  </a:moveTo>
                  <a:cubicBezTo>
                    <a:pt x="1140" y="97"/>
                    <a:pt x="1129" y="99"/>
                    <a:pt x="1106" y="104"/>
                  </a:cubicBezTo>
                  <a:cubicBezTo>
                    <a:pt x="1104" y="104"/>
                    <a:pt x="1102" y="103"/>
                    <a:pt x="1102" y="100"/>
                  </a:cubicBezTo>
                  <a:cubicBezTo>
                    <a:pt x="1102" y="98"/>
                    <a:pt x="1104" y="95"/>
                    <a:pt x="1106" y="95"/>
                  </a:cubicBezTo>
                  <a:cubicBezTo>
                    <a:pt x="1129" y="90"/>
                    <a:pt x="1140" y="88"/>
                    <a:pt x="1162" y="84"/>
                  </a:cubicBezTo>
                  <a:cubicBezTo>
                    <a:pt x="1164" y="83"/>
                    <a:pt x="1166" y="85"/>
                    <a:pt x="1166" y="87"/>
                  </a:cubicBezTo>
                  <a:cubicBezTo>
                    <a:pt x="1166" y="90"/>
                    <a:pt x="1164" y="92"/>
                    <a:pt x="1162" y="92"/>
                  </a:cubicBezTo>
                  <a:close/>
                  <a:moveTo>
                    <a:pt x="1051" y="115"/>
                  </a:moveTo>
                  <a:cubicBezTo>
                    <a:pt x="1029" y="120"/>
                    <a:pt x="1018" y="122"/>
                    <a:pt x="996" y="126"/>
                  </a:cubicBezTo>
                  <a:cubicBezTo>
                    <a:pt x="994" y="127"/>
                    <a:pt x="992" y="125"/>
                    <a:pt x="992" y="123"/>
                  </a:cubicBezTo>
                  <a:cubicBezTo>
                    <a:pt x="992" y="120"/>
                    <a:pt x="994" y="118"/>
                    <a:pt x="996" y="117"/>
                  </a:cubicBezTo>
                  <a:cubicBezTo>
                    <a:pt x="1018" y="113"/>
                    <a:pt x="1029" y="111"/>
                    <a:pt x="1051" y="106"/>
                  </a:cubicBezTo>
                  <a:cubicBezTo>
                    <a:pt x="1054" y="106"/>
                    <a:pt x="1056" y="107"/>
                    <a:pt x="1056" y="110"/>
                  </a:cubicBezTo>
                  <a:cubicBezTo>
                    <a:pt x="1056" y="112"/>
                    <a:pt x="1054" y="115"/>
                    <a:pt x="1051" y="115"/>
                  </a:cubicBezTo>
                  <a:close/>
                  <a:moveTo>
                    <a:pt x="941" y="137"/>
                  </a:moveTo>
                  <a:cubicBezTo>
                    <a:pt x="919" y="141"/>
                    <a:pt x="908" y="143"/>
                    <a:pt x="886" y="147"/>
                  </a:cubicBezTo>
                  <a:cubicBezTo>
                    <a:pt x="883" y="148"/>
                    <a:pt x="881" y="146"/>
                    <a:pt x="882" y="144"/>
                  </a:cubicBezTo>
                  <a:cubicBezTo>
                    <a:pt x="882" y="141"/>
                    <a:pt x="884" y="139"/>
                    <a:pt x="886" y="139"/>
                  </a:cubicBezTo>
                  <a:cubicBezTo>
                    <a:pt x="908" y="135"/>
                    <a:pt x="919" y="132"/>
                    <a:pt x="941" y="128"/>
                  </a:cubicBezTo>
                  <a:cubicBezTo>
                    <a:pt x="944" y="128"/>
                    <a:pt x="946" y="129"/>
                    <a:pt x="946" y="132"/>
                  </a:cubicBezTo>
                  <a:cubicBezTo>
                    <a:pt x="946" y="134"/>
                    <a:pt x="944" y="136"/>
                    <a:pt x="941" y="137"/>
                  </a:cubicBezTo>
                  <a:close/>
                  <a:moveTo>
                    <a:pt x="831" y="157"/>
                  </a:moveTo>
                  <a:cubicBezTo>
                    <a:pt x="809" y="161"/>
                    <a:pt x="798" y="162"/>
                    <a:pt x="776" y="166"/>
                  </a:cubicBezTo>
                  <a:cubicBezTo>
                    <a:pt x="773" y="166"/>
                    <a:pt x="771" y="164"/>
                    <a:pt x="771" y="162"/>
                  </a:cubicBezTo>
                  <a:cubicBezTo>
                    <a:pt x="771" y="160"/>
                    <a:pt x="774" y="157"/>
                    <a:pt x="776" y="157"/>
                  </a:cubicBezTo>
                  <a:cubicBezTo>
                    <a:pt x="798" y="154"/>
                    <a:pt x="809" y="152"/>
                    <a:pt x="831" y="148"/>
                  </a:cubicBezTo>
                  <a:cubicBezTo>
                    <a:pt x="834" y="148"/>
                    <a:pt x="836" y="149"/>
                    <a:pt x="836" y="152"/>
                  </a:cubicBezTo>
                  <a:cubicBezTo>
                    <a:pt x="835" y="154"/>
                    <a:pt x="833" y="156"/>
                    <a:pt x="831" y="157"/>
                  </a:cubicBezTo>
                  <a:close/>
                  <a:moveTo>
                    <a:pt x="721" y="174"/>
                  </a:moveTo>
                  <a:cubicBezTo>
                    <a:pt x="699" y="176"/>
                    <a:pt x="687" y="178"/>
                    <a:pt x="665" y="180"/>
                  </a:cubicBezTo>
                  <a:cubicBezTo>
                    <a:pt x="663" y="181"/>
                    <a:pt x="661" y="179"/>
                    <a:pt x="661" y="177"/>
                  </a:cubicBezTo>
                  <a:cubicBezTo>
                    <a:pt x="661" y="174"/>
                    <a:pt x="663" y="172"/>
                    <a:pt x="666" y="172"/>
                  </a:cubicBezTo>
                  <a:cubicBezTo>
                    <a:pt x="688" y="169"/>
                    <a:pt x="699" y="168"/>
                    <a:pt x="721" y="165"/>
                  </a:cubicBezTo>
                  <a:cubicBezTo>
                    <a:pt x="723" y="165"/>
                    <a:pt x="725" y="166"/>
                    <a:pt x="725" y="169"/>
                  </a:cubicBezTo>
                  <a:cubicBezTo>
                    <a:pt x="725" y="171"/>
                    <a:pt x="723" y="173"/>
                    <a:pt x="721" y="174"/>
                  </a:cubicBezTo>
                  <a:close/>
                  <a:moveTo>
                    <a:pt x="610" y="186"/>
                  </a:moveTo>
                  <a:cubicBezTo>
                    <a:pt x="588" y="188"/>
                    <a:pt x="577" y="189"/>
                    <a:pt x="555" y="190"/>
                  </a:cubicBezTo>
                  <a:cubicBezTo>
                    <a:pt x="553" y="190"/>
                    <a:pt x="551" y="188"/>
                    <a:pt x="551" y="186"/>
                  </a:cubicBezTo>
                  <a:cubicBezTo>
                    <a:pt x="551" y="184"/>
                    <a:pt x="553" y="182"/>
                    <a:pt x="556" y="182"/>
                  </a:cubicBezTo>
                  <a:cubicBezTo>
                    <a:pt x="578" y="180"/>
                    <a:pt x="589" y="179"/>
                    <a:pt x="611" y="177"/>
                  </a:cubicBezTo>
                  <a:cubicBezTo>
                    <a:pt x="613" y="177"/>
                    <a:pt x="615" y="179"/>
                    <a:pt x="615" y="181"/>
                  </a:cubicBezTo>
                  <a:cubicBezTo>
                    <a:pt x="615" y="184"/>
                    <a:pt x="613" y="186"/>
                    <a:pt x="610" y="186"/>
                  </a:cubicBezTo>
                  <a:close/>
                  <a:moveTo>
                    <a:pt x="500" y="192"/>
                  </a:moveTo>
                  <a:cubicBezTo>
                    <a:pt x="478" y="193"/>
                    <a:pt x="467" y="193"/>
                    <a:pt x="445" y="193"/>
                  </a:cubicBezTo>
                  <a:cubicBezTo>
                    <a:pt x="442" y="193"/>
                    <a:pt x="440" y="191"/>
                    <a:pt x="441" y="189"/>
                  </a:cubicBezTo>
                  <a:cubicBezTo>
                    <a:pt x="441" y="187"/>
                    <a:pt x="443" y="185"/>
                    <a:pt x="446" y="185"/>
                  </a:cubicBezTo>
                  <a:cubicBezTo>
                    <a:pt x="468" y="185"/>
                    <a:pt x="479" y="185"/>
                    <a:pt x="501" y="184"/>
                  </a:cubicBezTo>
                  <a:cubicBezTo>
                    <a:pt x="503" y="184"/>
                    <a:pt x="505" y="186"/>
                    <a:pt x="505" y="188"/>
                  </a:cubicBezTo>
                  <a:cubicBezTo>
                    <a:pt x="505" y="190"/>
                    <a:pt x="503" y="192"/>
                    <a:pt x="500" y="192"/>
                  </a:cubicBezTo>
                  <a:close/>
                  <a:moveTo>
                    <a:pt x="390" y="192"/>
                  </a:moveTo>
                  <a:cubicBezTo>
                    <a:pt x="368" y="191"/>
                    <a:pt x="357" y="191"/>
                    <a:pt x="335" y="189"/>
                  </a:cubicBezTo>
                  <a:cubicBezTo>
                    <a:pt x="332" y="189"/>
                    <a:pt x="330" y="187"/>
                    <a:pt x="330" y="185"/>
                  </a:cubicBezTo>
                  <a:cubicBezTo>
                    <a:pt x="331" y="182"/>
                    <a:pt x="333" y="181"/>
                    <a:pt x="335" y="181"/>
                  </a:cubicBezTo>
                  <a:cubicBezTo>
                    <a:pt x="357" y="183"/>
                    <a:pt x="369" y="183"/>
                    <a:pt x="391" y="184"/>
                  </a:cubicBezTo>
                  <a:cubicBezTo>
                    <a:pt x="393" y="184"/>
                    <a:pt x="395" y="186"/>
                    <a:pt x="395" y="188"/>
                  </a:cubicBezTo>
                  <a:cubicBezTo>
                    <a:pt x="395" y="191"/>
                    <a:pt x="392" y="192"/>
                    <a:pt x="390" y="192"/>
                  </a:cubicBezTo>
                  <a:close/>
                  <a:moveTo>
                    <a:pt x="280" y="184"/>
                  </a:moveTo>
                  <a:cubicBezTo>
                    <a:pt x="257" y="181"/>
                    <a:pt x="246" y="180"/>
                    <a:pt x="224" y="176"/>
                  </a:cubicBezTo>
                  <a:cubicBezTo>
                    <a:pt x="222" y="176"/>
                    <a:pt x="220" y="174"/>
                    <a:pt x="220" y="171"/>
                  </a:cubicBezTo>
                  <a:cubicBezTo>
                    <a:pt x="221" y="169"/>
                    <a:pt x="223" y="168"/>
                    <a:pt x="225" y="168"/>
                  </a:cubicBezTo>
                  <a:cubicBezTo>
                    <a:pt x="247" y="172"/>
                    <a:pt x="258" y="173"/>
                    <a:pt x="280" y="176"/>
                  </a:cubicBezTo>
                  <a:cubicBezTo>
                    <a:pt x="283" y="176"/>
                    <a:pt x="285" y="178"/>
                    <a:pt x="285" y="180"/>
                  </a:cubicBezTo>
                  <a:cubicBezTo>
                    <a:pt x="284" y="183"/>
                    <a:pt x="282" y="184"/>
                    <a:pt x="280" y="184"/>
                  </a:cubicBezTo>
                  <a:close/>
                  <a:moveTo>
                    <a:pt x="169" y="166"/>
                  </a:moveTo>
                  <a:cubicBezTo>
                    <a:pt x="147" y="162"/>
                    <a:pt x="136" y="159"/>
                    <a:pt x="114" y="153"/>
                  </a:cubicBezTo>
                  <a:cubicBezTo>
                    <a:pt x="112" y="153"/>
                    <a:pt x="110" y="150"/>
                    <a:pt x="110" y="148"/>
                  </a:cubicBezTo>
                  <a:cubicBezTo>
                    <a:pt x="110" y="146"/>
                    <a:pt x="113" y="145"/>
                    <a:pt x="115" y="146"/>
                  </a:cubicBezTo>
                  <a:cubicBezTo>
                    <a:pt x="137" y="151"/>
                    <a:pt x="148" y="154"/>
                    <a:pt x="170" y="158"/>
                  </a:cubicBezTo>
                  <a:cubicBezTo>
                    <a:pt x="173" y="159"/>
                    <a:pt x="175" y="161"/>
                    <a:pt x="174" y="163"/>
                  </a:cubicBezTo>
                  <a:cubicBezTo>
                    <a:pt x="174" y="165"/>
                    <a:pt x="172" y="167"/>
                    <a:pt x="169" y="166"/>
                  </a:cubicBezTo>
                  <a:close/>
                  <a:moveTo>
                    <a:pt x="59" y="138"/>
                  </a:moveTo>
                  <a:cubicBezTo>
                    <a:pt x="37" y="131"/>
                    <a:pt x="26" y="127"/>
                    <a:pt x="4" y="119"/>
                  </a:cubicBezTo>
                  <a:cubicBezTo>
                    <a:pt x="1" y="118"/>
                    <a:pt x="0" y="116"/>
                    <a:pt x="0" y="114"/>
                  </a:cubicBezTo>
                  <a:cubicBezTo>
                    <a:pt x="0" y="112"/>
                    <a:pt x="2" y="111"/>
                    <a:pt x="5" y="112"/>
                  </a:cubicBezTo>
                  <a:cubicBezTo>
                    <a:pt x="27" y="120"/>
                    <a:pt x="38" y="123"/>
                    <a:pt x="60" y="130"/>
                  </a:cubicBezTo>
                  <a:cubicBezTo>
                    <a:pt x="63" y="131"/>
                    <a:pt x="64" y="133"/>
                    <a:pt x="64" y="135"/>
                  </a:cubicBezTo>
                  <a:cubicBezTo>
                    <a:pt x="64" y="137"/>
                    <a:pt x="62" y="139"/>
                    <a:pt x="59" y="138"/>
                  </a:cubicBezTo>
                  <a:close/>
                </a:path>
              </a:pathLst>
            </a:custGeom>
            <a:solidFill>
              <a:srgbClr val="F05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6"/>
            <p:cNvSpPr/>
            <p:nvPr/>
          </p:nvSpPr>
          <p:spPr bwMode="auto">
            <a:xfrm>
              <a:off x="7831274" y="5260928"/>
              <a:ext cx="833438" cy="6350"/>
            </a:xfrm>
            <a:custGeom>
              <a:avLst/>
              <a:gdLst>
                <a:gd name="T0" fmla="*/ 524 w 525"/>
                <a:gd name="T1" fmla="*/ 2 h 4"/>
                <a:gd name="T2" fmla="*/ 0 w 525"/>
                <a:gd name="T3" fmla="*/ 4 h 4"/>
                <a:gd name="T4" fmla="*/ 1 w 525"/>
                <a:gd name="T5" fmla="*/ 2 h 4"/>
                <a:gd name="T6" fmla="*/ 525 w 525"/>
                <a:gd name="T7" fmla="*/ 0 h 4"/>
                <a:gd name="T8" fmla="*/ 524 w 525"/>
                <a:gd name="T9" fmla="*/ 2 h 4"/>
              </a:gdLst>
              <a:ahLst/>
              <a:cxnLst>
                <a:cxn ang="0">
                  <a:pos x="T0" y="T1"/>
                </a:cxn>
                <a:cxn ang="0">
                  <a:pos x="T2" y="T3"/>
                </a:cxn>
                <a:cxn ang="0">
                  <a:pos x="T4" y="T5"/>
                </a:cxn>
                <a:cxn ang="0">
                  <a:pos x="T6" y="T7"/>
                </a:cxn>
                <a:cxn ang="0">
                  <a:pos x="T8" y="T9"/>
                </a:cxn>
              </a:cxnLst>
              <a:rect l="0" t="0" r="r" b="b"/>
              <a:pathLst>
                <a:path w="525" h="4">
                  <a:moveTo>
                    <a:pt x="524" y="2"/>
                  </a:moveTo>
                  <a:lnTo>
                    <a:pt x="0" y="4"/>
                  </a:lnTo>
                  <a:lnTo>
                    <a:pt x="1" y="2"/>
                  </a:lnTo>
                  <a:lnTo>
                    <a:pt x="525" y="0"/>
                  </a:lnTo>
                  <a:lnTo>
                    <a:pt x="524" y="2"/>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7"/>
            <p:cNvSpPr/>
            <p:nvPr/>
          </p:nvSpPr>
          <p:spPr bwMode="auto">
            <a:xfrm>
              <a:off x="7936049" y="5824490"/>
              <a:ext cx="739775" cy="260350"/>
            </a:xfrm>
            <a:custGeom>
              <a:avLst/>
              <a:gdLst>
                <a:gd name="T0" fmla="*/ 1 w 466"/>
                <a:gd name="T1" fmla="*/ 164 h 164"/>
                <a:gd name="T2" fmla="*/ 0 w 466"/>
                <a:gd name="T3" fmla="*/ 161 h 164"/>
                <a:gd name="T4" fmla="*/ 466 w 466"/>
                <a:gd name="T5" fmla="*/ 0 h 164"/>
                <a:gd name="T6" fmla="*/ 466 w 466"/>
                <a:gd name="T7" fmla="*/ 3 h 164"/>
                <a:gd name="T8" fmla="*/ 1 w 466"/>
                <a:gd name="T9" fmla="*/ 164 h 164"/>
              </a:gdLst>
              <a:ahLst/>
              <a:cxnLst>
                <a:cxn ang="0">
                  <a:pos x="T0" y="T1"/>
                </a:cxn>
                <a:cxn ang="0">
                  <a:pos x="T2" y="T3"/>
                </a:cxn>
                <a:cxn ang="0">
                  <a:pos x="T4" y="T5"/>
                </a:cxn>
                <a:cxn ang="0">
                  <a:pos x="T6" y="T7"/>
                </a:cxn>
                <a:cxn ang="0">
                  <a:pos x="T8" y="T9"/>
                </a:cxn>
              </a:cxnLst>
              <a:rect l="0" t="0" r="r" b="b"/>
              <a:pathLst>
                <a:path w="466" h="164">
                  <a:moveTo>
                    <a:pt x="1" y="164"/>
                  </a:moveTo>
                  <a:lnTo>
                    <a:pt x="0" y="161"/>
                  </a:lnTo>
                  <a:lnTo>
                    <a:pt x="466" y="0"/>
                  </a:lnTo>
                  <a:lnTo>
                    <a:pt x="466" y="3"/>
                  </a:lnTo>
                  <a:lnTo>
                    <a:pt x="1" y="164"/>
                  </a:lnTo>
                  <a:close/>
                </a:path>
              </a:pathLst>
            </a:custGeom>
            <a:solidFill>
              <a:srgbClr val="5959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8"/>
            <p:cNvSpPr/>
            <p:nvPr/>
          </p:nvSpPr>
          <p:spPr bwMode="auto">
            <a:xfrm>
              <a:off x="8998087" y="3571828"/>
              <a:ext cx="393700" cy="393700"/>
            </a:xfrm>
            <a:custGeom>
              <a:avLst/>
              <a:gdLst>
                <a:gd name="T0" fmla="*/ 353 w 365"/>
                <a:gd name="T1" fmla="*/ 205 h 365"/>
                <a:gd name="T2" fmla="*/ 160 w 365"/>
                <a:gd name="T3" fmla="*/ 353 h 365"/>
                <a:gd name="T4" fmla="*/ 12 w 365"/>
                <a:gd name="T5" fmla="*/ 161 h 365"/>
                <a:gd name="T6" fmla="*/ 204 w 365"/>
                <a:gd name="T7" fmla="*/ 12 h 365"/>
                <a:gd name="T8" fmla="*/ 353 w 365"/>
                <a:gd name="T9" fmla="*/ 205 h 365"/>
              </a:gdLst>
              <a:ahLst/>
              <a:cxnLst>
                <a:cxn ang="0">
                  <a:pos x="T0" y="T1"/>
                </a:cxn>
                <a:cxn ang="0">
                  <a:pos x="T2" y="T3"/>
                </a:cxn>
                <a:cxn ang="0">
                  <a:pos x="T4" y="T5"/>
                </a:cxn>
                <a:cxn ang="0">
                  <a:pos x="T6" y="T7"/>
                </a:cxn>
                <a:cxn ang="0">
                  <a:pos x="T8" y="T9"/>
                </a:cxn>
              </a:cxnLst>
              <a:rect l="0" t="0" r="r" b="b"/>
              <a:pathLst>
                <a:path w="365" h="365">
                  <a:moveTo>
                    <a:pt x="353" y="205"/>
                  </a:moveTo>
                  <a:cubicBezTo>
                    <a:pt x="341" y="299"/>
                    <a:pt x="255" y="365"/>
                    <a:pt x="160" y="353"/>
                  </a:cubicBezTo>
                  <a:cubicBezTo>
                    <a:pt x="66" y="341"/>
                    <a:pt x="0" y="255"/>
                    <a:pt x="12" y="161"/>
                  </a:cubicBezTo>
                  <a:cubicBezTo>
                    <a:pt x="24" y="66"/>
                    <a:pt x="110" y="0"/>
                    <a:pt x="204" y="12"/>
                  </a:cubicBezTo>
                  <a:cubicBezTo>
                    <a:pt x="299" y="24"/>
                    <a:pt x="365" y="110"/>
                    <a:pt x="353"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9"/>
            <p:cNvSpPr/>
            <p:nvPr/>
          </p:nvSpPr>
          <p:spPr bwMode="auto">
            <a:xfrm>
              <a:off x="9494974" y="3067003"/>
              <a:ext cx="279400" cy="279400"/>
            </a:xfrm>
            <a:custGeom>
              <a:avLst/>
              <a:gdLst>
                <a:gd name="T0" fmla="*/ 250 w 259"/>
                <a:gd name="T1" fmla="*/ 145 h 259"/>
                <a:gd name="T2" fmla="*/ 114 w 259"/>
                <a:gd name="T3" fmla="*/ 251 h 259"/>
                <a:gd name="T4" fmla="*/ 8 w 259"/>
                <a:gd name="T5" fmla="*/ 114 h 259"/>
                <a:gd name="T6" fmla="*/ 145 w 259"/>
                <a:gd name="T7" fmla="*/ 9 h 259"/>
                <a:gd name="T8" fmla="*/ 250 w 259"/>
                <a:gd name="T9" fmla="*/ 145 h 259"/>
              </a:gdLst>
              <a:ahLst/>
              <a:cxnLst>
                <a:cxn ang="0">
                  <a:pos x="T0" y="T1"/>
                </a:cxn>
                <a:cxn ang="0">
                  <a:pos x="T2" y="T3"/>
                </a:cxn>
                <a:cxn ang="0">
                  <a:pos x="T4" y="T5"/>
                </a:cxn>
                <a:cxn ang="0">
                  <a:pos x="T6" y="T7"/>
                </a:cxn>
                <a:cxn ang="0">
                  <a:pos x="T8" y="T9"/>
                </a:cxn>
              </a:cxnLst>
              <a:rect l="0" t="0" r="r" b="b"/>
              <a:pathLst>
                <a:path w="259" h="259">
                  <a:moveTo>
                    <a:pt x="250" y="145"/>
                  </a:moveTo>
                  <a:cubicBezTo>
                    <a:pt x="241" y="212"/>
                    <a:pt x="180" y="259"/>
                    <a:pt x="114" y="251"/>
                  </a:cubicBezTo>
                  <a:cubicBezTo>
                    <a:pt x="47" y="242"/>
                    <a:pt x="0" y="181"/>
                    <a:pt x="8" y="114"/>
                  </a:cubicBezTo>
                  <a:cubicBezTo>
                    <a:pt x="17" y="48"/>
                    <a:pt x="78" y="0"/>
                    <a:pt x="145" y="9"/>
                  </a:cubicBezTo>
                  <a:cubicBezTo>
                    <a:pt x="211" y="18"/>
                    <a:pt x="259" y="79"/>
                    <a:pt x="250" y="14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0"/>
            <p:cNvSpPr/>
            <p:nvPr/>
          </p:nvSpPr>
          <p:spPr bwMode="auto">
            <a:xfrm>
              <a:off x="10328412" y="2144665"/>
              <a:ext cx="433388" cy="433388"/>
            </a:xfrm>
            <a:custGeom>
              <a:avLst/>
              <a:gdLst>
                <a:gd name="T0" fmla="*/ 388 w 401"/>
                <a:gd name="T1" fmla="*/ 225 h 402"/>
                <a:gd name="T2" fmla="*/ 177 w 401"/>
                <a:gd name="T3" fmla="*/ 388 h 402"/>
                <a:gd name="T4" fmla="*/ 13 w 401"/>
                <a:gd name="T5" fmla="*/ 177 h 402"/>
                <a:gd name="T6" fmla="*/ 225 w 401"/>
                <a:gd name="T7" fmla="*/ 14 h 402"/>
                <a:gd name="T8" fmla="*/ 388 w 401"/>
                <a:gd name="T9" fmla="*/ 225 h 402"/>
              </a:gdLst>
              <a:ahLst/>
              <a:cxnLst>
                <a:cxn ang="0">
                  <a:pos x="T0" y="T1"/>
                </a:cxn>
                <a:cxn ang="0">
                  <a:pos x="T2" y="T3"/>
                </a:cxn>
                <a:cxn ang="0">
                  <a:pos x="T4" y="T5"/>
                </a:cxn>
                <a:cxn ang="0">
                  <a:pos x="T6" y="T7"/>
                </a:cxn>
                <a:cxn ang="0">
                  <a:pos x="T8" y="T9"/>
                </a:cxn>
              </a:cxnLst>
              <a:rect l="0" t="0" r="r" b="b"/>
              <a:pathLst>
                <a:path w="401" h="402">
                  <a:moveTo>
                    <a:pt x="388" y="225"/>
                  </a:moveTo>
                  <a:cubicBezTo>
                    <a:pt x="375" y="329"/>
                    <a:pt x="280" y="402"/>
                    <a:pt x="177" y="388"/>
                  </a:cubicBezTo>
                  <a:cubicBezTo>
                    <a:pt x="73" y="375"/>
                    <a:pt x="0" y="280"/>
                    <a:pt x="13" y="177"/>
                  </a:cubicBezTo>
                  <a:cubicBezTo>
                    <a:pt x="27" y="73"/>
                    <a:pt x="121" y="0"/>
                    <a:pt x="225" y="14"/>
                  </a:cubicBezTo>
                  <a:cubicBezTo>
                    <a:pt x="328" y="27"/>
                    <a:pt x="401" y="122"/>
                    <a:pt x="388" y="22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1"/>
            <p:cNvSpPr/>
            <p:nvPr/>
          </p:nvSpPr>
          <p:spPr bwMode="auto">
            <a:xfrm>
              <a:off x="10204587" y="3260678"/>
              <a:ext cx="157163" cy="157163"/>
            </a:xfrm>
            <a:custGeom>
              <a:avLst/>
              <a:gdLst>
                <a:gd name="T0" fmla="*/ 141 w 146"/>
                <a:gd name="T1" fmla="*/ 82 h 146"/>
                <a:gd name="T2" fmla="*/ 65 w 146"/>
                <a:gd name="T3" fmla="*/ 141 h 146"/>
                <a:gd name="T4" fmla="*/ 5 w 146"/>
                <a:gd name="T5" fmla="*/ 64 h 146"/>
                <a:gd name="T6" fmla="*/ 82 w 146"/>
                <a:gd name="T7" fmla="*/ 5 h 146"/>
                <a:gd name="T8" fmla="*/ 141 w 146"/>
                <a:gd name="T9" fmla="*/ 82 h 146"/>
              </a:gdLst>
              <a:ahLst/>
              <a:cxnLst>
                <a:cxn ang="0">
                  <a:pos x="T0" y="T1"/>
                </a:cxn>
                <a:cxn ang="0">
                  <a:pos x="T2" y="T3"/>
                </a:cxn>
                <a:cxn ang="0">
                  <a:pos x="T4" y="T5"/>
                </a:cxn>
                <a:cxn ang="0">
                  <a:pos x="T6" y="T7"/>
                </a:cxn>
                <a:cxn ang="0">
                  <a:pos x="T8" y="T9"/>
                </a:cxn>
              </a:cxnLst>
              <a:rect l="0" t="0" r="r" b="b"/>
              <a:pathLst>
                <a:path w="146" h="146">
                  <a:moveTo>
                    <a:pt x="141" y="82"/>
                  </a:moveTo>
                  <a:cubicBezTo>
                    <a:pt x="137" y="119"/>
                    <a:pt x="102" y="146"/>
                    <a:pt x="65" y="141"/>
                  </a:cubicBezTo>
                  <a:cubicBezTo>
                    <a:pt x="27" y="136"/>
                    <a:pt x="0" y="102"/>
                    <a:pt x="5" y="64"/>
                  </a:cubicBezTo>
                  <a:cubicBezTo>
                    <a:pt x="10" y="27"/>
                    <a:pt x="44" y="0"/>
                    <a:pt x="82" y="5"/>
                  </a:cubicBezTo>
                  <a:cubicBezTo>
                    <a:pt x="120" y="10"/>
                    <a:pt x="146" y="44"/>
                    <a:pt x="141" y="82"/>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2"/>
            <p:cNvSpPr/>
            <p:nvPr/>
          </p:nvSpPr>
          <p:spPr bwMode="auto">
            <a:xfrm>
              <a:off x="9315587" y="3914728"/>
              <a:ext cx="231775" cy="230188"/>
            </a:xfrm>
            <a:custGeom>
              <a:avLst/>
              <a:gdLst>
                <a:gd name="T0" fmla="*/ 207 w 214"/>
                <a:gd name="T1" fmla="*/ 120 h 214"/>
                <a:gd name="T2" fmla="*/ 94 w 214"/>
                <a:gd name="T3" fmla="*/ 207 h 214"/>
                <a:gd name="T4" fmla="*/ 7 w 214"/>
                <a:gd name="T5" fmla="*/ 94 h 214"/>
                <a:gd name="T6" fmla="*/ 120 w 214"/>
                <a:gd name="T7" fmla="*/ 7 h 214"/>
                <a:gd name="T8" fmla="*/ 207 w 214"/>
                <a:gd name="T9" fmla="*/ 120 h 214"/>
              </a:gdLst>
              <a:ahLst/>
              <a:cxnLst>
                <a:cxn ang="0">
                  <a:pos x="T0" y="T1"/>
                </a:cxn>
                <a:cxn ang="0">
                  <a:pos x="T2" y="T3"/>
                </a:cxn>
                <a:cxn ang="0">
                  <a:pos x="T4" y="T5"/>
                </a:cxn>
                <a:cxn ang="0">
                  <a:pos x="T6" y="T7"/>
                </a:cxn>
                <a:cxn ang="0">
                  <a:pos x="T8" y="T9"/>
                </a:cxn>
              </a:cxnLst>
              <a:rect l="0" t="0" r="r" b="b"/>
              <a:pathLst>
                <a:path w="214" h="214">
                  <a:moveTo>
                    <a:pt x="207" y="120"/>
                  </a:moveTo>
                  <a:cubicBezTo>
                    <a:pt x="200" y="175"/>
                    <a:pt x="150" y="214"/>
                    <a:pt x="94" y="207"/>
                  </a:cubicBezTo>
                  <a:cubicBezTo>
                    <a:pt x="39" y="200"/>
                    <a:pt x="0" y="149"/>
                    <a:pt x="7" y="94"/>
                  </a:cubicBezTo>
                  <a:cubicBezTo>
                    <a:pt x="14" y="39"/>
                    <a:pt x="65" y="0"/>
                    <a:pt x="120" y="7"/>
                  </a:cubicBezTo>
                  <a:cubicBezTo>
                    <a:pt x="175" y="14"/>
                    <a:pt x="214" y="64"/>
                    <a:pt x="207" y="12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3"/>
            <p:cNvSpPr/>
            <p:nvPr/>
          </p:nvSpPr>
          <p:spPr bwMode="auto">
            <a:xfrm>
              <a:off x="8774249" y="3505153"/>
              <a:ext cx="231775" cy="231775"/>
            </a:xfrm>
            <a:custGeom>
              <a:avLst/>
              <a:gdLst>
                <a:gd name="T0" fmla="*/ 208 w 215"/>
                <a:gd name="T1" fmla="*/ 120 h 214"/>
                <a:gd name="T2" fmla="*/ 95 w 215"/>
                <a:gd name="T3" fmla="*/ 207 h 214"/>
                <a:gd name="T4" fmla="*/ 8 w 215"/>
                <a:gd name="T5" fmla="*/ 94 h 214"/>
                <a:gd name="T6" fmla="*/ 120 w 215"/>
                <a:gd name="T7" fmla="*/ 7 h 214"/>
                <a:gd name="T8" fmla="*/ 208 w 215"/>
                <a:gd name="T9" fmla="*/ 120 h 214"/>
              </a:gdLst>
              <a:ahLst/>
              <a:cxnLst>
                <a:cxn ang="0">
                  <a:pos x="T0" y="T1"/>
                </a:cxn>
                <a:cxn ang="0">
                  <a:pos x="T2" y="T3"/>
                </a:cxn>
                <a:cxn ang="0">
                  <a:pos x="T4" y="T5"/>
                </a:cxn>
                <a:cxn ang="0">
                  <a:pos x="T6" y="T7"/>
                </a:cxn>
                <a:cxn ang="0">
                  <a:pos x="T8" y="T9"/>
                </a:cxn>
              </a:cxnLst>
              <a:rect l="0" t="0" r="r" b="b"/>
              <a:pathLst>
                <a:path w="215" h="214">
                  <a:moveTo>
                    <a:pt x="208" y="120"/>
                  </a:moveTo>
                  <a:cubicBezTo>
                    <a:pt x="201" y="175"/>
                    <a:pt x="150" y="214"/>
                    <a:pt x="95" y="207"/>
                  </a:cubicBezTo>
                  <a:cubicBezTo>
                    <a:pt x="39" y="200"/>
                    <a:pt x="0" y="149"/>
                    <a:pt x="8" y="94"/>
                  </a:cubicBezTo>
                  <a:cubicBezTo>
                    <a:pt x="15" y="39"/>
                    <a:pt x="65" y="0"/>
                    <a:pt x="120" y="7"/>
                  </a:cubicBezTo>
                  <a:cubicBezTo>
                    <a:pt x="176" y="14"/>
                    <a:pt x="215" y="64"/>
                    <a:pt x="208" y="12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4"/>
            <p:cNvSpPr/>
            <p:nvPr/>
          </p:nvSpPr>
          <p:spPr bwMode="auto">
            <a:xfrm>
              <a:off x="9918837" y="3743278"/>
              <a:ext cx="185738" cy="185738"/>
            </a:xfrm>
            <a:custGeom>
              <a:avLst/>
              <a:gdLst>
                <a:gd name="T0" fmla="*/ 166 w 172"/>
                <a:gd name="T1" fmla="*/ 96 h 172"/>
                <a:gd name="T2" fmla="*/ 76 w 172"/>
                <a:gd name="T3" fmla="*/ 166 h 172"/>
                <a:gd name="T4" fmla="*/ 6 w 172"/>
                <a:gd name="T5" fmla="*/ 75 h 172"/>
                <a:gd name="T6" fmla="*/ 96 w 172"/>
                <a:gd name="T7" fmla="*/ 5 h 172"/>
                <a:gd name="T8" fmla="*/ 166 w 172"/>
                <a:gd name="T9" fmla="*/ 96 h 172"/>
              </a:gdLst>
              <a:ahLst/>
              <a:cxnLst>
                <a:cxn ang="0">
                  <a:pos x="T0" y="T1"/>
                </a:cxn>
                <a:cxn ang="0">
                  <a:pos x="T2" y="T3"/>
                </a:cxn>
                <a:cxn ang="0">
                  <a:pos x="T4" y="T5"/>
                </a:cxn>
                <a:cxn ang="0">
                  <a:pos x="T6" y="T7"/>
                </a:cxn>
                <a:cxn ang="0">
                  <a:pos x="T8" y="T9"/>
                </a:cxn>
              </a:cxnLst>
              <a:rect l="0" t="0" r="r" b="b"/>
              <a:pathLst>
                <a:path w="172" h="172">
                  <a:moveTo>
                    <a:pt x="166" y="96"/>
                  </a:moveTo>
                  <a:cubicBezTo>
                    <a:pt x="161" y="140"/>
                    <a:pt x="120" y="172"/>
                    <a:pt x="76" y="166"/>
                  </a:cubicBezTo>
                  <a:cubicBezTo>
                    <a:pt x="31" y="160"/>
                    <a:pt x="0" y="120"/>
                    <a:pt x="6" y="75"/>
                  </a:cubicBezTo>
                  <a:cubicBezTo>
                    <a:pt x="11" y="31"/>
                    <a:pt x="52" y="0"/>
                    <a:pt x="96" y="5"/>
                  </a:cubicBezTo>
                  <a:cubicBezTo>
                    <a:pt x="141" y="11"/>
                    <a:pt x="172" y="52"/>
                    <a:pt x="166" y="96"/>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5"/>
            <p:cNvSpPr/>
            <p:nvPr/>
          </p:nvSpPr>
          <p:spPr bwMode="auto">
            <a:xfrm>
              <a:off x="9404487" y="3662315"/>
              <a:ext cx="217488" cy="217488"/>
            </a:xfrm>
            <a:custGeom>
              <a:avLst/>
              <a:gdLst>
                <a:gd name="T0" fmla="*/ 195 w 201"/>
                <a:gd name="T1" fmla="*/ 113 h 202"/>
                <a:gd name="T2" fmla="*/ 88 w 201"/>
                <a:gd name="T3" fmla="*/ 195 h 202"/>
                <a:gd name="T4" fmla="*/ 6 w 201"/>
                <a:gd name="T5" fmla="*/ 89 h 202"/>
                <a:gd name="T6" fmla="*/ 113 w 201"/>
                <a:gd name="T7" fmla="*/ 7 h 202"/>
                <a:gd name="T8" fmla="*/ 195 w 201"/>
                <a:gd name="T9" fmla="*/ 113 h 202"/>
              </a:gdLst>
              <a:ahLst/>
              <a:cxnLst>
                <a:cxn ang="0">
                  <a:pos x="T0" y="T1"/>
                </a:cxn>
                <a:cxn ang="0">
                  <a:pos x="T2" y="T3"/>
                </a:cxn>
                <a:cxn ang="0">
                  <a:pos x="T4" y="T5"/>
                </a:cxn>
                <a:cxn ang="0">
                  <a:pos x="T6" y="T7"/>
                </a:cxn>
                <a:cxn ang="0">
                  <a:pos x="T8" y="T9"/>
                </a:cxn>
              </a:cxnLst>
              <a:rect l="0" t="0" r="r" b="b"/>
              <a:pathLst>
                <a:path w="201" h="202">
                  <a:moveTo>
                    <a:pt x="195" y="113"/>
                  </a:moveTo>
                  <a:cubicBezTo>
                    <a:pt x="188" y="165"/>
                    <a:pt x="140" y="202"/>
                    <a:pt x="88" y="195"/>
                  </a:cubicBezTo>
                  <a:cubicBezTo>
                    <a:pt x="36" y="188"/>
                    <a:pt x="0" y="141"/>
                    <a:pt x="6" y="89"/>
                  </a:cubicBezTo>
                  <a:cubicBezTo>
                    <a:pt x="13" y="37"/>
                    <a:pt x="61" y="0"/>
                    <a:pt x="113" y="7"/>
                  </a:cubicBezTo>
                  <a:cubicBezTo>
                    <a:pt x="165" y="13"/>
                    <a:pt x="201" y="61"/>
                    <a:pt x="195" y="113"/>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6"/>
            <p:cNvSpPr/>
            <p:nvPr/>
          </p:nvSpPr>
          <p:spPr bwMode="auto">
            <a:xfrm>
              <a:off x="9582287" y="3770265"/>
              <a:ext cx="280988" cy="284163"/>
            </a:xfrm>
            <a:custGeom>
              <a:avLst/>
              <a:gdLst>
                <a:gd name="T0" fmla="*/ 253 w 261"/>
                <a:gd name="T1" fmla="*/ 146 h 262"/>
                <a:gd name="T2" fmla="*/ 115 w 261"/>
                <a:gd name="T3" fmla="*/ 253 h 262"/>
                <a:gd name="T4" fmla="*/ 8 w 261"/>
                <a:gd name="T5" fmla="*/ 115 h 262"/>
                <a:gd name="T6" fmla="*/ 146 w 261"/>
                <a:gd name="T7" fmla="*/ 8 h 262"/>
                <a:gd name="T8" fmla="*/ 253 w 261"/>
                <a:gd name="T9" fmla="*/ 146 h 262"/>
              </a:gdLst>
              <a:ahLst/>
              <a:cxnLst>
                <a:cxn ang="0">
                  <a:pos x="T0" y="T1"/>
                </a:cxn>
                <a:cxn ang="0">
                  <a:pos x="T2" y="T3"/>
                </a:cxn>
                <a:cxn ang="0">
                  <a:pos x="T4" y="T5"/>
                </a:cxn>
                <a:cxn ang="0">
                  <a:pos x="T6" y="T7"/>
                </a:cxn>
                <a:cxn ang="0">
                  <a:pos x="T8" y="T9"/>
                </a:cxn>
              </a:cxnLst>
              <a:rect l="0" t="0" r="r" b="b"/>
              <a:pathLst>
                <a:path w="261" h="262">
                  <a:moveTo>
                    <a:pt x="253" y="146"/>
                  </a:moveTo>
                  <a:cubicBezTo>
                    <a:pt x="244" y="214"/>
                    <a:pt x="182" y="262"/>
                    <a:pt x="115" y="253"/>
                  </a:cubicBezTo>
                  <a:cubicBezTo>
                    <a:pt x="47" y="244"/>
                    <a:pt x="0" y="182"/>
                    <a:pt x="8" y="115"/>
                  </a:cubicBezTo>
                  <a:cubicBezTo>
                    <a:pt x="17" y="47"/>
                    <a:pt x="79" y="0"/>
                    <a:pt x="146" y="8"/>
                  </a:cubicBezTo>
                  <a:cubicBezTo>
                    <a:pt x="214" y="17"/>
                    <a:pt x="261" y="79"/>
                    <a:pt x="253" y="146"/>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7"/>
            <p:cNvSpPr/>
            <p:nvPr/>
          </p:nvSpPr>
          <p:spPr bwMode="auto">
            <a:xfrm>
              <a:off x="9245737" y="3292428"/>
              <a:ext cx="349250" cy="349250"/>
            </a:xfrm>
            <a:custGeom>
              <a:avLst/>
              <a:gdLst>
                <a:gd name="T0" fmla="*/ 313 w 323"/>
                <a:gd name="T1" fmla="*/ 181 h 323"/>
                <a:gd name="T2" fmla="*/ 143 w 323"/>
                <a:gd name="T3" fmla="*/ 312 h 323"/>
                <a:gd name="T4" fmla="*/ 11 w 323"/>
                <a:gd name="T5" fmla="*/ 142 h 323"/>
                <a:gd name="T6" fmla="*/ 181 w 323"/>
                <a:gd name="T7" fmla="*/ 11 h 323"/>
                <a:gd name="T8" fmla="*/ 313 w 323"/>
                <a:gd name="T9" fmla="*/ 181 h 323"/>
              </a:gdLst>
              <a:ahLst/>
              <a:cxnLst>
                <a:cxn ang="0">
                  <a:pos x="T0" y="T1"/>
                </a:cxn>
                <a:cxn ang="0">
                  <a:pos x="T2" y="T3"/>
                </a:cxn>
                <a:cxn ang="0">
                  <a:pos x="T4" y="T5"/>
                </a:cxn>
                <a:cxn ang="0">
                  <a:pos x="T6" y="T7"/>
                </a:cxn>
                <a:cxn ang="0">
                  <a:pos x="T8" y="T9"/>
                </a:cxn>
              </a:cxnLst>
              <a:rect l="0" t="0" r="r" b="b"/>
              <a:pathLst>
                <a:path w="323" h="323">
                  <a:moveTo>
                    <a:pt x="313" y="181"/>
                  </a:moveTo>
                  <a:cubicBezTo>
                    <a:pt x="302" y="264"/>
                    <a:pt x="226" y="323"/>
                    <a:pt x="143" y="312"/>
                  </a:cubicBezTo>
                  <a:cubicBezTo>
                    <a:pt x="59" y="301"/>
                    <a:pt x="0" y="225"/>
                    <a:pt x="11" y="142"/>
                  </a:cubicBezTo>
                  <a:cubicBezTo>
                    <a:pt x="22" y="59"/>
                    <a:pt x="98" y="0"/>
                    <a:pt x="181" y="11"/>
                  </a:cubicBezTo>
                  <a:cubicBezTo>
                    <a:pt x="265" y="21"/>
                    <a:pt x="323" y="97"/>
                    <a:pt x="313" y="181"/>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8"/>
            <p:cNvSpPr/>
            <p:nvPr/>
          </p:nvSpPr>
          <p:spPr bwMode="auto">
            <a:xfrm>
              <a:off x="9998212" y="2906665"/>
              <a:ext cx="349250" cy="349250"/>
            </a:xfrm>
            <a:custGeom>
              <a:avLst/>
              <a:gdLst>
                <a:gd name="T0" fmla="*/ 312 w 323"/>
                <a:gd name="T1" fmla="*/ 181 h 323"/>
                <a:gd name="T2" fmla="*/ 142 w 323"/>
                <a:gd name="T3" fmla="*/ 312 h 323"/>
                <a:gd name="T4" fmla="*/ 10 w 323"/>
                <a:gd name="T5" fmla="*/ 142 h 323"/>
                <a:gd name="T6" fmla="*/ 181 w 323"/>
                <a:gd name="T7" fmla="*/ 10 h 323"/>
                <a:gd name="T8" fmla="*/ 312 w 323"/>
                <a:gd name="T9" fmla="*/ 181 h 323"/>
              </a:gdLst>
              <a:ahLst/>
              <a:cxnLst>
                <a:cxn ang="0">
                  <a:pos x="T0" y="T1"/>
                </a:cxn>
                <a:cxn ang="0">
                  <a:pos x="T2" y="T3"/>
                </a:cxn>
                <a:cxn ang="0">
                  <a:pos x="T4" y="T5"/>
                </a:cxn>
                <a:cxn ang="0">
                  <a:pos x="T6" y="T7"/>
                </a:cxn>
                <a:cxn ang="0">
                  <a:pos x="T8" y="T9"/>
                </a:cxn>
              </a:cxnLst>
              <a:rect l="0" t="0" r="r" b="b"/>
              <a:pathLst>
                <a:path w="323" h="323">
                  <a:moveTo>
                    <a:pt x="312" y="181"/>
                  </a:moveTo>
                  <a:cubicBezTo>
                    <a:pt x="301" y="264"/>
                    <a:pt x="225" y="323"/>
                    <a:pt x="142" y="312"/>
                  </a:cubicBezTo>
                  <a:cubicBezTo>
                    <a:pt x="59" y="301"/>
                    <a:pt x="0" y="225"/>
                    <a:pt x="10" y="142"/>
                  </a:cubicBezTo>
                  <a:cubicBezTo>
                    <a:pt x="21" y="59"/>
                    <a:pt x="97" y="0"/>
                    <a:pt x="181" y="10"/>
                  </a:cubicBezTo>
                  <a:cubicBezTo>
                    <a:pt x="264" y="21"/>
                    <a:pt x="323" y="97"/>
                    <a:pt x="312" y="181"/>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9"/>
            <p:cNvSpPr/>
            <p:nvPr/>
          </p:nvSpPr>
          <p:spPr bwMode="auto">
            <a:xfrm>
              <a:off x="10372862" y="3273378"/>
              <a:ext cx="312738" cy="311150"/>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1" y="289"/>
                    <a:pt x="127" y="279"/>
                  </a:cubicBezTo>
                  <a:cubicBezTo>
                    <a:pt x="53" y="269"/>
                    <a:pt x="0" y="201"/>
                    <a:pt x="10" y="127"/>
                  </a:cubicBezTo>
                  <a:cubicBezTo>
                    <a:pt x="19" y="53"/>
                    <a:pt x="87" y="0"/>
                    <a:pt x="162" y="10"/>
                  </a:cubicBezTo>
                  <a:cubicBezTo>
                    <a:pt x="236" y="19"/>
                    <a:pt x="289" y="87"/>
                    <a:pt x="279" y="162"/>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0"/>
            <p:cNvSpPr/>
            <p:nvPr/>
          </p:nvSpPr>
          <p:spPr bwMode="auto">
            <a:xfrm>
              <a:off x="9788662" y="3098753"/>
              <a:ext cx="207963" cy="209550"/>
            </a:xfrm>
            <a:custGeom>
              <a:avLst/>
              <a:gdLst>
                <a:gd name="T0" fmla="*/ 187 w 193"/>
                <a:gd name="T1" fmla="*/ 109 h 194"/>
                <a:gd name="T2" fmla="*/ 85 w 193"/>
                <a:gd name="T3" fmla="*/ 187 h 194"/>
                <a:gd name="T4" fmla="*/ 6 w 193"/>
                <a:gd name="T5" fmla="*/ 85 h 194"/>
                <a:gd name="T6" fmla="*/ 108 w 193"/>
                <a:gd name="T7" fmla="*/ 7 h 194"/>
                <a:gd name="T8" fmla="*/ 187 w 193"/>
                <a:gd name="T9" fmla="*/ 109 h 194"/>
              </a:gdLst>
              <a:ahLst/>
              <a:cxnLst>
                <a:cxn ang="0">
                  <a:pos x="T0" y="T1"/>
                </a:cxn>
                <a:cxn ang="0">
                  <a:pos x="T2" y="T3"/>
                </a:cxn>
                <a:cxn ang="0">
                  <a:pos x="T4" y="T5"/>
                </a:cxn>
                <a:cxn ang="0">
                  <a:pos x="T6" y="T7"/>
                </a:cxn>
                <a:cxn ang="0">
                  <a:pos x="T8" y="T9"/>
                </a:cxn>
              </a:cxnLst>
              <a:rect l="0" t="0" r="r" b="b"/>
              <a:pathLst>
                <a:path w="193" h="194">
                  <a:moveTo>
                    <a:pt x="187" y="109"/>
                  </a:moveTo>
                  <a:cubicBezTo>
                    <a:pt x="180" y="158"/>
                    <a:pt x="135" y="194"/>
                    <a:pt x="85" y="187"/>
                  </a:cubicBezTo>
                  <a:cubicBezTo>
                    <a:pt x="35" y="181"/>
                    <a:pt x="0" y="135"/>
                    <a:pt x="6" y="85"/>
                  </a:cubicBezTo>
                  <a:cubicBezTo>
                    <a:pt x="12" y="35"/>
                    <a:pt x="58" y="0"/>
                    <a:pt x="108" y="7"/>
                  </a:cubicBezTo>
                  <a:cubicBezTo>
                    <a:pt x="158" y="13"/>
                    <a:pt x="193" y="59"/>
                    <a:pt x="187" y="109"/>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1"/>
            <p:cNvSpPr/>
            <p:nvPr/>
          </p:nvSpPr>
          <p:spPr bwMode="auto">
            <a:xfrm>
              <a:off x="8718687" y="1303290"/>
              <a:ext cx="207963" cy="207963"/>
            </a:xfrm>
            <a:custGeom>
              <a:avLst/>
              <a:gdLst>
                <a:gd name="T0" fmla="*/ 187 w 193"/>
                <a:gd name="T1" fmla="*/ 108 h 193"/>
                <a:gd name="T2" fmla="*/ 85 w 193"/>
                <a:gd name="T3" fmla="*/ 187 h 193"/>
                <a:gd name="T4" fmla="*/ 6 w 193"/>
                <a:gd name="T5" fmla="*/ 85 h 193"/>
                <a:gd name="T6" fmla="*/ 108 w 193"/>
                <a:gd name="T7" fmla="*/ 6 h 193"/>
                <a:gd name="T8" fmla="*/ 187 w 193"/>
                <a:gd name="T9" fmla="*/ 108 h 193"/>
              </a:gdLst>
              <a:ahLst/>
              <a:cxnLst>
                <a:cxn ang="0">
                  <a:pos x="T0" y="T1"/>
                </a:cxn>
                <a:cxn ang="0">
                  <a:pos x="T2" y="T3"/>
                </a:cxn>
                <a:cxn ang="0">
                  <a:pos x="T4" y="T5"/>
                </a:cxn>
                <a:cxn ang="0">
                  <a:pos x="T6" y="T7"/>
                </a:cxn>
                <a:cxn ang="0">
                  <a:pos x="T8" y="T9"/>
                </a:cxn>
              </a:cxnLst>
              <a:rect l="0" t="0" r="r" b="b"/>
              <a:pathLst>
                <a:path w="193" h="193">
                  <a:moveTo>
                    <a:pt x="187" y="108"/>
                  </a:moveTo>
                  <a:cubicBezTo>
                    <a:pt x="181" y="158"/>
                    <a:pt x="135" y="193"/>
                    <a:pt x="85" y="187"/>
                  </a:cubicBezTo>
                  <a:cubicBezTo>
                    <a:pt x="35" y="180"/>
                    <a:pt x="0" y="135"/>
                    <a:pt x="6" y="85"/>
                  </a:cubicBezTo>
                  <a:cubicBezTo>
                    <a:pt x="13" y="35"/>
                    <a:pt x="58" y="0"/>
                    <a:pt x="108" y="6"/>
                  </a:cubicBezTo>
                  <a:cubicBezTo>
                    <a:pt x="158" y="13"/>
                    <a:pt x="193" y="58"/>
                    <a:pt x="187" y="108"/>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2"/>
            <p:cNvSpPr/>
            <p:nvPr/>
          </p:nvSpPr>
          <p:spPr bwMode="auto">
            <a:xfrm>
              <a:off x="8502787" y="3133678"/>
              <a:ext cx="393700" cy="395288"/>
            </a:xfrm>
            <a:custGeom>
              <a:avLst/>
              <a:gdLst>
                <a:gd name="T0" fmla="*/ 354 w 366"/>
                <a:gd name="T1" fmla="*/ 205 h 366"/>
                <a:gd name="T2" fmla="*/ 161 w 366"/>
                <a:gd name="T3" fmla="*/ 353 h 366"/>
                <a:gd name="T4" fmla="*/ 12 w 366"/>
                <a:gd name="T5" fmla="*/ 161 h 366"/>
                <a:gd name="T6" fmla="*/ 205 w 366"/>
                <a:gd name="T7" fmla="*/ 12 h 366"/>
                <a:gd name="T8" fmla="*/ 354 w 366"/>
                <a:gd name="T9" fmla="*/ 205 h 366"/>
              </a:gdLst>
              <a:ahLst/>
              <a:cxnLst>
                <a:cxn ang="0">
                  <a:pos x="T0" y="T1"/>
                </a:cxn>
                <a:cxn ang="0">
                  <a:pos x="T2" y="T3"/>
                </a:cxn>
                <a:cxn ang="0">
                  <a:pos x="T4" y="T5"/>
                </a:cxn>
                <a:cxn ang="0">
                  <a:pos x="T6" y="T7"/>
                </a:cxn>
                <a:cxn ang="0">
                  <a:pos x="T8" y="T9"/>
                </a:cxn>
              </a:cxnLst>
              <a:rect l="0" t="0" r="r" b="b"/>
              <a:pathLst>
                <a:path w="366" h="366">
                  <a:moveTo>
                    <a:pt x="354" y="205"/>
                  </a:moveTo>
                  <a:cubicBezTo>
                    <a:pt x="342" y="299"/>
                    <a:pt x="255" y="366"/>
                    <a:pt x="161" y="353"/>
                  </a:cubicBezTo>
                  <a:cubicBezTo>
                    <a:pt x="67" y="341"/>
                    <a:pt x="0" y="255"/>
                    <a:pt x="12" y="161"/>
                  </a:cubicBezTo>
                  <a:cubicBezTo>
                    <a:pt x="25" y="67"/>
                    <a:pt x="111" y="0"/>
                    <a:pt x="205" y="12"/>
                  </a:cubicBezTo>
                  <a:cubicBezTo>
                    <a:pt x="299" y="24"/>
                    <a:pt x="366" y="111"/>
                    <a:pt x="354"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3"/>
            <p:cNvSpPr/>
            <p:nvPr/>
          </p:nvSpPr>
          <p:spPr bwMode="auto">
            <a:xfrm>
              <a:off x="11134862" y="2087515"/>
              <a:ext cx="393700" cy="395288"/>
            </a:xfrm>
            <a:custGeom>
              <a:avLst/>
              <a:gdLst>
                <a:gd name="T0" fmla="*/ 353 w 365"/>
                <a:gd name="T1" fmla="*/ 205 h 366"/>
                <a:gd name="T2" fmla="*/ 161 w 365"/>
                <a:gd name="T3" fmla="*/ 354 h 366"/>
                <a:gd name="T4" fmla="*/ 12 w 365"/>
                <a:gd name="T5" fmla="*/ 161 h 366"/>
                <a:gd name="T6" fmla="*/ 205 w 365"/>
                <a:gd name="T7" fmla="*/ 12 h 366"/>
                <a:gd name="T8" fmla="*/ 353 w 365"/>
                <a:gd name="T9" fmla="*/ 205 h 366"/>
              </a:gdLst>
              <a:ahLst/>
              <a:cxnLst>
                <a:cxn ang="0">
                  <a:pos x="T0" y="T1"/>
                </a:cxn>
                <a:cxn ang="0">
                  <a:pos x="T2" y="T3"/>
                </a:cxn>
                <a:cxn ang="0">
                  <a:pos x="T4" y="T5"/>
                </a:cxn>
                <a:cxn ang="0">
                  <a:pos x="T6" y="T7"/>
                </a:cxn>
                <a:cxn ang="0">
                  <a:pos x="T8" y="T9"/>
                </a:cxn>
              </a:cxnLst>
              <a:rect l="0" t="0" r="r" b="b"/>
              <a:pathLst>
                <a:path w="365" h="366">
                  <a:moveTo>
                    <a:pt x="353" y="205"/>
                  </a:moveTo>
                  <a:cubicBezTo>
                    <a:pt x="341" y="299"/>
                    <a:pt x="255" y="366"/>
                    <a:pt x="161" y="354"/>
                  </a:cubicBezTo>
                  <a:cubicBezTo>
                    <a:pt x="66" y="341"/>
                    <a:pt x="0" y="255"/>
                    <a:pt x="12" y="161"/>
                  </a:cubicBezTo>
                  <a:cubicBezTo>
                    <a:pt x="24" y="67"/>
                    <a:pt x="110" y="0"/>
                    <a:pt x="205" y="12"/>
                  </a:cubicBezTo>
                  <a:cubicBezTo>
                    <a:pt x="299" y="24"/>
                    <a:pt x="365" y="111"/>
                    <a:pt x="353"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4"/>
            <p:cNvSpPr/>
            <p:nvPr/>
          </p:nvSpPr>
          <p:spPr bwMode="auto">
            <a:xfrm>
              <a:off x="9440999" y="2235153"/>
              <a:ext cx="393700" cy="393700"/>
            </a:xfrm>
            <a:custGeom>
              <a:avLst/>
              <a:gdLst>
                <a:gd name="T0" fmla="*/ 353 w 365"/>
                <a:gd name="T1" fmla="*/ 204 h 365"/>
                <a:gd name="T2" fmla="*/ 160 w 365"/>
                <a:gd name="T3" fmla="*/ 353 h 365"/>
                <a:gd name="T4" fmla="*/ 12 w 365"/>
                <a:gd name="T5" fmla="*/ 160 h 365"/>
                <a:gd name="T6" fmla="*/ 204 w 365"/>
                <a:gd name="T7" fmla="*/ 12 h 365"/>
                <a:gd name="T8" fmla="*/ 353 w 365"/>
                <a:gd name="T9" fmla="*/ 204 h 365"/>
              </a:gdLst>
              <a:ahLst/>
              <a:cxnLst>
                <a:cxn ang="0">
                  <a:pos x="T0" y="T1"/>
                </a:cxn>
                <a:cxn ang="0">
                  <a:pos x="T2" y="T3"/>
                </a:cxn>
                <a:cxn ang="0">
                  <a:pos x="T4" y="T5"/>
                </a:cxn>
                <a:cxn ang="0">
                  <a:pos x="T6" y="T7"/>
                </a:cxn>
                <a:cxn ang="0">
                  <a:pos x="T8" y="T9"/>
                </a:cxn>
              </a:cxnLst>
              <a:rect l="0" t="0" r="r" b="b"/>
              <a:pathLst>
                <a:path w="365" h="365">
                  <a:moveTo>
                    <a:pt x="353" y="204"/>
                  </a:moveTo>
                  <a:cubicBezTo>
                    <a:pt x="341" y="299"/>
                    <a:pt x="255" y="365"/>
                    <a:pt x="160" y="353"/>
                  </a:cubicBezTo>
                  <a:cubicBezTo>
                    <a:pt x="66" y="341"/>
                    <a:pt x="0" y="255"/>
                    <a:pt x="12" y="160"/>
                  </a:cubicBezTo>
                  <a:cubicBezTo>
                    <a:pt x="24" y="66"/>
                    <a:pt x="110" y="0"/>
                    <a:pt x="204" y="12"/>
                  </a:cubicBezTo>
                  <a:cubicBezTo>
                    <a:pt x="299" y="24"/>
                    <a:pt x="365" y="110"/>
                    <a:pt x="353" y="204"/>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5"/>
            <p:cNvSpPr/>
            <p:nvPr/>
          </p:nvSpPr>
          <p:spPr bwMode="auto">
            <a:xfrm>
              <a:off x="9612449" y="3327353"/>
              <a:ext cx="425450" cy="423863"/>
            </a:xfrm>
            <a:custGeom>
              <a:avLst/>
              <a:gdLst>
                <a:gd name="T0" fmla="*/ 381 w 394"/>
                <a:gd name="T1" fmla="*/ 220 h 393"/>
                <a:gd name="T2" fmla="*/ 174 w 394"/>
                <a:gd name="T3" fmla="*/ 380 h 393"/>
                <a:gd name="T4" fmla="*/ 14 w 394"/>
                <a:gd name="T5" fmla="*/ 173 h 393"/>
                <a:gd name="T6" fmla="*/ 221 w 394"/>
                <a:gd name="T7" fmla="*/ 13 h 393"/>
                <a:gd name="T8" fmla="*/ 381 w 394"/>
                <a:gd name="T9" fmla="*/ 220 h 393"/>
              </a:gdLst>
              <a:ahLst/>
              <a:cxnLst>
                <a:cxn ang="0">
                  <a:pos x="T0" y="T1"/>
                </a:cxn>
                <a:cxn ang="0">
                  <a:pos x="T2" y="T3"/>
                </a:cxn>
                <a:cxn ang="0">
                  <a:pos x="T4" y="T5"/>
                </a:cxn>
                <a:cxn ang="0">
                  <a:pos x="T6" y="T7"/>
                </a:cxn>
                <a:cxn ang="0">
                  <a:pos x="T8" y="T9"/>
                </a:cxn>
              </a:cxnLst>
              <a:rect l="0" t="0" r="r" b="b"/>
              <a:pathLst>
                <a:path w="394" h="393">
                  <a:moveTo>
                    <a:pt x="381" y="220"/>
                  </a:moveTo>
                  <a:cubicBezTo>
                    <a:pt x="368" y="321"/>
                    <a:pt x="275" y="393"/>
                    <a:pt x="174" y="380"/>
                  </a:cubicBezTo>
                  <a:cubicBezTo>
                    <a:pt x="72" y="367"/>
                    <a:pt x="0" y="274"/>
                    <a:pt x="14" y="173"/>
                  </a:cubicBezTo>
                  <a:cubicBezTo>
                    <a:pt x="27" y="71"/>
                    <a:pt x="119" y="0"/>
                    <a:pt x="221" y="13"/>
                  </a:cubicBezTo>
                  <a:cubicBezTo>
                    <a:pt x="322" y="26"/>
                    <a:pt x="394" y="118"/>
                    <a:pt x="381" y="220"/>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6"/>
            <p:cNvSpPr/>
            <p:nvPr/>
          </p:nvSpPr>
          <p:spPr bwMode="auto">
            <a:xfrm>
              <a:off x="10249037" y="2592340"/>
              <a:ext cx="423863" cy="423863"/>
            </a:xfrm>
            <a:custGeom>
              <a:avLst/>
              <a:gdLst>
                <a:gd name="T0" fmla="*/ 380 w 393"/>
                <a:gd name="T1" fmla="*/ 220 h 393"/>
                <a:gd name="T2" fmla="*/ 173 w 393"/>
                <a:gd name="T3" fmla="*/ 380 h 393"/>
                <a:gd name="T4" fmla="*/ 13 w 393"/>
                <a:gd name="T5" fmla="*/ 173 h 393"/>
                <a:gd name="T6" fmla="*/ 220 w 393"/>
                <a:gd name="T7" fmla="*/ 13 h 393"/>
                <a:gd name="T8" fmla="*/ 380 w 393"/>
                <a:gd name="T9" fmla="*/ 220 h 393"/>
              </a:gdLst>
              <a:ahLst/>
              <a:cxnLst>
                <a:cxn ang="0">
                  <a:pos x="T0" y="T1"/>
                </a:cxn>
                <a:cxn ang="0">
                  <a:pos x="T2" y="T3"/>
                </a:cxn>
                <a:cxn ang="0">
                  <a:pos x="T4" y="T5"/>
                </a:cxn>
                <a:cxn ang="0">
                  <a:pos x="T6" y="T7"/>
                </a:cxn>
                <a:cxn ang="0">
                  <a:pos x="T8" y="T9"/>
                </a:cxn>
              </a:cxnLst>
              <a:rect l="0" t="0" r="r" b="b"/>
              <a:pathLst>
                <a:path w="393" h="393">
                  <a:moveTo>
                    <a:pt x="380" y="220"/>
                  </a:moveTo>
                  <a:cubicBezTo>
                    <a:pt x="367" y="321"/>
                    <a:pt x="275" y="393"/>
                    <a:pt x="173" y="380"/>
                  </a:cubicBezTo>
                  <a:cubicBezTo>
                    <a:pt x="72" y="367"/>
                    <a:pt x="0" y="274"/>
                    <a:pt x="13" y="173"/>
                  </a:cubicBezTo>
                  <a:cubicBezTo>
                    <a:pt x="26" y="71"/>
                    <a:pt x="119" y="0"/>
                    <a:pt x="220" y="13"/>
                  </a:cubicBezTo>
                  <a:cubicBezTo>
                    <a:pt x="322" y="26"/>
                    <a:pt x="393" y="119"/>
                    <a:pt x="380" y="220"/>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7"/>
            <p:cNvSpPr/>
            <p:nvPr/>
          </p:nvSpPr>
          <p:spPr bwMode="auto">
            <a:xfrm>
              <a:off x="10785612" y="2146253"/>
              <a:ext cx="320675" cy="322263"/>
            </a:xfrm>
            <a:custGeom>
              <a:avLst/>
              <a:gdLst>
                <a:gd name="T0" fmla="*/ 288 w 297"/>
                <a:gd name="T1" fmla="*/ 167 h 298"/>
                <a:gd name="T2" fmla="*/ 131 w 297"/>
                <a:gd name="T3" fmla="*/ 288 h 298"/>
                <a:gd name="T4" fmla="*/ 10 w 297"/>
                <a:gd name="T5" fmla="*/ 131 h 298"/>
                <a:gd name="T6" fmla="*/ 167 w 297"/>
                <a:gd name="T7" fmla="*/ 10 h 298"/>
                <a:gd name="T8" fmla="*/ 288 w 297"/>
                <a:gd name="T9" fmla="*/ 167 h 298"/>
              </a:gdLst>
              <a:ahLst/>
              <a:cxnLst>
                <a:cxn ang="0">
                  <a:pos x="T0" y="T1"/>
                </a:cxn>
                <a:cxn ang="0">
                  <a:pos x="T2" y="T3"/>
                </a:cxn>
                <a:cxn ang="0">
                  <a:pos x="T4" y="T5"/>
                </a:cxn>
                <a:cxn ang="0">
                  <a:pos x="T6" y="T7"/>
                </a:cxn>
                <a:cxn ang="0">
                  <a:pos x="T8" y="T9"/>
                </a:cxn>
              </a:cxnLst>
              <a:rect l="0" t="0" r="r" b="b"/>
              <a:pathLst>
                <a:path w="297" h="298">
                  <a:moveTo>
                    <a:pt x="288" y="167"/>
                  </a:moveTo>
                  <a:cubicBezTo>
                    <a:pt x="278" y="244"/>
                    <a:pt x="208" y="298"/>
                    <a:pt x="131" y="288"/>
                  </a:cubicBezTo>
                  <a:cubicBezTo>
                    <a:pt x="54" y="278"/>
                    <a:pt x="0" y="208"/>
                    <a:pt x="10" y="131"/>
                  </a:cubicBezTo>
                  <a:cubicBezTo>
                    <a:pt x="20" y="54"/>
                    <a:pt x="90" y="0"/>
                    <a:pt x="167" y="10"/>
                  </a:cubicBezTo>
                  <a:cubicBezTo>
                    <a:pt x="243" y="20"/>
                    <a:pt x="297" y="90"/>
                    <a:pt x="288" y="167"/>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8"/>
            <p:cNvSpPr/>
            <p:nvPr/>
          </p:nvSpPr>
          <p:spPr bwMode="auto">
            <a:xfrm>
              <a:off x="8613912" y="2149428"/>
              <a:ext cx="479425" cy="479425"/>
            </a:xfrm>
            <a:custGeom>
              <a:avLst/>
              <a:gdLst>
                <a:gd name="T0" fmla="*/ 428 w 443"/>
                <a:gd name="T1" fmla="*/ 248 h 443"/>
                <a:gd name="T2" fmla="*/ 195 w 443"/>
                <a:gd name="T3" fmla="*/ 428 h 443"/>
                <a:gd name="T4" fmla="*/ 15 w 443"/>
                <a:gd name="T5" fmla="*/ 195 h 443"/>
                <a:gd name="T6" fmla="*/ 248 w 443"/>
                <a:gd name="T7" fmla="*/ 15 h 443"/>
                <a:gd name="T8" fmla="*/ 428 w 443"/>
                <a:gd name="T9" fmla="*/ 248 h 443"/>
              </a:gdLst>
              <a:ahLst/>
              <a:cxnLst>
                <a:cxn ang="0">
                  <a:pos x="T0" y="T1"/>
                </a:cxn>
                <a:cxn ang="0">
                  <a:pos x="T2" y="T3"/>
                </a:cxn>
                <a:cxn ang="0">
                  <a:pos x="T4" y="T5"/>
                </a:cxn>
                <a:cxn ang="0">
                  <a:pos x="T6" y="T7"/>
                </a:cxn>
                <a:cxn ang="0">
                  <a:pos x="T8" y="T9"/>
                </a:cxn>
              </a:cxnLst>
              <a:rect l="0" t="0" r="r" b="b"/>
              <a:pathLst>
                <a:path w="443" h="443">
                  <a:moveTo>
                    <a:pt x="428" y="248"/>
                  </a:moveTo>
                  <a:cubicBezTo>
                    <a:pt x="414" y="362"/>
                    <a:pt x="309" y="443"/>
                    <a:pt x="195" y="428"/>
                  </a:cubicBezTo>
                  <a:cubicBezTo>
                    <a:pt x="81" y="413"/>
                    <a:pt x="0" y="309"/>
                    <a:pt x="15" y="195"/>
                  </a:cubicBezTo>
                  <a:cubicBezTo>
                    <a:pt x="30" y="81"/>
                    <a:pt x="134" y="0"/>
                    <a:pt x="248" y="15"/>
                  </a:cubicBezTo>
                  <a:cubicBezTo>
                    <a:pt x="363" y="29"/>
                    <a:pt x="443" y="134"/>
                    <a:pt x="428" y="248"/>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9"/>
            <p:cNvSpPr/>
            <p:nvPr/>
          </p:nvSpPr>
          <p:spPr bwMode="auto">
            <a:xfrm>
              <a:off x="8799649" y="2879678"/>
              <a:ext cx="354013" cy="354013"/>
            </a:xfrm>
            <a:custGeom>
              <a:avLst/>
              <a:gdLst>
                <a:gd name="T0" fmla="*/ 317 w 328"/>
                <a:gd name="T1" fmla="*/ 184 h 328"/>
                <a:gd name="T2" fmla="*/ 145 w 328"/>
                <a:gd name="T3" fmla="*/ 317 h 328"/>
                <a:gd name="T4" fmla="*/ 11 w 328"/>
                <a:gd name="T5" fmla="*/ 145 h 328"/>
                <a:gd name="T6" fmla="*/ 184 w 328"/>
                <a:gd name="T7" fmla="*/ 11 h 328"/>
                <a:gd name="T8" fmla="*/ 317 w 328"/>
                <a:gd name="T9" fmla="*/ 184 h 328"/>
              </a:gdLst>
              <a:ahLst/>
              <a:cxnLst>
                <a:cxn ang="0">
                  <a:pos x="T0" y="T1"/>
                </a:cxn>
                <a:cxn ang="0">
                  <a:pos x="T2" y="T3"/>
                </a:cxn>
                <a:cxn ang="0">
                  <a:pos x="T4" y="T5"/>
                </a:cxn>
                <a:cxn ang="0">
                  <a:pos x="T6" y="T7"/>
                </a:cxn>
                <a:cxn ang="0">
                  <a:pos x="T8" y="T9"/>
                </a:cxn>
              </a:cxnLst>
              <a:rect l="0" t="0" r="r" b="b"/>
              <a:pathLst>
                <a:path w="328" h="328">
                  <a:moveTo>
                    <a:pt x="317" y="184"/>
                  </a:moveTo>
                  <a:cubicBezTo>
                    <a:pt x="306" y="268"/>
                    <a:pt x="229" y="328"/>
                    <a:pt x="145" y="317"/>
                  </a:cubicBezTo>
                  <a:cubicBezTo>
                    <a:pt x="60" y="306"/>
                    <a:pt x="0" y="229"/>
                    <a:pt x="11" y="145"/>
                  </a:cubicBezTo>
                  <a:cubicBezTo>
                    <a:pt x="22" y="60"/>
                    <a:pt x="99" y="0"/>
                    <a:pt x="184" y="11"/>
                  </a:cubicBezTo>
                  <a:cubicBezTo>
                    <a:pt x="268" y="22"/>
                    <a:pt x="328" y="99"/>
                    <a:pt x="317" y="184"/>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0"/>
            <p:cNvSpPr/>
            <p:nvPr/>
          </p:nvSpPr>
          <p:spPr bwMode="auto">
            <a:xfrm>
              <a:off x="10349049" y="3033665"/>
              <a:ext cx="230188" cy="230188"/>
            </a:xfrm>
            <a:custGeom>
              <a:avLst/>
              <a:gdLst>
                <a:gd name="T0" fmla="*/ 207 w 214"/>
                <a:gd name="T1" fmla="*/ 120 h 214"/>
                <a:gd name="T2" fmla="*/ 94 w 214"/>
                <a:gd name="T3" fmla="*/ 207 h 214"/>
                <a:gd name="T4" fmla="*/ 7 w 214"/>
                <a:gd name="T5" fmla="*/ 94 h 214"/>
                <a:gd name="T6" fmla="*/ 120 w 214"/>
                <a:gd name="T7" fmla="*/ 7 h 214"/>
                <a:gd name="T8" fmla="*/ 207 w 214"/>
                <a:gd name="T9" fmla="*/ 120 h 214"/>
              </a:gdLst>
              <a:ahLst/>
              <a:cxnLst>
                <a:cxn ang="0">
                  <a:pos x="T0" y="T1"/>
                </a:cxn>
                <a:cxn ang="0">
                  <a:pos x="T2" y="T3"/>
                </a:cxn>
                <a:cxn ang="0">
                  <a:pos x="T4" y="T5"/>
                </a:cxn>
                <a:cxn ang="0">
                  <a:pos x="T6" y="T7"/>
                </a:cxn>
                <a:cxn ang="0">
                  <a:pos x="T8" y="T9"/>
                </a:cxn>
              </a:cxnLst>
              <a:rect l="0" t="0" r="r" b="b"/>
              <a:pathLst>
                <a:path w="214" h="214">
                  <a:moveTo>
                    <a:pt x="207" y="120"/>
                  </a:moveTo>
                  <a:cubicBezTo>
                    <a:pt x="200" y="175"/>
                    <a:pt x="149" y="214"/>
                    <a:pt x="94" y="207"/>
                  </a:cubicBezTo>
                  <a:cubicBezTo>
                    <a:pt x="39" y="200"/>
                    <a:pt x="0" y="150"/>
                    <a:pt x="7" y="94"/>
                  </a:cubicBezTo>
                  <a:cubicBezTo>
                    <a:pt x="14" y="39"/>
                    <a:pt x="65" y="0"/>
                    <a:pt x="120" y="7"/>
                  </a:cubicBezTo>
                  <a:cubicBezTo>
                    <a:pt x="175" y="14"/>
                    <a:pt x="214" y="65"/>
                    <a:pt x="207" y="12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1"/>
            <p:cNvSpPr/>
            <p:nvPr/>
          </p:nvSpPr>
          <p:spPr bwMode="auto">
            <a:xfrm>
              <a:off x="9990274" y="3252740"/>
              <a:ext cx="187325" cy="190500"/>
            </a:xfrm>
            <a:custGeom>
              <a:avLst/>
              <a:gdLst>
                <a:gd name="T0" fmla="*/ 168 w 174"/>
                <a:gd name="T1" fmla="*/ 98 h 175"/>
                <a:gd name="T2" fmla="*/ 76 w 174"/>
                <a:gd name="T3" fmla="*/ 169 h 175"/>
                <a:gd name="T4" fmla="*/ 6 w 174"/>
                <a:gd name="T5" fmla="*/ 77 h 175"/>
                <a:gd name="T6" fmla="*/ 97 w 174"/>
                <a:gd name="T7" fmla="*/ 6 h 175"/>
                <a:gd name="T8" fmla="*/ 168 w 174"/>
                <a:gd name="T9" fmla="*/ 98 h 175"/>
              </a:gdLst>
              <a:ahLst/>
              <a:cxnLst>
                <a:cxn ang="0">
                  <a:pos x="T0" y="T1"/>
                </a:cxn>
                <a:cxn ang="0">
                  <a:pos x="T2" y="T3"/>
                </a:cxn>
                <a:cxn ang="0">
                  <a:pos x="T4" y="T5"/>
                </a:cxn>
                <a:cxn ang="0">
                  <a:pos x="T6" y="T7"/>
                </a:cxn>
                <a:cxn ang="0">
                  <a:pos x="T8" y="T9"/>
                </a:cxn>
              </a:cxnLst>
              <a:rect l="0" t="0" r="r" b="b"/>
              <a:pathLst>
                <a:path w="174" h="175">
                  <a:moveTo>
                    <a:pt x="168" y="98"/>
                  </a:moveTo>
                  <a:cubicBezTo>
                    <a:pt x="162" y="143"/>
                    <a:pt x="121" y="175"/>
                    <a:pt x="76" y="169"/>
                  </a:cubicBezTo>
                  <a:cubicBezTo>
                    <a:pt x="32" y="163"/>
                    <a:pt x="0" y="122"/>
                    <a:pt x="6" y="77"/>
                  </a:cubicBezTo>
                  <a:cubicBezTo>
                    <a:pt x="11" y="32"/>
                    <a:pt x="52" y="0"/>
                    <a:pt x="97" y="6"/>
                  </a:cubicBezTo>
                  <a:cubicBezTo>
                    <a:pt x="142" y="12"/>
                    <a:pt x="174" y="53"/>
                    <a:pt x="168" y="98"/>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2"/>
            <p:cNvSpPr/>
            <p:nvPr/>
          </p:nvSpPr>
          <p:spPr bwMode="auto">
            <a:xfrm>
              <a:off x="9382262" y="2638378"/>
              <a:ext cx="404813" cy="403225"/>
            </a:xfrm>
            <a:custGeom>
              <a:avLst/>
              <a:gdLst>
                <a:gd name="T0" fmla="*/ 363 w 375"/>
                <a:gd name="T1" fmla="*/ 209 h 374"/>
                <a:gd name="T2" fmla="*/ 165 w 375"/>
                <a:gd name="T3" fmla="*/ 362 h 374"/>
                <a:gd name="T4" fmla="*/ 13 w 375"/>
                <a:gd name="T5" fmla="*/ 164 h 374"/>
                <a:gd name="T6" fmla="*/ 210 w 375"/>
                <a:gd name="T7" fmla="*/ 12 h 374"/>
                <a:gd name="T8" fmla="*/ 363 w 375"/>
                <a:gd name="T9" fmla="*/ 209 h 374"/>
              </a:gdLst>
              <a:ahLst/>
              <a:cxnLst>
                <a:cxn ang="0">
                  <a:pos x="T0" y="T1"/>
                </a:cxn>
                <a:cxn ang="0">
                  <a:pos x="T2" y="T3"/>
                </a:cxn>
                <a:cxn ang="0">
                  <a:pos x="T4" y="T5"/>
                </a:cxn>
                <a:cxn ang="0">
                  <a:pos x="T6" y="T7"/>
                </a:cxn>
                <a:cxn ang="0">
                  <a:pos x="T8" y="T9"/>
                </a:cxn>
              </a:cxnLst>
              <a:rect l="0" t="0" r="r" b="b"/>
              <a:pathLst>
                <a:path w="375" h="374">
                  <a:moveTo>
                    <a:pt x="363" y="209"/>
                  </a:moveTo>
                  <a:cubicBezTo>
                    <a:pt x="350" y="306"/>
                    <a:pt x="262" y="374"/>
                    <a:pt x="165" y="362"/>
                  </a:cubicBezTo>
                  <a:cubicBezTo>
                    <a:pt x="69" y="350"/>
                    <a:pt x="0" y="261"/>
                    <a:pt x="13" y="164"/>
                  </a:cubicBezTo>
                  <a:cubicBezTo>
                    <a:pt x="25" y="68"/>
                    <a:pt x="114" y="0"/>
                    <a:pt x="210" y="12"/>
                  </a:cubicBezTo>
                  <a:cubicBezTo>
                    <a:pt x="307" y="24"/>
                    <a:pt x="375" y="113"/>
                    <a:pt x="363" y="209"/>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3"/>
            <p:cNvSpPr/>
            <p:nvPr/>
          </p:nvSpPr>
          <p:spPr bwMode="auto">
            <a:xfrm>
              <a:off x="10698299" y="2484390"/>
              <a:ext cx="404813" cy="404813"/>
            </a:xfrm>
            <a:custGeom>
              <a:avLst/>
              <a:gdLst>
                <a:gd name="T0" fmla="*/ 363 w 375"/>
                <a:gd name="T1" fmla="*/ 210 h 375"/>
                <a:gd name="T2" fmla="*/ 165 w 375"/>
                <a:gd name="T3" fmla="*/ 362 h 375"/>
                <a:gd name="T4" fmla="*/ 13 w 375"/>
                <a:gd name="T5" fmla="*/ 165 h 375"/>
                <a:gd name="T6" fmla="*/ 210 w 375"/>
                <a:gd name="T7" fmla="*/ 12 h 375"/>
                <a:gd name="T8" fmla="*/ 363 w 375"/>
                <a:gd name="T9" fmla="*/ 210 h 375"/>
              </a:gdLst>
              <a:ahLst/>
              <a:cxnLst>
                <a:cxn ang="0">
                  <a:pos x="T0" y="T1"/>
                </a:cxn>
                <a:cxn ang="0">
                  <a:pos x="T2" y="T3"/>
                </a:cxn>
                <a:cxn ang="0">
                  <a:pos x="T4" y="T5"/>
                </a:cxn>
                <a:cxn ang="0">
                  <a:pos x="T6" y="T7"/>
                </a:cxn>
                <a:cxn ang="0">
                  <a:pos x="T8" y="T9"/>
                </a:cxn>
              </a:cxnLst>
              <a:rect l="0" t="0" r="r" b="b"/>
              <a:pathLst>
                <a:path w="375" h="375">
                  <a:moveTo>
                    <a:pt x="363" y="210"/>
                  </a:moveTo>
                  <a:cubicBezTo>
                    <a:pt x="350" y="306"/>
                    <a:pt x="262" y="375"/>
                    <a:pt x="165" y="362"/>
                  </a:cubicBezTo>
                  <a:cubicBezTo>
                    <a:pt x="68" y="350"/>
                    <a:pt x="0" y="261"/>
                    <a:pt x="13" y="165"/>
                  </a:cubicBezTo>
                  <a:cubicBezTo>
                    <a:pt x="25" y="68"/>
                    <a:pt x="113" y="0"/>
                    <a:pt x="210" y="12"/>
                  </a:cubicBezTo>
                  <a:cubicBezTo>
                    <a:pt x="307" y="25"/>
                    <a:pt x="375" y="113"/>
                    <a:pt x="363" y="21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4"/>
            <p:cNvSpPr/>
            <p:nvPr/>
          </p:nvSpPr>
          <p:spPr bwMode="auto">
            <a:xfrm>
              <a:off x="10899912" y="1719215"/>
              <a:ext cx="404813" cy="406400"/>
            </a:xfrm>
            <a:custGeom>
              <a:avLst/>
              <a:gdLst>
                <a:gd name="T0" fmla="*/ 363 w 375"/>
                <a:gd name="T1" fmla="*/ 210 h 375"/>
                <a:gd name="T2" fmla="*/ 165 w 375"/>
                <a:gd name="T3" fmla="*/ 362 h 375"/>
                <a:gd name="T4" fmla="*/ 13 w 375"/>
                <a:gd name="T5" fmla="*/ 165 h 375"/>
                <a:gd name="T6" fmla="*/ 210 w 375"/>
                <a:gd name="T7" fmla="*/ 13 h 375"/>
                <a:gd name="T8" fmla="*/ 363 w 375"/>
                <a:gd name="T9" fmla="*/ 210 h 375"/>
              </a:gdLst>
              <a:ahLst/>
              <a:cxnLst>
                <a:cxn ang="0">
                  <a:pos x="T0" y="T1"/>
                </a:cxn>
                <a:cxn ang="0">
                  <a:pos x="T2" y="T3"/>
                </a:cxn>
                <a:cxn ang="0">
                  <a:pos x="T4" y="T5"/>
                </a:cxn>
                <a:cxn ang="0">
                  <a:pos x="T6" y="T7"/>
                </a:cxn>
                <a:cxn ang="0">
                  <a:pos x="T8" y="T9"/>
                </a:cxn>
              </a:cxnLst>
              <a:rect l="0" t="0" r="r" b="b"/>
              <a:pathLst>
                <a:path w="375" h="375">
                  <a:moveTo>
                    <a:pt x="363" y="210"/>
                  </a:moveTo>
                  <a:cubicBezTo>
                    <a:pt x="350" y="307"/>
                    <a:pt x="262" y="375"/>
                    <a:pt x="165" y="362"/>
                  </a:cubicBezTo>
                  <a:cubicBezTo>
                    <a:pt x="69" y="350"/>
                    <a:pt x="0" y="262"/>
                    <a:pt x="13" y="165"/>
                  </a:cubicBezTo>
                  <a:cubicBezTo>
                    <a:pt x="25" y="68"/>
                    <a:pt x="114" y="0"/>
                    <a:pt x="210" y="13"/>
                  </a:cubicBezTo>
                  <a:cubicBezTo>
                    <a:pt x="307" y="25"/>
                    <a:pt x="375" y="113"/>
                    <a:pt x="363" y="21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5"/>
            <p:cNvSpPr/>
            <p:nvPr/>
          </p:nvSpPr>
          <p:spPr bwMode="auto">
            <a:xfrm>
              <a:off x="8594862" y="2884440"/>
              <a:ext cx="187325" cy="188913"/>
            </a:xfrm>
            <a:custGeom>
              <a:avLst/>
              <a:gdLst>
                <a:gd name="T0" fmla="*/ 168 w 174"/>
                <a:gd name="T1" fmla="*/ 98 h 174"/>
                <a:gd name="T2" fmla="*/ 76 w 174"/>
                <a:gd name="T3" fmla="*/ 169 h 174"/>
                <a:gd name="T4" fmla="*/ 5 w 174"/>
                <a:gd name="T5" fmla="*/ 77 h 174"/>
                <a:gd name="T6" fmla="*/ 97 w 174"/>
                <a:gd name="T7" fmla="*/ 6 h 174"/>
                <a:gd name="T8" fmla="*/ 168 w 174"/>
                <a:gd name="T9" fmla="*/ 98 h 174"/>
              </a:gdLst>
              <a:ahLst/>
              <a:cxnLst>
                <a:cxn ang="0">
                  <a:pos x="T0" y="T1"/>
                </a:cxn>
                <a:cxn ang="0">
                  <a:pos x="T2" y="T3"/>
                </a:cxn>
                <a:cxn ang="0">
                  <a:pos x="T4" y="T5"/>
                </a:cxn>
                <a:cxn ang="0">
                  <a:pos x="T6" y="T7"/>
                </a:cxn>
                <a:cxn ang="0">
                  <a:pos x="T8" y="T9"/>
                </a:cxn>
              </a:cxnLst>
              <a:rect l="0" t="0" r="r" b="b"/>
              <a:pathLst>
                <a:path w="174" h="174">
                  <a:moveTo>
                    <a:pt x="168" y="98"/>
                  </a:moveTo>
                  <a:cubicBezTo>
                    <a:pt x="162" y="143"/>
                    <a:pt x="121" y="174"/>
                    <a:pt x="76" y="169"/>
                  </a:cubicBezTo>
                  <a:cubicBezTo>
                    <a:pt x="31" y="163"/>
                    <a:pt x="0" y="122"/>
                    <a:pt x="5" y="77"/>
                  </a:cubicBezTo>
                  <a:cubicBezTo>
                    <a:pt x="11" y="32"/>
                    <a:pt x="52" y="0"/>
                    <a:pt x="97" y="6"/>
                  </a:cubicBezTo>
                  <a:cubicBezTo>
                    <a:pt x="142" y="12"/>
                    <a:pt x="174" y="53"/>
                    <a:pt x="168" y="98"/>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6"/>
            <p:cNvSpPr/>
            <p:nvPr/>
          </p:nvSpPr>
          <p:spPr bwMode="auto">
            <a:xfrm>
              <a:off x="8745674" y="2668540"/>
              <a:ext cx="215900" cy="215900"/>
            </a:xfrm>
            <a:custGeom>
              <a:avLst/>
              <a:gdLst>
                <a:gd name="T0" fmla="*/ 185 w 200"/>
                <a:gd name="T1" fmla="*/ 74 h 200"/>
                <a:gd name="T2" fmla="*/ 127 w 200"/>
                <a:gd name="T3" fmla="*/ 185 h 200"/>
                <a:gd name="T4" fmla="*/ 15 w 200"/>
                <a:gd name="T5" fmla="*/ 127 h 200"/>
                <a:gd name="T6" fmla="*/ 74 w 200"/>
                <a:gd name="T7" fmla="*/ 15 h 200"/>
                <a:gd name="T8" fmla="*/ 185 w 200"/>
                <a:gd name="T9" fmla="*/ 74 h 200"/>
              </a:gdLst>
              <a:ahLst/>
              <a:cxnLst>
                <a:cxn ang="0">
                  <a:pos x="T0" y="T1"/>
                </a:cxn>
                <a:cxn ang="0">
                  <a:pos x="T2" y="T3"/>
                </a:cxn>
                <a:cxn ang="0">
                  <a:pos x="T4" y="T5"/>
                </a:cxn>
                <a:cxn ang="0">
                  <a:pos x="T6" y="T7"/>
                </a:cxn>
                <a:cxn ang="0">
                  <a:pos x="T8" y="T9"/>
                </a:cxn>
              </a:cxnLst>
              <a:rect l="0" t="0" r="r" b="b"/>
              <a:pathLst>
                <a:path w="200" h="200">
                  <a:moveTo>
                    <a:pt x="185" y="74"/>
                  </a:moveTo>
                  <a:cubicBezTo>
                    <a:pt x="200" y="121"/>
                    <a:pt x="174" y="171"/>
                    <a:pt x="127" y="185"/>
                  </a:cubicBezTo>
                  <a:cubicBezTo>
                    <a:pt x="79" y="200"/>
                    <a:pt x="30" y="174"/>
                    <a:pt x="15" y="127"/>
                  </a:cubicBezTo>
                  <a:cubicBezTo>
                    <a:pt x="0" y="80"/>
                    <a:pt x="27" y="30"/>
                    <a:pt x="74" y="15"/>
                  </a:cubicBezTo>
                  <a:cubicBezTo>
                    <a:pt x="121" y="0"/>
                    <a:pt x="171" y="27"/>
                    <a:pt x="185" y="74"/>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7"/>
            <p:cNvSpPr/>
            <p:nvPr/>
          </p:nvSpPr>
          <p:spPr bwMode="auto">
            <a:xfrm>
              <a:off x="9167949" y="2984453"/>
              <a:ext cx="312738" cy="312738"/>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69" y="236"/>
                    <a:pt x="201" y="289"/>
                    <a:pt x="127" y="279"/>
                  </a:cubicBezTo>
                  <a:cubicBezTo>
                    <a:pt x="53" y="270"/>
                    <a:pt x="0" y="202"/>
                    <a:pt x="10" y="127"/>
                  </a:cubicBezTo>
                  <a:cubicBezTo>
                    <a:pt x="19" y="53"/>
                    <a:pt x="87" y="0"/>
                    <a:pt x="162" y="10"/>
                  </a:cubicBezTo>
                  <a:cubicBezTo>
                    <a:pt x="236" y="19"/>
                    <a:pt x="289" y="88"/>
                    <a:pt x="279" y="162"/>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8"/>
            <p:cNvSpPr/>
            <p:nvPr/>
          </p:nvSpPr>
          <p:spPr bwMode="auto">
            <a:xfrm>
              <a:off x="9120324" y="2200228"/>
              <a:ext cx="312738" cy="312738"/>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2" y="289"/>
                    <a:pt x="127" y="279"/>
                  </a:cubicBezTo>
                  <a:cubicBezTo>
                    <a:pt x="53" y="270"/>
                    <a:pt x="0" y="202"/>
                    <a:pt x="10" y="127"/>
                  </a:cubicBezTo>
                  <a:cubicBezTo>
                    <a:pt x="19" y="53"/>
                    <a:pt x="88" y="0"/>
                    <a:pt x="162" y="10"/>
                  </a:cubicBezTo>
                  <a:cubicBezTo>
                    <a:pt x="236" y="20"/>
                    <a:pt x="289" y="88"/>
                    <a:pt x="279" y="162"/>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9"/>
            <p:cNvSpPr/>
            <p:nvPr/>
          </p:nvSpPr>
          <p:spPr bwMode="auto">
            <a:xfrm>
              <a:off x="11109462" y="2503440"/>
              <a:ext cx="312738" cy="311150"/>
            </a:xfrm>
            <a:custGeom>
              <a:avLst/>
              <a:gdLst>
                <a:gd name="T0" fmla="*/ 280 w 289"/>
                <a:gd name="T1" fmla="*/ 162 h 288"/>
                <a:gd name="T2" fmla="*/ 127 w 289"/>
                <a:gd name="T3" fmla="*/ 279 h 288"/>
                <a:gd name="T4" fmla="*/ 10 w 289"/>
                <a:gd name="T5" fmla="*/ 127 h 288"/>
                <a:gd name="T6" fmla="*/ 162 w 289"/>
                <a:gd name="T7" fmla="*/ 9 h 288"/>
                <a:gd name="T8" fmla="*/ 280 w 289"/>
                <a:gd name="T9" fmla="*/ 162 h 288"/>
              </a:gdLst>
              <a:ahLst/>
              <a:cxnLst>
                <a:cxn ang="0">
                  <a:pos x="T0" y="T1"/>
                </a:cxn>
                <a:cxn ang="0">
                  <a:pos x="T2" y="T3"/>
                </a:cxn>
                <a:cxn ang="0">
                  <a:pos x="T4" y="T5"/>
                </a:cxn>
                <a:cxn ang="0">
                  <a:pos x="T6" y="T7"/>
                </a:cxn>
                <a:cxn ang="0">
                  <a:pos x="T8" y="T9"/>
                </a:cxn>
              </a:cxnLst>
              <a:rect l="0" t="0" r="r" b="b"/>
              <a:pathLst>
                <a:path w="289" h="288">
                  <a:moveTo>
                    <a:pt x="280" y="162"/>
                  </a:moveTo>
                  <a:cubicBezTo>
                    <a:pt x="270" y="236"/>
                    <a:pt x="202" y="288"/>
                    <a:pt x="127" y="279"/>
                  </a:cubicBezTo>
                  <a:cubicBezTo>
                    <a:pt x="53" y="269"/>
                    <a:pt x="0" y="201"/>
                    <a:pt x="10" y="127"/>
                  </a:cubicBezTo>
                  <a:cubicBezTo>
                    <a:pt x="20" y="52"/>
                    <a:pt x="88" y="0"/>
                    <a:pt x="162" y="9"/>
                  </a:cubicBezTo>
                  <a:cubicBezTo>
                    <a:pt x="237" y="19"/>
                    <a:pt x="289" y="87"/>
                    <a:pt x="280" y="162"/>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0"/>
            <p:cNvSpPr/>
            <p:nvPr/>
          </p:nvSpPr>
          <p:spPr bwMode="auto">
            <a:xfrm>
              <a:off x="8258312" y="2878090"/>
              <a:ext cx="311150" cy="311150"/>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2" y="289"/>
                    <a:pt x="127" y="279"/>
                  </a:cubicBezTo>
                  <a:cubicBezTo>
                    <a:pt x="53" y="269"/>
                    <a:pt x="0" y="201"/>
                    <a:pt x="10" y="127"/>
                  </a:cubicBezTo>
                  <a:cubicBezTo>
                    <a:pt x="20" y="53"/>
                    <a:pt x="88" y="0"/>
                    <a:pt x="162" y="10"/>
                  </a:cubicBezTo>
                  <a:cubicBezTo>
                    <a:pt x="236" y="19"/>
                    <a:pt x="289" y="87"/>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1"/>
            <p:cNvSpPr/>
            <p:nvPr/>
          </p:nvSpPr>
          <p:spPr bwMode="auto">
            <a:xfrm>
              <a:off x="10044249" y="3435303"/>
              <a:ext cx="349250" cy="349250"/>
            </a:xfrm>
            <a:custGeom>
              <a:avLst/>
              <a:gdLst>
                <a:gd name="T0" fmla="*/ 313 w 323"/>
                <a:gd name="T1" fmla="*/ 181 h 323"/>
                <a:gd name="T2" fmla="*/ 143 w 323"/>
                <a:gd name="T3" fmla="*/ 312 h 323"/>
                <a:gd name="T4" fmla="*/ 11 w 323"/>
                <a:gd name="T5" fmla="*/ 142 h 323"/>
                <a:gd name="T6" fmla="*/ 181 w 323"/>
                <a:gd name="T7" fmla="*/ 11 h 323"/>
                <a:gd name="T8" fmla="*/ 313 w 323"/>
                <a:gd name="T9" fmla="*/ 181 h 323"/>
              </a:gdLst>
              <a:ahLst/>
              <a:cxnLst>
                <a:cxn ang="0">
                  <a:pos x="T0" y="T1"/>
                </a:cxn>
                <a:cxn ang="0">
                  <a:pos x="T2" y="T3"/>
                </a:cxn>
                <a:cxn ang="0">
                  <a:pos x="T4" y="T5"/>
                </a:cxn>
                <a:cxn ang="0">
                  <a:pos x="T6" y="T7"/>
                </a:cxn>
                <a:cxn ang="0">
                  <a:pos x="T8" y="T9"/>
                </a:cxn>
              </a:cxnLst>
              <a:rect l="0" t="0" r="r" b="b"/>
              <a:pathLst>
                <a:path w="323" h="323">
                  <a:moveTo>
                    <a:pt x="313" y="181"/>
                  </a:moveTo>
                  <a:cubicBezTo>
                    <a:pt x="302" y="264"/>
                    <a:pt x="226" y="323"/>
                    <a:pt x="143" y="312"/>
                  </a:cubicBezTo>
                  <a:cubicBezTo>
                    <a:pt x="59" y="302"/>
                    <a:pt x="0" y="225"/>
                    <a:pt x="11" y="142"/>
                  </a:cubicBezTo>
                  <a:cubicBezTo>
                    <a:pt x="22" y="59"/>
                    <a:pt x="98" y="0"/>
                    <a:pt x="181" y="11"/>
                  </a:cubicBezTo>
                  <a:cubicBezTo>
                    <a:pt x="265" y="21"/>
                    <a:pt x="323" y="98"/>
                    <a:pt x="313" y="181"/>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72"/>
            <p:cNvSpPr/>
            <p:nvPr/>
          </p:nvSpPr>
          <p:spPr bwMode="auto">
            <a:xfrm>
              <a:off x="8923474" y="3249565"/>
              <a:ext cx="311150" cy="311150"/>
            </a:xfrm>
            <a:custGeom>
              <a:avLst/>
              <a:gdLst>
                <a:gd name="T0" fmla="*/ 279 w 288"/>
                <a:gd name="T1" fmla="*/ 162 h 289"/>
                <a:gd name="T2" fmla="*/ 126 w 288"/>
                <a:gd name="T3" fmla="*/ 279 h 289"/>
                <a:gd name="T4" fmla="*/ 9 w 288"/>
                <a:gd name="T5" fmla="*/ 127 h 289"/>
                <a:gd name="T6" fmla="*/ 161 w 288"/>
                <a:gd name="T7" fmla="*/ 10 h 289"/>
                <a:gd name="T8" fmla="*/ 279 w 288"/>
                <a:gd name="T9" fmla="*/ 162 h 289"/>
              </a:gdLst>
              <a:ahLst/>
              <a:cxnLst>
                <a:cxn ang="0">
                  <a:pos x="T0" y="T1"/>
                </a:cxn>
                <a:cxn ang="0">
                  <a:pos x="T2" y="T3"/>
                </a:cxn>
                <a:cxn ang="0">
                  <a:pos x="T4" y="T5"/>
                </a:cxn>
                <a:cxn ang="0">
                  <a:pos x="T6" y="T7"/>
                </a:cxn>
                <a:cxn ang="0">
                  <a:pos x="T8" y="T9"/>
                </a:cxn>
              </a:cxnLst>
              <a:rect l="0" t="0" r="r" b="b"/>
              <a:pathLst>
                <a:path w="288" h="289">
                  <a:moveTo>
                    <a:pt x="279" y="162"/>
                  </a:moveTo>
                  <a:cubicBezTo>
                    <a:pt x="269" y="236"/>
                    <a:pt x="201" y="289"/>
                    <a:pt x="126" y="279"/>
                  </a:cubicBezTo>
                  <a:cubicBezTo>
                    <a:pt x="52" y="270"/>
                    <a:pt x="0" y="201"/>
                    <a:pt x="9" y="127"/>
                  </a:cubicBezTo>
                  <a:cubicBezTo>
                    <a:pt x="19" y="53"/>
                    <a:pt x="87" y="0"/>
                    <a:pt x="161" y="10"/>
                  </a:cubicBezTo>
                  <a:cubicBezTo>
                    <a:pt x="236" y="19"/>
                    <a:pt x="288" y="87"/>
                    <a:pt x="279" y="162"/>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3"/>
            <p:cNvSpPr/>
            <p:nvPr/>
          </p:nvSpPr>
          <p:spPr bwMode="auto">
            <a:xfrm>
              <a:off x="10098224" y="1530303"/>
              <a:ext cx="230188" cy="231775"/>
            </a:xfrm>
            <a:custGeom>
              <a:avLst/>
              <a:gdLst>
                <a:gd name="T0" fmla="*/ 207 w 214"/>
                <a:gd name="T1" fmla="*/ 120 h 214"/>
                <a:gd name="T2" fmla="*/ 94 w 214"/>
                <a:gd name="T3" fmla="*/ 207 h 214"/>
                <a:gd name="T4" fmla="*/ 7 w 214"/>
                <a:gd name="T5" fmla="*/ 94 h 214"/>
                <a:gd name="T6" fmla="*/ 120 w 214"/>
                <a:gd name="T7" fmla="*/ 7 h 214"/>
                <a:gd name="T8" fmla="*/ 207 w 214"/>
                <a:gd name="T9" fmla="*/ 120 h 214"/>
              </a:gdLst>
              <a:ahLst/>
              <a:cxnLst>
                <a:cxn ang="0">
                  <a:pos x="T0" y="T1"/>
                </a:cxn>
                <a:cxn ang="0">
                  <a:pos x="T2" y="T3"/>
                </a:cxn>
                <a:cxn ang="0">
                  <a:pos x="T4" y="T5"/>
                </a:cxn>
                <a:cxn ang="0">
                  <a:pos x="T6" y="T7"/>
                </a:cxn>
                <a:cxn ang="0">
                  <a:pos x="T8" y="T9"/>
                </a:cxn>
              </a:cxnLst>
              <a:rect l="0" t="0" r="r" b="b"/>
              <a:pathLst>
                <a:path w="214" h="214">
                  <a:moveTo>
                    <a:pt x="207" y="120"/>
                  </a:moveTo>
                  <a:cubicBezTo>
                    <a:pt x="200" y="175"/>
                    <a:pt x="149" y="214"/>
                    <a:pt x="94" y="207"/>
                  </a:cubicBezTo>
                  <a:cubicBezTo>
                    <a:pt x="39" y="200"/>
                    <a:pt x="0" y="149"/>
                    <a:pt x="7" y="94"/>
                  </a:cubicBezTo>
                  <a:cubicBezTo>
                    <a:pt x="14" y="39"/>
                    <a:pt x="64" y="0"/>
                    <a:pt x="120" y="7"/>
                  </a:cubicBezTo>
                  <a:cubicBezTo>
                    <a:pt x="175" y="14"/>
                    <a:pt x="214" y="64"/>
                    <a:pt x="207" y="120"/>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4"/>
            <p:cNvSpPr/>
            <p:nvPr/>
          </p:nvSpPr>
          <p:spPr bwMode="auto">
            <a:xfrm>
              <a:off x="9912487" y="982615"/>
              <a:ext cx="157163" cy="157163"/>
            </a:xfrm>
            <a:custGeom>
              <a:avLst/>
              <a:gdLst>
                <a:gd name="T0" fmla="*/ 141 w 146"/>
                <a:gd name="T1" fmla="*/ 81 h 145"/>
                <a:gd name="T2" fmla="*/ 64 w 146"/>
                <a:gd name="T3" fmla="*/ 140 h 145"/>
                <a:gd name="T4" fmla="*/ 5 w 146"/>
                <a:gd name="T5" fmla="*/ 64 h 145"/>
                <a:gd name="T6" fmla="*/ 82 w 146"/>
                <a:gd name="T7" fmla="*/ 5 h 145"/>
                <a:gd name="T8" fmla="*/ 141 w 146"/>
                <a:gd name="T9" fmla="*/ 81 h 145"/>
              </a:gdLst>
              <a:ahLst/>
              <a:cxnLst>
                <a:cxn ang="0">
                  <a:pos x="T0" y="T1"/>
                </a:cxn>
                <a:cxn ang="0">
                  <a:pos x="T2" y="T3"/>
                </a:cxn>
                <a:cxn ang="0">
                  <a:pos x="T4" y="T5"/>
                </a:cxn>
                <a:cxn ang="0">
                  <a:pos x="T6" y="T7"/>
                </a:cxn>
                <a:cxn ang="0">
                  <a:pos x="T8" y="T9"/>
                </a:cxn>
              </a:cxnLst>
              <a:rect l="0" t="0" r="r" b="b"/>
              <a:pathLst>
                <a:path w="146" h="145">
                  <a:moveTo>
                    <a:pt x="141" y="81"/>
                  </a:moveTo>
                  <a:cubicBezTo>
                    <a:pt x="136" y="119"/>
                    <a:pt x="102" y="145"/>
                    <a:pt x="64" y="140"/>
                  </a:cubicBezTo>
                  <a:cubicBezTo>
                    <a:pt x="27" y="136"/>
                    <a:pt x="0" y="101"/>
                    <a:pt x="5" y="64"/>
                  </a:cubicBezTo>
                  <a:cubicBezTo>
                    <a:pt x="10" y="26"/>
                    <a:pt x="44" y="0"/>
                    <a:pt x="82" y="5"/>
                  </a:cubicBezTo>
                  <a:cubicBezTo>
                    <a:pt x="119" y="9"/>
                    <a:pt x="146" y="44"/>
                    <a:pt x="141" y="81"/>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5"/>
            <p:cNvSpPr/>
            <p:nvPr/>
          </p:nvSpPr>
          <p:spPr bwMode="auto">
            <a:xfrm>
              <a:off x="9420362" y="834978"/>
              <a:ext cx="174625" cy="176213"/>
            </a:xfrm>
            <a:custGeom>
              <a:avLst/>
              <a:gdLst>
                <a:gd name="T0" fmla="*/ 158 w 163"/>
                <a:gd name="T1" fmla="*/ 91 h 163"/>
                <a:gd name="T2" fmla="*/ 72 w 163"/>
                <a:gd name="T3" fmla="*/ 158 h 163"/>
                <a:gd name="T4" fmla="*/ 5 w 163"/>
                <a:gd name="T5" fmla="*/ 72 h 163"/>
                <a:gd name="T6" fmla="*/ 91 w 163"/>
                <a:gd name="T7" fmla="*/ 5 h 163"/>
                <a:gd name="T8" fmla="*/ 158 w 163"/>
                <a:gd name="T9" fmla="*/ 91 h 163"/>
              </a:gdLst>
              <a:ahLst/>
              <a:cxnLst>
                <a:cxn ang="0">
                  <a:pos x="T0" y="T1"/>
                </a:cxn>
                <a:cxn ang="0">
                  <a:pos x="T2" y="T3"/>
                </a:cxn>
                <a:cxn ang="0">
                  <a:pos x="T4" y="T5"/>
                </a:cxn>
                <a:cxn ang="0">
                  <a:pos x="T6" y="T7"/>
                </a:cxn>
                <a:cxn ang="0">
                  <a:pos x="T8" y="T9"/>
                </a:cxn>
              </a:cxnLst>
              <a:rect l="0" t="0" r="r" b="b"/>
              <a:pathLst>
                <a:path w="163" h="163">
                  <a:moveTo>
                    <a:pt x="158" y="91"/>
                  </a:moveTo>
                  <a:cubicBezTo>
                    <a:pt x="152" y="133"/>
                    <a:pt x="114" y="163"/>
                    <a:pt x="72" y="158"/>
                  </a:cubicBezTo>
                  <a:cubicBezTo>
                    <a:pt x="29" y="152"/>
                    <a:pt x="0" y="114"/>
                    <a:pt x="5" y="72"/>
                  </a:cubicBezTo>
                  <a:cubicBezTo>
                    <a:pt x="10" y="30"/>
                    <a:pt x="49" y="0"/>
                    <a:pt x="91" y="5"/>
                  </a:cubicBezTo>
                  <a:cubicBezTo>
                    <a:pt x="133" y="11"/>
                    <a:pt x="163" y="49"/>
                    <a:pt x="158" y="91"/>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6"/>
            <p:cNvSpPr/>
            <p:nvPr/>
          </p:nvSpPr>
          <p:spPr bwMode="auto">
            <a:xfrm>
              <a:off x="11087237" y="998490"/>
              <a:ext cx="149225" cy="149225"/>
            </a:xfrm>
            <a:custGeom>
              <a:avLst/>
              <a:gdLst>
                <a:gd name="T0" fmla="*/ 133 w 138"/>
                <a:gd name="T1" fmla="*/ 78 h 139"/>
                <a:gd name="T2" fmla="*/ 60 w 138"/>
                <a:gd name="T3" fmla="*/ 134 h 139"/>
                <a:gd name="T4" fmla="*/ 4 w 138"/>
                <a:gd name="T5" fmla="*/ 61 h 139"/>
                <a:gd name="T6" fmla="*/ 77 w 138"/>
                <a:gd name="T7" fmla="*/ 5 h 139"/>
                <a:gd name="T8" fmla="*/ 133 w 138"/>
                <a:gd name="T9" fmla="*/ 78 h 139"/>
              </a:gdLst>
              <a:ahLst/>
              <a:cxnLst>
                <a:cxn ang="0">
                  <a:pos x="T0" y="T1"/>
                </a:cxn>
                <a:cxn ang="0">
                  <a:pos x="T2" y="T3"/>
                </a:cxn>
                <a:cxn ang="0">
                  <a:pos x="T4" y="T5"/>
                </a:cxn>
                <a:cxn ang="0">
                  <a:pos x="T6" y="T7"/>
                </a:cxn>
                <a:cxn ang="0">
                  <a:pos x="T8" y="T9"/>
                </a:cxn>
              </a:cxnLst>
              <a:rect l="0" t="0" r="r" b="b"/>
              <a:pathLst>
                <a:path w="138" h="139">
                  <a:moveTo>
                    <a:pt x="133" y="78"/>
                  </a:moveTo>
                  <a:cubicBezTo>
                    <a:pt x="129" y="114"/>
                    <a:pt x="96" y="139"/>
                    <a:pt x="60" y="134"/>
                  </a:cubicBezTo>
                  <a:cubicBezTo>
                    <a:pt x="25" y="130"/>
                    <a:pt x="0" y="97"/>
                    <a:pt x="4" y="61"/>
                  </a:cubicBezTo>
                  <a:cubicBezTo>
                    <a:pt x="9" y="26"/>
                    <a:pt x="41" y="0"/>
                    <a:pt x="77" y="5"/>
                  </a:cubicBezTo>
                  <a:cubicBezTo>
                    <a:pt x="113" y="10"/>
                    <a:pt x="138" y="42"/>
                    <a:pt x="133" y="78"/>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7"/>
            <p:cNvSpPr/>
            <p:nvPr/>
          </p:nvSpPr>
          <p:spPr bwMode="auto">
            <a:xfrm>
              <a:off x="10355399" y="833390"/>
              <a:ext cx="287338" cy="284163"/>
            </a:xfrm>
            <a:custGeom>
              <a:avLst/>
              <a:gdLst>
                <a:gd name="T0" fmla="*/ 256 w 265"/>
                <a:gd name="T1" fmla="*/ 148 h 264"/>
                <a:gd name="T2" fmla="*/ 117 w 265"/>
                <a:gd name="T3" fmla="*/ 256 h 264"/>
                <a:gd name="T4" fmla="*/ 9 w 265"/>
                <a:gd name="T5" fmla="*/ 116 h 264"/>
                <a:gd name="T6" fmla="*/ 148 w 265"/>
                <a:gd name="T7" fmla="*/ 8 h 264"/>
                <a:gd name="T8" fmla="*/ 256 w 265"/>
                <a:gd name="T9" fmla="*/ 148 h 264"/>
              </a:gdLst>
              <a:ahLst/>
              <a:cxnLst>
                <a:cxn ang="0">
                  <a:pos x="T0" y="T1"/>
                </a:cxn>
                <a:cxn ang="0">
                  <a:pos x="T2" y="T3"/>
                </a:cxn>
                <a:cxn ang="0">
                  <a:pos x="T4" y="T5"/>
                </a:cxn>
                <a:cxn ang="0">
                  <a:pos x="T6" y="T7"/>
                </a:cxn>
                <a:cxn ang="0">
                  <a:pos x="T8" y="T9"/>
                </a:cxn>
              </a:cxnLst>
              <a:rect l="0" t="0" r="r" b="b"/>
              <a:pathLst>
                <a:path w="265" h="264">
                  <a:moveTo>
                    <a:pt x="256" y="148"/>
                  </a:moveTo>
                  <a:cubicBezTo>
                    <a:pt x="247" y="216"/>
                    <a:pt x="185" y="264"/>
                    <a:pt x="117" y="256"/>
                  </a:cubicBezTo>
                  <a:cubicBezTo>
                    <a:pt x="48" y="247"/>
                    <a:pt x="0" y="184"/>
                    <a:pt x="9" y="116"/>
                  </a:cubicBezTo>
                  <a:cubicBezTo>
                    <a:pt x="18" y="48"/>
                    <a:pt x="80" y="0"/>
                    <a:pt x="148" y="8"/>
                  </a:cubicBezTo>
                  <a:cubicBezTo>
                    <a:pt x="217" y="17"/>
                    <a:pt x="265" y="80"/>
                    <a:pt x="256" y="148"/>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8"/>
            <p:cNvSpPr/>
            <p:nvPr/>
          </p:nvSpPr>
          <p:spPr bwMode="auto">
            <a:xfrm>
              <a:off x="8145599" y="1882728"/>
              <a:ext cx="231775" cy="231775"/>
            </a:xfrm>
            <a:custGeom>
              <a:avLst/>
              <a:gdLst>
                <a:gd name="T0" fmla="*/ 207 w 214"/>
                <a:gd name="T1" fmla="*/ 120 h 215"/>
                <a:gd name="T2" fmla="*/ 94 w 214"/>
                <a:gd name="T3" fmla="*/ 208 h 215"/>
                <a:gd name="T4" fmla="*/ 7 w 214"/>
                <a:gd name="T5" fmla="*/ 95 h 215"/>
                <a:gd name="T6" fmla="*/ 120 w 214"/>
                <a:gd name="T7" fmla="*/ 8 h 215"/>
                <a:gd name="T8" fmla="*/ 207 w 214"/>
                <a:gd name="T9" fmla="*/ 120 h 215"/>
              </a:gdLst>
              <a:ahLst/>
              <a:cxnLst>
                <a:cxn ang="0">
                  <a:pos x="T0" y="T1"/>
                </a:cxn>
                <a:cxn ang="0">
                  <a:pos x="T2" y="T3"/>
                </a:cxn>
                <a:cxn ang="0">
                  <a:pos x="T4" y="T5"/>
                </a:cxn>
                <a:cxn ang="0">
                  <a:pos x="T6" y="T7"/>
                </a:cxn>
                <a:cxn ang="0">
                  <a:pos x="T8" y="T9"/>
                </a:cxn>
              </a:cxnLst>
              <a:rect l="0" t="0" r="r" b="b"/>
              <a:pathLst>
                <a:path w="214" h="215">
                  <a:moveTo>
                    <a:pt x="207" y="120"/>
                  </a:moveTo>
                  <a:cubicBezTo>
                    <a:pt x="200" y="176"/>
                    <a:pt x="149" y="215"/>
                    <a:pt x="94" y="208"/>
                  </a:cubicBezTo>
                  <a:cubicBezTo>
                    <a:pt x="39" y="201"/>
                    <a:pt x="0" y="150"/>
                    <a:pt x="7" y="95"/>
                  </a:cubicBezTo>
                  <a:cubicBezTo>
                    <a:pt x="14" y="39"/>
                    <a:pt x="65" y="0"/>
                    <a:pt x="120" y="8"/>
                  </a:cubicBezTo>
                  <a:cubicBezTo>
                    <a:pt x="175" y="15"/>
                    <a:pt x="214" y="65"/>
                    <a:pt x="207" y="12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9"/>
            <p:cNvSpPr/>
            <p:nvPr/>
          </p:nvSpPr>
          <p:spPr bwMode="auto">
            <a:xfrm>
              <a:off x="10371274" y="1450928"/>
              <a:ext cx="393700" cy="395288"/>
            </a:xfrm>
            <a:custGeom>
              <a:avLst/>
              <a:gdLst>
                <a:gd name="T0" fmla="*/ 353 w 365"/>
                <a:gd name="T1" fmla="*/ 205 h 366"/>
                <a:gd name="T2" fmla="*/ 161 w 365"/>
                <a:gd name="T3" fmla="*/ 353 h 366"/>
                <a:gd name="T4" fmla="*/ 12 w 365"/>
                <a:gd name="T5" fmla="*/ 161 h 366"/>
                <a:gd name="T6" fmla="*/ 204 w 365"/>
                <a:gd name="T7" fmla="*/ 12 h 366"/>
                <a:gd name="T8" fmla="*/ 353 w 365"/>
                <a:gd name="T9" fmla="*/ 205 h 366"/>
              </a:gdLst>
              <a:ahLst/>
              <a:cxnLst>
                <a:cxn ang="0">
                  <a:pos x="T0" y="T1"/>
                </a:cxn>
                <a:cxn ang="0">
                  <a:pos x="T2" y="T3"/>
                </a:cxn>
                <a:cxn ang="0">
                  <a:pos x="T4" y="T5"/>
                </a:cxn>
                <a:cxn ang="0">
                  <a:pos x="T6" y="T7"/>
                </a:cxn>
                <a:cxn ang="0">
                  <a:pos x="T8" y="T9"/>
                </a:cxn>
              </a:cxnLst>
              <a:rect l="0" t="0" r="r" b="b"/>
              <a:pathLst>
                <a:path w="365" h="366">
                  <a:moveTo>
                    <a:pt x="353" y="205"/>
                  </a:moveTo>
                  <a:cubicBezTo>
                    <a:pt x="341" y="299"/>
                    <a:pt x="255" y="366"/>
                    <a:pt x="161" y="353"/>
                  </a:cubicBezTo>
                  <a:cubicBezTo>
                    <a:pt x="66" y="341"/>
                    <a:pt x="0" y="255"/>
                    <a:pt x="12" y="161"/>
                  </a:cubicBezTo>
                  <a:cubicBezTo>
                    <a:pt x="24" y="67"/>
                    <a:pt x="110" y="0"/>
                    <a:pt x="204" y="12"/>
                  </a:cubicBezTo>
                  <a:cubicBezTo>
                    <a:pt x="299" y="24"/>
                    <a:pt x="365" y="110"/>
                    <a:pt x="353"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0"/>
            <p:cNvSpPr/>
            <p:nvPr/>
          </p:nvSpPr>
          <p:spPr bwMode="auto">
            <a:xfrm>
              <a:off x="10645912" y="833390"/>
              <a:ext cx="425450" cy="425450"/>
            </a:xfrm>
            <a:custGeom>
              <a:avLst/>
              <a:gdLst>
                <a:gd name="T0" fmla="*/ 382 w 395"/>
                <a:gd name="T1" fmla="*/ 221 h 394"/>
                <a:gd name="T2" fmla="*/ 174 w 395"/>
                <a:gd name="T3" fmla="*/ 381 h 394"/>
                <a:gd name="T4" fmla="*/ 14 w 395"/>
                <a:gd name="T5" fmla="*/ 174 h 394"/>
                <a:gd name="T6" fmla="*/ 221 w 395"/>
                <a:gd name="T7" fmla="*/ 13 h 394"/>
                <a:gd name="T8" fmla="*/ 382 w 395"/>
                <a:gd name="T9" fmla="*/ 221 h 394"/>
              </a:gdLst>
              <a:ahLst/>
              <a:cxnLst>
                <a:cxn ang="0">
                  <a:pos x="T0" y="T1"/>
                </a:cxn>
                <a:cxn ang="0">
                  <a:pos x="T2" y="T3"/>
                </a:cxn>
                <a:cxn ang="0">
                  <a:pos x="T4" y="T5"/>
                </a:cxn>
                <a:cxn ang="0">
                  <a:pos x="T6" y="T7"/>
                </a:cxn>
                <a:cxn ang="0">
                  <a:pos x="T8" y="T9"/>
                </a:cxn>
              </a:cxnLst>
              <a:rect l="0" t="0" r="r" b="b"/>
              <a:pathLst>
                <a:path w="395" h="394">
                  <a:moveTo>
                    <a:pt x="382" y="221"/>
                  </a:moveTo>
                  <a:cubicBezTo>
                    <a:pt x="369" y="323"/>
                    <a:pt x="276" y="394"/>
                    <a:pt x="174" y="381"/>
                  </a:cubicBezTo>
                  <a:cubicBezTo>
                    <a:pt x="72" y="368"/>
                    <a:pt x="0" y="275"/>
                    <a:pt x="14" y="174"/>
                  </a:cubicBezTo>
                  <a:cubicBezTo>
                    <a:pt x="27" y="72"/>
                    <a:pt x="120" y="0"/>
                    <a:pt x="221" y="13"/>
                  </a:cubicBezTo>
                  <a:cubicBezTo>
                    <a:pt x="323" y="26"/>
                    <a:pt x="395" y="119"/>
                    <a:pt x="382" y="221"/>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1"/>
            <p:cNvSpPr/>
            <p:nvPr/>
          </p:nvSpPr>
          <p:spPr bwMode="auto">
            <a:xfrm>
              <a:off x="9948999" y="1111203"/>
              <a:ext cx="395288" cy="395288"/>
            </a:xfrm>
            <a:custGeom>
              <a:avLst/>
              <a:gdLst>
                <a:gd name="T0" fmla="*/ 354 w 366"/>
                <a:gd name="T1" fmla="*/ 205 h 365"/>
                <a:gd name="T2" fmla="*/ 161 w 366"/>
                <a:gd name="T3" fmla="*/ 353 h 365"/>
                <a:gd name="T4" fmla="*/ 12 w 366"/>
                <a:gd name="T5" fmla="*/ 161 h 365"/>
                <a:gd name="T6" fmla="*/ 205 w 366"/>
                <a:gd name="T7" fmla="*/ 12 h 365"/>
                <a:gd name="T8" fmla="*/ 354 w 366"/>
                <a:gd name="T9" fmla="*/ 205 h 365"/>
              </a:gdLst>
              <a:ahLst/>
              <a:cxnLst>
                <a:cxn ang="0">
                  <a:pos x="T0" y="T1"/>
                </a:cxn>
                <a:cxn ang="0">
                  <a:pos x="T2" y="T3"/>
                </a:cxn>
                <a:cxn ang="0">
                  <a:pos x="T4" y="T5"/>
                </a:cxn>
                <a:cxn ang="0">
                  <a:pos x="T6" y="T7"/>
                </a:cxn>
                <a:cxn ang="0">
                  <a:pos x="T8" y="T9"/>
                </a:cxn>
              </a:cxnLst>
              <a:rect l="0" t="0" r="r" b="b"/>
              <a:pathLst>
                <a:path w="366" h="365">
                  <a:moveTo>
                    <a:pt x="354" y="205"/>
                  </a:moveTo>
                  <a:cubicBezTo>
                    <a:pt x="342" y="299"/>
                    <a:pt x="255" y="365"/>
                    <a:pt x="161" y="353"/>
                  </a:cubicBezTo>
                  <a:cubicBezTo>
                    <a:pt x="67" y="341"/>
                    <a:pt x="0" y="255"/>
                    <a:pt x="12" y="161"/>
                  </a:cubicBezTo>
                  <a:cubicBezTo>
                    <a:pt x="25" y="67"/>
                    <a:pt x="111" y="0"/>
                    <a:pt x="205" y="12"/>
                  </a:cubicBezTo>
                  <a:cubicBezTo>
                    <a:pt x="299" y="24"/>
                    <a:pt x="366" y="110"/>
                    <a:pt x="354"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2"/>
            <p:cNvSpPr/>
            <p:nvPr/>
          </p:nvSpPr>
          <p:spPr bwMode="auto">
            <a:xfrm>
              <a:off x="11245987" y="1404890"/>
              <a:ext cx="374650" cy="377825"/>
            </a:xfrm>
            <a:custGeom>
              <a:avLst/>
              <a:gdLst>
                <a:gd name="T0" fmla="*/ 337 w 348"/>
                <a:gd name="T1" fmla="*/ 196 h 349"/>
                <a:gd name="T2" fmla="*/ 153 w 348"/>
                <a:gd name="T3" fmla="*/ 337 h 349"/>
                <a:gd name="T4" fmla="*/ 11 w 348"/>
                <a:gd name="T5" fmla="*/ 154 h 349"/>
                <a:gd name="T6" fmla="*/ 195 w 348"/>
                <a:gd name="T7" fmla="*/ 12 h 349"/>
                <a:gd name="T8" fmla="*/ 337 w 348"/>
                <a:gd name="T9" fmla="*/ 196 h 349"/>
              </a:gdLst>
              <a:ahLst/>
              <a:cxnLst>
                <a:cxn ang="0">
                  <a:pos x="T0" y="T1"/>
                </a:cxn>
                <a:cxn ang="0">
                  <a:pos x="T2" y="T3"/>
                </a:cxn>
                <a:cxn ang="0">
                  <a:pos x="T4" y="T5"/>
                </a:cxn>
                <a:cxn ang="0">
                  <a:pos x="T6" y="T7"/>
                </a:cxn>
                <a:cxn ang="0">
                  <a:pos x="T8" y="T9"/>
                </a:cxn>
              </a:cxnLst>
              <a:rect l="0" t="0" r="r" b="b"/>
              <a:pathLst>
                <a:path w="348" h="349">
                  <a:moveTo>
                    <a:pt x="337" y="196"/>
                  </a:moveTo>
                  <a:cubicBezTo>
                    <a:pt x="325" y="285"/>
                    <a:pt x="243" y="349"/>
                    <a:pt x="153" y="337"/>
                  </a:cubicBezTo>
                  <a:cubicBezTo>
                    <a:pt x="63" y="326"/>
                    <a:pt x="0" y="244"/>
                    <a:pt x="11" y="154"/>
                  </a:cubicBezTo>
                  <a:cubicBezTo>
                    <a:pt x="23" y="64"/>
                    <a:pt x="105" y="0"/>
                    <a:pt x="195" y="12"/>
                  </a:cubicBezTo>
                  <a:cubicBezTo>
                    <a:pt x="285" y="24"/>
                    <a:pt x="348" y="106"/>
                    <a:pt x="337" y="196"/>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3"/>
            <p:cNvSpPr/>
            <p:nvPr/>
          </p:nvSpPr>
          <p:spPr bwMode="auto">
            <a:xfrm>
              <a:off x="8337687" y="1033415"/>
              <a:ext cx="395288" cy="395288"/>
            </a:xfrm>
            <a:custGeom>
              <a:avLst/>
              <a:gdLst>
                <a:gd name="T0" fmla="*/ 354 w 366"/>
                <a:gd name="T1" fmla="*/ 205 h 366"/>
                <a:gd name="T2" fmla="*/ 161 w 366"/>
                <a:gd name="T3" fmla="*/ 354 h 366"/>
                <a:gd name="T4" fmla="*/ 12 w 366"/>
                <a:gd name="T5" fmla="*/ 161 h 366"/>
                <a:gd name="T6" fmla="*/ 205 w 366"/>
                <a:gd name="T7" fmla="*/ 12 h 366"/>
                <a:gd name="T8" fmla="*/ 354 w 366"/>
                <a:gd name="T9" fmla="*/ 205 h 366"/>
              </a:gdLst>
              <a:ahLst/>
              <a:cxnLst>
                <a:cxn ang="0">
                  <a:pos x="T0" y="T1"/>
                </a:cxn>
                <a:cxn ang="0">
                  <a:pos x="T2" y="T3"/>
                </a:cxn>
                <a:cxn ang="0">
                  <a:pos x="T4" y="T5"/>
                </a:cxn>
                <a:cxn ang="0">
                  <a:pos x="T6" y="T7"/>
                </a:cxn>
                <a:cxn ang="0">
                  <a:pos x="T8" y="T9"/>
                </a:cxn>
              </a:cxnLst>
              <a:rect l="0" t="0" r="r" b="b"/>
              <a:pathLst>
                <a:path w="366" h="366">
                  <a:moveTo>
                    <a:pt x="354" y="205"/>
                  </a:moveTo>
                  <a:cubicBezTo>
                    <a:pt x="342" y="299"/>
                    <a:pt x="255" y="366"/>
                    <a:pt x="161" y="354"/>
                  </a:cubicBezTo>
                  <a:cubicBezTo>
                    <a:pt x="67" y="342"/>
                    <a:pt x="0" y="255"/>
                    <a:pt x="12" y="161"/>
                  </a:cubicBezTo>
                  <a:cubicBezTo>
                    <a:pt x="24" y="67"/>
                    <a:pt x="111" y="0"/>
                    <a:pt x="205" y="12"/>
                  </a:cubicBezTo>
                  <a:cubicBezTo>
                    <a:pt x="299" y="24"/>
                    <a:pt x="366" y="111"/>
                    <a:pt x="354" y="205"/>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4"/>
            <p:cNvSpPr/>
            <p:nvPr/>
          </p:nvSpPr>
          <p:spPr bwMode="auto">
            <a:xfrm>
              <a:off x="8804412" y="579390"/>
              <a:ext cx="220663" cy="219075"/>
            </a:xfrm>
            <a:custGeom>
              <a:avLst/>
              <a:gdLst>
                <a:gd name="T0" fmla="*/ 197 w 204"/>
                <a:gd name="T1" fmla="*/ 114 h 203"/>
                <a:gd name="T2" fmla="*/ 90 w 204"/>
                <a:gd name="T3" fmla="*/ 196 h 203"/>
                <a:gd name="T4" fmla="*/ 7 w 204"/>
                <a:gd name="T5" fmla="*/ 89 h 203"/>
                <a:gd name="T6" fmla="*/ 114 w 204"/>
                <a:gd name="T7" fmla="*/ 7 h 203"/>
                <a:gd name="T8" fmla="*/ 197 w 204"/>
                <a:gd name="T9" fmla="*/ 114 h 203"/>
              </a:gdLst>
              <a:ahLst/>
              <a:cxnLst>
                <a:cxn ang="0">
                  <a:pos x="T0" y="T1"/>
                </a:cxn>
                <a:cxn ang="0">
                  <a:pos x="T2" y="T3"/>
                </a:cxn>
                <a:cxn ang="0">
                  <a:pos x="T4" y="T5"/>
                </a:cxn>
                <a:cxn ang="0">
                  <a:pos x="T6" y="T7"/>
                </a:cxn>
                <a:cxn ang="0">
                  <a:pos x="T8" y="T9"/>
                </a:cxn>
              </a:cxnLst>
              <a:rect l="0" t="0" r="r" b="b"/>
              <a:pathLst>
                <a:path w="204" h="203">
                  <a:moveTo>
                    <a:pt x="197" y="114"/>
                  </a:moveTo>
                  <a:cubicBezTo>
                    <a:pt x="190" y="166"/>
                    <a:pt x="142" y="203"/>
                    <a:pt x="90" y="196"/>
                  </a:cubicBezTo>
                  <a:cubicBezTo>
                    <a:pt x="38" y="190"/>
                    <a:pt x="0" y="142"/>
                    <a:pt x="7" y="89"/>
                  </a:cubicBezTo>
                  <a:cubicBezTo>
                    <a:pt x="14" y="37"/>
                    <a:pt x="62" y="0"/>
                    <a:pt x="114" y="7"/>
                  </a:cubicBezTo>
                  <a:cubicBezTo>
                    <a:pt x="167" y="13"/>
                    <a:pt x="204" y="61"/>
                    <a:pt x="197" y="114"/>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5"/>
            <p:cNvSpPr/>
            <p:nvPr/>
          </p:nvSpPr>
          <p:spPr bwMode="auto">
            <a:xfrm>
              <a:off x="10106162" y="876253"/>
              <a:ext cx="220663" cy="219075"/>
            </a:xfrm>
            <a:custGeom>
              <a:avLst/>
              <a:gdLst>
                <a:gd name="T0" fmla="*/ 197 w 204"/>
                <a:gd name="T1" fmla="*/ 114 h 203"/>
                <a:gd name="T2" fmla="*/ 90 w 204"/>
                <a:gd name="T3" fmla="*/ 197 h 203"/>
                <a:gd name="T4" fmla="*/ 7 w 204"/>
                <a:gd name="T5" fmla="*/ 90 h 203"/>
                <a:gd name="T6" fmla="*/ 114 w 204"/>
                <a:gd name="T7" fmla="*/ 7 h 203"/>
                <a:gd name="T8" fmla="*/ 197 w 204"/>
                <a:gd name="T9" fmla="*/ 114 h 203"/>
              </a:gdLst>
              <a:ahLst/>
              <a:cxnLst>
                <a:cxn ang="0">
                  <a:pos x="T0" y="T1"/>
                </a:cxn>
                <a:cxn ang="0">
                  <a:pos x="T2" y="T3"/>
                </a:cxn>
                <a:cxn ang="0">
                  <a:pos x="T4" y="T5"/>
                </a:cxn>
                <a:cxn ang="0">
                  <a:pos x="T6" y="T7"/>
                </a:cxn>
                <a:cxn ang="0">
                  <a:pos x="T8" y="T9"/>
                </a:cxn>
              </a:cxnLst>
              <a:rect l="0" t="0" r="r" b="b"/>
              <a:pathLst>
                <a:path w="204" h="203">
                  <a:moveTo>
                    <a:pt x="197" y="114"/>
                  </a:moveTo>
                  <a:cubicBezTo>
                    <a:pt x="190" y="166"/>
                    <a:pt x="142" y="203"/>
                    <a:pt x="90" y="197"/>
                  </a:cubicBezTo>
                  <a:cubicBezTo>
                    <a:pt x="37" y="190"/>
                    <a:pt x="0" y="142"/>
                    <a:pt x="7" y="90"/>
                  </a:cubicBezTo>
                  <a:cubicBezTo>
                    <a:pt x="14" y="37"/>
                    <a:pt x="62" y="0"/>
                    <a:pt x="114" y="7"/>
                  </a:cubicBezTo>
                  <a:cubicBezTo>
                    <a:pt x="166" y="14"/>
                    <a:pt x="204" y="62"/>
                    <a:pt x="197" y="114"/>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6"/>
            <p:cNvSpPr/>
            <p:nvPr/>
          </p:nvSpPr>
          <p:spPr bwMode="auto">
            <a:xfrm>
              <a:off x="8026537" y="1550940"/>
              <a:ext cx="249238" cy="249238"/>
            </a:xfrm>
            <a:custGeom>
              <a:avLst/>
              <a:gdLst>
                <a:gd name="T0" fmla="*/ 224 w 231"/>
                <a:gd name="T1" fmla="*/ 130 h 231"/>
                <a:gd name="T2" fmla="*/ 102 w 231"/>
                <a:gd name="T3" fmla="*/ 224 h 231"/>
                <a:gd name="T4" fmla="*/ 8 w 231"/>
                <a:gd name="T5" fmla="*/ 102 h 231"/>
                <a:gd name="T6" fmla="*/ 130 w 231"/>
                <a:gd name="T7" fmla="*/ 8 h 231"/>
                <a:gd name="T8" fmla="*/ 224 w 231"/>
                <a:gd name="T9" fmla="*/ 130 h 231"/>
              </a:gdLst>
              <a:ahLst/>
              <a:cxnLst>
                <a:cxn ang="0">
                  <a:pos x="T0" y="T1"/>
                </a:cxn>
                <a:cxn ang="0">
                  <a:pos x="T2" y="T3"/>
                </a:cxn>
                <a:cxn ang="0">
                  <a:pos x="T4" y="T5"/>
                </a:cxn>
                <a:cxn ang="0">
                  <a:pos x="T6" y="T7"/>
                </a:cxn>
                <a:cxn ang="0">
                  <a:pos x="T8" y="T9"/>
                </a:cxn>
              </a:cxnLst>
              <a:rect l="0" t="0" r="r" b="b"/>
              <a:pathLst>
                <a:path w="231" h="231">
                  <a:moveTo>
                    <a:pt x="224" y="130"/>
                  </a:moveTo>
                  <a:cubicBezTo>
                    <a:pt x="216" y="189"/>
                    <a:pt x="162" y="231"/>
                    <a:pt x="102" y="224"/>
                  </a:cubicBezTo>
                  <a:cubicBezTo>
                    <a:pt x="42" y="216"/>
                    <a:pt x="0" y="162"/>
                    <a:pt x="8" y="102"/>
                  </a:cubicBezTo>
                  <a:cubicBezTo>
                    <a:pt x="16" y="42"/>
                    <a:pt x="70" y="0"/>
                    <a:pt x="130" y="8"/>
                  </a:cubicBezTo>
                  <a:cubicBezTo>
                    <a:pt x="189" y="16"/>
                    <a:pt x="231" y="70"/>
                    <a:pt x="224" y="130"/>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7"/>
            <p:cNvSpPr/>
            <p:nvPr/>
          </p:nvSpPr>
          <p:spPr bwMode="auto">
            <a:xfrm>
              <a:off x="8829812" y="1504903"/>
              <a:ext cx="395288" cy="393700"/>
            </a:xfrm>
            <a:custGeom>
              <a:avLst/>
              <a:gdLst>
                <a:gd name="T0" fmla="*/ 354 w 366"/>
                <a:gd name="T1" fmla="*/ 204 h 365"/>
                <a:gd name="T2" fmla="*/ 161 w 366"/>
                <a:gd name="T3" fmla="*/ 353 h 365"/>
                <a:gd name="T4" fmla="*/ 13 w 366"/>
                <a:gd name="T5" fmla="*/ 160 h 365"/>
                <a:gd name="T6" fmla="*/ 205 w 366"/>
                <a:gd name="T7" fmla="*/ 12 h 365"/>
                <a:gd name="T8" fmla="*/ 354 w 366"/>
                <a:gd name="T9" fmla="*/ 204 h 365"/>
              </a:gdLst>
              <a:ahLst/>
              <a:cxnLst>
                <a:cxn ang="0">
                  <a:pos x="T0" y="T1"/>
                </a:cxn>
                <a:cxn ang="0">
                  <a:pos x="T2" y="T3"/>
                </a:cxn>
                <a:cxn ang="0">
                  <a:pos x="T4" y="T5"/>
                </a:cxn>
                <a:cxn ang="0">
                  <a:pos x="T6" y="T7"/>
                </a:cxn>
                <a:cxn ang="0">
                  <a:pos x="T8" y="T9"/>
                </a:cxn>
              </a:cxnLst>
              <a:rect l="0" t="0" r="r" b="b"/>
              <a:pathLst>
                <a:path w="366" h="365">
                  <a:moveTo>
                    <a:pt x="354" y="204"/>
                  </a:moveTo>
                  <a:cubicBezTo>
                    <a:pt x="342" y="299"/>
                    <a:pt x="255" y="365"/>
                    <a:pt x="161" y="353"/>
                  </a:cubicBezTo>
                  <a:cubicBezTo>
                    <a:pt x="67" y="341"/>
                    <a:pt x="0" y="255"/>
                    <a:pt x="13" y="160"/>
                  </a:cubicBezTo>
                  <a:cubicBezTo>
                    <a:pt x="25" y="66"/>
                    <a:pt x="111" y="0"/>
                    <a:pt x="205" y="12"/>
                  </a:cubicBezTo>
                  <a:cubicBezTo>
                    <a:pt x="299" y="24"/>
                    <a:pt x="366" y="110"/>
                    <a:pt x="354" y="204"/>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8"/>
            <p:cNvSpPr/>
            <p:nvPr/>
          </p:nvSpPr>
          <p:spPr bwMode="auto">
            <a:xfrm>
              <a:off x="7783649" y="1473153"/>
              <a:ext cx="219075" cy="217488"/>
            </a:xfrm>
            <a:custGeom>
              <a:avLst/>
              <a:gdLst>
                <a:gd name="T0" fmla="*/ 195 w 202"/>
                <a:gd name="T1" fmla="*/ 113 h 202"/>
                <a:gd name="T2" fmla="*/ 89 w 202"/>
                <a:gd name="T3" fmla="*/ 195 h 202"/>
                <a:gd name="T4" fmla="*/ 7 w 202"/>
                <a:gd name="T5" fmla="*/ 89 h 202"/>
                <a:gd name="T6" fmla="*/ 113 w 202"/>
                <a:gd name="T7" fmla="*/ 7 h 202"/>
                <a:gd name="T8" fmla="*/ 195 w 202"/>
                <a:gd name="T9" fmla="*/ 113 h 202"/>
              </a:gdLst>
              <a:ahLst/>
              <a:cxnLst>
                <a:cxn ang="0">
                  <a:pos x="T0" y="T1"/>
                </a:cxn>
                <a:cxn ang="0">
                  <a:pos x="T2" y="T3"/>
                </a:cxn>
                <a:cxn ang="0">
                  <a:pos x="T4" y="T5"/>
                </a:cxn>
                <a:cxn ang="0">
                  <a:pos x="T6" y="T7"/>
                </a:cxn>
                <a:cxn ang="0">
                  <a:pos x="T8" y="T9"/>
                </a:cxn>
              </a:cxnLst>
              <a:rect l="0" t="0" r="r" b="b"/>
              <a:pathLst>
                <a:path w="202" h="202">
                  <a:moveTo>
                    <a:pt x="195" y="113"/>
                  </a:moveTo>
                  <a:cubicBezTo>
                    <a:pt x="188" y="165"/>
                    <a:pt x="141" y="202"/>
                    <a:pt x="89" y="195"/>
                  </a:cubicBezTo>
                  <a:cubicBezTo>
                    <a:pt x="37" y="189"/>
                    <a:pt x="0" y="141"/>
                    <a:pt x="7" y="89"/>
                  </a:cubicBezTo>
                  <a:cubicBezTo>
                    <a:pt x="14" y="37"/>
                    <a:pt x="61" y="0"/>
                    <a:pt x="113" y="7"/>
                  </a:cubicBezTo>
                  <a:cubicBezTo>
                    <a:pt x="165" y="14"/>
                    <a:pt x="202" y="61"/>
                    <a:pt x="195" y="113"/>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89"/>
            <p:cNvSpPr/>
            <p:nvPr/>
          </p:nvSpPr>
          <p:spPr bwMode="auto">
            <a:xfrm>
              <a:off x="8932999" y="1185815"/>
              <a:ext cx="311150" cy="312738"/>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2" y="289"/>
                    <a:pt x="127" y="279"/>
                  </a:cubicBezTo>
                  <a:cubicBezTo>
                    <a:pt x="53" y="270"/>
                    <a:pt x="0" y="202"/>
                    <a:pt x="10" y="127"/>
                  </a:cubicBezTo>
                  <a:cubicBezTo>
                    <a:pt x="20" y="53"/>
                    <a:pt x="88" y="0"/>
                    <a:pt x="162" y="10"/>
                  </a:cubicBezTo>
                  <a:cubicBezTo>
                    <a:pt x="236" y="19"/>
                    <a:pt x="289" y="87"/>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90"/>
            <p:cNvSpPr/>
            <p:nvPr/>
          </p:nvSpPr>
          <p:spPr bwMode="auto">
            <a:xfrm>
              <a:off x="9731512" y="1436640"/>
              <a:ext cx="309563" cy="312738"/>
            </a:xfrm>
            <a:custGeom>
              <a:avLst/>
              <a:gdLst>
                <a:gd name="T0" fmla="*/ 279 w 288"/>
                <a:gd name="T1" fmla="*/ 162 h 289"/>
                <a:gd name="T2" fmla="*/ 127 w 288"/>
                <a:gd name="T3" fmla="*/ 279 h 289"/>
                <a:gd name="T4" fmla="*/ 9 w 288"/>
                <a:gd name="T5" fmla="*/ 127 h 289"/>
                <a:gd name="T6" fmla="*/ 162 w 288"/>
                <a:gd name="T7" fmla="*/ 10 h 289"/>
                <a:gd name="T8" fmla="*/ 279 w 288"/>
                <a:gd name="T9" fmla="*/ 162 h 289"/>
              </a:gdLst>
              <a:ahLst/>
              <a:cxnLst>
                <a:cxn ang="0">
                  <a:pos x="T0" y="T1"/>
                </a:cxn>
                <a:cxn ang="0">
                  <a:pos x="T2" y="T3"/>
                </a:cxn>
                <a:cxn ang="0">
                  <a:pos x="T4" y="T5"/>
                </a:cxn>
                <a:cxn ang="0">
                  <a:pos x="T6" y="T7"/>
                </a:cxn>
                <a:cxn ang="0">
                  <a:pos x="T8" y="T9"/>
                </a:cxn>
              </a:cxnLst>
              <a:rect l="0" t="0" r="r" b="b"/>
              <a:pathLst>
                <a:path w="288" h="289">
                  <a:moveTo>
                    <a:pt x="279" y="162"/>
                  </a:moveTo>
                  <a:cubicBezTo>
                    <a:pt x="269" y="236"/>
                    <a:pt x="201" y="289"/>
                    <a:pt x="127" y="279"/>
                  </a:cubicBezTo>
                  <a:cubicBezTo>
                    <a:pt x="52" y="269"/>
                    <a:pt x="0" y="201"/>
                    <a:pt x="9" y="127"/>
                  </a:cubicBezTo>
                  <a:cubicBezTo>
                    <a:pt x="19" y="53"/>
                    <a:pt x="87" y="0"/>
                    <a:pt x="162" y="10"/>
                  </a:cubicBezTo>
                  <a:cubicBezTo>
                    <a:pt x="236" y="19"/>
                    <a:pt x="288" y="87"/>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91"/>
            <p:cNvSpPr/>
            <p:nvPr/>
          </p:nvSpPr>
          <p:spPr bwMode="auto">
            <a:xfrm>
              <a:off x="10566537" y="1839865"/>
              <a:ext cx="311150" cy="312738"/>
            </a:xfrm>
            <a:custGeom>
              <a:avLst/>
              <a:gdLst>
                <a:gd name="T0" fmla="*/ 279 w 288"/>
                <a:gd name="T1" fmla="*/ 162 h 289"/>
                <a:gd name="T2" fmla="*/ 127 w 288"/>
                <a:gd name="T3" fmla="*/ 279 h 289"/>
                <a:gd name="T4" fmla="*/ 9 w 288"/>
                <a:gd name="T5" fmla="*/ 127 h 289"/>
                <a:gd name="T6" fmla="*/ 161 w 288"/>
                <a:gd name="T7" fmla="*/ 10 h 289"/>
                <a:gd name="T8" fmla="*/ 279 w 288"/>
                <a:gd name="T9" fmla="*/ 162 h 289"/>
              </a:gdLst>
              <a:ahLst/>
              <a:cxnLst>
                <a:cxn ang="0">
                  <a:pos x="T0" y="T1"/>
                </a:cxn>
                <a:cxn ang="0">
                  <a:pos x="T2" y="T3"/>
                </a:cxn>
                <a:cxn ang="0">
                  <a:pos x="T4" y="T5"/>
                </a:cxn>
                <a:cxn ang="0">
                  <a:pos x="T6" y="T7"/>
                </a:cxn>
                <a:cxn ang="0">
                  <a:pos x="T8" y="T9"/>
                </a:cxn>
              </a:cxnLst>
              <a:rect l="0" t="0" r="r" b="b"/>
              <a:pathLst>
                <a:path w="288" h="289">
                  <a:moveTo>
                    <a:pt x="279" y="162"/>
                  </a:moveTo>
                  <a:cubicBezTo>
                    <a:pt x="269" y="236"/>
                    <a:pt x="201" y="289"/>
                    <a:pt x="127" y="279"/>
                  </a:cubicBezTo>
                  <a:cubicBezTo>
                    <a:pt x="52" y="270"/>
                    <a:pt x="0" y="202"/>
                    <a:pt x="9" y="127"/>
                  </a:cubicBezTo>
                  <a:cubicBezTo>
                    <a:pt x="19" y="53"/>
                    <a:pt x="87" y="0"/>
                    <a:pt x="161" y="10"/>
                  </a:cubicBezTo>
                  <a:cubicBezTo>
                    <a:pt x="236" y="20"/>
                    <a:pt x="288" y="88"/>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92"/>
            <p:cNvSpPr/>
            <p:nvPr/>
          </p:nvSpPr>
          <p:spPr bwMode="auto">
            <a:xfrm>
              <a:off x="11142799" y="1117553"/>
              <a:ext cx="285750" cy="287338"/>
            </a:xfrm>
            <a:custGeom>
              <a:avLst/>
              <a:gdLst>
                <a:gd name="T0" fmla="*/ 255 w 264"/>
                <a:gd name="T1" fmla="*/ 148 h 265"/>
                <a:gd name="T2" fmla="*/ 116 w 264"/>
                <a:gd name="T3" fmla="*/ 256 h 265"/>
                <a:gd name="T4" fmla="*/ 8 w 264"/>
                <a:gd name="T5" fmla="*/ 117 h 265"/>
                <a:gd name="T6" fmla="*/ 148 w 264"/>
                <a:gd name="T7" fmla="*/ 9 h 265"/>
                <a:gd name="T8" fmla="*/ 255 w 264"/>
                <a:gd name="T9" fmla="*/ 148 h 265"/>
              </a:gdLst>
              <a:ahLst/>
              <a:cxnLst>
                <a:cxn ang="0">
                  <a:pos x="T0" y="T1"/>
                </a:cxn>
                <a:cxn ang="0">
                  <a:pos x="T2" y="T3"/>
                </a:cxn>
                <a:cxn ang="0">
                  <a:pos x="T4" y="T5"/>
                </a:cxn>
                <a:cxn ang="0">
                  <a:pos x="T6" y="T7"/>
                </a:cxn>
                <a:cxn ang="0">
                  <a:pos x="T8" y="T9"/>
                </a:cxn>
              </a:cxnLst>
              <a:rect l="0" t="0" r="r" b="b"/>
              <a:pathLst>
                <a:path w="264" h="265">
                  <a:moveTo>
                    <a:pt x="255" y="148"/>
                  </a:moveTo>
                  <a:cubicBezTo>
                    <a:pt x="247" y="217"/>
                    <a:pt x="184" y="265"/>
                    <a:pt x="116" y="256"/>
                  </a:cubicBezTo>
                  <a:cubicBezTo>
                    <a:pt x="48" y="247"/>
                    <a:pt x="0" y="185"/>
                    <a:pt x="8" y="117"/>
                  </a:cubicBezTo>
                  <a:cubicBezTo>
                    <a:pt x="17" y="48"/>
                    <a:pt x="79" y="0"/>
                    <a:pt x="148" y="9"/>
                  </a:cubicBezTo>
                  <a:cubicBezTo>
                    <a:pt x="216" y="18"/>
                    <a:pt x="264" y="80"/>
                    <a:pt x="255" y="148"/>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3"/>
            <p:cNvSpPr/>
            <p:nvPr/>
          </p:nvSpPr>
          <p:spPr bwMode="auto">
            <a:xfrm>
              <a:off x="10358574" y="1142953"/>
              <a:ext cx="312738" cy="312738"/>
            </a:xfrm>
            <a:custGeom>
              <a:avLst/>
              <a:gdLst>
                <a:gd name="T0" fmla="*/ 279 w 289"/>
                <a:gd name="T1" fmla="*/ 162 h 289"/>
                <a:gd name="T2" fmla="*/ 127 w 289"/>
                <a:gd name="T3" fmla="*/ 279 h 289"/>
                <a:gd name="T4" fmla="*/ 10 w 289"/>
                <a:gd name="T5" fmla="*/ 127 h 289"/>
                <a:gd name="T6" fmla="*/ 162 w 289"/>
                <a:gd name="T7" fmla="*/ 10 h 289"/>
                <a:gd name="T8" fmla="*/ 279 w 289"/>
                <a:gd name="T9" fmla="*/ 162 h 289"/>
              </a:gdLst>
              <a:ahLst/>
              <a:cxnLst>
                <a:cxn ang="0">
                  <a:pos x="T0" y="T1"/>
                </a:cxn>
                <a:cxn ang="0">
                  <a:pos x="T2" y="T3"/>
                </a:cxn>
                <a:cxn ang="0">
                  <a:pos x="T4" y="T5"/>
                </a:cxn>
                <a:cxn ang="0">
                  <a:pos x="T6" y="T7"/>
                </a:cxn>
                <a:cxn ang="0">
                  <a:pos x="T8" y="T9"/>
                </a:cxn>
              </a:cxnLst>
              <a:rect l="0" t="0" r="r" b="b"/>
              <a:pathLst>
                <a:path w="289" h="289">
                  <a:moveTo>
                    <a:pt x="279" y="162"/>
                  </a:moveTo>
                  <a:cubicBezTo>
                    <a:pt x="270" y="236"/>
                    <a:pt x="202" y="289"/>
                    <a:pt x="127" y="279"/>
                  </a:cubicBezTo>
                  <a:cubicBezTo>
                    <a:pt x="53" y="269"/>
                    <a:pt x="0" y="201"/>
                    <a:pt x="10" y="127"/>
                  </a:cubicBezTo>
                  <a:cubicBezTo>
                    <a:pt x="20" y="53"/>
                    <a:pt x="88" y="0"/>
                    <a:pt x="162" y="10"/>
                  </a:cubicBezTo>
                  <a:cubicBezTo>
                    <a:pt x="236" y="19"/>
                    <a:pt x="289" y="87"/>
                    <a:pt x="279" y="16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4"/>
            <p:cNvSpPr/>
            <p:nvPr/>
          </p:nvSpPr>
          <p:spPr bwMode="auto">
            <a:xfrm>
              <a:off x="7797937" y="1773190"/>
              <a:ext cx="312738" cy="311150"/>
            </a:xfrm>
            <a:custGeom>
              <a:avLst/>
              <a:gdLst>
                <a:gd name="T0" fmla="*/ 279 w 289"/>
                <a:gd name="T1" fmla="*/ 161 h 288"/>
                <a:gd name="T2" fmla="*/ 127 w 289"/>
                <a:gd name="T3" fmla="*/ 279 h 288"/>
                <a:gd name="T4" fmla="*/ 10 w 289"/>
                <a:gd name="T5" fmla="*/ 127 h 288"/>
                <a:gd name="T6" fmla="*/ 162 w 289"/>
                <a:gd name="T7" fmla="*/ 9 h 288"/>
                <a:gd name="T8" fmla="*/ 279 w 289"/>
                <a:gd name="T9" fmla="*/ 161 h 288"/>
              </a:gdLst>
              <a:ahLst/>
              <a:cxnLst>
                <a:cxn ang="0">
                  <a:pos x="T0" y="T1"/>
                </a:cxn>
                <a:cxn ang="0">
                  <a:pos x="T2" y="T3"/>
                </a:cxn>
                <a:cxn ang="0">
                  <a:pos x="T4" y="T5"/>
                </a:cxn>
                <a:cxn ang="0">
                  <a:pos x="T6" y="T7"/>
                </a:cxn>
                <a:cxn ang="0">
                  <a:pos x="T8" y="T9"/>
                </a:cxn>
              </a:cxnLst>
              <a:rect l="0" t="0" r="r" b="b"/>
              <a:pathLst>
                <a:path w="289" h="288">
                  <a:moveTo>
                    <a:pt x="279" y="161"/>
                  </a:moveTo>
                  <a:cubicBezTo>
                    <a:pt x="270" y="236"/>
                    <a:pt x="201" y="288"/>
                    <a:pt x="127" y="279"/>
                  </a:cubicBezTo>
                  <a:cubicBezTo>
                    <a:pt x="53" y="269"/>
                    <a:pt x="0" y="201"/>
                    <a:pt x="10" y="127"/>
                  </a:cubicBezTo>
                  <a:cubicBezTo>
                    <a:pt x="19" y="52"/>
                    <a:pt x="87" y="0"/>
                    <a:pt x="162" y="9"/>
                  </a:cubicBezTo>
                  <a:cubicBezTo>
                    <a:pt x="236" y="19"/>
                    <a:pt x="289" y="87"/>
                    <a:pt x="279" y="161"/>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5"/>
            <p:cNvSpPr/>
            <p:nvPr/>
          </p:nvSpPr>
          <p:spPr bwMode="auto">
            <a:xfrm>
              <a:off x="8694874" y="1900190"/>
              <a:ext cx="249238" cy="247650"/>
            </a:xfrm>
            <a:custGeom>
              <a:avLst/>
              <a:gdLst>
                <a:gd name="T0" fmla="*/ 161 w 230"/>
                <a:gd name="T1" fmla="*/ 205 h 230"/>
                <a:gd name="T2" fmla="*/ 25 w 230"/>
                <a:gd name="T3" fmla="*/ 161 h 230"/>
                <a:gd name="T4" fmla="*/ 69 w 230"/>
                <a:gd name="T5" fmla="*/ 25 h 230"/>
                <a:gd name="T6" fmla="*/ 205 w 230"/>
                <a:gd name="T7" fmla="*/ 69 h 230"/>
                <a:gd name="T8" fmla="*/ 161 w 230"/>
                <a:gd name="T9" fmla="*/ 205 h 230"/>
              </a:gdLst>
              <a:ahLst/>
              <a:cxnLst>
                <a:cxn ang="0">
                  <a:pos x="T0" y="T1"/>
                </a:cxn>
                <a:cxn ang="0">
                  <a:pos x="T2" y="T3"/>
                </a:cxn>
                <a:cxn ang="0">
                  <a:pos x="T4" y="T5"/>
                </a:cxn>
                <a:cxn ang="0">
                  <a:pos x="T6" y="T7"/>
                </a:cxn>
                <a:cxn ang="0">
                  <a:pos x="T8" y="T9"/>
                </a:cxn>
              </a:cxnLst>
              <a:rect l="0" t="0" r="r" b="b"/>
              <a:pathLst>
                <a:path w="230" h="230">
                  <a:moveTo>
                    <a:pt x="161" y="205"/>
                  </a:moveTo>
                  <a:cubicBezTo>
                    <a:pt x="112" y="230"/>
                    <a:pt x="51" y="211"/>
                    <a:pt x="25" y="161"/>
                  </a:cubicBezTo>
                  <a:cubicBezTo>
                    <a:pt x="0" y="112"/>
                    <a:pt x="20" y="51"/>
                    <a:pt x="69" y="25"/>
                  </a:cubicBezTo>
                  <a:cubicBezTo>
                    <a:pt x="119" y="0"/>
                    <a:pt x="180" y="20"/>
                    <a:pt x="205" y="69"/>
                  </a:cubicBezTo>
                  <a:cubicBezTo>
                    <a:pt x="230" y="119"/>
                    <a:pt x="211" y="180"/>
                    <a:pt x="161" y="205"/>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6"/>
            <p:cNvSpPr/>
            <p:nvPr/>
          </p:nvSpPr>
          <p:spPr bwMode="auto">
            <a:xfrm>
              <a:off x="10125212" y="1773190"/>
              <a:ext cx="423863" cy="425450"/>
            </a:xfrm>
            <a:custGeom>
              <a:avLst/>
              <a:gdLst>
                <a:gd name="T0" fmla="*/ 275 w 393"/>
                <a:gd name="T1" fmla="*/ 350 h 393"/>
                <a:gd name="T2" fmla="*/ 44 w 393"/>
                <a:gd name="T3" fmla="*/ 275 h 393"/>
                <a:gd name="T4" fmla="*/ 118 w 393"/>
                <a:gd name="T5" fmla="*/ 43 h 393"/>
                <a:gd name="T6" fmla="*/ 350 w 393"/>
                <a:gd name="T7" fmla="*/ 118 h 393"/>
                <a:gd name="T8" fmla="*/ 275 w 393"/>
                <a:gd name="T9" fmla="*/ 350 h 393"/>
              </a:gdLst>
              <a:ahLst/>
              <a:cxnLst>
                <a:cxn ang="0">
                  <a:pos x="T0" y="T1"/>
                </a:cxn>
                <a:cxn ang="0">
                  <a:pos x="T2" y="T3"/>
                </a:cxn>
                <a:cxn ang="0">
                  <a:pos x="T4" y="T5"/>
                </a:cxn>
                <a:cxn ang="0">
                  <a:pos x="T6" y="T7"/>
                </a:cxn>
                <a:cxn ang="0">
                  <a:pos x="T8" y="T9"/>
                </a:cxn>
              </a:cxnLst>
              <a:rect l="0" t="0" r="r" b="b"/>
              <a:pathLst>
                <a:path w="393" h="393">
                  <a:moveTo>
                    <a:pt x="275" y="350"/>
                  </a:moveTo>
                  <a:cubicBezTo>
                    <a:pt x="191" y="393"/>
                    <a:pt x="87" y="359"/>
                    <a:pt x="44" y="275"/>
                  </a:cubicBezTo>
                  <a:cubicBezTo>
                    <a:pt x="0" y="190"/>
                    <a:pt x="34" y="87"/>
                    <a:pt x="118" y="43"/>
                  </a:cubicBezTo>
                  <a:cubicBezTo>
                    <a:pt x="203" y="0"/>
                    <a:pt x="307" y="33"/>
                    <a:pt x="350" y="118"/>
                  </a:cubicBezTo>
                  <a:cubicBezTo>
                    <a:pt x="393" y="203"/>
                    <a:pt x="360" y="306"/>
                    <a:pt x="275" y="35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7"/>
            <p:cNvSpPr/>
            <p:nvPr/>
          </p:nvSpPr>
          <p:spPr bwMode="auto">
            <a:xfrm>
              <a:off x="9209224" y="985790"/>
              <a:ext cx="423863" cy="423863"/>
            </a:xfrm>
            <a:custGeom>
              <a:avLst/>
              <a:gdLst>
                <a:gd name="T0" fmla="*/ 275 w 393"/>
                <a:gd name="T1" fmla="*/ 350 h 393"/>
                <a:gd name="T2" fmla="*/ 43 w 393"/>
                <a:gd name="T3" fmla="*/ 275 h 393"/>
                <a:gd name="T4" fmla="*/ 118 w 393"/>
                <a:gd name="T5" fmla="*/ 43 h 393"/>
                <a:gd name="T6" fmla="*/ 349 w 393"/>
                <a:gd name="T7" fmla="*/ 118 h 393"/>
                <a:gd name="T8" fmla="*/ 275 w 393"/>
                <a:gd name="T9" fmla="*/ 350 h 393"/>
              </a:gdLst>
              <a:ahLst/>
              <a:cxnLst>
                <a:cxn ang="0">
                  <a:pos x="T0" y="T1"/>
                </a:cxn>
                <a:cxn ang="0">
                  <a:pos x="T2" y="T3"/>
                </a:cxn>
                <a:cxn ang="0">
                  <a:pos x="T4" y="T5"/>
                </a:cxn>
                <a:cxn ang="0">
                  <a:pos x="T6" y="T7"/>
                </a:cxn>
                <a:cxn ang="0">
                  <a:pos x="T8" y="T9"/>
                </a:cxn>
              </a:cxnLst>
              <a:rect l="0" t="0" r="r" b="b"/>
              <a:pathLst>
                <a:path w="393" h="393">
                  <a:moveTo>
                    <a:pt x="275" y="350"/>
                  </a:moveTo>
                  <a:cubicBezTo>
                    <a:pt x="190" y="393"/>
                    <a:pt x="86" y="359"/>
                    <a:pt x="43" y="275"/>
                  </a:cubicBezTo>
                  <a:cubicBezTo>
                    <a:pt x="0" y="190"/>
                    <a:pt x="33" y="87"/>
                    <a:pt x="118" y="43"/>
                  </a:cubicBezTo>
                  <a:cubicBezTo>
                    <a:pt x="202" y="0"/>
                    <a:pt x="306" y="34"/>
                    <a:pt x="349" y="118"/>
                  </a:cubicBezTo>
                  <a:cubicBezTo>
                    <a:pt x="393" y="203"/>
                    <a:pt x="359" y="306"/>
                    <a:pt x="275" y="350"/>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98"/>
            <p:cNvSpPr/>
            <p:nvPr/>
          </p:nvSpPr>
          <p:spPr bwMode="auto">
            <a:xfrm>
              <a:off x="9645787" y="1746203"/>
              <a:ext cx="512763" cy="511175"/>
            </a:xfrm>
            <a:custGeom>
              <a:avLst/>
              <a:gdLst>
                <a:gd name="T0" fmla="*/ 333 w 475"/>
                <a:gd name="T1" fmla="*/ 422 h 474"/>
                <a:gd name="T2" fmla="*/ 53 w 475"/>
                <a:gd name="T3" fmla="*/ 332 h 474"/>
                <a:gd name="T4" fmla="*/ 143 w 475"/>
                <a:gd name="T5" fmla="*/ 52 h 474"/>
                <a:gd name="T6" fmla="*/ 423 w 475"/>
                <a:gd name="T7" fmla="*/ 142 h 474"/>
                <a:gd name="T8" fmla="*/ 333 w 475"/>
                <a:gd name="T9" fmla="*/ 422 h 474"/>
              </a:gdLst>
              <a:ahLst/>
              <a:cxnLst>
                <a:cxn ang="0">
                  <a:pos x="T0" y="T1"/>
                </a:cxn>
                <a:cxn ang="0">
                  <a:pos x="T2" y="T3"/>
                </a:cxn>
                <a:cxn ang="0">
                  <a:pos x="T4" y="T5"/>
                </a:cxn>
                <a:cxn ang="0">
                  <a:pos x="T6" y="T7"/>
                </a:cxn>
                <a:cxn ang="0">
                  <a:pos x="T8" y="T9"/>
                </a:cxn>
              </a:cxnLst>
              <a:rect l="0" t="0" r="r" b="b"/>
              <a:pathLst>
                <a:path w="475" h="474">
                  <a:moveTo>
                    <a:pt x="333" y="422"/>
                  </a:moveTo>
                  <a:cubicBezTo>
                    <a:pt x="230" y="474"/>
                    <a:pt x="105" y="434"/>
                    <a:pt x="53" y="332"/>
                  </a:cubicBezTo>
                  <a:cubicBezTo>
                    <a:pt x="0" y="230"/>
                    <a:pt x="41" y="104"/>
                    <a:pt x="143" y="52"/>
                  </a:cubicBezTo>
                  <a:cubicBezTo>
                    <a:pt x="245" y="0"/>
                    <a:pt x="371" y="40"/>
                    <a:pt x="423" y="142"/>
                  </a:cubicBezTo>
                  <a:cubicBezTo>
                    <a:pt x="475" y="244"/>
                    <a:pt x="435" y="370"/>
                    <a:pt x="333" y="422"/>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9"/>
            <p:cNvSpPr/>
            <p:nvPr/>
          </p:nvSpPr>
          <p:spPr bwMode="auto">
            <a:xfrm>
              <a:off x="10736399" y="1242965"/>
              <a:ext cx="512763" cy="512763"/>
            </a:xfrm>
            <a:custGeom>
              <a:avLst/>
              <a:gdLst>
                <a:gd name="T0" fmla="*/ 332 w 475"/>
                <a:gd name="T1" fmla="*/ 423 h 475"/>
                <a:gd name="T2" fmla="*/ 52 w 475"/>
                <a:gd name="T3" fmla="*/ 333 h 475"/>
                <a:gd name="T4" fmla="*/ 142 w 475"/>
                <a:gd name="T5" fmla="*/ 53 h 475"/>
                <a:gd name="T6" fmla="*/ 422 w 475"/>
                <a:gd name="T7" fmla="*/ 143 h 475"/>
                <a:gd name="T8" fmla="*/ 332 w 475"/>
                <a:gd name="T9" fmla="*/ 423 h 475"/>
              </a:gdLst>
              <a:ahLst/>
              <a:cxnLst>
                <a:cxn ang="0">
                  <a:pos x="T0" y="T1"/>
                </a:cxn>
                <a:cxn ang="0">
                  <a:pos x="T2" y="T3"/>
                </a:cxn>
                <a:cxn ang="0">
                  <a:pos x="T4" y="T5"/>
                </a:cxn>
                <a:cxn ang="0">
                  <a:pos x="T6" y="T7"/>
                </a:cxn>
                <a:cxn ang="0">
                  <a:pos x="T8" y="T9"/>
                </a:cxn>
              </a:cxnLst>
              <a:rect l="0" t="0" r="r" b="b"/>
              <a:pathLst>
                <a:path w="475" h="475">
                  <a:moveTo>
                    <a:pt x="332" y="423"/>
                  </a:moveTo>
                  <a:cubicBezTo>
                    <a:pt x="230" y="475"/>
                    <a:pt x="104" y="435"/>
                    <a:pt x="52" y="333"/>
                  </a:cubicBezTo>
                  <a:cubicBezTo>
                    <a:pt x="0" y="230"/>
                    <a:pt x="40" y="105"/>
                    <a:pt x="142" y="53"/>
                  </a:cubicBezTo>
                  <a:cubicBezTo>
                    <a:pt x="245" y="0"/>
                    <a:pt x="370" y="41"/>
                    <a:pt x="422" y="143"/>
                  </a:cubicBezTo>
                  <a:cubicBezTo>
                    <a:pt x="475" y="245"/>
                    <a:pt x="434" y="370"/>
                    <a:pt x="332" y="423"/>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0"/>
            <p:cNvSpPr/>
            <p:nvPr/>
          </p:nvSpPr>
          <p:spPr bwMode="auto">
            <a:xfrm>
              <a:off x="9207637" y="1417590"/>
              <a:ext cx="479425" cy="481013"/>
            </a:xfrm>
            <a:custGeom>
              <a:avLst/>
              <a:gdLst>
                <a:gd name="T0" fmla="*/ 311 w 444"/>
                <a:gd name="T1" fmla="*/ 396 h 445"/>
                <a:gd name="T2" fmla="*/ 49 w 444"/>
                <a:gd name="T3" fmla="*/ 311 h 445"/>
                <a:gd name="T4" fmla="*/ 133 w 444"/>
                <a:gd name="T5" fmla="*/ 49 h 445"/>
                <a:gd name="T6" fmla="*/ 395 w 444"/>
                <a:gd name="T7" fmla="*/ 134 h 445"/>
                <a:gd name="T8" fmla="*/ 311 w 444"/>
                <a:gd name="T9" fmla="*/ 396 h 445"/>
              </a:gdLst>
              <a:ahLst/>
              <a:cxnLst>
                <a:cxn ang="0">
                  <a:pos x="T0" y="T1"/>
                </a:cxn>
                <a:cxn ang="0">
                  <a:pos x="T2" y="T3"/>
                </a:cxn>
                <a:cxn ang="0">
                  <a:pos x="T4" y="T5"/>
                </a:cxn>
                <a:cxn ang="0">
                  <a:pos x="T6" y="T7"/>
                </a:cxn>
                <a:cxn ang="0">
                  <a:pos x="T8" y="T9"/>
                </a:cxn>
              </a:cxnLst>
              <a:rect l="0" t="0" r="r" b="b"/>
              <a:pathLst>
                <a:path w="444" h="445">
                  <a:moveTo>
                    <a:pt x="311" y="396"/>
                  </a:moveTo>
                  <a:cubicBezTo>
                    <a:pt x="215" y="445"/>
                    <a:pt x="98" y="407"/>
                    <a:pt x="49" y="311"/>
                  </a:cubicBezTo>
                  <a:cubicBezTo>
                    <a:pt x="0" y="215"/>
                    <a:pt x="37" y="98"/>
                    <a:pt x="133" y="49"/>
                  </a:cubicBezTo>
                  <a:cubicBezTo>
                    <a:pt x="229" y="0"/>
                    <a:pt x="346" y="38"/>
                    <a:pt x="395" y="134"/>
                  </a:cubicBezTo>
                  <a:cubicBezTo>
                    <a:pt x="444" y="229"/>
                    <a:pt x="406" y="347"/>
                    <a:pt x="311" y="396"/>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01"/>
            <p:cNvSpPr/>
            <p:nvPr/>
          </p:nvSpPr>
          <p:spPr bwMode="auto">
            <a:xfrm>
              <a:off x="8428174" y="600028"/>
              <a:ext cx="395288" cy="395288"/>
            </a:xfrm>
            <a:custGeom>
              <a:avLst/>
              <a:gdLst>
                <a:gd name="T0" fmla="*/ 256 w 366"/>
                <a:gd name="T1" fmla="*/ 325 h 366"/>
                <a:gd name="T2" fmla="*/ 40 w 366"/>
                <a:gd name="T3" fmla="*/ 256 h 366"/>
                <a:gd name="T4" fmla="*/ 110 w 366"/>
                <a:gd name="T5" fmla="*/ 40 h 366"/>
                <a:gd name="T6" fmla="*/ 325 w 366"/>
                <a:gd name="T7" fmla="*/ 110 h 366"/>
                <a:gd name="T8" fmla="*/ 256 w 366"/>
                <a:gd name="T9" fmla="*/ 325 h 366"/>
              </a:gdLst>
              <a:ahLst/>
              <a:cxnLst>
                <a:cxn ang="0">
                  <a:pos x="T0" y="T1"/>
                </a:cxn>
                <a:cxn ang="0">
                  <a:pos x="T2" y="T3"/>
                </a:cxn>
                <a:cxn ang="0">
                  <a:pos x="T4" y="T5"/>
                </a:cxn>
                <a:cxn ang="0">
                  <a:pos x="T6" y="T7"/>
                </a:cxn>
                <a:cxn ang="0">
                  <a:pos x="T8" y="T9"/>
                </a:cxn>
              </a:cxnLst>
              <a:rect l="0" t="0" r="r" b="b"/>
              <a:pathLst>
                <a:path w="366" h="366">
                  <a:moveTo>
                    <a:pt x="256" y="325"/>
                  </a:moveTo>
                  <a:cubicBezTo>
                    <a:pt x="177" y="366"/>
                    <a:pt x="80" y="335"/>
                    <a:pt x="40" y="256"/>
                  </a:cubicBezTo>
                  <a:cubicBezTo>
                    <a:pt x="0" y="177"/>
                    <a:pt x="31" y="80"/>
                    <a:pt x="110" y="40"/>
                  </a:cubicBezTo>
                  <a:cubicBezTo>
                    <a:pt x="189" y="0"/>
                    <a:pt x="285" y="31"/>
                    <a:pt x="325" y="110"/>
                  </a:cubicBezTo>
                  <a:cubicBezTo>
                    <a:pt x="366" y="188"/>
                    <a:pt x="335" y="285"/>
                    <a:pt x="256" y="325"/>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02"/>
            <p:cNvSpPr/>
            <p:nvPr/>
          </p:nvSpPr>
          <p:spPr bwMode="auto">
            <a:xfrm>
              <a:off x="9279074" y="1881140"/>
              <a:ext cx="387350" cy="387350"/>
            </a:xfrm>
            <a:custGeom>
              <a:avLst/>
              <a:gdLst>
                <a:gd name="T0" fmla="*/ 251 w 358"/>
                <a:gd name="T1" fmla="*/ 319 h 358"/>
                <a:gd name="T2" fmla="*/ 40 w 358"/>
                <a:gd name="T3" fmla="*/ 251 h 358"/>
                <a:gd name="T4" fmla="*/ 108 w 358"/>
                <a:gd name="T5" fmla="*/ 40 h 358"/>
                <a:gd name="T6" fmla="*/ 319 w 358"/>
                <a:gd name="T7" fmla="*/ 108 h 358"/>
                <a:gd name="T8" fmla="*/ 251 w 358"/>
                <a:gd name="T9" fmla="*/ 319 h 358"/>
              </a:gdLst>
              <a:ahLst/>
              <a:cxnLst>
                <a:cxn ang="0">
                  <a:pos x="T0" y="T1"/>
                </a:cxn>
                <a:cxn ang="0">
                  <a:pos x="T2" y="T3"/>
                </a:cxn>
                <a:cxn ang="0">
                  <a:pos x="T4" y="T5"/>
                </a:cxn>
                <a:cxn ang="0">
                  <a:pos x="T6" y="T7"/>
                </a:cxn>
                <a:cxn ang="0">
                  <a:pos x="T8" y="T9"/>
                </a:cxn>
              </a:cxnLst>
              <a:rect l="0" t="0" r="r" b="b"/>
              <a:pathLst>
                <a:path w="358" h="358">
                  <a:moveTo>
                    <a:pt x="251" y="319"/>
                  </a:moveTo>
                  <a:cubicBezTo>
                    <a:pt x="174" y="358"/>
                    <a:pt x="79" y="328"/>
                    <a:pt x="40" y="251"/>
                  </a:cubicBezTo>
                  <a:cubicBezTo>
                    <a:pt x="0" y="174"/>
                    <a:pt x="31" y="79"/>
                    <a:pt x="108" y="40"/>
                  </a:cubicBezTo>
                  <a:cubicBezTo>
                    <a:pt x="185" y="0"/>
                    <a:pt x="279" y="31"/>
                    <a:pt x="319" y="108"/>
                  </a:cubicBezTo>
                  <a:cubicBezTo>
                    <a:pt x="358" y="185"/>
                    <a:pt x="328" y="279"/>
                    <a:pt x="251" y="319"/>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3"/>
            <p:cNvSpPr/>
            <p:nvPr/>
          </p:nvSpPr>
          <p:spPr bwMode="auto">
            <a:xfrm>
              <a:off x="8937762" y="1892253"/>
              <a:ext cx="333375" cy="333375"/>
            </a:xfrm>
            <a:custGeom>
              <a:avLst/>
              <a:gdLst>
                <a:gd name="T0" fmla="*/ 217 w 310"/>
                <a:gd name="T1" fmla="*/ 276 h 310"/>
                <a:gd name="T2" fmla="*/ 34 w 310"/>
                <a:gd name="T3" fmla="*/ 217 h 310"/>
                <a:gd name="T4" fmla="*/ 93 w 310"/>
                <a:gd name="T5" fmla="*/ 34 h 310"/>
                <a:gd name="T6" fmla="*/ 276 w 310"/>
                <a:gd name="T7" fmla="*/ 93 h 310"/>
                <a:gd name="T8" fmla="*/ 217 w 310"/>
                <a:gd name="T9" fmla="*/ 276 h 310"/>
              </a:gdLst>
              <a:ahLst/>
              <a:cxnLst>
                <a:cxn ang="0">
                  <a:pos x="T0" y="T1"/>
                </a:cxn>
                <a:cxn ang="0">
                  <a:pos x="T2" y="T3"/>
                </a:cxn>
                <a:cxn ang="0">
                  <a:pos x="T4" y="T5"/>
                </a:cxn>
                <a:cxn ang="0">
                  <a:pos x="T6" y="T7"/>
                </a:cxn>
                <a:cxn ang="0">
                  <a:pos x="T8" y="T9"/>
                </a:cxn>
              </a:cxnLst>
              <a:rect l="0" t="0" r="r" b="b"/>
              <a:pathLst>
                <a:path w="310" h="310">
                  <a:moveTo>
                    <a:pt x="217" y="276"/>
                  </a:moveTo>
                  <a:cubicBezTo>
                    <a:pt x="150" y="310"/>
                    <a:pt x="68" y="284"/>
                    <a:pt x="34" y="217"/>
                  </a:cubicBezTo>
                  <a:cubicBezTo>
                    <a:pt x="0" y="150"/>
                    <a:pt x="26" y="68"/>
                    <a:pt x="93" y="34"/>
                  </a:cubicBezTo>
                  <a:cubicBezTo>
                    <a:pt x="160" y="0"/>
                    <a:pt x="241" y="26"/>
                    <a:pt x="276" y="93"/>
                  </a:cubicBezTo>
                  <a:cubicBezTo>
                    <a:pt x="310" y="160"/>
                    <a:pt x="283" y="242"/>
                    <a:pt x="217" y="276"/>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04"/>
            <p:cNvSpPr/>
            <p:nvPr/>
          </p:nvSpPr>
          <p:spPr bwMode="auto">
            <a:xfrm>
              <a:off x="9617212" y="1115965"/>
              <a:ext cx="334963" cy="334963"/>
            </a:xfrm>
            <a:custGeom>
              <a:avLst/>
              <a:gdLst>
                <a:gd name="T0" fmla="*/ 217 w 310"/>
                <a:gd name="T1" fmla="*/ 276 h 310"/>
                <a:gd name="T2" fmla="*/ 34 w 310"/>
                <a:gd name="T3" fmla="*/ 217 h 310"/>
                <a:gd name="T4" fmla="*/ 93 w 310"/>
                <a:gd name="T5" fmla="*/ 34 h 310"/>
                <a:gd name="T6" fmla="*/ 276 w 310"/>
                <a:gd name="T7" fmla="*/ 93 h 310"/>
                <a:gd name="T8" fmla="*/ 217 w 310"/>
                <a:gd name="T9" fmla="*/ 276 h 310"/>
              </a:gdLst>
              <a:ahLst/>
              <a:cxnLst>
                <a:cxn ang="0">
                  <a:pos x="T0" y="T1"/>
                </a:cxn>
                <a:cxn ang="0">
                  <a:pos x="T2" y="T3"/>
                </a:cxn>
                <a:cxn ang="0">
                  <a:pos x="T4" y="T5"/>
                </a:cxn>
                <a:cxn ang="0">
                  <a:pos x="T6" y="T7"/>
                </a:cxn>
                <a:cxn ang="0">
                  <a:pos x="T8" y="T9"/>
                </a:cxn>
              </a:cxnLst>
              <a:rect l="0" t="0" r="r" b="b"/>
              <a:pathLst>
                <a:path w="310" h="310">
                  <a:moveTo>
                    <a:pt x="217" y="276"/>
                  </a:moveTo>
                  <a:cubicBezTo>
                    <a:pt x="150" y="310"/>
                    <a:pt x="68" y="284"/>
                    <a:pt x="34" y="217"/>
                  </a:cubicBezTo>
                  <a:cubicBezTo>
                    <a:pt x="0" y="150"/>
                    <a:pt x="26" y="69"/>
                    <a:pt x="93" y="34"/>
                  </a:cubicBezTo>
                  <a:cubicBezTo>
                    <a:pt x="160" y="0"/>
                    <a:pt x="242" y="27"/>
                    <a:pt x="276" y="93"/>
                  </a:cubicBezTo>
                  <a:cubicBezTo>
                    <a:pt x="310" y="160"/>
                    <a:pt x="284" y="242"/>
                    <a:pt x="217" y="276"/>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5"/>
            <p:cNvSpPr/>
            <p:nvPr/>
          </p:nvSpPr>
          <p:spPr bwMode="auto">
            <a:xfrm>
              <a:off x="8990149" y="623840"/>
              <a:ext cx="444500" cy="446088"/>
            </a:xfrm>
            <a:custGeom>
              <a:avLst/>
              <a:gdLst>
                <a:gd name="T0" fmla="*/ 288 w 412"/>
                <a:gd name="T1" fmla="*/ 367 h 413"/>
                <a:gd name="T2" fmla="*/ 45 w 412"/>
                <a:gd name="T3" fmla="*/ 289 h 413"/>
                <a:gd name="T4" fmla="*/ 124 w 412"/>
                <a:gd name="T5" fmla="*/ 46 h 413"/>
                <a:gd name="T6" fmla="*/ 367 w 412"/>
                <a:gd name="T7" fmla="*/ 124 h 413"/>
                <a:gd name="T8" fmla="*/ 288 w 412"/>
                <a:gd name="T9" fmla="*/ 367 h 413"/>
              </a:gdLst>
              <a:ahLst/>
              <a:cxnLst>
                <a:cxn ang="0">
                  <a:pos x="T0" y="T1"/>
                </a:cxn>
                <a:cxn ang="0">
                  <a:pos x="T2" y="T3"/>
                </a:cxn>
                <a:cxn ang="0">
                  <a:pos x="T4" y="T5"/>
                </a:cxn>
                <a:cxn ang="0">
                  <a:pos x="T6" y="T7"/>
                </a:cxn>
                <a:cxn ang="0">
                  <a:pos x="T8" y="T9"/>
                </a:cxn>
              </a:cxnLst>
              <a:rect l="0" t="0" r="r" b="b"/>
              <a:pathLst>
                <a:path w="412" h="413">
                  <a:moveTo>
                    <a:pt x="288" y="367"/>
                  </a:moveTo>
                  <a:cubicBezTo>
                    <a:pt x="199" y="413"/>
                    <a:pt x="91" y="378"/>
                    <a:pt x="45" y="289"/>
                  </a:cubicBezTo>
                  <a:cubicBezTo>
                    <a:pt x="0" y="200"/>
                    <a:pt x="35" y="91"/>
                    <a:pt x="124" y="46"/>
                  </a:cubicBezTo>
                  <a:cubicBezTo>
                    <a:pt x="212" y="0"/>
                    <a:pt x="321" y="36"/>
                    <a:pt x="367" y="124"/>
                  </a:cubicBezTo>
                  <a:cubicBezTo>
                    <a:pt x="412" y="213"/>
                    <a:pt x="377" y="322"/>
                    <a:pt x="288" y="367"/>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6"/>
            <p:cNvSpPr/>
            <p:nvPr/>
          </p:nvSpPr>
          <p:spPr bwMode="auto">
            <a:xfrm>
              <a:off x="8366262" y="2309765"/>
              <a:ext cx="249238" cy="249238"/>
            </a:xfrm>
            <a:custGeom>
              <a:avLst/>
              <a:gdLst>
                <a:gd name="T0" fmla="*/ 204 w 231"/>
                <a:gd name="T1" fmla="*/ 67 h 231"/>
                <a:gd name="T2" fmla="*/ 164 w 231"/>
                <a:gd name="T3" fmla="*/ 204 h 231"/>
                <a:gd name="T4" fmla="*/ 27 w 231"/>
                <a:gd name="T5" fmla="*/ 164 h 231"/>
                <a:gd name="T6" fmla="*/ 67 w 231"/>
                <a:gd name="T7" fmla="*/ 27 h 231"/>
                <a:gd name="T8" fmla="*/ 204 w 231"/>
                <a:gd name="T9" fmla="*/ 67 h 231"/>
              </a:gdLst>
              <a:ahLst/>
              <a:cxnLst>
                <a:cxn ang="0">
                  <a:pos x="T0" y="T1"/>
                </a:cxn>
                <a:cxn ang="0">
                  <a:pos x="T2" y="T3"/>
                </a:cxn>
                <a:cxn ang="0">
                  <a:pos x="T4" y="T5"/>
                </a:cxn>
                <a:cxn ang="0">
                  <a:pos x="T6" y="T7"/>
                </a:cxn>
                <a:cxn ang="0">
                  <a:pos x="T8" y="T9"/>
                </a:cxn>
              </a:cxnLst>
              <a:rect l="0" t="0" r="r" b="b"/>
              <a:pathLst>
                <a:path w="231" h="231">
                  <a:moveTo>
                    <a:pt x="204" y="67"/>
                  </a:moveTo>
                  <a:cubicBezTo>
                    <a:pt x="231" y="115"/>
                    <a:pt x="213" y="177"/>
                    <a:pt x="164" y="204"/>
                  </a:cubicBezTo>
                  <a:cubicBezTo>
                    <a:pt x="116" y="231"/>
                    <a:pt x="54" y="213"/>
                    <a:pt x="27" y="164"/>
                  </a:cubicBezTo>
                  <a:cubicBezTo>
                    <a:pt x="0" y="115"/>
                    <a:pt x="18" y="54"/>
                    <a:pt x="67" y="27"/>
                  </a:cubicBezTo>
                  <a:cubicBezTo>
                    <a:pt x="116" y="0"/>
                    <a:pt x="177" y="18"/>
                    <a:pt x="204" y="67"/>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7"/>
            <p:cNvSpPr/>
            <p:nvPr/>
          </p:nvSpPr>
          <p:spPr bwMode="auto">
            <a:xfrm>
              <a:off x="7885249" y="2097040"/>
              <a:ext cx="449263" cy="449263"/>
            </a:xfrm>
            <a:custGeom>
              <a:avLst/>
              <a:gdLst>
                <a:gd name="T0" fmla="*/ 367 w 416"/>
                <a:gd name="T1" fmla="*/ 120 h 415"/>
                <a:gd name="T2" fmla="*/ 296 w 416"/>
                <a:gd name="T3" fmla="*/ 367 h 415"/>
                <a:gd name="T4" fmla="*/ 48 w 416"/>
                <a:gd name="T5" fmla="*/ 295 h 415"/>
                <a:gd name="T6" fmla="*/ 120 w 416"/>
                <a:gd name="T7" fmla="*/ 48 h 415"/>
                <a:gd name="T8" fmla="*/ 367 w 416"/>
                <a:gd name="T9" fmla="*/ 120 h 415"/>
              </a:gdLst>
              <a:ahLst/>
              <a:cxnLst>
                <a:cxn ang="0">
                  <a:pos x="T0" y="T1"/>
                </a:cxn>
                <a:cxn ang="0">
                  <a:pos x="T2" y="T3"/>
                </a:cxn>
                <a:cxn ang="0">
                  <a:pos x="T4" y="T5"/>
                </a:cxn>
                <a:cxn ang="0">
                  <a:pos x="T6" y="T7"/>
                </a:cxn>
                <a:cxn ang="0">
                  <a:pos x="T8" y="T9"/>
                </a:cxn>
              </a:cxnLst>
              <a:rect l="0" t="0" r="r" b="b"/>
              <a:pathLst>
                <a:path w="416" h="415">
                  <a:moveTo>
                    <a:pt x="367" y="120"/>
                  </a:moveTo>
                  <a:cubicBezTo>
                    <a:pt x="416" y="208"/>
                    <a:pt x="384" y="318"/>
                    <a:pt x="296" y="367"/>
                  </a:cubicBezTo>
                  <a:cubicBezTo>
                    <a:pt x="208" y="415"/>
                    <a:pt x="97" y="383"/>
                    <a:pt x="48" y="295"/>
                  </a:cubicBezTo>
                  <a:cubicBezTo>
                    <a:pt x="0" y="207"/>
                    <a:pt x="32" y="97"/>
                    <a:pt x="120" y="48"/>
                  </a:cubicBezTo>
                  <a:cubicBezTo>
                    <a:pt x="208" y="0"/>
                    <a:pt x="319" y="32"/>
                    <a:pt x="367" y="120"/>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8"/>
            <p:cNvSpPr/>
            <p:nvPr/>
          </p:nvSpPr>
          <p:spPr bwMode="auto">
            <a:xfrm>
              <a:off x="8037649" y="2533603"/>
              <a:ext cx="368300" cy="368300"/>
            </a:xfrm>
            <a:custGeom>
              <a:avLst/>
              <a:gdLst>
                <a:gd name="T0" fmla="*/ 301 w 341"/>
                <a:gd name="T1" fmla="*/ 98 h 341"/>
                <a:gd name="T2" fmla="*/ 242 w 341"/>
                <a:gd name="T3" fmla="*/ 301 h 341"/>
                <a:gd name="T4" fmla="*/ 39 w 341"/>
                <a:gd name="T5" fmla="*/ 243 h 341"/>
                <a:gd name="T6" fmla="*/ 98 w 341"/>
                <a:gd name="T7" fmla="*/ 40 h 341"/>
                <a:gd name="T8" fmla="*/ 301 w 341"/>
                <a:gd name="T9" fmla="*/ 98 h 341"/>
              </a:gdLst>
              <a:ahLst/>
              <a:cxnLst>
                <a:cxn ang="0">
                  <a:pos x="T0" y="T1"/>
                </a:cxn>
                <a:cxn ang="0">
                  <a:pos x="T2" y="T3"/>
                </a:cxn>
                <a:cxn ang="0">
                  <a:pos x="T4" y="T5"/>
                </a:cxn>
                <a:cxn ang="0">
                  <a:pos x="T6" y="T7"/>
                </a:cxn>
                <a:cxn ang="0">
                  <a:pos x="T8" y="T9"/>
                </a:cxn>
              </a:cxnLst>
              <a:rect l="0" t="0" r="r" b="b"/>
              <a:pathLst>
                <a:path w="341" h="341">
                  <a:moveTo>
                    <a:pt x="301" y="98"/>
                  </a:moveTo>
                  <a:cubicBezTo>
                    <a:pt x="341" y="171"/>
                    <a:pt x="315" y="261"/>
                    <a:pt x="242" y="301"/>
                  </a:cubicBezTo>
                  <a:cubicBezTo>
                    <a:pt x="170" y="341"/>
                    <a:pt x="79" y="315"/>
                    <a:pt x="39" y="243"/>
                  </a:cubicBezTo>
                  <a:cubicBezTo>
                    <a:pt x="0" y="170"/>
                    <a:pt x="26" y="79"/>
                    <a:pt x="98" y="40"/>
                  </a:cubicBezTo>
                  <a:cubicBezTo>
                    <a:pt x="170" y="0"/>
                    <a:pt x="261" y="26"/>
                    <a:pt x="301" y="98"/>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09"/>
            <p:cNvSpPr/>
            <p:nvPr/>
          </p:nvSpPr>
          <p:spPr bwMode="auto">
            <a:xfrm>
              <a:off x="8277362" y="1435053"/>
              <a:ext cx="555625" cy="554038"/>
            </a:xfrm>
            <a:custGeom>
              <a:avLst/>
              <a:gdLst>
                <a:gd name="T0" fmla="*/ 455 w 515"/>
                <a:gd name="T1" fmla="*/ 148 h 514"/>
                <a:gd name="T2" fmla="*/ 366 w 515"/>
                <a:gd name="T3" fmla="*/ 454 h 514"/>
                <a:gd name="T4" fmla="*/ 61 w 515"/>
                <a:gd name="T5" fmla="*/ 366 h 514"/>
                <a:gd name="T6" fmla="*/ 149 w 515"/>
                <a:gd name="T7" fmla="*/ 60 h 514"/>
                <a:gd name="T8" fmla="*/ 455 w 515"/>
                <a:gd name="T9" fmla="*/ 148 h 514"/>
              </a:gdLst>
              <a:ahLst/>
              <a:cxnLst>
                <a:cxn ang="0">
                  <a:pos x="T0" y="T1"/>
                </a:cxn>
                <a:cxn ang="0">
                  <a:pos x="T2" y="T3"/>
                </a:cxn>
                <a:cxn ang="0">
                  <a:pos x="T4" y="T5"/>
                </a:cxn>
                <a:cxn ang="0">
                  <a:pos x="T6" y="T7"/>
                </a:cxn>
                <a:cxn ang="0">
                  <a:pos x="T8" y="T9"/>
                </a:cxn>
              </a:cxnLst>
              <a:rect l="0" t="0" r="r" b="b"/>
              <a:pathLst>
                <a:path w="515" h="514">
                  <a:moveTo>
                    <a:pt x="455" y="148"/>
                  </a:moveTo>
                  <a:cubicBezTo>
                    <a:pt x="515" y="257"/>
                    <a:pt x="475" y="394"/>
                    <a:pt x="366" y="454"/>
                  </a:cubicBezTo>
                  <a:cubicBezTo>
                    <a:pt x="257" y="514"/>
                    <a:pt x="121" y="475"/>
                    <a:pt x="61" y="366"/>
                  </a:cubicBezTo>
                  <a:cubicBezTo>
                    <a:pt x="0" y="257"/>
                    <a:pt x="40" y="120"/>
                    <a:pt x="149" y="60"/>
                  </a:cubicBezTo>
                  <a:cubicBezTo>
                    <a:pt x="258" y="0"/>
                    <a:pt x="395" y="40"/>
                    <a:pt x="455" y="148"/>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10"/>
            <p:cNvSpPr/>
            <p:nvPr/>
          </p:nvSpPr>
          <p:spPr bwMode="auto">
            <a:xfrm>
              <a:off x="8104324" y="769890"/>
              <a:ext cx="366713" cy="366713"/>
            </a:xfrm>
            <a:custGeom>
              <a:avLst/>
              <a:gdLst>
                <a:gd name="T0" fmla="*/ 300 w 340"/>
                <a:gd name="T1" fmla="*/ 99 h 340"/>
                <a:gd name="T2" fmla="*/ 242 w 340"/>
                <a:gd name="T3" fmla="*/ 301 h 340"/>
                <a:gd name="T4" fmla="*/ 40 w 340"/>
                <a:gd name="T5" fmla="*/ 242 h 340"/>
                <a:gd name="T6" fmla="*/ 98 w 340"/>
                <a:gd name="T7" fmla="*/ 40 h 340"/>
                <a:gd name="T8" fmla="*/ 300 w 340"/>
                <a:gd name="T9" fmla="*/ 99 h 340"/>
              </a:gdLst>
              <a:ahLst/>
              <a:cxnLst>
                <a:cxn ang="0">
                  <a:pos x="T0" y="T1"/>
                </a:cxn>
                <a:cxn ang="0">
                  <a:pos x="T2" y="T3"/>
                </a:cxn>
                <a:cxn ang="0">
                  <a:pos x="T4" y="T5"/>
                </a:cxn>
                <a:cxn ang="0">
                  <a:pos x="T6" y="T7"/>
                </a:cxn>
                <a:cxn ang="0">
                  <a:pos x="T8" y="T9"/>
                </a:cxn>
              </a:cxnLst>
              <a:rect l="0" t="0" r="r" b="b"/>
              <a:pathLst>
                <a:path w="340" h="340">
                  <a:moveTo>
                    <a:pt x="300" y="99"/>
                  </a:moveTo>
                  <a:cubicBezTo>
                    <a:pt x="340" y="170"/>
                    <a:pt x="314" y="261"/>
                    <a:pt x="242" y="301"/>
                  </a:cubicBezTo>
                  <a:cubicBezTo>
                    <a:pt x="170" y="340"/>
                    <a:pt x="80" y="314"/>
                    <a:pt x="40" y="242"/>
                  </a:cubicBezTo>
                  <a:cubicBezTo>
                    <a:pt x="0" y="170"/>
                    <a:pt x="26" y="80"/>
                    <a:pt x="98" y="40"/>
                  </a:cubicBezTo>
                  <a:cubicBezTo>
                    <a:pt x="170" y="0"/>
                    <a:pt x="261" y="27"/>
                    <a:pt x="300" y="99"/>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11"/>
            <p:cNvSpPr/>
            <p:nvPr/>
          </p:nvSpPr>
          <p:spPr bwMode="auto">
            <a:xfrm>
              <a:off x="8704399" y="892128"/>
              <a:ext cx="357188" cy="355600"/>
            </a:xfrm>
            <a:custGeom>
              <a:avLst/>
              <a:gdLst>
                <a:gd name="T0" fmla="*/ 291 w 330"/>
                <a:gd name="T1" fmla="*/ 95 h 329"/>
                <a:gd name="T2" fmla="*/ 235 w 330"/>
                <a:gd name="T3" fmla="*/ 291 h 329"/>
                <a:gd name="T4" fmla="*/ 39 w 330"/>
                <a:gd name="T5" fmla="*/ 234 h 329"/>
                <a:gd name="T6" fmla="*/ 95 w 330"/>
                <a:gd name="T7" fmla="*/ 38 h 329"/>
                <a:gd name="T8" fmla="*/ 291 w 330"/>
                <a:gd name="T9" fmla="*/ 95 h 329"/>
              </a:gdLst>
              <a:ahLst/>
              <a:cxnLst>
                <a:cxn ang="0">
                  <a:pos x="T0" y="T1"/>
                </a:cxn>
                <a:cxn ang="0">
                  <a:pos x="T2" y="T3"/>
                </a:cxn>
                <a:cxn ang="0">
                  <a:pos x="T4" y="T5"/>
                </a:cxn>
                <a:cxn ang="0">
                  <a:pos x="T6" y="T7"/>
                </a:cxn>
                <a:cxn ang="0">
                  <a:pos x="T8" y="T9"/>
                </a:cxn>
              </a:cxnLst>
              <a:rect l="0" t="0" r="r" b="b"/>
              <a:pathLst>
                <a:path w="330" h="329">
                  <a:moveTo>
                    <a:pt x="291" y="95"/>
                  </a:moveTo>
                  <a:cubicBezTo>
                    <a:pt x="330" y="165"/>
                    <a:pt x="304" y="252"/>
                    <a:pt x="235" y="291"/>
                  </a:cubicBezTo>
                  <a:cubicBezTo>
                    <a:pt x="165" y="329"/>
                    <a:pt x="77" y="304"/>
                    <a:pt x="39" y="234"/>
                  </a:cubicBezTo>
                  <a:cubicBezTo>
                    <a:pt x="0" y="164"/>
                    <a:pt x="26" y="77"/>
                    <a:pt x="95" y="38"/>
                  </a:cubicBezTo>
                  <a:cubicBezTo>
                    <a:pt x="165" y="0"/>
                    <a:pt x="253" y="25"/>
                    <a:pt x="291" y="95"/>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12"/>
            <p:cNvSpPr/>
            <p:nvPr/>
          </p:nvSpPr>
          <p:spPr bwMode="auto">
            <a:xfrm>
              <a:off x="7877312" y="1082628"/>
              <a:ext cx="466725" cy="466725"/>
            </a:xfrm>
            <a:custGeom>
              <a:avLst/>
              <a:gdLst>
                <a:gd name="T0" fmla="*/ 381 w 432"/>
                <a:gd name="T1" fmla="*/ 124 h 432"/>
                <a:gd name="T2" fmla="*/ 307 w 432"/>
                <a:gd name="T3" fmla="*/ 381 h 432"/>
                <a:gd name="T4" fmla="*/ 50 w 432"/>
                <a:gd name="T5" fmla="*/ 307 h 432"/>
                <a:gd name="T6" fmla="*/ 124 w 432"/>
                <a:gd name="T7" fmla="*/ 50 h 432"/>
                <a:gd name="T8" fmla="*/ 381 w 432"/>
                <a:gd name="T9" fmla="*/ 124 h 432"/>
              </a:gdLst>
              <a:ahLst/>
              <a:cxnLst>
                <a:cxn ang="0">
                  <a:pos x="T0" y="T1"/>
                </a:cxn>
                <a:cxn ang="0">
                  <a:pos x="T2" y="T3"/>
                </a:cxn>
                <a:cxn ang="0">
                  <a:pos x="T4" y="T5"/>
                </a:cxn>
                <a:cxn ang="0">
                  <a:pos x="T6" y="T7"/>
                </a:cxn>
                <a:cxn ang="0">
                  <a:pos x="T8" y="T9"/>
                </a:cxn>
              </a:cxnLst>
              <a:rect l="0" t="0" r="r" b="b"/>
              <a:pathLst>
                <a:path w="432" h="432">
                  <a:moveTo>
                    <a:pt x="381" y="124"/>
                  </a:moveTo>
                  <a:cubicBezTo>
                    <a:pt x="432" y="216"/>
                    <a:pt x="399" y="331"/>
                    <a:pt x="307" y="381"/>
                  </a:cubicBezTo>
                  <a:cubicBezTo>
                    <a:pt x="216" y="432"/>
                    <a:pt x="101" y="399"/>
                    <a:pt x="50" y="307"/>
                  </a:cubicBezTo>
                  <a:cubicBezTo>
                    <a:pt x="0" y="216"/>
                    <a:pt x="33" y="101"/>
                    <a:pt x="124" y="50"/>
                  </a:cubicBezTo>
                  <a:cubicBezTo>
                    <a:pt x="216" y="0"/>
                    <a:pt x="331" y="33"/>
                    <a:pt x="381" y="124"/>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13"/>
            <p:cNvSpPr/>
            <p:nvPr/>
          </p:nvSpPr>
          <p:spPr bwMode="auto">
            <a:xfrm>
              <a:off x="8348799" y="1981153"/>
              <a:ext cx="334963" cy="334963"/>
            </a:xfrm>
            <a:custGeom>
              <a:avLst/>
              <a:gdLst>
                <a:gd name="T0" fmla="*/ 274 w 311"/>
                <a:gd name="T1" fmla="*/ 89 h 310"/>
                <a:gd name="T2" fmla="*/ 221 w 311"/>
                <a:gd name="T3" fmla="*/ 274 h 310"/>
                <a:gd name="T4" fmla="*/ 36 w 311"/>
                <a:gd name="T5" fmla="*/ 221 h 310"/>
                <a:gd name="T6" fmla="*/ 90 w 311"/>
                <a:gd name="T7" fmla="*/ 36 h 310"/>
                <a:gd name="T8" fmla="*/ 274 w 311"/>
                <a:gd name="T9" fmla="*/ 89 h 310"/>
              </a:gdLst>
              <a:ahLst/>
              <a:cxnLst>
                <a:cxn ang="0">
                  <a:pos x="T0" y="T1"/>
                </a:cxn>
                <a:cxn ang="0">
                  <a:pos x="T2" y="T3"/>
                </a:cxn>
                <a:cxn ang="0">
                  <a:pos x="T4" y="T5"/>
                </a:cxn>
                <a:cxn ang="0">
                  <a:pos x="T6" y="T7"/>
                </a:cxn>
                <a:cxn ang="0">
                  <a:pos x="T8" y="T9"/>
                </a:cxn>
              </a:cxnLst>
              <a:rect l="0" t="0" r="r" b="b"/>
              <a:pathLst>
                <a:path w="311" h="310">
                  <a:moveTo>
                    <a:pt x="274" y="89"/>
                  </a:moveTo>
                  <a:cubicBezTo>
                    <a:pt x="311" y="155"/>
                    <a:pt x="287" y="238"/>
                    <a:pt x="221" y="274"/>
                  </a:cubicBezTo>
                  <a:cubicBezTo>
                    <a:pt x="155" y="310"/>
                    <a:pt x="73" y="286"/>
                    <a:pt x="36" y="221"/>
                  </a:cubicBezTo>
                  <a:cubicBezTo>
                    <a:pt x="0" y="155"/>
                    <a:pt x="24" y="72"/>
                    <a:pt x="90" y="36"/>
                  </a:cubicBezTo>
                  <a:cubicBezTo>
                    <a:pt x="155" y="0"/>
                    <a:pt x="238" y="24"/>
                    <a:pt x="274" y="89"/>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14"/>
            <p:cNvSpPr/>
            <p:nvPr/>
          </p:nvSpPr>
          <p:spPr bwMode="auto">
            <a:xfrm>
              <a:off x="10004562" y="2639965"/>
              <a:ext cx="242888" cy="242888"/>
            </a:xfrm>
            <a:custGeom>
              <a:avLst/>
              <a:gdLst>
                <a:gd name="T0" fmla="*/ 210 w 226"/>
                <a:gd name="T1" fmla="*/ 82 h 225"/>
                <a:gd name="T2" fmla="*/ 143 w 226"/>
                <a:gd name="T3" fmla="*/ 209 h 225"/>
                <a:gd name="T4" fmla="*/ 17 w 226"/>
                <a:gd name="T5" fmla="*/ 142 h 225"/>
                <a:gd name="T6" fmla="*/ 83 w 226"/>
                <a:gd name="T7" fmla="*/ 16 h 225"/>
                <a:gd name="T8" fmla="*/ 210 w 226"/>
                <a:gd name="T9" fmla="*/ 82 h 225"/>
              </a:gdLst>
              <a:ahLst/>
              <a:cxnLst>
                <a:cxn ang="0">
                  <a:pos x="T0" y="T1"/>
                </a:cxn>
                <a:cxn ang="0">
                  <a:pos x="T2" y="T3"/>
                </a:cxn>
                <a:cxn ang="0">
                  <a:pos x="T4" y="T5"/>
                </a:cxn>
                <a:cxn ang="0">
                  <a:pos x="T6" y="T7"/>
                </a:cxn>
                <a:cxn ang="0">
                  <a:pos x="T8" y="T9"/>
                </a:cxn>
              </a:cxnLst>
              <a:rect l="0" t="0" r="r" b="b"/>
              <a:pathLst>
                <a:path w="226" h="225">
                  <a:moveTo>
                    <a:pt x="210" y="82"/>
                  </a:moveTo>
                  <a:cubicBezTo>
                    <a:pt x="226" y="136"/>
                    <a:pt x="196" y="192"/>
                    <a:pt x="143" y="209"/>
                  </a:cubicBezTo>
                  <a:cubicBezTo>
                    <a:pt x="90" y="225"/>
                    <a:pt x="34" y="196"/>
                    <a:pt x="17" y="142"/>
                  </a:cubicBezTo>
                  <a:cubicBezTo>
                    <a:pt x="0" y="89"/>
                    <a:pt x="30" y="33"/>
                    <a:pt x="83" y="16"/>
                  </a:cubicBezTo>
                  <a:cubicBezTo>
                    <a:pt x="137" y="0"/>
                    <a:pt x="193" y="29"/>
                    <a:pt x="210" y="82"/>
                  </a:cubicBezTo>
                  <a:close/>
                </a:path>
              </a:pathLst>
            </a:custGeom>
            <a:solidFill>
              <a:srgbClr val="CF61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5"/>
            <p:cNvSpPr/>
            <p:nvPr/>
          </p:nvSpPr>
          <p:spPr bwMode="auto">
            <a:xfrm>
              <a:off x="8977449" y="2520903"/>
              <a:ext cx="415925" cy="415925"/>
            </a:xfrm>
            <a:custGeom>
              <a:avLst/>
              <a:gdLst>
                <a:gd name="T0" fmla="*/ 357 w 385"/>
                <a:gd name="T1" fmla="*/ 141 h 385"/>
                <a:gd name="T2" fmla="*/ 244 w 385"/>
                <a:gd name="T3" fmla="*/ 356 h 385"/>
                <a:gd name="T4" fmla="*/ 29 w 385"/>
                <a:gd name="T5" fmla="*/ 243 h 385"/>
                <a:gd name="T6" fmla="*/ 142 w 385"/>
                <a:gd name="T7" fmla="*/ 28 h 385"/>
                <a:gd name="T8" fmla="*/ 357 w 385"/>
                <a:gd name="T9" fmla="*/ 141 h 385"/>
              </a:gdLst>
              <a:ahLst/>
              <a:cxnLst>
                <a:cxn ang="0">
                  <a:pos x="T0" y="T1"/>
                </a:cxn>
                <a:cxn ang="0">
                  <a:pos x="T2" y="T3"/>
                </a:cxn>
                <a:cxn ang="0">
                  <a:pos x="T4" y="T5"/>
                </a:cxn>
                <a:cxn ang="0">
                  <a:pos x="T6" y="T7"/>
                </a:cxn>
                <a:cxn ang="0">
                  <a:pos x="T8" y="T9"/>
                </a:cxn>
              </a:cxnLst>
              <a:rect l="0" t="0" r="r" b="b"/>
              <a:pathLst>
                <a:path w="385" h="385">
                  <a:moveTo>
                    <a:pt x="357" y="141"/>
                  </a:moveTo>
                  <a:cubicBezTo>
                    <a:pt x="385" y="232"/>
                    <a:pt x="335" y="328"/>
                    <a:pt x="244" y="356"/>
                  </a:cubicBezTo>
                  <a:cubicBezTo>
                    <a:pt x="153" y="385"/>
                    <a:pt x="57" y="334"/>
                    <a:pt x="29" y="243"/>
                  </a:cubicBezTo>
                  <a:cubicBezTo>
                    <a:pt x="0" y="153"/>
                    <a:pt x="51" y="56"/>
                    <a:pt x="142" y="28"/>
                  </a:cubicBezTo>
                  <a:cubicBezTo>
                    <a:pt x="232" y="0"/>
                    <a:pt x="329" y="50"/>
                    <a:pt x="357" y="141"/>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6"/>
            <p:cNvSpPr/>
            <p:nvPr/>
          </p:nvSpPr>
          <p:spPr bwMode="auto">
            <a:xfrm>
              <a:off x="10601462" y="2916190"/>
              <a:ext cx="415925" cy="415925"/>
            </a:xfrm>
            <a:custGeom>
              <a:avLst/>
              <a:gdLst>
                <a:gd name="T0" fmla="*/ 357 w 385"/>
                <a:gd name="T1" fmla="*/ 142 h 385"/>
                <a:gd name="T2" fmla="*/ 244 w 385"/>
                <a:gd name="T3" fmla="*/ 357 h 385"/>
                <a:gd name="T4" fmla="*/ 28 w 385"/>
                <a:gd name="T5" fmla="*/ 244 h 385"/>
                <a:gd name="T6" fmla="*/ 142 w 385"/>
                <a:gd name="T7" fmla="*/ 29 h 385"/>
                <a:gd name="T8" fmla="*/ 357 w 385"/>
                <a:gd name="T9" fmla="*/ 142 h 385"/>
              </a:gdLst>
              <a:ahLst/>
              <a:cxnLst>
                <a:cxn ang="0">
                  <a:pos x="T0" y="T1"/>
                </a:cxn>
                <a:cxn ang="0">
                  <a:pos x="T2" y="T3"/>
                </a:cxn>
                <a:cxn ang="0">
                  <a:pos x="T4" y="T5"/>
                </a:cxn>
                <a:cxn ang="0">
                  <a:pos x="T6" y="T7"/>
                </a:cxn>
                <a:cxn ang="0">
                  <a:pos x="T8" y="T9"/>
                </a:cxn>
              </a:cxnLst>
              <a:rect l="0" t="0" r="r" b="b"/>
              <a:pathLst>
                <a:path w="385" h="385">
                  <a:moveTo>
                    <a:pt x="357" y="142"/>
                  </a:moveTo>
                  <a:cubicBezTo>
                    <a:pt x="385" y="232"/>
                    <a:pt x="335" y="329"/>
                    <a:pt x="244" y="357"/>
                  </a:cubicBezTo>
                  <a:cubicBezTo>
                    <a:pt x="153" y="385"/>
                    <a:pt x="57" y="335"/>
                    <a:pt x="28" y="244"/>
                  </a:cubicBezTo>
                  <a:cubicBezTo>
                    <a:pt x="0" y="153"/>
                    <a:pt x="51" y="57"/>
                    <a:pt x="142" y="29"/>
                  </a:cubicBezTo>
                  <a:cubicBezTo>
                    <a:pt x="232" y="0"/>
                    <a:pt x="329" y="51"/>
                    <a:pt x="357" y="142"/>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7"/>
            <p:cNvSpPr/>
            <p:nvPr/>
          </p:nvSpPr>
          <p:spPr bwMode="auto">
            <a:xfrm>
              <a:off x="9775962" y="2879678"/>
              <a:ext cx="200025" cy="200025"/>
            </a:xfrm>
            <a:custGeom>
              <a:avLst/>
              <a:gdLst>
                <a:gd name="T0" fmla="*/ 172 w 185"/>
                <a:gd name="T1" fmla="*/ 68 h 185"/>
                <a:gd name="T2" fmla="*/ 117 w 185"/>
                <a:gd name="T3" fmla="*/ 171 h 185"/>
                <a:gd name="T4" fmla="*/ 14 w 185"/>
                <a:gd name="T5" fmla="*/ 117 h 185"/>
                <a:gd name="T6" fmla="*/ 68 w 185"/>
                <a:gd name="T7" fmla="*/ 13 h 185"/>
                <a:gd name="T8" fmla="*/ 172 w 185"/>
                <a:gd name="T9" fmla="*/ 68 h 185"/>
              </a:gdLst>
              <a:ahLst/>
              <a:cxnLst>
                <a:cxn ang="0">
                  <a:pos x="T0" y="T1"/>
                </a:cxn>
                <a:cxn ang="0">
                  <a:pos x="T2" y="T3"/>
                </a:cxn>
                <a:cxn ang="0">
                  <a:pos x="T4" y="T5"/>
                </a:cxn>
                <a:cxn ang="0">
                  <a:pos x="T6" y="T7"/>
                </a:cxn>
                <a:cxn ang="0">
                  <a:pos x="T8" y="T9"/>
                </a:cxn>
              </a:cxnLst>
              <a:rect l="0" t="0" r="r" b="b"/>
              <a:pathLst>
                <a:path w="185" h="185">
                  <a:moveTo>
                    <a:pt x="172" y="68"/>
                  </a:moveTo>
                  <a:cubicBezTo>
                    <a:pt x="185" y="111"/>
                    <a:pt x="161" y="158"/>
                    <a:pt x="117" y="171"/>
                  </a:cubicBezTo>
                  <a:cubicBezTo>
                    <a:pt x="74" y="185"/>
                    <a:pt x="28" y="160"/>
                    <a:pt x="14" y="117"/>
                  </a:cubicBezTo>
                  <a:cubicBezTo>
                    <a:pt x="0" y="73"/>
                    <a:pt x="25" y="27"/>
                    <a:pt x="68" y="13"/>
                  </a:cubicBezTo>
                  <a:cubicBezTo>
                    <a:pt x="112" y="0"/>
                    <a:pt x="158" y="24"/>
                    <a:pt x="172" y="68"/>
                  </a:cubicBezTo>
                  <a:close/>
                </a:path>
              </a:pathLst>
            </a:custGeom>
            <a:solidFill>
              <a:srgbClr val="F17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18"/>
            <p:cNvSpPr/>
            <p:nvPr/>
          </p:nvSpPr>
          <p:spPr bwMode="auto">
            <a:xfrm>
              <a:off x="9804537" y="2665365"/>
              <a:ext cx="198438" cy="196850"/>
            </a:xfrm>
            <a:custGeom>
              <a:avLst/>
              <a:gdLst>
                <a:gd name="T0" fmla="*/ 170 w 183"/>
                <a:gd name="T1" fmla="*/ 67 h 183"/>
                <a:gd name="T2" fmla="*/ 116 w 183"/>
                <a:gd name="T3" fmla="*/ 170 h 183"/>
                <a:gd name="T4" fmla="*/ 13 w 183"/>
                <a:gd name="T5" fmla="*/ 116 h 183"/>
                <a:gd name="T6" fmla="*/ 67 w 183"/>
                <a:gd name="T7" fmla="*/ 13 h 183"/>
                <a:gd name="T8" fmla="*/ 170 w 183"/>
                <a:gd name="T9" fmla="*/ 67 h 183"/>
              </a:gdLst>
              <a:ahLst/>
              <a:cxnLst>
                <a:cxn ang="0">
                  <a:pos x="T0" y="T1"/>
                </a:cxn>
                <a:cxn ang="0">
                  <a:pos x="T2" y="T3"/>
                </a:cxn>
                <a:cxn ang="0">
                  <a:pos x="T4" y="T5"/>
                </a:cxn>
                <a:cxn ang="0">
                  <a:pos x="T6" y="T7"/>
                </a:cxn>
                <a:cxn ang="0">
                  <a:pos x="T8" y="T9"/>
                </a:cxn>
              </a:cxnLst>
              <a:rect l="0" t="0" r="r" b="b"/>
              <a:pathLst>
                <a:path w="183" h="183">
                  <a:moveTo>
                    <a:pt x="170" y="67"/>
                  </a:moveTo>
                  <a:cubicBezTo>
                    <a:pt x="183" y="110"/>
                    <a:pt x="159" y="156"/>
                    <a:pt x="116" y="170"/>
                  </a:cubicBezTo>
                  <a:cubicBezTo>
                    <a:pt x="73" y="183"/>
                    <a:pt x="27" y="159"/>
                    <a:pt x="13" y="116"/>
                  </a:cubicBezTo>
                  <a:cubicBezTo>
                    <a:pt x="0" y="72"/>
                    <a:pt x="24" y="26"/>
                    <a:pt x="67" y="13"/>
                  </a:cubicBezTo>
                  <a:cubicBezTo>
                    <a:pt x="110" y="0"/>
                    <a:pt x="156" y="24"/>
                    <a:pt x="170" y="67"/>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19"/>
            <p:cNvSpPr/>
            <p:nvPr/>
          </p:nvSpPr>
          <p:spPr bwMode="auto">
            <a:xfrm>
              <a:off x="11006274" y="2870153"/>
              <a:ext cx="198438" cy="196850"/>
            </a:xfrm>
            <a:custGeom>
              <a:avLst/>
              <a:gdLst>
                <a:gd name="T0" fmla="*/ 170 w 183"/>
                <a:gd name="T1" fmla="*/ 67 h 183"/>
                <a:gd name="T2" fmla="*/ 116 w 183"/>
                <a:gd name="T3" fmla="*/ 170 h 183"/>
                <a:gd name="T4" fmla="*/ 13 w 183"/>
                <a:gd name="T5" fmla="*/ 116 h 183"/>
                <a:gd name="T6" fmla="*/ 67 w 183"/>
                <a:gd name="T7" fmla="*/ 13 h 183"/>
                <a:gd name="T8" fmla="*/ 170 w 183"/>
                <a:gd name="T9" fmla="*/ 67 h 183"/>
              </a:gdLst>
              <a:ahLst/>
              <a:cxnLst>
                <a:cxn ang="0">
                  <a:pos x="T0" y="T1"/>
                </a:cxn>
                <a:cxn ang="0">
                  <a:pos x="T2" y="T3"/>
                </a:cxn>
                <a:cxn ang="0">
                  <a:pos x="T4" y="T5"/>
                </a:cxn>
                <a:cxn ang="0">
                  <a:pos x="T6" y="T7"/>
                </a:cxn>
                <a:cxn ang="0">
                  <a:pos x="T8" y="T9"/>
                </a:cxn>
              </a:cxnLst>
              <a:rect l="0" t="0" r="r" b="b"/>
              <a:pathLst>
                <a:path w="183" h="183">
                  <a:moveTo>
                    <a:pt x="170" y="67"/>
                  </a:moveTo>
                  <a:cubicBezTo>
                    <a:pt x="183" y="110"/>
                    <a:pt x="159" y="156"/>
                    <a:pt x="116" y="170"/>
                  </a:cubicBezTo>
                  <a:cubicBezTo>
                    <a:pt x="73" y="183"/>
                    <a:pt x="27" y="159"/>
                    <a:pt x="13" y="116"/>
                  </a:cubicBezTo>
                  <a:cubicBezTo>
                    <a:pt x="0" y="72"/>
                    <a:pt x="24" y="27"/>
                    <a:pt x="67" y="13"/>
                  </a:cubicBezTo>
                  <a:cubicBezTo>
                    <a:pt x="110" y="0"/>
                    <a:pt x="156" y="24"/>
                    <a:pt x="170" y="67"/>
                  </a:cubicBezTo>
                  <a:close/>
                </a:path>
              </a:pathLst>
            </a:custGeom>
            <a:solidFill>
              <a:srgbClr val="FFCC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20"/>
            <p:cNvSpPr/>
            <p:nvPr/>
          </p:nvSpPr>
          <p:spPr bwMode="auto">
            <a:xfrm>
              <a:off x="9879149" y="2212928"/>
              <a:ext cx="417513" cy="417513"/>
            </a:xfrm>
            <a:custGeom>
              <a:avLst/>
              <a:gdLst>
                <a:gd name="T0" fmla="*/ 359 w 387"/>
                <a:gd name="T1" fmla="*/ 142 h 386"/>
                <a:gd name="T2" fmla="*/ 245 w 387"/>
                <a:gd name="T3" fmla="*/ 358 h 386"/>
                <a:gd name="T4" fmla="*/ 29 w 387"/>
                <a:gd name="T5" fmla="*/ 245 h 386"/>
                <a:gd name="T6" fmla="*/ 142 w 387"/>
                <a:gd name="T7" fmla="*/ 28 h 386"/>
                <a:gd name="T8" fmla="*/ 359 w 387"/>
                <a:gd name="T9" fmla="*/ 142 h 386"/>
              </a:gdLst>
              <a:ahLst/>
              <a:cxnLst>
                <a:cxn ang="0">
                  <a:pos x="T0" y="T1"/>
                </a:cxn>
                <a:cxn ang="0">
                  <a:pos x="T2" y="T3"/>
                </a:cxn>
                <a:cxn ang="0">
                  <a:pos x="T4" y="T5"/>
                </a:cxn>
                <a:cxn ang="0">
                  <a:pos x="T6" y="T7"/>
                </a:cxn>
                <a:cxn ang="0">
                  <a:pos x="T8" y="T9"/>
                </a:cxn>
              </a:cxnLst>
              <a:rect l="0" t="0" r="r" b="b"/>
              <a:pathLst>
                <a:path w="387" h="386">
                  <a:moveTo>
                    <a:pt x="359" y="142"/>
                  </a:moveTo>
                  <a:cubicBezTo>
                    <a:pt x="387" y="233"/>
                    <a:pt x="336" y="330"/>
                    <a:pt x="245" y="358"/>
                  </a:cubicBezTo>
                  <a:cubicBezTo>
                    <a:pt x="154" y="386"/>
                    <a:pt x="57" y="336"/>
                    <a:pt x="29" y="245"/>
                  </a:cubicBezTo>
                  <a:cubicBezTo>
                    <a:pt x="0" y="153"/>
                    <a:pt x="51" y="57"/>
                    <a:pt x="142" y="28"/>
                  </a:cubicBezTo>
                  <a:cubicBezTo>
                    <a:pt x="233" y="0"/>
                    <a:pt x="330" y="51"/>
                    <a:pt x="359" y="142"/>
                  </a:cubicBezTo>
                  <a:close/>
                </a:path>
              </a:pathLst>
            </a:custGeom>
            <a:solidFill>
              <a:srgbClr val="F8AA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21"/>
            <p:cNvSpPr/>
            <p:nvPr/>
          </p:nvSpPr>
          <p:spPr bwMode="auto">
            <a:xfrm>
              <a:off x="11311074" y="1779540"/>
              <a:ext cx="327025" cy="328613"/>
            </a:xfrm>
            <a:custGeom>
              <a:avLst/>
              <a:gdLst>
                <a:gd name="T0" fmla="*/ 282 w 304"/>
                <a:gd name="T1" fmla="*/ 112 h 304"/>
                <a:gd name="T2" fmla="*/ 192 w 304"/>
                <a:gd name="T3" fmla="*/ 282 h 304"/>
                <a:gd name="T4" fmla="*/ 22 w 304"/>
                <a:gd name="T5" fmla="*/ 193 h 304"/>
                <a:gd name="T6" fmla="*/ 112 w 304"/>
                <a:gd name="T7" fmla="*/ 23 h 304"/>
                <a:gd name="T8" fmla="*/ 282 w 304"/>
                <a:gd name="T9" fmla="*/ 112 h 304"/>
              </a:gdLst>
              <a:ahLst/>
              <a:cxnLst>
                <a:cxn ang="0">
                  <a:pos x="T0" y="T1"/>
                </a:cxn>
                <a:cxn ang="0">
                  <a:pos x="T2" y="T3"/>
                </a:cxn>
                <a:cxn ang="0">
                  <a:pos x="T4" y="T5"/>
                </a:cxn>
                <a:cxn ang="0">
                  <a:pos x="T6" y="T7"/>
                </a:cxn>
                <a:cxn ang="0">
                  <a:pos x="T8" y="T9"/>
                </a:cxn>
              </a:cxnLst>
              <a:rect l="0" t="0" r="r" b="b"/>
              <a:pathLst>
                <a:path w="304" h="304">
                  <a:moveTo>
                    <a:pt x="282" y="112"/>
                  </a:moveTo>
                  <a:cubicBezTo>
                    <a:pt x="304" y="184"/>
                    <a:pt x="264" y="260"/>
                    <a:pt x="192" y="282"/>
                  </a:cubicBezTo>
                  <a:cubicBezTo>
                    <a:pt x="121" y="304"/>
                    <a:pt x="45" y="264"/>
                    <a:pt x="22" y="193"/>
                  </a:cubicBezTo>
                  <a:cubicBezTo>
                    <a:pt x="0" y="121"/>
                    <a:pt x="40" y="45"/>
                    <a:pt x="112" y="23"/>
                  </a:cubicBezTo>
                  <a:cubicBezTo>
                    <a:pt x="183" y="0"/>
                    <a:pt x="259" y="40"/>
                    <a:pt x="282" y="112"/>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22"/>
            <p:cNvSpPr/>
            <p:nvPr/>
          </p:nvSpPr>
          <p:spPr bwMode="auto">
            <a:xfrm>
              <a:off x="8410712" y="2546303"/>
              <a:ext cx="328613" cy="328613"/>
            </a:xfrm>
            <a:custGeom>
              <a:avLst/>
              <a:gdLst>
                <a:gd name="T0" fmla="*/ 282 w 304"/>
                <a:gd name="T1" fmla="*/ 111 h 304"/>
                <a:gd name="T2" fmla="*/ 192 w 304"/>
                <a:gd name="T3" fmla="*/ 282 h 304"/>
                <a:gd name="T4" fmla="*/ 22 w 304"/>
                <a:gd name="T5" fmla="*/ 192 h 304"/>
                <a:gd name="T6" fmla="*/ 112 w 304"/>
                <a:gd name="T7" fmla="*/ 22 h 304"/>
                <a:gd name="T8" fmla="*/ 282 w 304"/>
                <a:gd name="T9" fmla="*/ 111 h 304"/>
              </a:gdLst>
              <a:ahLst/>
              <a:cxnLst>
                <a:cxn ang="0">
                  <a:pos x="T0" y="T1"/>
                </a:cxn>
                <a:cxn ang="0">
                  <a:pos x="T2" y="T3"/>
                </a:cxn>
                <a:cxn ang="0">
                  <a:pos x="T4" y="T5"/>
                </a:cxn>
                <a:cxn ang="0">
                  <a:pos x="T6" y="T7"/>
                </a:cxn>
                <a:cxn ang="0">
                  <a:pos x="T8" y="T9"/>
                </a:cxn>
              </a:cxnLst>
              <a:rect l="0" t="0" r="r" b="b"/>
              <a:pathLst>
                <a:path w="304" h="304">
                  <a:moveTo>
                    <a:pt x="282" y="111"/>
                  </a:moveTo>
                  <a:cubicBezTo>
                    <a:pt x="304" y="183"/>
                    <a:pt x="264" y="259"/>
                    <a:pt x="192" y="282"/>
                  </a:cubicBezTo>
                  <a:cubicBezTo>
                    <a:pt x="121" y="304"/>
                    <a:pt x="45" y="264"/>
                    <a:pt x="22" y="192"/>
                  </a:cubicBezTo>
                  <a:cubicBezTo>
                    <a:pt x="0" y="121"/>
                    <a:pt x="40" y="44"/>
                    <a:pt x="112" y="22"/>
                  </a:cubicBezTo>
                  <a:cubicBezTo>
                    <a:pt x="183" y="0"/>
                    <a:pt x="259" y="40"/>
                    <a:pt x="282" y="111"/>
                  </a:cubicBezTo>
                  <a:close/>
                </a:path>
              </a:pathLst>
            </a:custGeom>
            <a:solidFill>
              <a:srgbClr val="FFE3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23"/>
            <p:cNvSpPr/>
            <p:nvPr/>
          </p:nvSpPr>
          <p:spPr bwMode="auto">
            <a:xfrm>
              <a:off x="5985012" y="5553028"/>
              <a:ext cx="285750" cy="360363"/>
            </a:xfrm>
            <a:custGeom>
              <a:avLst/>
              <a:gdLst>
                <a:gd name="T0" fmla="*/ 33 w 264"/>
                <a:gd name="T1" fmla="*/ 329 h 334"/>
                <a:gd name="T2" fmla="*/ 0 w 264"/>
                <a:gd name="T3" fmla="*/ 0 h 334"/>
                <a:gd name="T4" fmla="*/ 67 w 264"/>
                <a:gd name="T5" fmla="*/ 3 h 334"/>
                <a:gd name="T6" fmla="*/ 94 w 264"/>
                <a:gd name="T7" fmla="*/ 276 h 334"/>
                <a:gd name="T8" fmla="*/ 259 w 264"/>
                <a:gd name="T9" fmla="*/ 272 h 334"/>
                <a:gd name="T10" fmla="*/ 264 w 264"/>
                <a:gd name="T11" fmla="*/ 327 h 334"/>
                <a:gd name="T12" fmla="*/ 33 w 264"/>
                <a:gd name="T13" fmla="*/ 329 h 334"/>
              </a:gdLst>
              <a:ahLst/>
              <a:cxnLst>
                <a:cxn ang="0">
                  <a:pos x="T0" y="T1"/>
                </a:cxn>
                <a:cxn ang="0">
                  <a:pos x="T2" y="T3"/>
                </a:cxn>
                <a:cxn ang="0">
                  <a:pos x="T4" y="T5"/>
                </a:cxn>
                <a:cxn ang="0">
                  <a:pos x="T6" y="T7"/>
                </a:cxn>
                <a:cxn ang="0">
                  <a:pos x="T8" y="T9"/>
                </a:cxn>
                <a:cxn ang="0">
                  <a:pos x="T10" y="T11"/>
                </a:cxn>
                <a:cxn ang="0">
                  <a:pos x="T12" y="T13"/>
                </a:cxn>
              </a:cxnLst>
              <a:rect l="0" t="0" r="r" b="b"/>
              <a:pathLst>
                <a:path w="264" h="334">
                  <a:moveTo>
                    <a:pt x="33" y="329"/>
                  </a:moveTo>
                  <a:cubicBezTo>
                    <a:pt x="22" y="219"/>
                    <a:pt x="11" y="109"/>
                    <a:pt x="0" y="0"/>
                  </a:cubicBezTo>
                  <a:cubicBezTo>
                    <a:pt x="23" y="1"/>
                    <a:pt x="45" y="2"/>
                    <a:pt x="67" y="3"/>
                  </a:cubicBezTo>
                  <a:cubicBezTo>
                    <a:pt x="76" y="94"/>
                    <a:pt x="85" y="185"/>
                    <a:pt x="94" y="276"/>
                  </a:cubicBezTo>
                  <a:cubicBezTo>
                    <a:pt x="149" y="278"/>
                    <a:pt x="204" y="277"/>
                    <a:pt x="259" y="272"/>
                  </a:cubicBezTo>
                  <a:cubicBezTo>
                    <a:pt x="261" y="290"/>
                    <a:pt x="262" y="309"/>
                    <a:pt x="264" y="327"/>
                  </a:cubicBezTo>
                  <a:cubicBezTo>
                    <a:pt x="187" y="334"/>
                    <a:pt x="110" y="333"/>
                    <a:pt x="33" y="329"/>
                  </a:cubicBezTo>
                  <a:close/>
                </a:path>
              </a:pathLst>
            </a:custGeom>
            <a:solidFill>
              <a:srgbClr val="E74F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4"/>
            <p:cNvSpPr>
              <a:spLocks noEditPoints="1"/>
            </p:cNvSpPr>
            <p:nvPr/>
          </p:nvSpPr>
          <p:spPr bwMode="auto">
            <a:xfrm>
              <a:off x="6286637" y="5503815"/>
              <a:ext cx="350838" cy="385763"/>
            </a:xfrm>
            <a:custGeom>
              <a:avLst/>
              <a:gdLst>
                <a:gd name="T0" fmla="*/ 3 w 325"/>
                <a:gd name="T1" fmla="*/ 208 h 358"/>
                <a:gd name="T2" fmla="*/ 9 w 325"/>
                <a:gd name="T3" fmla="*/ 122 h 358"/>
                <a:gd name="T4" fmla="*/ 36 w 325"/>
                <a:gd name="T5" fmla="*/ 74 h 358"/>
                <a:gd name="T6" fmla="*/ 75 w 325"/>
                <a:gd name="T7" fmla="*/ 38 h 358"/>
                <a:gd name="T8" fmla="*/ 144 w 325"/>
                <a:gd name="T9" fmla="*/ 11 h 358"/>
                <a:gd name="T10" fmla="*/ 264 w 325"/>
                <a:gd name="T11" fmla="*/ 27 h 358"/>
                <a:gd name="T12" fmla="*/ 320 w 325"/>
                <a:gd name="T13" fmla="*/ 139 h 358"/>
                <a:gd name="T14" fmla="*/ 289 w 325"/>
                <a:gd name="T15" fmla="*/ 273 h 358"/>
                <a:gd name="T16" fmla="*/ 179 w 325"/>
                <a:gd name="T17" fmla="*/ 346 h 358"/>
                <a:gd name="T18" fmla="*/ 58 w 325"/>
                <a:gd name="T19" fmla="*/ 325 h 358"/>
                <a:gd name="T20" fmla="*/ 3 w 325"/>
                <a:gd name="T21" fmla="*/ 208 h 358"/>
                <a:gd name="T22" fmla="*/ 71 w 325"/>
                <a:gd name="T23" fmla="*/ 196 h 358"/>
                <a:gd name="T24" fmla="*/ 105 w 325"/>
                <a:gd name="T25" fmla="*/ 276 h 358"/>
                <a:gd name="T26" fmla="*/ 173 w 325"/>
                <a:gd name="T27" fmla="*/ 290 h 358"/>
                <a:gd name="T28" fmla="*/ 235 w 325"/>
                <a:gd name="T29" fmla="*/ 246 h 358"/>
                <a:gd name="T30" fmla="*/ 252 w 325"/>
                <a:gd name="T31" fmla="*/ 155 h 358"/>
                <a:gd name="T32" fmla="*/ 219 w 325"/>
                <a:gd name="T33" fmla="*/ 78 h 358"/>
                <a:gd name="T34" fmla="*/ 150 w 325"/>
                <a:gd name="T35" fmla="*/ 67 h 358"/>
                <a:gd name="T36" fmla="*/ 87 w 325"/>
                <a:gd name="T37" fmla="*/ 108 h 358"/>
                <a:gd name="T38" fmla="*/ 71 w 325"/>
                <a:gd name="T39" fmla="*/ 19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5" h="358">
                  <a:moveTo>
                    <a:pt x="3" y="208"/>
                  </a:moveTo>
                  <a:cubicBezTo>
                    <a:pt x="0" y="175"/>
                    <a:pt x="2" y="146"/>
                    <a:pt x="9" y="122"/>
                  </a:cubicBezTo>
                  <a:cubicBezTo>
                    <a:pt x="15" y="105"/>
                    <a:pt x="24" y="89"/>
                    <a:pt x="36" y="74"/>
                  </a:cubicBezTo>
                  <a:cubicBezTo>
                    <a:pt x="47" y="58"/>
                    <a:pt x="60" y="47"/>
                    <a:pt x="75" y="38"/>
                  </a:cubicBezTo>
                  <a:cubicBezTo>
                    <a:pt x="94" y="25"/>
                    <a:pt x="118" y="17"/>
                    <a:pt x="144" y="11"/>
                  </a:cubicBezTo>
                  <a:cubicBezTo>
                    <a:pt x="192" y="0"/>
                    <a:pt x="232" y="5"/>
                    <a:pt x="264" y="27"/>
                  </a:cubicBezTo>
                  <a:cubicBezTo>
                    <a:pt x="296" y="49"/>
                    <a:pt x="315" y="86"/>
                    <a:pt x="320" y="139"/>
                  </a:cubicBezTo>
                  <a:cubicBezTo>
                    <a:pt x="325" y="191"/>
                    <a:pt x="315" y="235"/>
                    <a:pt x="289" y="273"/>
                  </a:cubicBezTo>
                  <a:cubicBezTo>
                    <a:pt x="264" y="310"/>
                    <a:pt x="227" y="335"/>
                    <a:pt x="179" y="346"/>
                  </a:cubicBezTo>
                  <a:cubicBezTo>
                    <a:pt x="130" y="358"/>
                    <a:pt x="90" y="350"/>
                    <a:pt x="58" y="325"/>
                  </a:cubicBezTo>
                  <a:cubicBezTo>
                    <a:pt x="26" y="300"/>
                    <a:pt x="8" y="260"/>
                    <a:pt x="3" y="208"/>
                  </a:cubicBezTo>
                  <a:close/>
                  <a:moveTo>
                    <a:pt x="71" y="196"/>
                  </a:moveTo>
                  <a:cubicBezTo>
                    <a:pt x="75" y="233"/>
                    <a:pt x="86" y="260"/>
                    <a:pt x="105" y="276"/>
                  </a:cubicBezTo>
                  <a:cubicBezTo>
                    <a:pt x="124" y="291"/>
                    <a:pt x="147" y="296"/>
                    <a:pt x="173" y="290"/>
                  </a:cubicBezTo>
                  <a:cubicBezTo>
                    <a:pt x="199" y="284"/>
                    <a:pt x="220" y="269"/>
                    <a:pt x="235" y="246"/>
                  </a:cubicBezTo>
                  <a:cubicBezTo>
                    <a:pt x="250" y="223"/>
                    <a:pt x="255" y="193"/>
                    <a:pt x="252" y="155"/>
                  </a:cubicBezTo>
                  <a:cubicBezTo>
                    <a:pt x="248" y="118"/>
                    <a:pt x="237" y="92"/>
                    <a:pt x="219" y="78"/>
                  </a:cubicBezTo>
                  <a:cubicBezTo>
                    <a:pt x="200" y="64"/>
                    <a:pt x="178" y="61"/>
                    <a:pt x="150" y="67"/>
                  </a:cubicBezTo>
                  <a:cubicBezTo>
                    <a:pt x="123" y="73"/>
                    <a:pt x="102" y="86"/>
                    <a:pt x="87" y="108"/>
                  </a:cubicBezTo>
                  <a:cubicBezTo>
                    <a:pt x="73" y="129"/>
                    <a:pt x="67" y="159"/>
                    <a:pt x="71" y="196"/>
                  </a:cubicBezTo>
                  <a:close/>
                </a:path>
              </a:pathLst>
            </a:custGeom>
            <a:solidFill>
              <a:srgbClr val="E74F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5"/>
            <p:cNvSpPr/>
            <p:nvPr/>
          </p:nvSpPr>
          <p:spPr bwMode="auto">
            <a:xfrm>
              <a:off x="6634299" y="5411740"/>
              <a:ext cx="328613" cy="381000"/>
            </a:xfrm>
            <a:custGeom>
              <a:avLst/>
              <a:gdLst>
                <a:gd name="T0" fmla="*/ 149 w 304"/>
                <a:gd name="T1" fmla="*/ 353 h 353"/>
                <a:gd name="T2" fmla="*/ 0 w 304"/>
                <a:gd name="T3" fmla="*/ 56 h 353"/>
                <a:gd name="T4" fmla="*/ 71 w 304"/>
                <a:gd name="T5" fmla="*/ 38 h 353"/>
                <a:gd name="T6" fmla="*/ 178 w 304"/>
                <a:gd name="T7" fmla="*/ 261 h 353"/>
                <a:gd name="T8" fmla="*/ 234 w 304"/>
                <a:gd name="T9" fmla="*/ 7 h 353"/>
                <a:gd name="T10" fmla="*/ 304 w 304"/>
                <a:gd name="T11" fmla="*/ 0 h 353"/>
                <a:gd name="T12" fmla="*/ 220 w 304"/>
                <a:gd name="T13" fmla="*/ 340 h 353"/>
                <a:gd name="T14" fmla="*/ 149 w 304"/>
                <a:gd name="T15" fmla="*/ 353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4" h="353">
                  <a:moveTo>
                    <a:pt x="149" y="353"/>
                  </a:moveTo>
                  <a:cubicBezTo>
                    <a:pt x="99" y="253"/>
                    <a:pt x="49" y="154"/>
                    <a:pt x="0" y="56"/>
                  </a:cubicBezTo>
                  <a:cubicBezTo>
                    <a:pt x="23" y="50"/>
                    <a:pt x="47" y="44"/>
                    <a:pt x="71" y="38"/>
                  </a:cubicBezTo>
                  <a:cubicBezTo>
                    <a:pt x="107" y="112"/>
                    <a:pt x="142" y="186"/>
                    <a:pt x="178" y="261"/>
                  </a:cubicBezTo>
                  <a:cubicBezTo>
                    <a:pt x="197" y="176"/>
                    <a:pt x="215" y="91"/>
                    <a:pt x="234" y="7"/>
                  </a:cubicBezTo>
                  <a:cubicBezTo>
                    <a:pt x="257" y="4"/>
                    <a:pt x="281" y="1"/>
                    <a:pt x="304" y="0"/>
                  </a:cubicBezTo>
                  <a:cubicBezTo>
                    <a:pt x="276" y="112"/>
                    <a:pt x="248" y="226"/>
                    <a:pt x="220" y="340"/>
                  </a:cubicBezTo>
                  <a:cubicBezTo>
                    <a:pt x="196" y="344"/>
                    <a:pt x="172" y="348"/>
                    <a:pt x="149" y="353"/>
                  </a:cubicBezTo>
                  <a:close/>
                </a:path>
              </a:pathLst>
            </a:custGeom>
            <a:solidFill>
              <a:srgbClr val="E74F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6"/>
            <p:cNvSpPr/>
            <p:nvPr/>
          </p:nvSpPr>
          <p:spPr bwMode="auto">
            <a:xfrm>
              <a:off x="6999424" y="5405390"/>
              <a:ext cx="304800" cy="369888"/>
            </a:xfrm>
            <a:custGeom>
              <a:avLst/>
              <a:gdLst>
                <a:gd name="T0" fmla="*/ 33 w 283"/>
                <a:gd name="T1" fmla="*/ 333 h 343"/>
                <a:gd name="T2" fmla="*/ 0 w 283"/>
                <a:gd name="T3" fmla="*/ 4 h 343"/>
                <a:gd name="T4" fmla="*/ 244 w 283"/>
                <a:gd name="T5" fmla="*/ 11 h 343"/>
                <a:gd name="T6" fmla="*/ 249 w 283"/>
                <a:gd name="T7" fmla="*/ 67 h 343"/>
                <a:gd name="T8" fmla="*/ 72 w 283"/>
                <a:gd name="T9" fmla="*/ 58 h 343"/>
                <a:gd name="T10" fmla="*/ 79 w 283"/>
                <a:gd name="T11" fmla="*/ 132 h 343"/>
                <a:gd name="T12" fmla="*/ 244 w 283"/>
                <a:gd name="T13" fmla="*/ 140 h 343"/>
                <a:gd name="T14" fmla="*/ 250 w 283"/>
                <a:gd name="T15" fmla="*/ 195 h 343"/>
                <a:gd name="T16" fmla="*/ 85 w 283"/>
                <a:gd name="T17" fmla="*/ 187 h 343"/>
                <a:gd name="T18" fmla="*/ 94 w 283"/>
                <a:gd name="T19" fmla="*/ 277 h 343"/>
                <a:gd name="T20" fmla="*/ 277 w 283"/>
                <a:gd name="T21" fmla="*/ 287 h 343"/>
                <a:gd name="T22" fmla="*/ 283 w 283"/>
                <a:gd name="T23" fmla="*/ 343 h 343"/>
                <a:gd name="T24" fmla="*/ 33 w 283"/>
                <a:gd name="T25" fmla="*/ 33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43">
                  <a:moveTo>
                    <a:pt x="33" y="333"/>
                  </a:moveTo>
                  <a:cubicBezTo>
                    <a:pt x="22" y="223"/>
                    <a:pt x="11" y="113"/>
                    <a:pt x="0" y="4"/>
                  </a:cubicBezTo>
                  <a:cubicBezTo>
                    <a:pt x="81" y="0"/>
                    <a:pt x="163" y="5"/>
                    <a:pt x="244" y="11"/>
                  </a:cubicBezTo>
                  <a:cubicBezTo>
                    <a:pt x="246" y="29"/>
                    <a:pt x="248" y="48"/>
                    <a:pt x="249" y="67"/>
                  </a:cubicBezTo>
                  <a:cubicBezTo>
                    <a:pt x="190" y="63"/>
                    <a:pt x="131" y="59"/>
                    <a:pt x="72" y="58"/>
                  </a:cubicBezTo>
                  <a:cubicBezTo>
                    <a:pt x="74" y="83"/>
                    <a:pt x="77" y="107"/>
                    <a:pt x="79" y="132"/>
                  </a:cubicBezTo>
                  <a:cubicBezTo>
                    <a:pt x="134" y="132"/>
                    <a:pt x="189" y="136"/>
                    <a:pt x="244" y="140"/>
                  </a:cubicBezTo>
                  <a:cubicBezTo>
                    <a:pt x="246" y="158"/>
                    <a:pt x="248" y="177"/>
                    <a:pt x="250" y="195"/>
                  </a:cubicBezTo>
                  <a:cubicBezTo>
                    <a:pt x="195" y="192"/>
                    <a:pt x="140" y="188"/>
                    <a:pt x="85" y="187"/>
                  </a:cubicBezTo>
                  <a:cubicBezTo>
                    <a:pt x="88" y="217"/>
                    <a:pt x="91" y="247"/>
                    <a:pt x="94" y="277"/>
                  </a:cubicBezTo>
                  <a:cubicBezTo>
                    <a:pt x="155" y="279"/>
                    <a:pt x="216" y="283"/>
                    <a:pt x="277" y="287"/>
                  </a:cubicBezTo>
                  <a:cubicBezTo>
                    <a:pt x="279" y="306"/>
                    <a:pt x="281" y="324"/>
                    <a:pt x="283" y="343"/>
                  </a:cubicBezTo>
                  <a:cubicBezTo>
                    <a:pt x="200" y="338"/>
                    <a:pt x="116" y="331"/>
                    <a:pt x="33" y="333"/>
                  </a:cubicBezTo>
                  <a:close/>
                </a:path>
              </a:pathLst>
            </a:custGeom>
            <a:solidFill>
              <a:srgbClr val="E74F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0" name="Freeform 144"/>
          <p:cNvSpPr/>
          <p:nvPr/>
        </p:nvSpPr>
        <p:spPr bwMode="auto">
          <a:xfrm>
            <a:off x="9384152" y="4542293"/>
            <a:ext cx="1000339" cy="815586"/>
          </a:xfrm>
          <a:custGeom>
            <a:avLst/>
            <a:gdLst>
              <a:gd name="T0" fmla="*/ 0 w 305"/>
              <a:gd name="T1" fmla="*/ 72 h 248"/>
              <a:gd name="T2" fmla="*/ 219 w 305"/>
              <a:gd name="T3" fmla="*/ 72 h 248"/>
              <a:gd name="T4" fmla="*/ 272 w 305"/>
              <a:gd name="T5" fmla="*/ 72 h 248"/>
              <a:gd name="T6" fmla="*/ 243 w 305"/>
              <a:gd name="T7" fmla="*/ 95 h 248"/>
              <a:gd name="T8" fmla="*/ 228 w 305"/>
              <a:gd name="T9" fmla="*/ 248 h 248"/>
              <a:gd name="T10" fmla="*/ 162 w 305"/>
              <a:gd name="T11" fmla="*/ 160 h 248"/>
              <a:gd name="T12" fmla="*/ 101 w 305"/>
              <a:gd name="T13" fmla="*/ 197 h 248"/>
              <a:gd name="T14" fmla="*/ 101 w 305"/>
              <a:gd name="T15" fmla="*/ 184 h 248"/>
              <a:gd name="T16" fmla="*/ 77 w 305"/>
              <a:gd name="T17" fmla="*/ 195 h 248"/>
              <a:gd name="T18" fmla="*/ 128 w 305"/>
              <a:gd name="T19" fmla="*/ 137 h 248"/>
              <a:gd name="T20" fmla="*/ 0 w 305"/>
              <a:gd name="T21" fmla="*/ 7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248">
                <a:moveTo>
                  <a:pt x="0" y="72"/>
                </a:moveTo>
                <a:cubicBezTo>
                  <a:pt x="0" y="72"/>
                  <a:pt x="158" y="0"/>
                  <a:pt x="219" y="72"/>
                </a:cubicBezTo>
                <a:cubicBezTo>
                  <a:pt x="219" y="72"/>
                  <a:pt x="258" y="57"/>
                  <a:pt x="272" y="72"/>
                </a:cubicBezTo>
                <a:cubicBezTo>
                  <a:pt x="272" y="72"/>
                  <a:pt x="243" y="81"/>
                  <a:pt x="243" y="95"/>
                </a:cubicBezTo>
                <a:cubicBezTo>
                  <a:pt x="243" y="95"/>
                  <a:pt x="305" y="191"/>
                  <a:pt x="228" y="248"/>
                </a:cubicBezTo>
                <a:cubicBezTo>
                  <a:pt x="228" y="248"/>
                  <a:pt x="232" y="137"/>
                  <a:pt x="162" y="160"/>
                </a:cubicBezTo>
                <a:cubicBezTo>
                  <a:pt x="149" y="164"/>
                  <a:pt x="101" y="197"/>
                  <a:pt x="101" y="197"/>
                </a:cubicBezTo>
                <a:cubicBezTo>
                  <a:pt x="101" y="184"/>
                  <a:pt x="101" y="184"/>
                  <a:pt x="101" y="184"/>
                </a:cubicBezTo>
                <a:cubicBezTo>
                  <a:pt x="77" y="195"/>
                  <a:pt x="77" y="195"/>
                  <a:pt x="77" y="195"/>
                </a:cubicBezTo>
                <a:cubicBezTo>
                  <a:pt x="77" y="195"/>
                  <a:pt x="117" y="147"/>
                  <a:pt x="128" y="137"/>
                </a:cubicBezTo>
                <a:cubicBezTo>
                  <a:pt x="138" y="127"/>
                  <a:pt x="186" y="70"/>
                  <a:pt x="0" y="72"/>
                </a:cubicBezTo>
                <a:close/>
              </a:path>
            </a:pathLst>
          </a:custGeom>
          <a:solidFill>
            <a:srgbClr val="221F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58"/>
          <p:cNvSpPr/>
          <p:nvPr/>
        </p:nvSpPr>
        <p:spPr bwMode="auto">
          <a:xfrm>
            <a:off x="9384152" y="943016"/>
            <a:ext cx="2358322" cy="992665"/>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
        <p:nvSpPr>
          <p:cNvPr id="132" name="Freeform 158"/>
          <p:cNvSpPr/>
          <p:nvPr/>
        </p:nvSpPr>
        <p:spPr bwMode="auto">
          <a:xfrm>
            <a:off x="1704164" y="5349001"/>
            <a:ext cx="1219822" cy="513448"/>
          </a:xfrm>
          <a:custGeom>
            <a:avLst/>
            <a:gdLst>
              <a:gd name="T0" fmla="*/ 1774 w 3718"/>
              <a:gd name="T1" fmla="*/ 0 h 1563"/>
              <a:gd name="T2" fmla="*/ 1134 w 3718"/>
              <a:gd name="T3" fmla="*/ 470 h 1563"/>
              <a:gd name="T4" fmla="*/ 1024 w 3718"/>
              <a:gd name="T5" fmla="*/ 550 h 1563"/>
              <a:gd name="T6" fmla="*/ 976 w 3718"/>
              <a:gd name="T7" fmla="*/ 539 h 1563"/>
              <a:gd name="T8" fmla="*/ 708 w 3718"/>
              <a:gd name="T9" fmla="*/ 478 h 1563"/>
              <a:gd name="T10" fmla="*/ 637 w 3718"/>
              <a:gd name="T11" fmla="*/ 482 h 1563"/>
              <a:gd name="T12" fmla="*/ 9 w 3718"/>
              <a:gd name="T13" fmla="*/ 1189 h 1563"/>
              <a:gd name="T14" fmla="*/ 23 w 3718"/>
              <a:gd name="T15" fmla="*/ 1457 h 1563"/>
              <a:gd name="T16" fmla="*/ 141 w 3718"/>
              <a:gd name="T17" fmla="*/ 1563 h 1563"/>
              <a:gd name="T18" fmla="*/ 3573 w 3718"/>
              <a:gd name="T19" fmla="*/ 1563 h 1563"/>
              <a:gd name="T20" fmla="*/ 3685 w 3718"/>
              <a:gd name="T21" fmla="*/ 1478 h 1563"/>
              <a:gd name="T22" fmla="*/ 3718 w 3718"/>
              <a:gd name="T23" fmla="*/ 1278 h 1563"/>
              <a:gd name="T24" fmla="*/ 3275 w 3718"/>
              <a:gd name="T25" fmla="*/ 724 h 1563"/>
              <a:gd name="T26" fmla="*/ 3229 w 3718"/>
              <a:gd name="T27" fmla="*/ 721 h 1563"/>
              <a:gd name="T28" fmla="*/ 3128 w 3718"/>
              <a:gd name="T29" fmla="*/ 733 h 1563"/>
              <a:gd name="T30" fmla="*/ 3102 w 3718"/>
              <a:gd name="T31" fmla="*/ 736 h 1563"/>
              <a:gd name="T32" fmla="*/ 3002 w 3718"/>
              <a:gd name="T33" fmla="*/ 680 h 1563"/>
              <a:gd name="T34" fmla="*/ 2615 w 3718"/>
              <a:gd name="T35" fmla="*/ 464 h 1563"/>
              <a:gd name="T36" fmla="*/ 2518 w 3718"/>
              <a:gd name="T37" fmla="*/ 475 h 1563"/>
              <a:gd name="T38" fmla="*/ 2493 w 3718"/>
              <a:gd name="T39" fmla="*/ 478 h 1563"/>
              <a:gd name="T40" fmla="*/ 2387 w 3718"/>
              <a:gd name="T41" fmla="*/ 408 h 1563"/>
              <a:gd name="T42" fmla="*/ 1774 w 3718"/>
              <a:gd name="T4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8" h="1563">
                <a:moveTo>
                  <a:pt x="1774" y="0"/>
                </a:moveTo>
                <a:cubicBezTo>
                  <a:pt x="1490" y="0"/>
                  <a:pt x="1244" y="193"/>
                  <a:pt x="1134" y="470"/>
                </a:cubicBezTo>
                <a:cubicBezTo>
                  <a:pt x="1114" y="520"/>
                  <a:pt x="1070" y="550"/>
                  <a:pt x="1024" y="550"/>
                </a:cubicBezTo>
                <a:cubicBezTo>
                  <a:pt x="1008" y="550"/>
                  <a:pt x="992" y="546"/>
                  <a:pt x="976" y="539"/>
                </a:cubicBezTo>
                <a:cubicBezTo>
                  <a:pt x="894" y="500"/>
                  <a:pt x="803" y="478"/>
                  <a:pt x="708" y="478"/>
                </a:cubicBezTo>
                <a:cubicBezTo>
                  <a:pt x="684" y="478"/>
                  <a:pt x="661" y="479"/>
                  <a:pt x="637" y="482"/>
                </a:cubicBezTo>
                <a:cubicBezTo>
                  <a:pt x="310" y="518"/>
                  <a:pt x="45" y="817"/>
                  <a:pt x="9" y="1189"/>
                </a:cubicBezTo>
                <a:cubicBezTo>
                  <a:pt x="0" y="1282"/>
                  <a:pt x="5" y="1372"/>
                  <a:pt x="23" y="1457"/>
                </a:cubicBezTo>
                <a:cubicBezTo>
                  <a:pt x="35" y="1519"/>
                  <a:pt x="85" y="1563"/>
                  <a:pt x="141" y="1563"/>
                </a:cubicBezTo>
                <a:cubicBezTo>
                  <a:pt x="3573" y="1563"/>
                  <a:pt x="3573" y="1563"/>
                  <a:pt x="3573" y="1563"/>
                </a:cubicBezTo>
                <a:cubicBezTo>
                  <a:pt x="3622" y="1563"/>
                  <a:pt x="3667" y="1530"/>
                  <a:pt x="3685" y="1478"/>
                </a:cubicBezTo>
                <a:cubicBezTo>
                  <a:pt x="3706" y="1416"/>
                  <a:pt x="3718" y="1349"/>
                  <a:pt x="3718" y="1278"/>
                </a:cubicBezTo>
                <a:cubicBezTo>
                  <a:pt x="3718" y="994"/>
                  <a:pt x="3523" y="751"/>
                  <a:pt x="3275" y="724"/>
                </a:cubicBezTo>
                <a:cubicBezTo>
                  <a:pt x="3259" y="722"/>
                  <a:pt x="3244" y="721"/>
                  <a:pt x="3229" y="721"/>
                </a:cubicBezTo>
                <a:cubicBezTo>
                  <a:pt x="3194" y="721"/>
                  <a:pt x="3161" y="725"/>
                  <a:pt x="3128" y="733"/>
                </a:cubicBezTo>
                <a:cubicBezTo>
                  <a:pt x="3119" y="735"/>
                  <a:pt x="3110" y="736"/>
                  <a:pt x="3102" y="736"/>
                </a:cubicBezTo>
                <a:cubicBezTo>
                  <a:pt x="3063" y="736"/>
                  <a:pt x="3026" y="716"/>
                  <a:pt x="3002" y="680"/>
                </a:cubicBezTo>
                <a:cubicBezTo>
                  <a:pt x="2912" y="549"/>
                  <a:pt x="2772" y="464"/>
                  <a:pt x="2615" y="464"/>
                </a:cubicBezTo>
                <a:cubicBezTo>
                  <a:pt x="2582" y="464"/>
                  <a:pt x="2549" y="468"/>
                  <a:pt x="2518" y="475"/>
                </a:cubicBezTo>
                <a:cubicBezTo>
                  <a:pt x="2510" y="477"/>
                  <a:pt x="2501" y="478"/>
                  <a:pt x="2493" y="478"/>
                </a:cubicBezTo>
                <a:cubicBezTo>
                  <a:pt x="2449" y="478"/>
                  <a:pt x="2409" y="452"/>
                  <a:pt x="2387" y="408"/>
                </a:cubicBezTo>
                <a:cubicBezTo>
                  <a:pt x="2267" y="165"/>
                  <a:pt x="2037" y="0"/>
                  <a:pt x="1774" y="0"/>
                </a:cubicBezTo>
              </a:path>
            </a:pathLst>
          </a:custGeom>
          <a:solidFill>
            <a:srgbClr val="FFFFFF">
              <a:alpha val="36000"/>
            </a:srgbClr>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OTHERS"/>
  <p:tag name="ID" val="547142"/>
</p:tagLst>
</file>

<file path=ppt/tags/tag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OTHERS"/>
  <p:tag name="ID" val="547142"/>
</p:tagLst>
</file>

<file path=ppt/tags/tag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Other"/>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Other"/>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Other"/>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Other"/>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Other"/>
  <p:tag name="MH_ORDER" val="5"/>
</p:tagLst>
</file>

<file path=ppt/tags/tag30.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SubTitle"/>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SubTitle"/>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SubTitle"/>
  <p:tag name="MH_ORDER" val="2"/>
</p:tagLst>
</file>

<file path=ppt/tags/tag33.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SubTitle"/>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60301145510"/>
  <p:tag name="MH_LIBRARY" val="GRAPHIC"/>
  <p:tag name="MH_TYPE" val="Title"/>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50811103336"/>
  <p:tag name="MH_LIBRARY" val="GRAPHIC"/>
  <p:tag name="MH_TYPE" val="SubTitle"/>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50811103336"/>
  <p:tag name="MH_LIBRARY" val="GRAPHIC"/>
  <p:tag name="MH_TYPE" val="SubTitle"/>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50811103336"/>
  <p:tag name="MH_LIBRARY" val="GRAPHIC"/>
  <p:tag name="MH_TYPE" val="SubTitle"/>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50811103336"/>
  <p:tag name="MH_LIBRARY" val="GRAPHIC"/>
  <p:tag name="MH_TYPE" val="SubTitle"/>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60301135302"/>
  <p:tag name="MH_LIBRARY" val="GRAPHIC"/>
  <p:tag name="MH_TYPE" val="Picture"/>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 val="20160301135302"/>
  <p:tag name="MH_LIBRARY" val="GRAPHIC"/>
  <p:tag name="MH_TYPE" val="SubTitl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60301135751"/>
  <p:tag name="MH_LIBRARY" val="GRAPHIC"/>
  <p:tag name="MH_TYPE" val="Picture"/>
  <p:tag name="MH_ORDER" val="1"/>
</p:tagLst>
</file>

<file path=ppt/tags/tag54.xml><?xml version="1.0" encoding="utf-8"?>
<p:tagLst xmlns:a="http://schemas.openxmlformats.org/drawingml/2006/main" xmlns:r="http://schemas.openxmlformats.org/officeDocument/2006/relationships" xmlns:p="http://schemas.openxmlformats.org/presentationml/2006/main">
  <p:tag name="MH" val="20160301135751"/>
  <p:tag name="MH_LIBRARY" val="GRAPHIC"/>
  <p:tag name="MH_TYPE" val="SubTitle"/>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5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63.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3"/>
</p:tagLst>
</file>

<file path=ppt/tags/tag66.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4"/>
</p:tagLst>
</file>

<file path=ppt/tags/tag67.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5"/>
</p:tagLst>
</file>

<file path=ppt/tags/tag68.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6"/>
</p:tagLst>
</file>

<file path=ppt/tags/tag69.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7"/>
</p:tagLst>
</file>

<file path=ppt/tags/tag70.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8"/>
</p:tagLst>
</file>

<file path=ppt/tags/tag71.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2"/>
</p:tagLst>
</file>

<file path=ppt/tags/tag72.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4"/>
</p:tagLst>
</file>

<file path=ppt/tags/tag73.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6"/>
</p:tagLst>
</file>

<file path=ppt/tags/tag74.xml><?xml version="1.0" encoding="utf-8"?>
<p:tagLst xmlns:a="http://schemas.openxmlformats.org/drawingml/2006/main" xmlns:r="http://schemas.openxmlformats.org/officeDocument/2006/relationships" xmlns:p="http://schemas.openxmlformats.org/presentationml/2006/main">
  <p:tag name="MH" val="20160302094957"/>
  <p:tag name="MH_LIBRARY" val="GRAPHIC"/>
  <p:tag name="MH_TYPE" val="Other"/>
  <p:tag name="MH_ORDER" val="8"/>
</p:tagLst>
</file>

<file path=ppt/tags/tag7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NUMBER"/>
  <p:tag name="ID" val="547142"/>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浪漫婚礼">
      <a:dk1>
        <a:sysClr val="windowText" lastClr="000000"/>
      </a:dk1>
      <a:lt1>
        <a:sysClr val="window" lastClr="FFFFFF"/>
      </a:lt1>
      <a:dk2>
        <a:srgbClr val="44546A"/>
      </a:dk2>
      <a:lt2>
        <a:srgbClr val="E7E6E6"/>
      </a:lt2>
      <a:accent1>
        <a:srgbClr val="0070C0"/>
      </a:accent1>
      <a:accent2>
        <a:srgbClr val="EE4036"/>
      </a:accent2>
      <a:accent3>
        <a:srgbClr val="FFC000"/>
      </a:accent3>
      <a:accent4>
        <a:srgbClr val="3F3F3F"/>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1614</Words>
  <Application>Microsoft Office PowerPoint</Application>
  <PresentationFormat>自定义</PresentationFormat>
  <Paragraphs>174</Paragraphs>
  <Slides>23</Slides>
  <Notes>0</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xiaofan Zhou</dc:creator>
  <cp:lastModifiedBy>Sky123.Org</cp:lastModifiedBy>
  <cp:revision>13</cp:revision>
  <dcterms:created xsi:type="dcterms:W3CDTF">2016-04-15T08:51:00Z</dcterms:created>
  <dcterms:modified xsi:type="dcterms:W3CDTF">2018-01-16T03:48:34Z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