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6" r:id="rId6"/>
    <p:sldId id="267" r:id="rId7"/>
    <p:sldId id="268" r:id="rId8"/>
    <p:sldId id="265" r:id="rId9"/>
    <p:sldId id="264" r:id="rId10"/>
    <p:sldId id="263" r:id="rId11"/>
    <p:sldId id="269" r:id="rId12"/>
    <p:sldId id="262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70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p:transition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8FF4F-51AA-428E-9974-2AF97C42E9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4FDCA-8BA7-41CE-BC75-2B63E06BDF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p:transition advTm="3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300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advTm="300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7.emf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jpeg"/><Relationship Id="rId2" Type="http://schemas.openxmlformats.org/officeDocument/2006/relationships/image" Target="../media/image8.emf"/><Relationship Id="rId1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emf"/><Relationship Id="rId2" Type="http://schemas.openxmlformats.org/officeDocument/2006/relationships/image" Target="../media/image8.emf"/><Relationship Id="rId1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8.emf"/><Relationship Id="rId1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jpeg"/><Relationship Id="rId2" Type="http://schemas.openxmlformats.org/officeDocument/2006/relationships/image" Target="../media/image8.emf"/><Relationship Id="rId1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jpeg"/><Relationship Id="rId2" Type="http://schemas.openxmlformats.org/officeDocument/2006/relationships/image" Target="../media/image8.emf"/><Relationship Id="rId1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8.emf"/><Relationship Id="rId1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8.emf"/><Relationship Id="rId1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jpeg"/><Relationship Id="rId3" Type="http://schemas.openxmlformats.org/officeDocument/2006/relationships/image" Target="../media/image15.jpeg"/><Relationship Id="rId2" Type="http://schemas.openxmlformats.org/officeDocument/2006/relationships/image" Target="../media/image8.emf"/><Relationship Id="rId1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jpeg"/><Relationship Id="rId3" Type="http://schemas.openxmlformats.org/officeDocument/2006/relationships/image" Target="../media/image15.jpeg"/><Relationship Id="rId2" Type="http://schemas.openxmlformats.org/officeDocument/2006/relationships/image" Target="../media/image8.emf"/><Relationship Id="rId1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8.emf"/><Relationship Id="rId1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8.emf"/><Relationship Id="rId1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emf"/><Relationship Id="rId2" Type="http://schemas.openxmlformats.org/officeDocument/2006/relationships/image" Target="../media/image8.emf"/><Relationship Id="rId1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7.emf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53250"/>
            <a:ext cx="12178018" cy="13047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807" y="-511246"/>
            <a:ext cx="5305210" cy="53052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893" y="3964249"/>
            <a:ext cx="1692722" cy="145904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55" y="4528476"/>
            <a:ext cx="6394438" cy="22019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769" y="2860804"/>
            <a:ext cx="1896230" cy="18962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3778" y="3731583"/>
            <a:ext cx="1073906" cy="182166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068955" y="3507740"/>
            <a:ext cx="6442075" cy="1010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557049"/>
                </a:solidFill>
              </a:rPr>
              <a:t>小学幼儿园开学第一课</a:t>
            </a:r>
            <a:r>
              <a:rPr lang="en-US" altLang="zh-CN" sz="3200" b="1" dirty="0">
                <a:solidFill>
                  <a:srgbClr val="557049"/>
                </a:solidFill>
              </a:rPr>
              <a:t>PPT</a:t>
            </a:r>
            <a:r>
              <a:rPr lang="zh-CN" altLang="en-US" sz="3200" b="1" dirty="0">
                <a:solidFill>
                  <a:srgbClr val="557049"/>
                </a:solidFill>
              </a:rPr>
              <a:t>模板</a:t>
            </a:r>
            <a:endParaRPr lang="zh-CN" altLang="en-US" sz="3200" b="1" dirty="0">
              <a:solidFill>
                <a:srgbClr val="557049"/>
              </a:solidFill>
            </a:endParaRPr>
          </a:p>
        </p:txBody>
      </p:sp>
    </p:spTree>
  </p:cSld>
  <p:clrMapOvr>
    <a:masterClrMapping/>
  </p:clrMapOvr>
  <p:transition advTm="3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98141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某某幼儿园简介</a:t>
            </a:r>
            <a:endParaRPr lang="zh-CN" altLang="en-US" sz="2400" b="1" dirty="0">
              <a:solidFill>
                <a:srgbClr val="557049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24000" y="1837040"/>
            <a:ext cx="4349578" cy="289971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93709" y="2059459"/>
            <a:ext cx="4160108" cy="2594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altLang="zh-CN" sz="1600" dirty="0">
                <a:solidFill>
                  <a:srgbClr val="557049"/>
                </a:solidFill>
              </a:rPr>
              <a:t>XXX</a:t>
            </a:r>
            <a:r>
              <a:rPr lang="zh-CN" altLang="en-US" sz="1600" dirty="0">
                <a:solidFill>
                  <a:srgbClr val="557049"/>
                </a:solidFill>
              </a:rPr>
              <a:t>幼儿园座落于站前</a:t>
            </a:r>
            <a:r>
              <a:rPr lang="en-US" altLang="zh-CN" sz="1600" dirty="0" err="1">
                <a:solidFill>
                  <a:srgbClr val="557049"/>
                </a:solidFill>
              </a:rPr>
              <a:t>xxxxxxxxxxx</a:t>
            </a:r>
            <a:r>
              <a:rPr lang="zh-CN" altLang="en-US" sz="1600" dirty="0">
                <a:solidFill>
                  <a:srgbClr val="557049"/>
                </a:solidFill>
              </a:rPr>
              <a:t>工业区，创办于</a:t>
            </a:r>
            <a:r>
              <a:rPr lang="en-US" altLang="zh-CN" sz="1600" dirty="0">
                <a:solidFill>
                  <a:srgbClr val="557049"/>
                </a:solidFill>
              </a:rPr>
              <a:t>1992</a:t>
            </a:r>
            <a:r>
              <a:rPr lang="zh-CN" altLang="en-US" sz="1600" dirty="0">
                <a:solidFill>
                  <a:srgbClr val="557049"/>
                </a:solidFill>
              </a:rPr>
              <a:t>年，是市教委批准开办的我市第一所民办幼儿园，开全市社会力量办学幼儿教育之先河。受到市委、市政府和各级主管部门的大力支持。办园</a:t>
            </a:r>
            <a:r>
              <a:rPr lang="en-US" altLang="zh-CN" sz="1600" dirty="0">
                <a:solidFill>
                  <a:srgbClr val="557049"/>
                </a:solidFill>
              </a:rPr>
              <a:t>20</a:t>
            </a:r>
            <a:r>
              <a:rPr lang="zh-CN" altLang="en-US" sz="1600" dirty="0">
                <a:solidFill>
                  <a:srgbClr val="557049"/>
                </a:solidFill>
              </a:rPr>
              <a:t>年来，幼儿园始终遵循“一切为了孩子，为了孩子将来”的办园宗旨，自强不息、开拓进取取得了良好的社会效益。成为目前我市规模大、实力强、设施全、信誉好的一所省内外著名的示范性民办幼儿园。</a:t>
            </a:r>
            <a:endParaRPr lang="zh-CN" altLang="en-US" sz="1600" b="1" dirty="0">
              <a:solidFill>
                <a:srgbClr val="557049"/>
              </a:solidFill>
            </a:endParaRPr>
          </a:p>
        </p:txBody>
      </p:sp>
    </p:spTree>
  </p:cSld>
  <p:clrMapOvr>
    <a:masterClrMapping/>
  </p:clrMapOvr>
  <p:transition advTm="3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某某幼儿园简介</a:t>
            </a:r>
            <a:endParaRPr lang="zh-CN" altLang="en-US" sz="2400" b="1" dirty="0">
              <a:solidFill>
                <a:srgbClr val="557049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363" y="1615089"/>
            <a:ext cx="4232879" cy="29981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375707" y="1472595"/>
            <a:ext cx="3921211" cy="63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600" b="1" dirty="0">
                <a:solidFill>
                  <a:srgbClr val="557049"/>
                </a:solidFill>
              </a:rPr>
              <a:t>办学理念：</a:t>
            </a:r>
            <a:endParaRPr lang="en-US" altLang="zh-CN" sz="1600" b="1" dirty="0">
              <a:solidFill>
                <a:srgbClr val="557049"/>
              </a:solidFill>
            </a:endParaRPr>
          </a:p>
          <a:p>
            <a:r>
              <a:rPr lang="en-US" altLang="zh-CN" sz="1600" b="1" dirty="0">
                <a:solidFill>
                  <a:srgbClr val="557049"/>
                </a:solidFill>
              </a:rPr>
              <a:t> </a:t>
            </a:r>
            <a:r>
              <a:rPr lang="zh-CN" altLang="en-US" sz="1400" dirty="0">
                <a:solidFill>
                  <a:schemeClr val="tx1"/>
                </a:solidFill>
              </a:rPr>
              <a:t>快乐的成长、全面地发展、创一流办园水平</a:t>
            </a:r>
            <a:endParaRPr lang="en-US" altLang="zh-CN" sz="1400" dirty="0">
              <a:solidFill>
                <a:schemeClr val="tx1"/>
              </a:solidFill>
            </a:endParaRPr>
          </a:p>
          <a:p>
            <a:endParaRPr lang="en-US" altLang="zh-CN" sz="1400" dirty="0">
              <a:solidFill>
                <a:schemeClr val="tx1"/>
              </a:solidFill>
            </a:endParaRPr>
          </a:p>
          <a:p>
            <a:endParaRPr lang="zh-CN" altLang="en-US" sz="1600" b="1" dirty="0">
              <a:solidFill>
                <a:srgbClr val="557049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375707" y="2333877"/>
            <a:ext cx="3921211" cy="542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600" b="1" dirty="0">
                <a:solidFill>
                  <a:srgbClr val="557049"/>
                </a:solidFill>
              </a:rPr>
              <a:t>办学宗旨</a:t>
            </a:r>
            <a:r>
              <a:rPr lang="zh-CN" altLang="en-US" sz="1600" dirty="0">
                <a:solidFill>
                  <a:srgbClr val="557049"/>
                </a:solidFill>
              </a:rPr>
              <a:t>：</a:t>
            </a:r>
            <a:endParaRPr lang="en-US" altLang="zh-CN" sz="1600" dirty="0">
              <a:solidFill>
                <a:srgbClr val="557049"/>
              </a:solidFill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以</a:t>
            </a:r>
            <a:r>
              <a:rPr lang="en-US" altLang="zh-CN" sz="1400" dirty="0">
                <a:solidFill>
                  <a:schemeClr val="tx1"/>
                </a:solidFill>
              </a:rPr>
              <a:t>"</a:t>
            </a:r>
            <a:r>
              <a:rPr lang="zh-CN" altLang="en-US" sz="1400" dirty="0">
                <a:solidFill>
                  <a:schemeClr val="tx1"/>
                </a:solidFill>
              </a:rPr>
              <a:t>一切为了孩子发展</a:t>
            </a:r>
            <a:r>
              <a:rPr lang="en-US" altLang="zh-CN" sz="1400" dirty="0">
                <a:solidFill>
                  <a:schemeClr val="tx1"/>
                </a:solidFill>
              </a:rPr>
              <a:t>"</a:t>
            </a:r>
            <a:r>
              <a:rPr lang="zh-CN" altLang="en-US" sz="1400" dirty="0">
                <a:solidFill>
                  <a:schemeClr val="tx1"/>
                </a:solidFill>
              </a:rPr>
              <a:t>为育人宗旨。</a:t>
            </a:r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75707" y="3106233"/>
            <a:ext cx="3921211" cy="5326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600" b="1" dirty="0">
                <a:solidFill>
                  <a:srgbClr val="557049"/>
                </a:solidFill>
              </a:rPr>
              <a:t>办园目标</a:t>
            </a:r>
            <a:r>
              <a:rPr lang="zh-CN" altLang="en-US" sz="1600" dirty="0">
                <a:solidFill>
                  <a:srgbClr val="557049"/>
                </a:solidFill>
              </a:rPr>
              <a:t>：</a:t>
            </a:r>
            <a:endParaRPr lang="en-US" altLang="zh-CN" sz="1600" dirty="0">
              <a:solidFill>
                <a:srgbClr val="557049"/>
              </a:solidFill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营造幼儿心中理想的</a:t>
            </a:r>
            <a:r>
              <a:rPr lang="en-US" altLang="zh-CN" sz="1400" dirty="0">
                <a:solidFill>
                  <a:schemeClr val="tx1"/>
                </a:solidFill>
              </a:rPr>
              <a:t>"</a:t>
            </a:r>
            <a:r>
              <a:rPr lang="zh-CN" altLang="en-US" sz="1400" dirty="0">
                <a:solidFill>
                  <a:schemeClr val="tx1"/>
                </a:solidFill>
              </a:rPr>
              <a:t>快乐大家园</a:t>
            </a:r>
            <a:r>
              <a:rPr lang="en-US" altLang="zh-CN" sz="1400" dirty="0">
                <a:solidFill>
                  <a:schemeClr val="tx1"/>
                </a:solidFill>
              </a:rPr>
              <a:t>"</a:t>
            </a:r>
            <a:endParaRPr lang="en-US" altLang="zh-CN" sz="1400" dirty="0">
              <a:solidFill>
                <a:schemeClr val="tx1"/>
              </a:solidFill>
            </a:endParaRPr>
          </a:p>
          <a:p>
            <a:endParaRPr lang="en-US" altLang="zh-CN" sz="1400" dirty="0">
              <a:solidFill>
                <a:schemeClr val="tx1"/>
              </a:solidFill>
            </a:endParaRPr>
          </a:p>
          <a:p>
            <a:endParaRPr lang="zh-CN" altLang="en-US" sz="1600" b="1" dirty="0">
              <a:solidFill>
                <a:srgbClr val="557049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75707" y="3951991"/>
            <a:ext cx="3921211" cy="598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600" b="1" dirty="0">
                <a:solidFill>
                  <a:srgbClr val="557049"/>
                </a:solidFill>
              </a:rPr>
              <a:t>办园特色：</a:t>
            </a:r>
            <a:endParaRPr lang="en-US" altLang="zh-CN" sz="1600" b="1" dirty="0">
              <a:solidFill>
                <a:srgbClr val="557049"/>
              </a:solidFill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让孩子</a:t>
            </a:r>
            <a:r>
              <a:rPr lang="en-US" altLang="zh-CN" sz="1400" dirty="0">
                <a:solidFill>
                  <a:schemeClr val="tx1"/>
                </a:solidFill>
              </a:rPr>
              <a:t>"</a:t>
            </a:r>
            <a:r>
              <a:rPr lang="zh-CN" altLang="en-US" sz="1400" dirty="0">
                <a:solidFill>
                  <a:schemeClr val="tx1"/>
                </a:solidFill>
              </a:rPr>
              <a:t>玩中学、学中乐、乐中长</a:t>
            </a:r>
            <a:r>
              <a:rPr lang="en-US" altLang="zh-CN" sz="1400" dirty="0">
                <a:solidFill>
                  <a:schemeClr val="tx1"/>
                </a:solidFill>
              </a:rPr>
              <a:t>"</a:t>
            </a:r>
            <a:endParaRPr lang="en-US" altLang="zh-CN" sz="1400" dirty="0">
              <a:solidFill>
                <a:schemeClr val="tx1"/>
              </a:solidFill>
            </a:endParaRPr>
          </a:p>
          <a:p>
            <a:endParaRPr lang="zh-CN" altLang="en-US" sz="1600" b="1" dirty="0">
              <a:solidFill>
                <a:srgbClr val="557049"/>
              </a:solidFill>
            </a:endParaRPr>
          </a:p>
        </p:txBody>
      </p:sp>
    </p:spTree>
  </p:cSld>
  <p:clrMapOvr>
    <a:masterClrMapping/>
  </p:clrMapOvr>
  <p:transition advTm="3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某某幼儿园荣誉</a:t>
            </a:r>
            <a:endParaRPr lang="zh-CN" altLang="en-US" sz="2400" b="1" dirty="0">
              <a:solidFill>
                <a:srgbClr val="557049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411" y="1887100"/>
            <a:ext cx="2609214" cy="158147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768" y="1894777"/>
            <a:ext cx="2588408" cy="17152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846" y="1679984"/>
            <a:ext cx="3079804" cy="206823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915368" y="4416003"/>
            <a:ext cx="6361269" cy="9461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图片更换：选中图片－点击右键－设置图片格式－图片填充－选择准备好的图片－打开－填充即可。图片更换：选中图片－点击右键－设置图片格式－图片填充－选择准备好的图片－打开－填充即可。</a:t>
            </a:r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3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某某幼儿园师资</a:t>
            </a:r>
            <a:endParaRPr lang="zh-CN" altLang="en-US" sz="2400" b="1" dirty="0">
              <a:solidFill>
                <a:srgbClr val="557049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59461" y="2175260"/>
            <a:ext cx="3780461" cy="252030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263082" y="2807987"/>
            <a:ext cx="3564658" cy="16352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在此添加说明情况，可简要介绍园长的主要经历等各情况。在此添加说明情况，可简要介绍园长的主要经历等各情况。在此添加说明情况，可简要介绍园长的主要经历等各情况。在此添加说明情况，可简要介绍园长的主要经历等各情况。在此添加说明情况，可简要介绍园长的主要经历等各情况。</a:t>
            </a:r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263082" y="2348258"/>
            <a:ext cx="1589902" cy="337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600" b="1" dirty="0">
                <a:solidFill>
                  <a:srgbClr val="557049"/>
                </a:solidFill>
              </a:rPr>
              <a:t>园长：张园长</a:t>
            </a:r>
            <a:endParaRPr lang="zh-CN" altLang="en-US" sz="1600" b="1" dirty="0">
              <a:solidFill>
                <a:srgbClr val="557049"/>
              </a:solidFill>
            </a:endParaRPr>
          </a:p>
        </p:txBody>
      </p:sp>
    </p:spTree>
  </p:cSld>
  <p:clrMapOvr>
    <a:masterClrMapping/>
  </p:clrMapOvr>
  <p:transition advTm="3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某某幼儿园简介</a:t>
            </a:r>
            <a:endParaRPr lang="zh-CN" altLang="en-US" sz="2400" b="1" dirty="0">
              <a:solidFill>
                <a:srgbClr val="557049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74791" y="2191735"/>
            <a:ext cx="3916385" cy="261092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263082" y="2807987"/>
            <a:ext cx="3564658" cy="16352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图片更换：选中图片－点击右键－设置图片格式－图片填充－选择准备好的图片－打开－填充即可。</a:t>
            </a:r>
            <a:endParaRPr lang="zh-CN" altLang="en-US" sz="1400" dirty="0">
              <a:solidFill>
                <a:schemeClr val="tx1"/>
              </a:solidFill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图片更换：选中图片－点击右键－设置图片格式－图片填充－选择准备好的图片－打开－填充即可。</a:t>
            </a:r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263082" y="2348258"/>
            <a:ext cx="1589902" cy="337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600" b="1" dirty="0">
                <a:solidFill>
                  <a:srgbClr val="557049"/>
                </a:solidFill>
              </a:rPr>
              <a:t>老师：何老师</a:t>
            </a:r>
            <a:endParaRPr lang="zh-CN" altLang="en-US" sz="1600" b="1" dirty="0">
              <a:solidFill>
                <a:srgbClr val="557049"/>
              </a:solidFill>
            </a:endParaRPr>
          </a:p>
        </p:txBody>
      </p:sp>
    </p:spTree>
  </p:cSld>
  <p:clrMapOvr>
    <a:masterClrMapping/>
  </p:clrMapOvr>
  <p:transition advTm="3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幼儿园校园风彩</a:t>
            </a:r>
            <a:endParaRPr lang="zh-CN" altLang="en-US" sz="2400" b="1" dirty="0">
              <a:solidFill>
                <a:srgbClr val="557049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41824" y="1685115"/>
            <a:ext cx="2583988" cy="172265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280687" y="1685116"/>
            <a:ext cx="2583988" cy="172265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610300" y="2137321"/>
            <a:ext cx="2885905" cy="192393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057359" y="4513463"/>
            <a:ext cx="5991780" cy="930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图片更换：选中图片－点击右键－设置图片格式－图片填充－选择准备好的图片－打开－填充即可。图片更换：选中图片－点击右键－设置图片格式－图片填充－选择准备好的图片－打开－填充即可。</a:t>
            </a:r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3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幼儿园校园风彩</a:t>
            </a:r>
            <a:endParaRPr lang="zh-CN" altLang="en-US" sz="2400" b="1" dirty="0">
              <a:solidFill>
                <a:srgbClr val="557049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70036" y="1476924"/>
            <a:ext cx="2885905" cy="192393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191184" y="2667344"/>
            <a:ext cx="2885905" cy="192393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613108" y="4294937"/>
            <a:ext cx="2885905" cy="192393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76200"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3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本学期教学计划</a:t>
            </a:r>
            <a:endParaRPr lang="zh-CN" altLang="en-US" sz="2400" b="1" dirty="0">
              <a:solidFill>
                <a:srgbClr val="557049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99702" y="1489333"/>
            <a:ext cx="2885905" cy="192393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059493" y="3861831"/>
            <a:ext cx="2885905" cy="192393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810002" y="2082253"/>
            <a:ext cx="3877697" cy="10050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在此添加说明情况，可简要介绍此部分的课程说明。在此添加说明情况，可简要介绍此部分的课程说明在此添加说明情况，可简要介绍此部分的课程说明。</a:t>
            </a:r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809999" y="1713209"/>
            <a:ext cx="1381632" cy="369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</a:t>
            </a:r>
            <a:r>
              <a:rPr lang="zh-CN" altLang="en-US" sz="1600" b="1" dirty="0">
                <a:solidFill>
                  <a:srgbClr val="557049"/>
                </a:solidFill>
              </a:rPr>
              <a:t>第一部分：</a:t>
            </a:r>
            <a:endParaRPr lang="zh-CN" altLang="en-US" sz="1600" b="1" dirty="0">
              <a:solidFill>
                <a:srgbClr val="557049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24916" y="4418345"/>
            <a:ext cx="3877697" cy="10050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在此添加说明情况，可简要介绍此部分的课程说明。在此添加说明情况，可简要介绍此部分的课程说明在此添加说明情况，可简要介绍此部分的课程说明。</a:t>
            </a:r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252783" y="4103999"/>
            <a:ext cx="1381632" cy="369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</a:t>
            </a:r>
            <a:r>
              <a:rPr lang="zh-CN" altLang="en-US" sz="1600" b="1" dirty="0">
                <a:solidFill>
                  <a:srgbClr val="557049"/>
                </a:solidFill>
              </a:rPr>
              <a:t>第二部分：</a:t>
            </a:r>
            <a:endParaRPr lang="zh-CN" altLang="en-US" sz="1600" b="1" dirty="0">
              <a:solidFill>
                <a:srgbClr val="557049"/>
              </a:solidFill>
            </a:endParaRPr>
          </a:p>
        </p:txBody>
      </p:sp>
    </p:spTree>
  </p:cSld>
  <p:clrMapOvr>
    <a:masterClrMapping/>
  </p:clrMapOvr>
  <p:transition advTm="3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本学期教学计划</a:t>
            </a:r>
            <a:endParaRPr lang="zh-CN" altLang="en-US" sz="2400" b="1" dirty="0">
              <a:solidFill>
                <a:srgbClr val="557049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66751" y="1489333"/>
            <a:ext cx="2885905" cy="192393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76200"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894737" y="1501474"/>
            <a:ext cx="2885905" cy="192393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108257" y="4137891"/>
            <a:ext cx="3044399" cy="1274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在此添加说明情况，可简要介绍此部分的课程说明。在此添加说明情况，可简要介绍此部分的课程说明在此添加说明情况，可简要介绍此部分的课程说明。</a:t>
            </a:r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08254" y="3768847"/>
            <a:ext cx="1381632" cy="369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</a:t>
            </a:r>
            <a:r>
              <a:rPr lang="zh-CN" altLang="en-US" sz="1600" b="1" dirty="0">
                <a:solidFill>
                  <a:srgbClr val="557049"/>
                </a:solidFill>
              </a:rPr>
              <a:t>第三部分：</a:t>
            </a:r>
            <a:endParaRPr lang="zh-CN" altLang="en-US" sz="1600" b="1" dirty="0">
              <a:solidFill>
                <a:srgbClr val="557049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727359" y="4083195"/>
            <a:ext cx="2985055" cy="1213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在此添加说明情况，可简要介绍此部分的课程说明。在此添加说明情况，可简要介绍此部分的课程说明在此添加说明情况，可简要介绍此部分的课程说明。</a:t>
            </a:r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27356" y="3768847"/>
            <a:ext cx="1381632" cy="369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 </a:t>
            </a:r>
            <a:r>
              <a:rPr lang="zh-CN" altLang="en-US" sz="1600" b="1" dirty="0">
                <a:solidFill>
                  <a:srgbClr val="557049"/>
                </a:solidFill>
              </a:rPr>
              <a:t>第四部分：</a:t>
            </a:r>
            <a:endParaRPr lang="zh-CN" altLang="en-US" sz="1600" b="1" dirty="0">
              <a:solidFill>
                <a:srgbClr val="557049"/>
              </a:solidFill>
            </a:endParaRPr>
          </a:p>
        </p:txBody>
      </p:sp>
    </p:spTree>
  </p:cSld>
  <p:clrMapOvr>
    <a:masterClrMapping/>
  </p:clrMapOvr>
  <p:transition advTm="3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本学期郊游活动计划</a:t>
            </a:r>
            <a:endParaRPr lang="zh-CN" altLang="en-US" sz="2400" b="1" dirty="0">
              <a:solidFill>
                <a:srgbClr val="557049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98066" y="3670428"/>
            <a:ext cx="3532379" cy="235492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128769" y="1478212"/>
            <a:ext cx="3169297" cy="219221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733538" y="1858979"/>
            <a:ext cx="3789405" cy="1213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在此添加说明情况，可简要介绍本学期计划安排的外出郊游活动说明。在此添加 说 明情  况可简要介绍本学期计划安排的外出郊游活动说明。在此添加说明情况，可简要介绍本学期计划安排的外出郊游活动说明。</a:t>
            </a:r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904" y="3928634"/>
            <a:ext cx="2476256" cy="1838508"/>
          </a:xfrm>
          <a:prstGeom prst="rect">
            <a:avLst/>
          </a:prstGeom>
        </p:spPr>
      </p:pic>
    </p:spTree>
  </p:cSld>
  <p:clrMapOvr>
    <a:masterClrMapping/>
  </p:clrMapOvr>
  <p:transition advTm="3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本学期郊游活动计划</a:t>
            </a:r>
            <a:endParaRPr lang="zh-CN" altLang="en-US" sz="2400" b="1" dirty="0">
              <a:solidFill>
                <a:srgbClr val="557049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071454" y="1671557"/>
            <a:ext cx="1944854" cy="194485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253027" y="1731283"/>
            <a:ext cx="1964570" cy="196457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418169" y="1736587"/>
            <a:ext cx="1959269" cy="195926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943421" y="1373966"/>
            <a:ext cx="2540036" cy="2540036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649365" y="4400346"/>
            <a:ext cx="5362833" cy="9778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400" dirty="0">
                <a:solidFill>
                  <a:schemeClr val="tx1"/>
                </a:solidFill>
              </a:rPr>
              <a:t>在此添加说明情况，可简要介绍本学期计划安排的外出郊游活动说明。在此添加 说 明情  况可简要介绍本学期计划安排的外出郊游活动说明。在此添加说明情况，可简要介绍本学期计划安排的外出郊游活动说明。</a:t>
            </a:r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3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644" y="-61354"/>
            <a:ext cx="1060356" cy="10087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24000" y="453081"/>
            <a:ext cx="3039762" cy="494270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557049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开学真情寄语</a:t>
            </a:r>
            <a:endParaRPr lang="zh-CN" altLang="en-US" sz="2400" b="1" dirty="0">
              <a:solidFill>
                <a:srgbClr val="557049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16611" y="1954972"/>
            <a:ext cx="1656188" cy="3809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zh-CN" altLang="en-US" sz="1600" b="1" dirty="0">
                <a:solidFill>
                  <a:srgbClr val="557049"/>
                </a:solidFill>
              </a:rPr>
              <a:t>园长真情寄语：</a:t>
            </a:r>
            <a:r>
              <a:rPr lang="en-US" altLang="zh-CN" sz="1600" b="1" dirty="0">
                <a:solidFill>
                  <a:srgbClr val="557049"/>
                </a:solidFill>
              </a:rPr>
              <a:t> </a:t>
            </a:r>
            <a:endParaRPr lang="en-US" altLang="zh-CN" sz="1400" dirty="0">
              <a:solidFill>
                <a:schemeClr val="tx1"/>
              </a:solidFill>
            </a:endParaRPr>
          </a:p>
          <a:p>
            <a:endParaRPr lang="zh-CN" altLang="en-US" sz="1600" b="1" dirty="0">
              <a:solidFill>
                <a:srgbClr val="557049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7776" y="1472595"/>
            <a:ext cx="4318224" cy="366746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216614" y="2352025"/>
            <a:ext cx="3921211" cy="2788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atinLnBrk="1"/>
            <a:r>
              <a:rPr lang="zh-CN" altLang="en-US" sz="1400" dirty="0">
                <a:solidFill>
                  <a:schemeClr val="tx1"/>
                </a:solidFill>
              </a:rPr>
              <a:t>亲爱的小朋友，亲爱的家长：你们好！</a:t>
            </a:r>
            <a:endParaRPr lang="zh-CN" altLang="en-US" sz="1400" dirty="0">
              <a:solidFill>
                <a:schemeClr val="tx1"/>
              </a:solidFill>
            </a:endParaRPr>
          </a:p>
          <a:p>
            <a:pPr latinLnBrk="1"/>
            <a:r>
              <a:rPr lang="zh-CN" altLang="en-US" sz="1400" dirty="0">
                <a:solidFill>
                  <a:schemeClr val="tx1"/>
                </a:solidFill>
              </a:rPr>
              <a:t>　　休息了一个假期的孩子们，你们再一次回到我们老师们的身边，欢笑和喜悦涌动心间。经过老师们假期中的辛苦工作，家长和孩子们都已经看到幼儿园里的美丽变化。真诚地祝贺你们升入大班，成为幼儿园最大的哥哥、姐姐。新的学期你们一定不会再调皮了对不对？因为你们长大了</a:t>
            </a:r>
            <a:endParaRPr lang="zh-CN" altLang="en-US" sz="1400" dirty="0">
              <a:solidFill>
                <a:schemeClr val="tx1"/>
              </a:solidFill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        在本学期，你们会学到更多的知识，懂得更多的道理，我们会真诚地帮助你们，让你们学会独立、学会坚强、学会做人。</a:t>
            </a:r>
            <a:endParaRPr lang="en-US" altLang="zh-CN" sz="1400" dirty="0">
              <a:solidFill>
                <a:schemeClr val="tx1"/>
              </a:solidFill>
            </a:endParaRPr>
          </a:p>
          <a:p>
            <a:r>
              <a:rPr lang="zh-CN" altLang="en-US" sz="1400" dirty="0">
                <a:solidFill>
                  <a:schemeClr val="tx1"/>
                </a:solidFill>
              </a:rPr>
              <a:t>         相信你们一定会有出色的表现！努力吧，孩子们！加油！</a:t>
            </a:r>
            <a:endParaRPr lang="en-US" altLang="zh-CN" sz="1400" dirty="0">
              <a:solidFill>
                <a:schemeClr val="tx1"/>
              </a:solidFill>
            </a:endParaRPr>
          </a:p>
          <a:p>
            <a:endParaRPr lang="zh-CN" altLang="en-US" sz="1600" b="1" dirty="0">
              <a:solidFill>
                <a:srgbClr val="557049"/>
              </a:solidFill>
            </a:endParaRPr>
          </a:p>
        </p:txBody>
      </p:sp>
    </p:spTree>
  </p:cSld>
  <p:clrMapOvr>
    <a:masterClrMapping/>
  </p:clrMapOvr>
  <p:transition advTm="3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53250"/>
            <a:ext cx="12192000" cy="13047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045" y="890084"/>
            <a:ext cx="2487439" cy="248743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893" y="3964249"/>
            <a:ext cx="1692722" cy="145904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55" y="4528476"/>
            <a:ext cx="6394438" cy="22019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769" y="2860804"/>
            <a:ext cx="1896230" cy="18962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3778" y="3731583"/>
            <a:ext cx="1073906" cy="182166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841814" y="2989238"/>
            <a:ext cx="4956199" cy="1088025"/>
          </a:xfrm>
          <a:prstGeom prst="rect">
            <a:avLst/>
          </a:prstGeom>
          <a:noFill/>
          <a:ln>
            <a:solidFill>
              <a:srgbClr val="5570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557049"/>
                </a:solidFill>
              </a:rPr>
              <a:t>感谢各位家长们的聆听</a:t>
            </a:r>
            <a:endParaRPr lang="zh-CN" altLang="en-US" sz="3600" b="1" dirty="0">
              <a:solidFill>
                <a:srgbClr val="557049"/>
              </a:solidFill>
            </a:endParaRPr>
          </a:p>
        </p:txBody>
      </p:sp>
    </p:spTree>
  </p:cSld>
  <p:clrMapOvr>
    <a:masterClrMapping/>
  </p:clrMapOvr>
  <p:transition advTm="3000"/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1533</Words>
  <Application>WPS 演示</Application>
  <PresentationFormat>宽屏</PresentationFormat>
  <Paragraphs>104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宋体</vt:lpstr>
      <vt:lpstr>Wingdings</vt:lpstr>
      <vt:lpstr>华文行楷</vt:lpstr>
      <vt:lpstr>等线</vt:lpstr>
      <vt:lpstr>Calibri</vt:lpstr>
      <vt:lpstr>微软雅黑</vt:lpstr>
      <vt:lpstr>Arial Unicode MS</vt:lpstr>
      <vt:lpstr>Calibri Light</vt:lpstr>
      <vt:lpstr>等线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XZJD</dc:creator>
  <cp:lastModifiedBy>拉普耶鲁</cp:lastModifiedBy>
  <cp:revision>22</cp:revision>
  <dcterms:created xsi:type="dcterms:W3CDTF">2016-08-22T13:57:00Z</dcterms:created>
  <dcterms:modified xsi:type="dcterms:W3CDTF">2020-08-18T08:11:28Z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