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7" r:id="rId3"/>
    <p:sldId id="258" r:id="rId5"/>
    <p:sldId id="259" r:id="rId6"/>
    <p:sldId id="286" r:id="rId7"/>
    <p:sldId id="281" r:id="rId8"/>
    <p:sldId id="284" r:id="rId9"/>
    <p:sldId id="315" r:id="rId10"/>
    <p:sldId id="285" r:id="rId11"/>
    <p:sldId id="261" r:id="rId12"/>
    <p:sldId id="314" r:id="rId13"/>
    <p:sldId id="316" r:id="rId14"/>
    <p:sldId id="294" r:id="rId15"/>
    <p:sldId id="288" r:id="rId16"/>
    <p:sldId id="264" r:id="rId17"/>
    <p:sldId id="317" r:id="rId18"/>
    <p:sldId id="272" r:id="rId19"/>
    <p:sldId id="283" r:id="rId20"/>
    <p:sldId id="273" r:id="rId21"/>
    <p:sldId id="318" r:id="rId22"/>
    <p:sldId id="319" r:id="rId23"/>
  </p:sldIdLst>
  <p:sldSz cx="12192000" cy="6858000"/>
  <p:notesSz cx="6858000" cy="9144000"/>
  <p:defaultTextStyle>
    <a:defPPr>
      <a:defRPr lang="zh-CN"/>
    </a:defPPr>
    <a:lvl1pPr algn="l" defTabSz="121729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1pPr>
    <a:lvl2pPr marL="608330" indent="-151130" algn="l" defTabSz="121729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2pPr>
    <a:lvl3pPr marL="1217930" indent="-303530" algn="l" defTabSz="121729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3pPr>
    <a:lvl4pPr marL="1827530" indent="-455930" algn="l" defTabSz="121729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4pPr>
    <a:lvl5pPr marL="2437130" indent="-608330" algn="l" defTabSz="121729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8A78"/>
    <a:srgbClr val="404040"/>
    <a:srgbClr val="EEE8F4"/>
    <a:srgbClr val="FEFFFF"/>
    <a:srgbClr val="C7994C"/>
    <a:srgbClr val="59C8D6"/>
    <a:srgbClr val="FFCC63"/>
    <a:srgbClr val="EF5263"/>
    <a:srgbClr val="008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2A628-5979-4657-85CB-1651BBF7C9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188B5-F242-46A8-BC70-F730184234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185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/>
              <a:t> </a:t>
            </a:r>
            <a:endParaRPr lang="zh-CN" altLang="en-US" sz="1865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spcBef>
                <a:spcPct val="30000"/>
              </a:spcBef>
              <a:buFont typeface="Arial" panose="020B0604020202020204" pitchFamily="34" charset="0"/>
              <a:defRPr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7295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FADC5A8A-2915-45FF-8245-75070A7CF0E2}" type="slidenum">
              <a:rPr lang="zh-CN" altLang="en-US" smtClean="0">
                <a:solidFill>
                  <a:schemeClr val="tx1"/>
                </a:solidFill>
              </a:rPr>
            </a:fld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185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/>
              <a:t> </a:t>
            </a:r>
            <a:endParaRPr lang="zh-CN" altLang="en-US" sz="1865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spcBef>
                <a:spcPct val="30000"/>
              </a:spcBef>
              <a:buFont typeface="Arial" panose="020B0604020202020204" pitchFamily="34" charset="0"/>
              <a:defRPr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7295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FADC5A8A-2915-45FF-8245-75070A7CF0E2}" type="slidenum">
              <a:rPr lang="zh-CN" altLang="en-US" smtClean="0">
                <a:solidFill>
                  <a:schemeClr val="tx1"/>
                </a:solidFill>
              </a:rPr>
            </a:fld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21924" y="3448311"/>
            <a:ext cx="6153408" cy="798734"/>
          </a:xfrm>
          <a:noFill/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1924" y="221673"/>
            <a:ext cx="6178585" cy="3150162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400" b="1" i="0">
                <a:ln>
                  <a:noFill/>
                </a:ln>
                <a:solidFill>
                  <a:schemeClr val="accent1"/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4063" y="1585055"/>
            <a:ext cx="10680700" cy="477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21856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defRPr>
            </a:lvl1pPr>
          </a:lstStyle>
          <a:p>
            <a:fld id="{73B25E68-99F1-4046-B09B-134B52642A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21856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21856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defRPr>
            </a:lvl1pPr>
          </a:lstStyle>
          <a:p>
            <a:fld id="{3E3CA578-6D8C-4084-809D-66D25A20E1A2}" type="slidenum">
              <a:rPr lang="zh-CN" altLang="en-US" smtClean="0"/>
            </a:fld>
            <a:endParaRPr lang="zh-CN" altLang="en-US"/>
          </a:p>
        </p:txBody>
      </p:sp>
      <p:sp>
        <p:nvSpPr>
          <p:cNvPr id="1031" name="Title Placeholder 1"/>
          <p:cNvSpPr>
            <a:spLocks noGrp="1"/>
          </p:cNvSpPr>
          <p:nvPr>
            <p:ph type="title"/>
          </p:nvPr>
        </p:nvSpPr>
        <p:spPr bwMode="auto">
          <a:xfrm>
            <a:off x="1546167" y="368300"/>
            <a:ext cx="9549664" cy="84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 dirty="0"/>
          </a:p>
        </p:txBody>
      </p:sp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2"/>
          <a:srcRect b="38477"/>
          <a:stretch>
            <a:fillRect/>
          </a:stretch>
        </p:blipFill>
        <p:spPr>
          <a:xfrm>
            <a:off x="-9525" y="-44450"/>
            <a:ext cx="12202160" cy="6901815"/>
          </a:xfrm>
          <a:prstGeom prst="rect">
            <a:avLst/>
          </a:prstGeom>
        </p:spPr>
      </p:pic>
      <p:sp>
        <p:nvSpPr>
          <p:cNvPr id="2" name="圆角矩形 1"/>
          <p:cNvSpPr/>
          <p:nvPr userDrawn="1"/>
        </p:nvSpPr>
        <p:spPr>
          <a:xfrm>
            <a:off x="184150" y="260350"/>
            <a:ext cx="11823700" cy="63373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9pPr>
    </p:titleStyle>
    <p:bodyStyle>
      <a:lvl1pPr marL="357505" indent="-357505" algn="l" rtl="0" eaLnBrk="1" fontAlgn="base" hangingPunct="1">
        <a:lnSpc>
          <a:spcPct val="90000"/>
        </a:lnSpc>
        <a:spcBef>
          <a:spcPts val="18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505" indent="-357505" algn="l" rtl="0" eaLnBrk="1" fontAlgn="base" hangingPunct="1">
        <a:lnSpc>
          <a:spcPct val="130000"/>
        </a:lnSpc>
        <a:spcBef>
          <a:spcPct val="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ê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slide" Target="slide3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tags" Target="../tags/tag2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tags" Target="../tags/tag3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tags" Target="../tags/tag3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tags" Target="../tags/tag3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ags" Target="../tags/tag34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"/>
          <a:srcRect b="38477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12700" y="-6985"/>
            <a:ext cx="12204700" cy="6864350"/>
          </a:xfrm>
          <a:prstGeom prst="rect">
            <a:avLst/>
          </a:prstGeom>
          <a:blipFill rotWithShape="1">
            <a:blip r:embed="rId2">
              <a:alphaModFix amt="2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4517759" y="4667511"/>
            <a:ext cx="6153408" cy="798734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  <a:latin typeface="+mn-ea"/>
              </a:rPr>
              <a:t>讲课人</a:t>
            </a:r>
            <a:r>
              <a:rPr dirty="0">
                <a:solidFill>
                  <a:schemeClr val="bg1"/>
                </a:solidFill>
                <a:latin typeface="+mn-ea"/>
              </a:rPr>
              <a:t>：</a:t>
            </a:r>
            <a:r>
              <a:rPr lang="en-US" dirty="0">
                <a:solidFill>
                  <a:schemeClr val="bg1"/>
                </a:solidFill>
                <a:latin typeface="+mn-ea"/>
              </a:rPr>
              <a:t>    </a:t>
            </a:r>
            <a:r>
              <a:rPr dirty="0">
                <a:solidFill>
                  <a:schemeClr val="bg1"/>
                </a:solidFill>
                <a:latin typeface="+mn-ea"/>
              </a:rPr>
              <a:t>时间：20</a:t>
            </a:r>
            <a:r>
              <a:rPr lang="en-US" dirty="0">
                <a:solidFill>
                  <a:schemeClr val="bg1"/>
                </a:solidFill>
                <a:latin typeface="+mn-ea"/>
              </a:rPr>
              <a:t>20</a:t>
            </a:r>
            <a:r>
              <a:rPr dirty="0">
                <a:solidFill>
                  <a:schemeClr val="bg1"/>
                </a:solidFill>
                <a:latin typeface="+mn-ea"/>
              </a:rPr>
              <a:t>年12月30日</a:t>
            </a:r>
            <a:endParaRPr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46" name="标题 5"/>
          <p:cNvSpPr>
            <a:spLocks noGrp="1"/>
          </p:cNvSpPr>
          <p:nvPr>
            <p:ph type="ctrTitle"/>
          </p:nvPr>
        </p:nvSpPr>
        <p:spPr>
          <a:xfrm>
            <a:off x="4517759" y="1440873"/>
            <a:ext cx="6178585" cy="3150162"/>
          </a:xfrm>
        </p:spPr>
        <p:txBody>
          <a:bodyPr>
            <a:no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学校孩子教育</a:t>
            </a:r>
            <a:br>
              <a:rPr lang="en-US" altLang="zh-CN" sz="5400" dirty="0">
                <a:solidFill>
                  <a:schemeClr val="bg1"/>
                </a:solidFill>
              </a:rPr>
            </a:br>
            <a:r>
              <a:rPr lang="zh-CN" altLang="en-US" sz="5400" dirty="0">
                <a:solidFill>
                  <a:schemeClr val="bg1"/>
                </a:solidFill>
              </a:rPr>
              <a:t>教学通用模板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215397" y="54"/>
            <a:ext cx="12190994" cy="1554495"/>
            <a:chOff x="0" y="-325971"/>
            <a:chExt cx="12190994" cy="155449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98" t="15183" b="62150"/>
            <a:stretch>
              <a:fillRect/>
            </a:stretch>
          </p:blipFill>
          <p:spPr>
            <a:xfrm>
              <a:off x="0" y="-325971"/>
              <a:ext cx="3792636" cy="1554495"/>
            </a:xfrm>
            <a:prstGeom prst="rect">
              <a:avLst/>
            </a:prstGeom>
          </p:spPr>
        </p:pic>
        <p:pic>
          <p:nvPicPr>
            <p:cNvPr id="133" name="图片 13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98" t="15183" b="62150"/>
            <a:stretch>
              <a:fillRect/>
            </a:stretch>
          </p:blipFill>
          <p:spPr>
            <a:xfrm flipH="1">
              <a:off x="8398358" y="-325971"/>
              <a:ext cx="3792636" cy="1554495"/>
            </a:xfrm>
            <a:prstGeom prst="rect">
              <a:avLst/>
            </a:prstGeom>
          </p:spPr>
        </p:pic>
      </p:grpSp>
      <p:grpSp>
        <p:nvGrpSpPr>
          <p:cNvPr id="17" name="14e4d452-f0f7-4524-8484-cd8c76a5d6c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1468398" y="1554224"/>
            <a:ext cx="2846029" cy="4234692"/>
            <a:chOff x="4545013" y="1127125"/>
            <a:chExt cx="3090863" cy="4598988"/>
          </a:xfrm>
        </p:grpSpPr>
        <p:sp>
          <p:nvSpPr>
            <p:cNvPr id="18" name="ïṩḻídê"/>
            <p:cNvSpPr/>
            <p:nvPr/>
          </p:nvSpPr>
          <p:spPr bwMode="auto">
            <a:xfrm>
              <a:off x="4830763" y="5314950"/>
              <a:ext cx="2714625" cy="411163"/>
            </a:xfrm>
            <a:custGeom>
              <a:avLst/>
              <a:gdLst>
                <a:gd name="T0" fmla="*/ 2078 w 2491"/>
                <a:gd name="T1" fmla="*/ 0 h 377"/>
                <a:gd name="T2" fmla="*/ 930 w 2491"/>
                <a:gd name="T3" fmla="*/ 202 h 377"/>
                <a:gd name="T4" fmla="*/ 579 w 2491"/>
                <a:gd name="T5" fmla="*/ 252 h 377"/>
                <a:gd name="T6" fmla="*/ 477 w 2491"/>
                <a:gd name="T7" fmla="*/ 245 h 377"/>
                <a:gd name="T8" fmla="*/ 353 w 2491"/>
                <a:gd name="T9" fmla="*/ 237 h 377"/>
                <a:gd name="T10" fmla="*/ 42 w 2491"/>
                <a:gd name="T11" fmla="*/ 264 h 377"/>
                <a:gd name="T12" fmla="*/ 1 w 2491"/>
                <a:gd name="T13" fmla="*/ 299 h 377"/>
                <a:gd name="T14" fmla="*/ 40 w 2491"/>
                <a:gd name="T15" fmla="*/ 330 h 377"/>
                <a:gd name="T16" fmla="*/ 250 w 2491"/>
                <a:gd name="T17" fmla="*/ 340 h 377"/>
                <a:gd name="T18" fmla="*/ 711 w 2491"/>
                <a:gd name="T19" fmla="*/ 315 h 377"/>
                <a:gd name="T20" fmla="*/ 1175 w 2491"/>
                <a:gd name="T21" fmla="*/ 298 h 377"/>
                <a:gd name="T22" fmla="*/ 1460 w 2491"/>
                <a:gd name="T23" fmla="*/ 307 h 377"/>
                <a:gd name="T24" fmla="*/ 2099 w 2491"/>
                <a:gd name="T25" fmla="*/ 377 h 377"/>
                <a:gd name="T26" fmla="*/ 2436 w 2491"/>
                <a:gd name="T27" fmla="*/ 284 h 377"/>
                <a:gd name="T28" fmla="*/ 2490 w 2491"/>
                <a:gd name="T29" fmla="*/ 157 h 377"/>
                <a:gd name="T30" fmla="*/ 2475 w 2491"/>
                <a:gd name="T31" fmla="*/ 103 h 377"/>
                <a:gd name="T32" fmla="*/ 2302 w 2491"/>
                <a:gd name="T33" fmla="*/ 16 h 377"/>
                <a:gd name="T34" fmla="*/ 2078 w 2491"/>
                <a:gd name="T35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91" h="377">
                  <a:moveTo>
                    <a:pt x="2078" y="0"/>
                  </a:moveTo>
                  <a:cubicBezTo>
                    <a:pt x="1693" y="0"/>
                    <a:pt x="1299" y="124"/>
                    <a:pt x="930" y="202"/>
                  </a:cubicBezTo>
                  <a:cubicBezTo>
                    <a:pt x="814" y="227"/>
                    <a:pt x="697" y="252"/>
                    <a:pt x="579" y="252"/>
                  </a:cubicBezTo>
                  <a:cubicBezTo>
                    <a:pt x="545" y="252"/>
                    <a:pt x="511" y="250"/>
                    <a:pt x="477" y="245"/>
                  </a:cubicBezTo>
                  <a:cubicBezTo>
                    <a:pt x="437" y="240"/>
                    <a:pt x="395" y="237"/>
                    <a:pt x="353" y="237"/>
                  </a:cubicBezTo>
                  <a:cubicBezTo>
                    <a:pt x="249" y="237"/>
                    <a:pt x="143" y="252"/>
                    <a:pt x="42" y="264"/>
                  </a:cubicBezTo>
                  <a:cubicBezTo>
                    <a:pt x="24" y="266"/>
                    <a:pt x="0" y="275"/>
                    <a:pt x="1" y="299"/>
                  </a:cubicBezTo>
                  <a:cubicBezTo>
                    <a:pt x="2" y="320"/>
                    <a:pt x="23" y="328"/>
                    <a:pt x="40" y="330"/>
                  </a:cubicBezTo>
                  <a:cubicBezTo>
                    <a:pt x="112" y="337"/>
                    <a:pt x="182" y="340"/>
                    <a:pt x="250" y="340"/>
                  </a:cubicBezTo>
                  <a:cubicBezTo>
                    <a:pt x="406" y="340"/>
                    <a:pt x="554" y="325"/>
                    <a:pt x="711" y="315"/>
                  </a:cubicBezTo>
                  <a:cubicBezTo>
                    <a:pt x="866" y="305"/>
                    <a:pt x="1020" y="298"/>
                    <a:pt x="1175" y="298"/>
                  </a:cubicBezTo>
                  <a:cubicBezTo>
                    <a:pt x="1270" y="298"/>
                    <a:pt x="1365" y="301"/>
                    <a:pt x="1460" y="307"/>
                  </a:cubicBezTo>
                  <a:cubicBezTo>
                    <a:pt x="1611" y="318"/>
                    <a:pt x="1874" y="377"/>
                    <a:pt x="2099" y="377"/>
                  </a:cubicBezTo>
                  <a:cubicBezTo>
                    <a:pt x="2237" y="377"/>
                    <a:pt x="2361" y="355"/>
                    <a:pt x="2436" y="284"/>
                  </a:cubicBezTo>
                  <a:cubicBezTo>
                    <a:pt x="2469" y="251"/>
                    <a:pt x="2491" y="203"/>
                    <a:pt x="2490" y="157"/>
                  </a:cubicBezTo>
                  <a:cubicBezTo>
                    <a:pt x="2489" y="138"/>
                    <a:pt x="2484" y="120"/>
                    <a:pt x="2475" y="103"/>
                  </a:cubicBezTo>
                  <a:cubicBezTo>
                    <a:pt x="2442" y="45"/>
                    <a:pt x="2368" y="25"/>
                    <a:pt x="2302" y="16"/>
                  </a:cubicBezTo>
                  <a:cubicBezTo>
                    <a:pt x="2228" y="5"/>
                    <a:pt x="2153" y="0"/>
                    <a:pt x="2078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p>
              <a:pPr algn="ctr"/>
            </a:p>
          </p:txBody>
        </p:sp>
        <p:sp>
          <p:nvSpPr>
            <p:cNvPr id="19" name="íşľïḋê"/>
            <p:cNvSpPr/>
            <p:nvPr/>
          </p:nvSpPr>
          <p:spPr bwMode="auto">
            <a:xfrm>
              <a:off x="6354763" y="2179638"/>
              <a:ext cx="473075" cy="876300"/>
            </a:xfrm>
            <a:custGeom>
              <a:avLst/>
              <a:gdLst>
                <a:gd name="T0" fmla="*/ 6 w 434"/>
                <a:gd name="T1" fmla="*/ 805 h 805"/>
                <a:gd name="T2" fmla="*/ 14 w 434"/>
                <a:gd name="T3" fmla="*/ 361 h 805"/>
                <a:gd name="T4" fmla="*/ 434 w 434"/>
                <a:gd name="T5" fmla="*/ 0 h 805"/>
                <a:gd name="T6" fmla="*/ 401 w 434"/>
                <a:gd name="T7" fmla="*/ 509 h 805"/>
                <a:gd name="T8" fmla="*/ 6 w 434"/>
                <a:gd name="T9" fmla="*/ 805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805">
                  <a:moveTo>
                    <a:pt x="6" y="805"/>
                  </a:moveTo>
                  <a:cubicBezTo>
                    <a:pt x="0" y="799"/>
                    <a:pt x="14" y="361"/>
                    <a:pt x="14" y="361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01" y="509"/>
                    <a:pt x="401" y="509"/>
                    <a:pt x="401" y="509"/>
                  </a:cubicBezTo>
                  <a:cubicBezTo>
                    <a:pt x="6" y="805"/>
                    <a:pt x="6" y="805"/>
                    <a:pt x="6" y="805"/>
                  </a:cubicBezTo>
                </a:path>
              </a:pathLst>
            </a:custGeom>
            <a:solidFill>
              <a:srgbClr val="CCD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0" name="ïSľîḓè"/>
            <p:cNvSpPr/>
            <p:nvPr/>
          </p:nvSpPr>
          <p:spPr bwMode="auto">
            <a:xfrm>
              <a:off x="6196013" y="2613025"/>
              <a:ext cx="795338" cy="688975"/>
            </a:xfrm>
            <a:custGeom>
              <a:avLst/>
              <a:gdLst>
                <a:gd name="T0" fmla="*/ 280 w 730"/>
                <a:gd name="T1" fmla="*/ 240 h 634"/>
                <a:gd name="T2" fmla="*/ 730 w 730"/>
                <a:gd name="T3" fmla="*/ 0 h 634"/>
                <a:gd name="T4" fmla="*/ 425 w 730"/>
                <a:gd name="T5" fmla="*/ 409 h 634"/>
                <a:gd name="T6" fmla="*/ 336 w 730"/>
                <a:gd name="T7" fmla="*/ 477 h 634"/>
                <a:gd name="T8" fmla="*/ 84 w 730"/>
                <a:gd name="T9" fmla="*/ 631 h 634"/>
                <a:gd name="T10" fmla="*/ 9 w 730"/>
                <a:gd name="T11" fmla="*/ 543 h 634"/>
                <a:gd name="T12" fmla="*/ 199 w 730"/>
                <a:gd name="T13" fmla="*/ 317 h 634"/>
                <a:gd name="T14" fmla="*/ 280 w 730"/>
                <a:gd name="T15" fmla="*/ 24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0" h="634">
                  <a:moveTo>
                    <a:pt x="280" y="240"/>
                  </a:moveTo>
                  <a:cubicBezTo>
                    <a:pt x="368" y="172"/>
                    <a:pt x="593" y="11"/>
                    <a:pt x="730" y="0"/>
                  </a:cubicBezTo>
                  <a:cubicBezTo>
                    <a:pt x="698" y="133"/>
                    <a:pt x="505" y="332"/>
                    <a:pt x="425" y="409"/>
                  </a:cubicBezTo>
                  <a:cubicBezTo>
                    <a:pt x="397" y="436"/>
                    <a:pt x="367" y="459"/>
                    <a:pt x="336" y="477"/>
                  </a:cubicBezTo>
                  <a:cubicBezTo>
                    <a:pt x="84" y="631"/>
                    <a:pt x="84" y="631"/>
                    <a:pt x="84" y="631"/>
                  </a:cubicBezTo>
                  <a:cubicBezTo>
                    <a:pt x="43" y="634"/>
                    <a:pt x="0" y="584"/>
                    <a:pt x="9" y="543"/>
                  </a:cubicBezTo>
                  <a:cubicBezTo>
                    <a:pt x="199" y="317"/>
                    <a:pt x="199" y="317"/>
                    <a:pt x="199" y="317"/>
                  </a:cubicBezTo>
                  <a:cubicBezTo>
                    <a:pt x="221" y="290"/>
                    <a:pt x="249" y="264"/>
                    <a:pt x="280" y="240"/>
                  </a:cubicBezTo>
                  <a:close/>
                </a:path>
              </a:pathLst>
            </a:custGeom>
            <a:solidFill>
              <a:srgbClr val="EBB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1" name="i$ḻíďê"/>
            <p:cNvSpPr/>
            <p:nvPr/>
          </p:nvSpPr>
          <p:spPr bwMode="auto">
            <a:xfrm>
              <a:off x="6196013" y="3141663"/>
              <a:ext cx="158750" cy="158750"/>
            </a:xfrm>
            <a:custGeom>
              <a:avLst/>
              <a:gdLst>
                <a:gd name="T0" fmla="*/ 105 w 145"/>
                <a:gd name="T1" fmla="*/ 70 h 147"/>
                <a:gd name="T2" fmla="*/ 145 w 145"/>
                <a:gd name="T3" fmla="*/ 108 h 147"/>
                <a:gd name="T4" fmla="*/ 84 w 145"/>
                <a:gd name="T5" fmla="*/ 145 h 147"/>
                <a:gd name="T6" fmla="*/ 8 w 145"/>
                <a:gd name="T7" fmla="*/ 57 h 147"/>
                <a:gd name="T8" fmla="*/ 56 w 145"/>
                <a:gd name="T9" fmla="*/ 0 h 147"/>
                <a:gd name="T10" fmla="*/ 105 w 145"/>
                <a:gd name="T11" fmla="*/ 7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47">
                  <a:moveTo>
                    <a:pt x="105" y="70"/>
                  </a:moveTo>
                  <a:cubicBezTo>
                    <a:pt x="117" y="83"/>
                    <a:pt x="130" y="96"/>
                    <a:pt x="145" y="108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43" y="147"/>
                    <a:pt x="0" y="97"/>
                    <a:pt x="8" y="5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7" y="26"/>
                    <a:pt x="86" y="49"/>
                    <a:pt x="105" y="70"/>
                  </a:cubicBezTo>
                  <a:close/>
                </a:path>
              </a:pathLst>
            </a:custGeom>
            <a:solidFill>
              <a:srgbClr val="8E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" name="îṧľidê"/>
            <p:cNvSpPr/>
            <p:nvPr/>
          </p:nvSpPr>
          <p:spPr bwMode="auto">
            <a:xfrm>
              <a:off x="6362701" y="28543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3" name="iśḻíḓè"/>
            <p:cNvSpPr/>
            <p:nvPr/>
          </p:nvSpPr>
          <p:spPr bwMode="auto">
            <a:xfrm>
              <a:off x="6362701" y="2463800"/>
              <a:ext cx="446088" cy="390525"/>
            </a:xfrm>
            <a:custGeom>
              <a:avLst/>
              <a:gdLst>
                <a:gd name="T0" fmla="*/ 410 w 410"/>
                <a:gd name="T1" fmla="*/ 0 h 359"/>
                <a:gd name="T2" fmla="*/ 130 w 410"/>
                <a:gd name="T3" fmla="*/ 191 h 359"/>
                <a:gd name="T4" fmla="*/ 2 w 410"/>
                <a:gd name="T5" fmla="*/ 284 h 359"/>
                <a:gd name="T6" fmla="*/ 0 w 410"/>
                <a:gd name="T7" fmla="*/ 359 h 359"/>
                <a:gd name="T8" fmla="*/ 0 w 410"/>
                <a:gd name="T9" fmla="*/ 359 h 359"/>
                <a:gd name="T10" fmla="*/ 408 w 410"/>
                <a:gd name="T11" fmla="*/ 24 h 359"/>
                <a:gd name="T12" fmla="*/ 410 w 410"/>
                <a:gd name="T13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0" h="359">
                  <a:moveTo>
                    <a:pt x="410" y="0"/>
                  </a:moveTo>
                  <a:cubicBezTo>
                    <a:pt x="317" y="64"/>
                    <a:pt x="222" y="125"/>
                    <a:pt x="130" y="191"/>
                  </a:cubicBezTo>
                  <a:cubicBezTo>
                    <a:pt x="87" y="222"/>
                    <a:pt x="45" y="253"/>
                    <a:pt x="2" y="284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408" y="24"/>
                    <a:pt x="408" y="24"/>
                    <a:pt x="408" y="24"/>
                  </a:cubicBezTo>
                  <a:cubicBezTo>
                    <a:pt x="410" y="0"/>
                    <a:pt x="410" y="0"/>
                    <a:pt x="410" y="0"/>
                  </a:cubicBezTo>
                </a:path>
              </a:pathLst>
            </a:custGeom>
            <a:solidFill>
              <a:srgbClr val="B3B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4" name="ïšḻiḋe"/>
            <p:cNvSpPr/>
            <p:nvPr/>
          </p:nvSpPr>
          <p:spPr bwMode="auto">
            <a:xfrm>
              <a:off x="5567363" y="1758950"/>
              <a:ext cx="938213" cy="439738"/>
            </a:xfrm>
            <a:custGeom>
              <a:avLst/>
              <a:gdLst>
                <a:gd name="T0" fmla="*/ 0 w 860"/>
                <a:gd name="T1" fmla="*/ 347 h 404"/>
                <a:gd name="T2" fmla="*/ 440 w 860"/>
                <a:gd name="T3" fmla="*/ 404 h 404"/>
                <a:gd name="T4" fmla="*/ 860 w 860"/>
                <a:gd name="T5" fmla="*/ 43 h 404"/>
                <a:gd name="T6" fmla="*/ 352 w 860"/>
                <a:gd name="T7" fmla="*/ 0 h 404"/>
                <a:gd name="T8" fmla="*/ 0 w 860"/>
                <a:gd name="T9" fmla="*/ 34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0" h="404">
                  <a:moveTo>
                    <a:pt x="0" y="347"/>
                  </a:moveTo>
                  <a:cubicBezTo>
                    <a:pt x="6" y="353"/>
                    <a:pt x="440" y="404"/>
                    <a:pt x="440" y="404"/>
                  </a:cubicBezTo>
                  <a:cubicBezTo>
                    <a:pt x="860" y="43"/>
                    <a:pt x="860" y="43"/>
                    <a:pt x="860" y="43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0" y="347"/>
                    <a:pt x="0" y="347"/>
                    <a:pt x="0" y="347"/>
                  </a:cubicBezTo>
                </a:path>
              </a:pathLst>
            </a:custGeom>
            <a:solidFill>
              <a:srgbClr val="CCD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5" name="îṡļíḍé"/>
            <p:cNvSpPr/>
            <p:nvPr/>
          </p:nvSpPr>
          <p:spPr bwMode="auto">
            <a:xfrm>
              <a:off x="5307013" y="1581150"/>
              <a:ext cx="793750" cy="688975"/>
            </a:xfrm>
            <a:custGeom>
              <a:avLst/>
              <a:gdLst>
                <a:gd name="T0" fmla="*/ 425 w 729"/>
                <a:gd name="T1" fmla="*/ 409 h 634"/>
                <a:gd name="T2" fmla="*/ 729 w 729"/>
                <a:gd name="T3" fmla="*/ 0 h 634"/>
                <a:gd name="T4" fmla="*/ 279 w 729"/>
                <a:gd name="T5" fmla="*/ 240 h 634"/>
                <a:gd name="T6" fmla="*/ 198 w 729"/>
                <a:gd name="T7" fmla="*/ 317 h 634"/>
                <a:gd name="T8" fmla="*/ 8 w 729"/>
                <a:gd name="T9" fmla="*/ 543 h 634"/>
                <a:gd name="T10" fmla="*/ 84 w 729"/>
                <a:gd name="T11" fmla="*/ 632 h 634"/>
                <a:gd name="T12" fmla="*/ 336 w 729"/>
                <a:gd name="T13" fmla="*/ 477 h 634"/>
                <a:gd name="T14" fmla="*/ 425 w 729"/>
                <a:gd name="T15" fmla="*/ 409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9" h="634">
                  <a:moveTo>
                    <a:pt x="425" y="409"/>
                  </a:moveTo>
                  <a:cubicBezTo>
                    <a:pt x="505" y="332"/>
                    <a:pt x="698" y="133"/>
                    <a:pt x="729" y="0"/>
                  </a:cubicBezTo>
                  <a:cubicBezTo>
                    <a:pt x="593" y="11"/>
                    <a:pt x="367" y="172"/>
                    <a:pt x="279" y="240"/>
                  </a:cubicBezTo>
                  <a:cubicBezTo>
                    <a:pt x="248" y="264"/>
                    <a:pt x="221" y="290"/>
                    <a:pt x="198" y="317"/>
                  </a:cubicBezTo>
                  <a:cubicBezTo>
                    <a:pt x="8" y="543"/>
                    <a:pt x="8" y="543"/>
                    <a:pt x="8" y="543"/>
                  </a:cubicBezTo>
                  <a:cubicBezTo>
                    <a:pt x="0" y="584"/>
                    <a:pt x="43" y="634"/>
                    <a:pt x="84" y="632"/>
                  </a:cubicBezTo>
                  <a:cubicBezTo>
                    <a:pt x="336" y="477"/>
                    <a:pt x="336" y="477"/>
                    <a:pt x="336" y="477"/>
                  </a:cubicBezTo>
                  <a:cubicBezTo>
                    <a:pt x="366" y="459"/>
                    <a:pt x="396" y="436"/>
                    <a:pt x="425" y="409"/>
                  </a:cubicBezTo>
                  <a:close/>
                </a:path>
              </a:pathLst>
            </a:custGeom>
            <a:solidFill>
              <a:srgbClr val="EBB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6" name="îSļïḑê"/>
            <p:cNvSpPr/>
            <p:nvPr/>
          </p:nvSpPr>
          <p:spPr bwMode="auto">
            <a:xfrm>
              <a:off x="5307013" y="2111375"/>
              <a:ext cx="158750" cy="157163"/>
            </a:xfrm>
            <a:custGeom>
              <a:avLst/>
              <a:gdLst>
                <a:gd name="T0" fmla="*/ 86 w 147"/>
                <a:gd name="T1" fmla="*/ 45 h 145"/>
                <a:gd name="T2" fmla="*/ 54 w 147"/>
                <a:gd name="T3" fmla="*/ 0 h 145"/>
                <a:gd name="T4" fmla="*/ 9 w 147"/>
                <a:gd name="T5" fmla="*/ 55 h 145"/>
                <a:gd name="T6" fmla="*/ 85 w 147"/>
                <a:gd name="T7" fmla="*/ 143 h 145"/>
                <a:gd name="T8" fmla="*/ 147 w 147"/>
                <a:gd name="T9" fmla="*/ 104 h 145"/>
                <a:gd name="T10" fmla="*/ 86 w 147"/>
                <a:gd name="T11" fmla="*/ 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145">
                  <a:moveTo>
                    <a:pt x="86" y="45"/>
                  </a:moveTo>
                  <a:cubicBezTo>
                    <a:pt x="75" y="31"/>
                    <a:pt x="64" y="16"/>
                    <a:pt x="54" y="0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0" y="95"/>
                    <a:pt x="44" y="145"/>
                    <a:pt x="85" y="143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24" y="89"/>
                    <a:pt x="104" y="67"/>
                    <a:pt x="86" y="45"/>
                  </a:cubicBezTo>
                  <a:close/>
                </a:path>
              </a:pathLst>
            </a:custGeom>
            <a:solidFill>
              <a:srgbClr val="8E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7" name="ïṣļïḓè"/>
            <p:cNvSpPr/>
            <p:nvPr/>
          </p:nvSpPr>
          <p:spPr bwMode="auto">
            <a:xfrm>
              <a:off x="5767388" y="1839913"/>
              <a:ext cx="361950" cy="330200"/>
            </a:xfrm>
            <a:custGeom>
              <a:avLst/>
              <a:gdLst>
                <a:gd name="T0" fmla="*/ 332 w 332"/>
                <a:gd name="T1" fmla="*/ 0 h 304"/>
                <a:gd name="T2" fmla="*/ 0 w 332"/>
                <a:gd name="T3" fmla="*/ 299 h 304"/>
                <a:gd name="T4" fmla="*/ 42 w 332"/>
                <a:gd name="T5" fmla="*/ 304 h 304"/>
                <a:gd name="T6" fmla="*/ 169 w 332"/>
                <a:gd name="T7" fmla="*/ 175 h 304"/>
                <a:gd name="T8" fmla="*/ 332 w 332"/>
                <a:gd name="T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304">
                  <a:moveTo>
                    <a:pt x="332" y="0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42" y="304"/>
                    <a:pt x="42" y="304"/>
                    <a:pt x="42" y="304"/>
                  </a:cubicBezTo>
                  <a:cubicBezTo>
                    <a:pt x="84" y="261"/>
                    <a:pt x="126" y="218"/>
                    <a:pt x="169" y="175"/>
                  </a:cubicBezTo>
                  <a:cubicBezTo>
                    <a:pt x="225" y="118"/>
                    <a:pt x="278" y="58"/>
                    <a:pt x="332" y="0"/>
                  </a:cubicBezTo>
                </a:path>
              </a:pathLst>
            </a:custGeom>
            <a:solidFill>
              <a:srgbClr val="B3B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8" name="î$ḻíḓê"/>
            <p:cNvSpPr/>
            <p:nvPr/>
          </p:nvSpPr>
          <p:spPr bwMode="auto">
            <a:xfrm>
              <a:off x="5707063" y="2451100"/>
              <a:ext cx="330200" cy="363538"/>
            </a:xfrm>
            <a:custGeom>
              <a:avLst/>
              <a:gdLst>
                <a:gd name="T0" fmla="*/ 0 w 208"/>
                <a:gd name="T1" fmla="*/ 39 h 229"/>
                <a:gd name="T2" fmla="*/ 162 w 208"/>
                <a:gd name="T3" fmla="*/ 229 h 229"/>
                <a:gd name="T4" fmla="*/ 208 w 208"/>
                <a:gd name="T5" fmla="*/ 189 h 229"/>
                <a:gd name="T6" fmla="*/ 45 w 208"/>
                <a:gd name="T7" fmla="*/ 0 h 229"/>
                <a:gd name="T8" fmla="*/ 0 w 208"/>
                <a:gd name="T9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29">
                  <a:moveTo>
                    <a:pt x="0" y="39"/>
                  </a:moveTo>
                  <a:lnTo>
                    <a:pt x="162" y="229"/>
                  </a:lnTo>
                  <a:lnTo>
                    <a:pt x="208" y="189"/>
                  </a:lnTo>
                  <a:lnTo>
                    <a:pt x="45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B3B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9" name="ïṡliḓê"/>
            <p:cNvSpPr/>
            <p:nvPr/>
          </p:nvSpPr>
          <p:spPr bwMode="auto">
            <a:xfrm>
              <a:off x="5707063" y="2451100"/>
              <a:ext cx="330200" cy="363538"/>
            </a:xfrm>
            <a:custGeom>
              <a:avLst/>
              <a:gdLst>
                <a:gd name="T0" fmla="*/ 0 w 208"/>
                <a:gd name="T1" fmla="*/ 39 h 229"/>
                <a:gd name="T2" fmla="*/ 162 w 208"/>
                <a:gd name="T3" fmla="*/ 229 h 229"/>
                <a:gd name="T4" fmla="*/ 208 w 208"/>
                <a:gd name="T5" fmla="*/ 189 h 229"/>
                <a:gd name="T6" fmla="*/ 45 w 208"/>
                <a:gd name="T7" fmla="*/ 0 h 229"/>
                <a:gd name="T8" fmla="*/ 0 w 208"/>
                <a:gd name="T9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29">
                  <a:moveTo>
                    <a:pt x="0" y="39"/>
                  </a:moveTo>
                  <a:lnTo>
                    <a:pt x="162" y="229"/>
                  </a:lnTo>
                  <a:lnTo>
                    <a:pt x="208" y="189"/>
                  </a:lnTo>
                  <a:lnTo>
                    <a:pt x="45" y="0"/>
                  </a:lnTo>
                  <a:lnTo>
                    <a:pt x="0" y="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0" name="íşḻîḓè"/>
            <p:cNvSpPr/>
            <p:nvPr/>
          </p:nvSpPr>
          <p:spPr bwMode="auto">
            <a:xfrm>
              <a:off x="5614988" y="2501900"/>
              <a:ext cx="363538" cy="401638"/>
            </a:xfrm>
            <a:custGeom>
              <a:avLst/>
              <a:gdLst>
                <a:gd name="T0" fmla="*/ 0 w 229"/>
                <a:gd name="T1" fmla="*/ 26 h 253"/>
                <a:gd name="T2" fmla="*/ 196 w 229"/>
                <a:gd name="T3" fmla="*/ 253 h 253"/>
                <a:gd name="T4" fmla="*/ 229 w 229"/>
                <a:gd name="T5" fmla="*/ 199 h 253"/>
                <a:gd name="T6" fmla="*/ 58 w 229"/>
                <a:gd name="T7" fmla="*/ 0 h 253"/>
                <a:gd name="T8" fmla="*/ 0 w 229"/>
                <a:gd name="T9" fmla="*/ 2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253">
                  <a:moveTo>
                    <a:pt x="0" y="26"/>
                  </a:moveTo>
                  <a:lnTo>
                    <a:pt x="196" y="253"/>
                  </a:lnTo>
                  <a:lnTo>
                    <a:pt x="229" y="199"/>
                  </a:lnTo>
                  <a:lnTo>
                    <a:pt x="58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8E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1" name="íṡľïḍê"/>
            <p:cNvSpPr/>
            <p:nvPr/>
          </p:nvSpPr>
          <p:spPr bwMode="auto">
            <a:xfrm>
              <a:off x="5659438" y="1127125"/>
              <a:ext cx="1976438" cy="1787525"/>
            </a:xfrm>
            <a:custGeom>
              <a:avLst/>
              <a:gdLst>
                <a:gd name="T0" fmla="*/ 823 w 1813"/>
                <a:gd name="T1" fmla="*/ 292 h 1643"/>
                <a:gd name="T2" fmla="*/ 1505 w 1813"/>
                <a:gd name="T3" fmla="*/ 21 h 1643"/>
                <a:gd name="T4" fmla="*/ 1807 w 1813"/>
                <a:gd name="T5" fmla="*/ 19 h 1643"/>
                <a:gd name="T6" fmla="*/ 1759 w 1813"/>
                <a:gd name="T7" fmla="*/ 317 h 1643"/>
                <a:gd name="T8" fmla="*/ 1389 w 1813"/>
                <a:gd name="T9" fmla="*/ 951 h 1643"/>
                <a:gd name="T10" fmla="*/ 775 w 1813"/>
                <a:gd name="T11" fmla="*/ 1420 h 1643"/>
                <a:gd name="T12" fmla="*/ 466 w 1813"/>
                <a:gd name="T13" fmla="*/ 1643 h 1643"/>
                <a:gd name="T14" fmla="*/ 233 w 1813"/>
                <a:gd name="T15" fmla="*/ 1373 h 1643"/>
                <a:gd name="T16" fmla="*/ 0 w 1813"/>
                <a:gd name="T17" fmla="*/ 1102 h 1643"/>
                <a:gd name="T18" fmla="*/ 268 w 1813"/>
                <a:gd name="T19" fmla="*/ 830 h 1643"/>
                <a:gd name="T20" fmla="*/ 823 w 1813"/>
                <a:gd name="T21" fmla="*/ 292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3" h="1643">
                  <a:moveTo>
                    <a:pt x="823" y="292"/>
                  </a:moveTo>
                  <a:cubicBezTo>
                    <a:pt x="1027" y="155"/>
                    <a:pt x="1263" y="64"/>
                    <a:pt x="1505" y="21"/>
                  </a:cubicBezTo>
                  <a:cubicBezTo>
                    <a:pt x="1597" y="5"/>
                    <a:pt x="1723" y="0"/>
                    <a:pt x="1807" y="19"/>
                  </a:cubicBezTo>
                  <a:cubicBezTo>
                    <a:pt x="1813" y="104"/>
                    <a:pt x="1789" y="229"/>
                    <a:pt x="1759" y="317"/>
                  </a:cubicBezTo>
                  <a:cubicBezTo>
                    <a:pt x="1681" y="550"/>
                    <a:pt x="1556" y="770"/>
                    <a:pt x="1389" y="951"/>
                  </a:cubicBezTo>
                  <a:cubicBezTo>
                    <a:pt x="1213" y="1144"/>
                    <a:pt x="985" y="1268"/>
                    <a:pt x="775" y="1420"/>
                  </a:cubicBezTo>
                  <a:cubicBezTo>
                    <a:pt x="672" y="1494"/>
                    <a:pt x="569" y="1569"/>
                    <a:pt x="466" y="1643"/>
                  </a:cubicBezTo>
                  <a:cubicBezTo>
                    <a:pt x="233" y="1373"/>
                    <a:pt x="233" y="1373"/>
                    <a:pt x="233" y="1373"/>
                  </a:cubicBezTo>
                  <a:cubicBezTo>
                    <a:pt x="0" y="1102"/>
                    <a:pt x="0" y="1102"/>
                    <a:pt x="0" y="1102"/>
                  </a:cubicBezTo>
                  <a:cubicBezTo>
                    <a:pt x="90" y="1011"/>
                    <a:pt x="179" y="921"/>
                    <a:pt x="268" y="830"/>
                  </a:cubicBezTo>
                  <a:cubicBezTo>
                    <a:pt x="449" y="645"/>
                    <a:pt x="605" y="438"/>
                    <a:pt x="823" y="292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2" name="ísḷïḍe"/>
            <p:cNvSpPr/>
            <p:nvPr/>
          </p:nvSpPr>
          <p:spPr bwMode="auto">
            <a:xfrm>
              <a:off x="5567363" y="2508250"/>
              <a:ext cx="385763" cy="439738"/>
            </a:xfrm>
            <a:custGeom>
              <a:avLst/>
              <a:gdLst>
                <a:gd name="T0" fmla="*/ 3 w 353"/>
                <a:gd name="T1" fmla="*/ 25 h 404"/>
                <a:gd name="T2" fmla="*/ 326 w 353"/>
                <a:gd name="T3" fmla="*/ 400 h 404"/>
                <a:gd name="T4" fmla="*/ 339 w 353"/>
                <a:gd name="T5" fmla="*/ 401 h 404"/>
                <a:gd name="T6" fmla="*/ 349 w 353"/>
                <a:gd name="T7" fmla="*/ 392 h 404"/>
                <a:gd name="T8" fmla="*/ 350 w 353"/>
                <a:gd name="T9" fmla="*/ 380 h 404"/>
                <a:gd name="T10" fmla="*/ 27 w 353"/>
                <a:gd name="T11" fmla="*/ 4 h 404"/>
                <a:gd name="T12" fmla="*/ 14 w 353"/>
                <a:gd name="T13" fmla="*/ 3 h 404"/>
                <a:gd name="T14" fmla="*/ 4 w 353"/>
                <a:gd name="T15" fmla="*/ 12 h 404"/>
                <a:gd name="T16" fmla="*/ 3 w 353"/>
                <a:gd name="T17" fmla="*/ 25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404">
                  <a:moveTo>
                    <a:pt x="3" y="25"/>
                  </a:moveTo>
                  <a:cubicBezTo>
                    <a:pt x="326" y="400"/>
                    <a:pt x="326" y="400"/>
                    <a:pt x="326" y="400"/>
                  </a:cubicBezTo>
                  <a:cubicBezTo>
                    <a:pt x="329" y="404"/>
                    <a:pt x="335" y="404"/>
                    <a:pt x="339" y="401"/>
                  </a:cubicBezTo>
                  <a:cubicBezTo>
                    <a:pt x="349" y="392"/>
                    <a:pt x="349" y="392"/>
                    <a:pt x="349" y="392"/>
                  </a:cubicBezTo>
                  <a:cubicBezTo>
                    <a:pt x="352" y="389"/>
                    <a:pt x="353" y="383"/>
                    <a:pt x="350" y="38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3" y="0"/>
                    <a:pt x="18" y="0"/>
                    <a:pt x="14" y="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5"/>
                    <a:pt x="0" y="21"/>
                    <a:pt x="3" y="25"/>
                  </a:cubicBezTo>
                  <a:close/>
                </a:path>
              </a:pathLst>
            </a:custGeom>
            <a:solidFill>
              <a:srgbClr val="474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3" name="îšlîḑe"/>
            <p:cNvSpPr/>
            <p:nvPr/>
          </p:nvSpPr>
          <p:spPr bwMode="auto">
            <a:xfrm>
              <a:off x="5724526" y="2455863"/>
              <a:ext cx="306388" cy="312738"/>
            </a:xfrm>
            <a:custGeom>
              <a:avLst/>
              <a:gdLst>
                <a:gd name="T0" fmla="*/ 193 w 193"/>
                <a:gd name="T1" fmla="*/ 189 h 197"/>
                <a:gd name="T2" fmla="*/ 30 w 193"/>
                <a:gd name="T3" fmla="*/ 0 h 197"/>
                <a:gd name="T4" fmla="*/ 0 w 193"/>
                <a:gd name="T5" fmla="*/ 27 h 197"/>
                <a:gd name="T6" fmla="*/ 184 w 193"/>
                <a:gd name="T7" fmla="*/ 197 h 197"/>
                <a:gd name="T8" fmla="*/ 193 w 193"/>
                <a:gd name="T9" fmla="*/ 18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7">
                  <a:moveTo>
                    <a:pt x="193" y="189"/>
                  </a:moveTo>
                  <a:lnTo>
                    <a:pt x="30" y="0"/>
                  </a:lnTo>
                  <a:lnTo>
                    <a:pt x="0" y="27"/>
                  </a:lnTo>
                  <a:lnTo>
                    <a:pt x="184" y="197"/>
                  </a:lnTo>
                  <a:lnTo>
                    <a:pt x="193" y="189"/>
                  </a:lnTo>
                  <a:close/>
                </a:path>
              </a:pathLst>
            </a:custGeom>
            <a:solidFill>
              <a:srgbClr val="CCD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4" name="í$ļîḍe"/>
            <p:cNvSpPr/>
            <p:nvPr/>
          </p:nvSpPr>
          <p:spPr bwMode="auto">
            <a:xfrm>
              <a:off x="5724526" y="2455863"/>
              <a:ext cx="306388" cy="312738"/>
            </a:xfrm>
            <a:custGeom>
              <a:avLst/>
              <a:gdLst>
                <a:gd name="T0" fmla="*/ 193 w 193"/>
                <a:gd name="T1" fmla="*/ 189 h 197"/>
                <a:gd name="T2" fmla="*/ 30 w 193"/>
                <a:gd name="T3" fmla="*/ 0 h 197"/>
                <a:gd name="T4" fmla="*/ 0 w 193"/>
                <a:gd name="T5" fmla="*/ 27 h 197"/>
                <a:gd name="T6" fmla="*/ 184 w 193"/>
                <a:gd name="T7" fmla="*/ 197 h 197"/>
                <a:gd name="T8" fmla="*/ 193 w 193"/>
                <a:gd name="T9" fmla="*/ 18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7">
                  <a:moveTo>
                    <a:pt x="193" y="189"/>
                  </a:moveTo>
                  <a:lnTo>
                    <a:pt x="30" y="0"/>
                  </a:lnTo>
                  <a:lnTo>
                    <a:pt x="0" y="27"/>
                  </a:lnTo>
                  <a:lnTo>
                    <a:pt x="184" y="197"/>
                  </a:lnTo>
                  <a:lnTo>
                    <a:pt x="193" y="1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5" name="iṣlîḍé"/>
            <p:cNvSpPr/>
            <p:nvPr/>
          </p:nvSpPr>
          <p:spPr bwMode="auto">
            <a:xfrm>
              <a:off x="6030913" y="2755900"/>
              <a:ext cx="234950" cy="160338"/>
            </a:xfrm>
            <a:custGeom>
              <a:avLst/>
              <a:gdLst>
                <a:gd name="T0" fmla="*/ 0 w 215"/>
                <a:gd name="T1" fmla="*/ 0 h 147"/>
                <a:gd name="T2" fmla="*/ 0 w 215"/>
                <a:gd name="T3" fmla="*/ 0 h 147"/>
                <a:gd name="T4" fmla="*/ 127 w 215"/>
                <a:gd name="T5" fmla="*/ 147 h 147"/>
                <a:gd name="T6" fmla="*/ 215 w 215"/>
                <a:gd name="T7" fmla="*/ 80 h 147"/>
                <a:gd name="T8" fmla="*/ 125 w 215"/>
                <a:gd name="T9" fmla="*/ 145 h 147"/>
                <a:gd name="T10" fmla="*/ 0 w 215"/>
                <a:gd name="T11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14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7" y="147"/>
                    <a:pt x="127" y="147"/>
                    <a:pt x="127" y="147"/>
                  </a:cubicBezTo>
                  <a:cubicBezTo>
                    <a:pt x="215" y="80"/>
                    <a:pt x="215" y="80"/>
                    <a:pt x="215" y="80"/>
                  </a:cubicBezTo>
                  <a:cubicBezTo>
                    <a:pt x="185" y="102"/>
                    <a:pt x="155" y="124"/>
                    <a:pt x="125" y="14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6" name="i$ḻiḑè"/>
            <p:cNvSpPr/>
            <p:nvPr/>
          </p:nvSpPr>
          <p:spPr bwMode="auto">
            <a:xfrm>
              <a:off x="5661026" y="2181225"/>
              <a:ext cx="666750" cy="733425"/>
            </a:xfrm>
            <a:custGeom>
              <a:avLst/>
              <a:gdLst>
                <a:gd name="T0" fmla="*/ 132 w 611"/>
                <a:gd name="T1" fmla="*/ 0 h 674"/>
                <a:gd name="T2" fmla="*/ 0 w 611"/>
                <a:gd name="T3" fmla="*/ 135 h 674"/>
                <a:gd name="T4" fmla="*/ 329 w 611"/>
                <a:gd name="T5" fmla="*/ 518 h 674"/>
                <a:gd name="T6" fmla="*/ 339 w 611"/>
                <a:gd name="T7" fmla="*/ 529 h 674"/>
                <a:gd name="T8" fmla="*/ 464 w 611"/>
                <a:gd name="T9" fmla="*/ 674 h 674"/>
                <a:gd name="T10" fmla="*/ 554 w 611"/>
                <a:gd name="T11" fmla="*/ 609 h 674"/>
                <a:gd name="T12" fmla="*/ 611 w 611"/>
                <a:gd name="T13" fmla="*/ 566 h 674"/>
                <a:gd name="T14" fmla="*/ 132 w 611"/>
                <a:gd name="T15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1" h="674">
                  <a:moveTo>
                    <a:pt x="132" y="0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329" y="518"/>
                    <a:pt x="329" y="518"/>
                    <a:pt x="329" y="518"/>
                  </a:cubicBezTo>
                  <a:cubicBezTo>
                    <a:pt x="339" y="529"/>
                    <a:pt x="339" y="529"/>
                    <a:pt x="339" y="529"/>
                  </a:cubicBezTo>
                  <a:cubicBezTo>
                    <a:pt x="464" y="674"/>
                    <a:pt x="464" y="674"/>
                    <a:pt x="464" y="674"/>
                  </a:cubicBezTo>
                  <a:cubicBezTo>
                    <a:pt x="494" y="653"/>
                    <a:pt x="524" y="631"/>
                    <a:pt x="554" y="609"/>
                  </a:cubicBezTo>
                  <a:cubicBezTo>
                    <a:pt x="611" y="566"/>
                    <a:pt x="611" y="566"/>
                    <a:pt x="611" y="566"/>
                  </a:cubicBezTo>
                  <a:cubicBezTo>
                    <a:pt x="132" y="0"/>
                    <a:pt x="132" y="0"/>
                    <a:pt x="132" y="0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7" name="ïṧḷïďé"/>
            <p:cNvSpPr/>
            <p:nvPr/>
          </p:nvSpPr>
          <p:spPr bwMode="auto">
            <a:xfrm>
              <a:off x="5065713" y="2678113"/>
              <a:ext cx="709613" cy="630238"/>
            </a:xfrm>
            <a:custGeom>
              <a:avLst/>
              <a:gdLst>
                <a:gd name="T0" fmla="*/ 305 w 651"/>
                <a:gd name="T1" fmla="*/ 47 h 580"/>
                <a:gd name="T2" fmla="*/ 362 w 651"/>
                <a:gd name="T3" fmla="*/ 20 h 580"/>
                <a:gd name="T4" fmla="*/ 543 w 651"/>
                <a:gd name="T5" fmla="*/ 46 h 580"/>
                <a:gd name="T6" fmla="*/ 546 w 651"/>
                <a:gd name="T7" fmla="*/ 48 h 580"/>
                <a:gd name="T8" fmla="*/ 637 w 651"/>
                <a:gd name="T9" fmla="*/ 171 h 580"/>
                <a:gd name="T10" fmla="*/ 646 w 651"/>
                <a:gd name="T11" fmla="*/ 202 h 580"/>
                <a:gd name="T12" fmla="*/ 650 w 651"/>
                <a:gd name="T13" fmla="*/ 260 h 580"/>
                <a:gd name="T14" fmla="*/ 637 w 651"/>
                <a:gd name="T15" fmla="*/ 323 h 580"/>
                <a:gd name="T16" fmla="*/ 599 w 651"/>
                <a:gd name="T17" fmla="*/ 378 h 580"/>
                <a:gd name="T18" fmla="*/ 415 w 651"/>
                <a:gd name="T19" fmla="*/ 505 h 580"/>
                <a:gd name="T20" fmla="*/ 318 w 651"/>
                <a:gd name="T21" fmla="*/ 545 h 580"/>
                <a:gd name="T22" fmla="*/ 269 w 651"/>
                <a:gd name="T23" fmla="*/ 563 h 580"/>
                <a:gd name="T24" fmla="*/ 232 w 651"/>
                <a:gd name="T25" fmla="*/ 580 h 580"/>
                <a:gd name="T26" fmla="*/ 247 w 651"/>
                <a:gd name="T27" fmla="*/ 489 h 580"/>
                <a:gd name="T28" fmla="*/ 46 w 651"/>
                <a:gd name="T29" fmla="*/ 565 h 580"/>
                <a:gd name="T30" fmla="*/ 147 w 651"/>
                <a:gd name="T31" fmla="*/ 386 h 580"/>
                <a:gd name="T32" fmla="*/ 0 w 651"/>
                <a:gd name="T33" fmla="*/ 428 h 580"/>
                <a:gd name="T34" fmla="*/ 14 w 651"/>
                <a:gd name="T35" fmla="*/ 407 h 580"/>
                <a:gd name="T36" fmla="*/ 141 w 651"/>
                <a:gd name="T37" fmla="*/ 228 h 580"/>
                <a:gd name="T38" fmla="*/ 305 w 651"/>
                <a:gd name="T39" fmla="*/ 4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1" h="580">
                  <a:moveTo>
                    <a:pt x="305" y="47"/>
                  </a:moveTo>
                  <a:cubicBezTo>
                    <a:pt x="323" y="36"/>
                    <a:pt x="342" y="26"/>
                    <a:pt x="362" y="20"/>
                  </a:cubicBezTo>
                  <a:cubicBezTo>
                    <a:pt x="424" y="0"/>
                    <a:pt x="494" y="6"/>
                    <a:pt x="543" y="46"/>
                  </a:cubicBezTo>
                  <a:cubicBezTo>
                    <a:pt x="544" y="46"/>
                    <a:pt x="545" y="47"/>
                    <a:pt x="546" y="48"/>
                  </a:cubicBezTo>
                  <a:cubicBezTo>
                    <a:pt x="588" y="79"/>
                    <a:pt x="620" y="122"/>
                    <a:pt x="637" y="171"/>
                  </a:cubicBezTo>
                  <a:cubicBezTo>
                    <a:pt x="641" y="181"/>
                    <a:pt x="644" y="191"/>
                    <a:pt x="646" y="202"/>
                  </a:cubicBezTo>
                  <a:cubicBezTo>
                    <a:pt x="649" y="221"/>
                    <a:pt x="651" y="240"/>
                    <a:pt x="650" y="260"/>
                  </a:cubicBezTo>
                  <a:cubicBezTo>
                    <a:pt x="650" y="281"/>
                    <a:pt x="646" y="303"/>
                    <a:pt x="637" y="323"/>
                  </a:cubicBezTo>
                  <a:cubicBezTo>
                    <a:pt x="628" y="343"/>
                    <a:pt x="614" y="361"/>
                    <a:pt x="599" y="378"/>
                  </a:cubicBezTo>
                  <a:cubicBezTo>
                    <a:pt x="547" y="435"/>
                    <a:pt x="481" y="474"/>
                    <a:pt x="415" y="505"/>
                  </a:cubicBezTo>
                  <a:cubicBezTo>
                    <a:pt x="383" y="520"/>
                    <a:pt x="350" y="533"/>
                    <a:pt x="318" y="545"/>
                  </a:cubicBezTo>
                  <a:cubicBezTo>
                    <a:pt x="301" y="551"/>
                    <a:pt x="285" y="557"/>
                    <a:pt x="269" y="563"/>
                  </a:cubicBezTo>
                  <a:cubicBezTo>
                    <a:pt x="264" y="565"/>
                    <a:pt x="233" y="576"/>
                    <a:pt x="232" y="580"/>
                  </a:cubicBezTo>
                  <a:cubicBezTo>
                    <a:pt x="232" y="580"/>
                    <a:pt x="240" y="551"/>
                    <a:pt x="247" y="489"/>
                  </a:cubicBezTo>
                  <a:cubicBezTo>
                    <a:pt x="183" y="519"/>
                    <a:pt x="124" y="543"/>
                    <a:pt x="46" y="565"/>
                  </a:cubicBezTo>
                  <a:cubicBezTo>
                    <a:pt x="46" y="565"/>
                    <a:pt x="98" y="462"/>
                    <a:pt x="147" y="386"/>
                  </a:cubicBezTo>
                  <a:cubicBezTo>
                    <a:pt x="107" y="392"/>
                    <a:pt x="46" y="411"/>
                    <a:pt x="0" y="428"/>
                  </a:cubicBezTo>
                  <a:cubicBezTo>
                    <a:pt x="5" y="427"/>
                    <a:pt x="11" y="411"/>
                    <a:pt x="14" y="407"/>
                  </a:cubicBezTo>
                  <a:cubicBezTo>
                    <a:pt x="54" y="349"/>
                    <a:pt x="95" y="289"/>
                    <a:pt x="141" y="228"/>
                  </a:cubicBezTo>
                  <a:cubicBezTo>
                    <a:pt x="187" y="165"/>
                    <a:pt x="234" y="92"/>
                    <a:pt x="305" y="47"/>
                  </a:cubicBezTo>
                  <a:close/>
                </a:path>
              </a:pathLst>
            </a:custGeom>
            <a:solidFill>
              <a:srgbClr val="EBB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8" name="iSḻiḍê"/>
            <p:cNvSpPr/>
            <p:nvPr/>
          </p:nvSpPr>
          <p:spPr bwMode="auto">
            <a:xfrm>
              <a:off x="5283201" y="2768600"/>
              <a:ext cx="398463" cy="360363"/>
            </a:xfrm>
            <a:custGeom>
              <a:avLst/>
              <a:gdLst>
                <a:gd name="T0" fmla="*/ 169 w 366"/>
                <a:gd name="T1" fmla="*/ 26 h 331"/>
                <a:gd name="T2" fmla="*/ 201 w 366"/>
                <a:gd name="T3" fmla="*/ 11 h 331"/>
                <a:gd name="T4" fmla="*/ 305 w 366"/>
                <a:gd name="T5" fmla="*/ 26 h 331"/>
                <a:gd name="T6" fmla="*/ 306 w 366"/>
                <a:gd name="T7" fmla="*/ 27 h 331"/>
                <a:gd name="T8" fmla="*/ 358 w 366"/>
                <a:gd name="T9" fmla="*/ 97 h 331"/>
                <a:gd name="T10" fmla="*/ 363 w 366"/>
                <a:gd name="T11" fmla="*/ 115 h 331"/>
                <a:gd name="T12" fmla="*/ 365 w 366"/>
                <a:gd name="T13" fmla="*/ 147 h 331"/>
                <a:gd name="T14" fmla="*/ 358 w 366"/>
                <a:gd name="T15" fmla="*/ 183 h 331"/>
                <a:gd name="T16" fmla="*/ 337 w 366"/>
                <a:gd name="T17" fmla="*/ 214 h 331"/>
                <a:gd name="T18" fmla="*/ 232 w 366"/>
                <a:gd name="T19" fmla="*/ 287 h 331"/>
                <a:gd name="T20" fmla="*/ 176 w 366"/>
                <a:gd name="T21" fmla="*/ 310 h 331"/>
                <a:gd name="T22" fmla="*/ 149 w 366"/>
                <a:gd name="T23" fmla="*/ 321 h 331"/>
                <a:gd name="T24" fmla="*/ 127 w 366"/>
                <a:gd name="T25" fmla="*/ 331 h 331"/>
                <a:gd name="T26" fmla="*/ 136 w 366"/>
                <a:gd name="T27" fmla="*/ 278 h 331"/>
                <a:gd name="T28" fmla="*/ 20 w 366"/>
                <a:gd name="T29" fmla="*/ 322 h 331"/>
                <a:gd name="T30" fmla="*/ 78 w 366"/>
                <a:gd name="T31" fmla="*/ 220 h 331"/>
                <a:gd name="T32" fmla="*/ 8 w 366"/>
                <a:gd name="T33" fmla="*/ 239 h 331"/>
                <a:gd name="T34" fmla="*/ 2 w 366"/>
                <a:gd name="T35" fmla="*/ 232 h 331"/>
                <a:gd name="T36" fmla="*/ 2 w 366"/>
                <a:gd name="T37" fmla="*/ 232 h 331"/>
                <a:gd name="T38" fmla="*/ 75 w 366"/>
                <a:gd name="T39" fmla="*/ 129 h 331"/>
                <a:gd name="T40" fmla="*/ 169 w 366"/>
                <a:gd name="T41" fmla="*/ 26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6" h="331">
                  <a:moveTo>
                    <a:pt x="169" y="26"/>
                  </a:moveTo>
                  <a:cubicBezTo>
                    <a:pt x="179" y="20"/>
                    <a:pt x="190" y="15"/>
                    <a:pt x="201" y="11"/>
                  </a:cubicBezTo>
                  <a:cubicBezTo>
                    <a:pt x="237" y="0"/>
                    <a:pt x="277" y="4"/>
                    <a:pt x="305" y="26"/>
                  </a:cubicBezTo>
                  <a:cubicBezTo>
                    <a:pt x="305" y="26"/>
                    <a:pt x="306" y="27"/>
                    <a:pt x="306" y="27"/>
                  </a:cubicBezTo>
                  <a:cubicBezTo>
                    <a:pt x="330" y="45"/>
                    <a:pt x="348" y="69"/>
                    <a:pt x="358" y="97"/>
                  </a:cubicBezTo>
                  <a:cubicBezTo>
                    <a:pt x="360" y="103"/>
                    <a:pt x="362" y="108"/>
                    <a:pt x="363" y="115"/>
                  </a:cubicBezTo>
                  <a:cubicBezTo>
                    <a:pt x="365" y="125"/>
                    <a:pt x="366" y="136"/>
                    <a:pt x="365" y="147"/>
                  </a:cubicBezTo>
                  <a:cubicBezTo>
                    <a:pt x="365" y="160"/>
                    <a:pt x="363" y="172"/>
                    <a:pt x="358" y="183"/>
                  </a:cubicBezTo>
                  <a:cubicBezTo>
                    <a:pt x="353" y="195"/>
                    <a:pt x="345" y="205"/>
                    <a:pt x="337" y="214"/>
                  </a:cubicBezTo>
                  <a:cubicBezTo>
                    <a:pt x="307" y="247"/>
                    <a:pt x="270" y="270"/>
                    <a:pt x="232" y="287"/>
                  </a:cubicBezTo>
                  <a:cubicBezTo>
                    <a:pt x="214" y="296"/>
                    <a:pt x="195" y="303"/>
                    <a:pt x="176" y="310"/>
                  </a:cubicBezTo>
                  <a:cubicBezTo>
                    <a:pt x="167" y="314"/>
                    <a:pt x="158" y="317"/>
                    <a:pt x="149" y="321"/>
                  </a:cubicBezTo>
                  <a:cubicBezTo>
                    <a:pt x="145" y="322"/>
                    <a:pt x="128" y="328"/>
                    <a:pt x="127" y="331"/>
                  </a:cubicBezTo>
                  <a:cubicBezTo>
                    <a:pt x="127" y="331"/>
                    <a:pt x="132" y="314"/>
                    <a:pt x="136" y="278"/>
                  </a:cubicBezTo>
                  <a:cubicBezTo>
                    <a:pt x="99" y="295"/>
                    <a:pt x="65" y="310"/>
                    <a:pt x="20" y="322"/>
                  </a:cubicBezTo>
                  <a:cubicBezTo>
                    <a:pt x="20" y="322"/>
                    <a:pt x="51" y="263"/>
                    <a:pt x="78" y="220"/>
                  </a:cubicBezTo>
                  <a:cubicBezTo>
                    <a:pt x="59" y="222"/>
                    <a:pt x="32" y="231"/>
                    <a:pt x="8" y="239"/>
                  </a:cubicBezTo>
                  <a:cubicBezTo>
                    <a:pt x="3" y="240"/>
                    <a:pt x="0" y="236"/>
                    <a:pt x="2" y="232"/>
                  </a:cubicBezTo>
                  <a:cubicBezTo>
                    <a:pt x="2" y="232"/>
                    <a:pt x="2" y="232"/>
                    <a:pt x="2" y="232"/>
                  </a:cubicBezTo>
                  <a:cubicBezTo>
                    <a:pt x="25" y="198"/>
                    <a:pt x="49" y="164"/>
                    <a:pt x="75" y="129"/>
                  </a:cubicBezTo>
                  <a:cubicBezTo>
                    <a:pt x="102" y="93"/>
                    <a:pt x="129" y="52"/>
                    <a:pt x="169" y="26"/>
                  </a:cubicBezTo>
                  <a:close/>
                </a:path>
              </a:pathLst>
            </a:custGeom>
            <a:solidFill>
              <a:srgbClr val="F7C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9" name="ïšlïḍè"/>
            <p:cNvSpPr/>
            <p:nvPr/>
          </p:nvSpPr>
          <p:spPr bwMode="auto">
            <a:xfrm>
              <a:off x="6257926" y="3109913"/>
              <a:ext cx="133350" cy="149225"/>
            </a:xfrm>
            <a:custGeom>
              <a:avLst/>
              <a:gdLst>
                <a:gd name="T0" fmla="*/ 89 w 123"/>
                <a:gd name="T1" fmla="*/ 137 h 137"/>
                <a:gd name="T2" fmla="*/ 0 w 123"/>
                <a:gd name="T3" fmla="*/ 29 h 137"/>
                <a:gd name="T4" fmla="*/ 24 w 123"/>
                <a:gd name="T5" fmla="*/ 0 h 137"/>
                <a:gd name="T6" fmla="*/ 123 w 123"/>
                <a:gd name="T7" fmla="*/ 116 h 137"/>
                <a:gd name="T8" fmla="*/ 89 w 123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37">
                  <a:moveTo>
                    <a:pt x="89" y="137"/>
                  </a:moveTo>
                  <a:cubicBezTo>
                    <a:pt x="89" y="137"/>
                    <a:pt x="9" y="68"/>
                    <a:pt x="0" y="29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72" y="76"/>
                    <a:pt x="123" y="116"/>
                  </a:cubicBezTo>
                  <a:lnTo>
                    <a:pt x="89" y="137"/>
                  </a:lnTo>
                  <a:close/>
                </a:path>
              </a:pathLst>
            </a:custGeom>
            <a:solidFill>
              <a:srgbClr val="D3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0" name="ïṣḻíḑê"/>
            <p:cNvSpPr/>
            <p:nvPr/>
          </p:nvSpPr>
          <p:spPr bwMode="auto">
            <a:xfrm>
              <a:off x="6526213" y="1482725"/>
              <a:ext cx="636588" cy="635000"/>
            </a:xfrm>
            <a:custGeom>
              <a:avLst/>
              <a:gdLst>
                <a:gd name="T0" fmla="*/ 122 w 584"/>
                <a:gd name="T1" fmla="*/ 94 h 584"/>
                <a:gd name="T2" fmla="*/ 94 w 584"/>
                <a:gd name="T3" fmla="*/ 462 h 584"/>
                <a:gd name="T4" fmla="*/ 462 w 584"/>
                <a:gd name="T5" fmla="*/ 490 h 584"/>
                <a:gd name="T6" fmla="*/ 490 w 584"/>
                <a:gd name="T7" fmla="*/ 121 h 584"/>
                <a:gd name="T8" fmla="*/ 122 w 584"/>
                <a:gd name="T9" fmla="*/ 9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584">
                  <a:moveTo>
                    <a:pt x="122" y="94"/>
                  </a:moveTo>
                  <a:cubicBezTo>
                    <a:pt x="12" y="188"/>
                    <a:pt x="0" y="353"/>
                    <a:pt x="94" y="462"/>
                  </a:cubicBezTo>
                  <a:cubicBezTo>
                    <a:pt x="188" y="571"/>
                    <a:pt x="353" y="584"/>
                    <a:pt x="462" y="490"/>
                  </a:cubicBezTo>
                  <a:cubicBezTo>
                    <a:pt x="572" y="395"/>
                    <a:pt x="584" y="231"/>
                    <a:pt x="490" y="121"/>
                  </a:cubicBezTo>
                  <a:cubicBezTo>
                    <a:pt x="396" y="12"/>
                    <a:pt x="231" y="0"/>
                    <a:pt x="122" y="94"/>
                  </a:cubicBezTo>
                </a:path>
              </a:pathLst>
            </a:custGeom>
            <a:solidFill>
              <a:srgbClr val="AEC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1" name="îšḷïḓè"/>
            <p:cNvSpPr/>
            <p:nvPr/>
          </p:nvSpPr>
          <p:spPr bwMode="auto">
            <a:xfrm>
              <a:off x="7127876" y="1776413"/>
              <a:ext cx="4763" cy="22225"/>
            </a:xfrm>
            <a:custGeom>
              <a:avLst/>
              <a:gdLst>
                <a:gd name="T0" fmla="*/ 0 w 3"/>
                <a:gd name="T1" fmla="*/ 0 h 21"/>
                <a:gd name="T2" fmla="*/ 1 w 3"/>
                <a:gd name="T3" fmla="*/ 21 h 21"/>
                <a:gd name="T4" fmla="*/ 3 w 3"/>
                <a:gd name="T5" fmla="*/ 21 h 21"/>
                <a:gd name="T6" fmla="*/ 0 w 3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1">
                  <a:moveTo>
                    <a:pt x="0" y="0"/>
                  </a:moveTo>
                  <a:cubicBezTo>
                    <a:pt x="1" y="7"/>
                    <a:pt x="1" y="14"/>
                    <a:pt x="1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DC71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2" name="íṣlïḑê"/>
            <p:cNvSpPr/>
            <p:nvPr/>
          </p:nvSpPr>
          <p:spPr bwMode="auto">
            <a:xfrm>
              <a:off x="6561138" y="1538288"/>
              <a:ext cx="568325" cy="290513"/>
            </a:xfrm>
            <a:custGeom>
              <a:avLst/>
              <a:gdLst>
                <a:gd name="T0" fmla="*/ 263 w 521"/>
                <a:gd name="T1" fmla="*/ 0 h 267"/>
                <a:gd name="T2" fmla="*/ 92 w 521"/>
                <a:gd name="T3" fmla="*/ 64 h 267"/>
                <a:gd name="T4" fmla="*/ 2 w 521"/>
                <a:gd name="T5" fmla="*/ 267 h 267"/>
                <a:gd name="T6" fmla="*/ 521 w 521"/>
                <a:gd name="T7" fmla="*/ 240 h 267"/>
                <a:gd name="T8" fmla="*/ 520 w 521"/>
                <a:gd name="T9" fmla="*/ 219 h 267"/>
                <a:gd name="T10" fmla="*/ 461 w 521"/>
                <a:gd name="T11" fmla="*/ 91 h 267"/>
                <a:gd name="T12" fmla="*/ 263 w 521"/>
                <a:gd name="T1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1" h="267">
                  <a:moveTo>
                    <a:pt x="263" y="0"/>
                  </a:moveTo>
                  <a:cubicBezTo>
                    <a:pt x="202" y="0"/>
                    <a:pt x="142" y="21"/>
                    <a:pt x="92" y="64"/>
                  </a:cubicBezTo>
                  <a:cubicBezTo>
                    <a:pt x="31" y="117"/>
                    <a:pt x="0" y="192"/>
                    <a:pt x="2" y="267"/>
                  </a:cubicBezTo>
                  <a:cubicBezTo>
                    <a:pt x="521" y="240"/>
                    <a:pt x="521" y="240"/>
                    <a:pt x="521" y="240"/>
                  </a:cubicBezTo>
                  <a:cubicBezTo>
                    <a:pt x="521" y="233"/>
                    <a:pt x="521" y="226"/>
                    <a:pt x="520" y="219"/>
                  </a:cubicBezTo>
                  <a:cubicBezTo>
                    <a:pt x="513" y="173"/>
                    <a:pt x="493" y="129"/>
                    <a:pt x="461" y="91"/>
                  </a:cubicBezTo>
                  <a:cubicBezTo>
                    <a:pt x="409" y="31"/>
                    <a:pt x="336" y="0"/>
                    <a:pt x="263" y="0"/>
                  </a:cubicBezTo>
                </a:path>
              </a:pathLst>
            </a:custGeom>
            <a:solidFill>
              <a:srgbClr val="BED6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3" name="íṡlïḑè"/>
            <p:cNvSpPr/>
            <p:nvPr/>
          </p:nvSpPr>
          <p:spPr bwMode="auto">
            <a:xfrm>
              <a:off x="6505576" y="1460500"/>
              <a:ext cx="679450" cy="677863"/>
            </a:xfrm>
            <a:custGeom>
              <a:avLst/>
              <a:gdLst>
                <a:gd name="T0" fmla="*/ 130 w 624"/>
                <a:gd name="T1" fmla="*/ 100 h 623"/>
                <a:gd name="T2" fmla="*/ 523 w 624"/>
                <a:gd name="T3" fmla="*/ 130 h 623"/>
                <a:gd name="T4" fmla="*/ 494 w 624"/>
                <a:gd name="T5" fmla="*/ 523 h 623"/>
                <a:gd name="T6" fmla="*/ 101 w 624"/>
                <a:gd name="T7" fmla="*/ 493 h 623"/>
                <a:gd name="T8" fmla="*/ 130 w 624"/>
                <a:gd name="T9" fmla="*/ 100 h 623"/>
                <a:gd name="T10" fmla="*/ 153 w 624"/>
                <a:gd name="T11" fmla="*/ 127 h 623"/>
                <a:gd name="T12" fmla="*/ 128 w 624"/>
                <a:gd name="T13" fmla="*/ 470 h 623"/>
                <a:gd name="T14" fmla="*/ 471 w 624"/>
                <a:gd name="T15" fmla="*/ 496 h 623"/>
                <a:gd name="T16" fmla="*/ 497 w 624"/>
                <a:gd name="T17" fmla="*/ 153 h 623"/>
                <a:gd name="T18" fmla="*/ 153 w 624"/>
                <a:gd name="T19" fmla="*/ 127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4" h="623">
                  <a:moveTo>
                    <a:pt x="130" y="100"/>
                  </a:moveTo>
                  <a:cubicBezTo>
                    <a:pt x="247" y="0"/>
                    <a:pt x="423" y="13"/>
                    <a:pt x="523" y="130"/>
                  </a:cubicBezTo>
                  <a:cubicBezTo>
                    <a:pt x="624" y="246"/>
                    <a:pt x="610" y="423"/>
                    <a:pt x="494" y="523"/>
                  </a:cubicBezTo>
                  <a:cubicBezTo>
                    <a:pt x="377" y="623"/>
                    <a:pt x="201" y="610"/>
                    <a:pt x="101" y="493"/>
                  </a:cubicBezTo>
                  <a:cubicBezTo>
                    <a:pt x="0" y="377"/>
                    <a:pt x="14" y="200"/>
                    <a:pt x="130" y="100"/>
                  </a:cubicBezTo>
                  <a:close/>
                  <a:moveTo>
                    <a:pt x="153" y="127"/>
                  </a:moveTo>
                  <a:cubicBezTo>
                    <a:pt x="52" y="215"/>
                    <a:pt x="40" y="369"/>
                    <a:pt x="128" y="470"/>
                  </a:cubicBezTo>
                  <a:cubicBezTo>
                    <a:pt x="215" y="572"/>
                    <a:pt x="369" y="584"/>
                    <a:pt x="471" y="496"/>
                  </a:cubicBezTo>
                  <a:cubicBezTo>
                    <a:pt x="573" y="409"/>
                    <a:pt x="584" y="255"/>
                    <a:pt x="497" y="153"/>
                  </a:cubicBezTo>
                  <a:cubicBezTo>
                    <a:pt x="409" y="51"/>
                    <a:pt x="255" y="39"/>
                    <a:pt x="153" y="127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4" name="işlíḓé"/>
            <p:cNvSpPr/>
            <p:nvPr/>
          </p:nvSpPr>
          <p:spPr bwMode="auto">
            <a:xfrm>
              <a:off x="5356226" y="2089150"/>
              <a:ext cx="134938" cy="147638"/>
            </a:xfrm>
            <a:custGeom>
              <a:avLst/>
              <a:gdLst>
                <a:gd name="T0" fmla="*/ 89 w 123"/>
                <a:gd name="T1" fmla="*/ 136 h 136"/>
                <a:gd name="T2" fmla="*/ 0 w 123"/>
                <a:gd name="T3" fmla="*/ 29 h 136"/>
                <a:gd name="T4" fmla="*/ 24 w 123"/>
                <a:gd name="T5" fmla="*/ 0 h 136"/>
                <a:gd name="T6" fmla="*/ 123 w 123"/>
                <a:gd name="T7" fmla="*/ 115 h 136"/>
                <a:gd name="T8" fmla="*/ 89 w 123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36">
                  <a:moveTo>
                    <a:pt x="89" y="136"/>
                  </a:moveTo>
                  <a:cubicBezTo>
                    <a:pt x="89" y="136"/>
                    <a:pt x="9" y="67"/>
                    <a:pt x="0" y="29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72" y="75"/>
                    <a:pt x="123" y="115"/>
                  </a:cubicBezTo>
                  <a:lnTo>
                    <a:pt x="89" y="136"/>
                  </a:lnTo>
                  <a:close/>
                </a:path>
              </a:pathLst>
            </a:custGeom>
            <a:solidFill>
              <a:srgbClr val="D3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5" name="íśḷíḋe"/>
            <p:cNvSpPr/>
            <p:nvPr/>
          </p:nvSpPr>
          <p:spPr bwMode="auto">
            <a:xfrm>
              <a:off x="4705351" y="4659313"/>
              <a:ext cx="187325" cy="66675"/>
            </a:xfrm>
            <a:custGeom>
              <a:avLst/>
              <a:gdLst>
                <a:gd name="T0" fmla="*/ 1 w 171"/>
                <a:gd name="T1" fmla="*/ 1 h 62"/>
                <a:gd name="T2" fmla="*/ 0 w 171"/>
                <a:gd name="T3" fmla="*/ 50 h 62"/>
                <a:gd name="T4" fmla="*/ 171 w 171"/>
                <a:gd name="T5" fmla="*/ 61 h 62"/>
                <a:gd name="T6" fmla="*/ 131 w 171"/>
                <a:gd name="T7" fmla="*/ 2 h 62"/>
                <a:gd name="T8" fmla="*/ 1 w 171"/>
                <a:gd name="T9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62">
                  <a:moveTo>
                    <a:pt x="1" y="1"/>
                  </a:moveTo>
                  <a:cubicBezTo>
                    <a:pt x="1" y="17"/>
                    <a:pt x="0" y="34"/>
                    <a:pt x="0" y="50"/>
                  </a:cubicBezTo>
                  <a:cubicBezTo>
                    <a:pt x="56" y="58"/>
                    <a:pt x="113" y="62"/>
                    <a:pt x="171" y="61"/>
                  </a:cubicBezTo>
                  <a:cubicBezTo>
                    <a:pt x="161" y="38"/>
                    <a:pt x="171" y="6"/>
                    <a:pt x="131" y="2"/>
                  </a:cubicBezTo>
                  <a:cubicBezTo>
                    <a:pt x="119" y="0"/>
                    <a:pt x="1" y="4"/>
                    <a:pt x="1" y="1"/>
                  </a:cubicBezTo>
                  <a:close/>
                </a:path>
              </a:pathLst>
            </a:custGeom>
            <a:solidFill>
              <a:srgbClr val="E5D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6" name="íṣ1ïḋe"/>
            <p:cNvSpPr/>
            <p:nvPr/>
          </p:nvSpPr>
          <p:spPr bwMode="auto">
            <a:xfrm>
              <a:off x="4545013" y="4616450"/>
              <a:ext cx="204788" cy="223838"/>
            </a:xfrm>
            <a:custGeom>
              <a:avLst/>
              <a:gdLst>
                <a:gd name="T0" fmla="*/ 150 w 188"/>
                <a:gd name="T1" fmla="*/ 111 h 206"/>
                <a:gd name="T2" fmla="*/ 127 w 188"/>
                <a:gd name="T3" fmla="*/ 123 h 206"/>
                <a:gd name="T4" fmla="*/ 111 w 188"/>
                <a:gd name="T5" fmla="*/ 124 h 206"/>
                <a:gd name="T6" fmla="*/ 98 w 188"/>
                <a:gd name="T7" fmla="*/ 132 h 206"/>
                <a:gd name="T8" fmla="*/ 17 w 188"/>
                <a:gd name="T9" fmla="*/ 143 h 206"/>
                <a:gd name="T10" fmla="*/ 117 w 188"/>
                <a:gd name="T11" fmla="*/ 4 h 206"/>
                <a:gd name="T12" fmla="*/ 126 w 188"/>
                <a:gd name="T13" fmla="*/ 0 h 206"/>
                <a:gd name="T14" fmla="*/ 137 w 188"/>
                <a:gd name="T15" fmla="*/ 3 h 206"/>
                <a:gd name="T16" fmla="*/ 176 w 188"/>
                <a:gd name="T17" fmla="*/ 51 h 206"/>
                <a:gd name="T18" fmla="*/ 154 w 188"/>
                <a:gd name="T19" fmla="*/ 76 h 206"/>
                <a:gd name="T20" fmla="*/ 150 w 188"/>
                <a:gd name="T21" fmla="*/ 11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8" h="206">
                  <a:moveTo>
                    <a:pt x="150" y="111"/>
                  </a:moveTo>
                  <a:cubicBezTo>
                    <a:pt x="145" y="117"/>
                    <a:pt x="136" y="122"/>
                    <a:pt x="127" y="123"/>
                  </a:cubicBezTo>
                  <a:cubicBezTo>
                    <a:pt x="121" y="123"/>
                    <a:pt x="116" y="123"/>
                    <a:pt x="111" y="124"/>
                  </a:cubicBezTo>
                  <a:cubicBezTo>
                    <a:pt x="106" y="126"/>
                    <a:pt x="102" y="129"/>
                    <a:pt x="98" y="132"/>
                  </a:cubicBezTo>
                  <a:cubicBezTo>
                    <a:pt x="80" y="149"/>
                    <a:pt x="35" y="206"/>
                    <a:pt x="17" y="143"/>
                  </a:cubicBezTo>
                  <a:cubicBezTo>
                    <a:pt x="0" y="86"/>
                    <a:pt x="79" y="32"/>
                    <a:pt x="117" y="4"/>
                  </a:cubicBezTo>
                  <a:cubicBezTo>
                    <a:pt x="119" y="2"/>
                    <a:pt x="122" y="0"/>
                    <a:pt x="126" y="0"/>
                  </a:cubicBezTo>
                  <a:cubicBezTo>
                    <a:pt x="129" y="0"/>
                    <a:pt x="133" y="2"/>
                    <a:pt x="137" y="3"/>
                  </a:cubicBezTo>
                  <a:cubicBezTo>
                    <a:pt x="157" y="14"/>
                    <a:pt x="188" y="29"/>
                    <a:pt x="176" y="51"/>
                  </a:cubicBezTo>
                  <a:cubicBezTo>
                    <a:pt x="171" y="61"/>
                    <a:pt x="159" y="66"/>
                    <a:pt x="154" y="76"/>
                  </a:cubicBezTo>
                  <a:cubicBezTo>
                    <a:pt x="150" y="85"/>
                    <a:pt x="154" y="105"/>
                    <a:pt x="150" y="111"/>
                  </a:cubicBezTo>
                  <a:close/>
                </a:path>
              </a:pathLst>
            </a:custGeom>
            <a:solidFill>
              <a:srgbClr val="1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7" name="ï$lîďê"/>
            <p:cNvSpPr/>
            <p:nvPr/>
          </p:nvSpPr>
          <p:spPr bwMode="auto">
            <a:xfrm>
              <a:off x="4787901" y="4075113"/>
              <a:ext cx="1200150" cy="733425"/>
            </a:xfrm>
            <a:custGeom>
              <a:avLst/>
              <a:gdLst>
                <a:gd name="T0" fmla="*/ 695 w 1102"/>
                <a:gd name="T1" fmla="*/ 130 h 674"/>
                <a:gd name="T2" fmla="*/ 544 w 1102"/>
                <a:gd name="T3" fmla="*/ 349 h 674"/>
                <a:gd name="T4" fmla="*/ 0 w 1102"/>
                <a:gd name="T5" fmla="*/ 514 h 674"/>
                <a:gd name="T6" fmla="*/ 17 w 1102"/>
                <a:gd name="T7" fmla="*/ 619 h 674"/>
                <a:gd name="T8" fmla="*/ 612 w 1102"/>
                <a:gd name="T9" fmla="*/ 578 h 674"/>
                <a:gd name="T10" fmla="*/ 1043 w 1102"/>
                <a:gd name="T11" fmla="*/ 278 h 674"/>
                <a:gd name="T12" fmla="*/ 1100 w 1102"/>
                <a:gd name="T13" fmla="*/ 205 h 674"/>
                <a:gd name="T14" fmla="*/ 1077 w 1102"/>
                <a:gd name="T15" fmla="*/ 145 h 674"/>
                <a:gd name="T16" fmla="*/ 917 w 1102"/>
                <a:gd name="T17" fmla="*/ 4 h 674"/>
                <a:gd name="T18" fmla="*/ 695 w 1102"/>
                <a:gd name="T19" fmla="*/ 13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2" h="674">
                  <a:moveTo>
                    <a:pt x="695" y="130"/>
                  </a:moveTo>
                  <a:cubicBezTo>
                    <a:pt x="629" y="195"/>
                    <a:pt x="602" y="279"/>
                    <a:pt x="544" y="349"/>
                  </a:cubicBezTo>
                  <a:cubicBezTo>
                    <a:pt x="431" y="484"/>
                    <a:pt x="0" y="514"/>
                    <a:pt x="0" y="514"/>
                  </a:cubicBezTo>
                  <a:cubicBezTo>
                    <a:pt x="0" y="514"/>
                    <a:pt x="9" y="609"/>
                    <a:pt x="17" y="619"/>
                  </a:cubicBezTo>
                  <a:cubicBezTo>
                    <a:pt x="119" y="642"/>
                    <a:pt x="461" y="674"/>
                    <a:pt x="612" y="578"/>
                  </a:cubicBezTo>
                  <a:cubicBezTo>
                    <a:pt x="760" y="485"/>
                    <a:pt x="904" y="384"/>
                    <a:pt x="1043" y="278"/>
                  </a:cubicBezTo>
                  <a:cubicBezTo>
                    <a:pt x="1068" y="258"/>
                    <a:pt x="1096" y="235"/>
                    <a:pt x="1100" y="205"/>
                  </a:cubicBezTo>
                  <a:cubicBezTo>
                    <a:pt x="1102" y="182"/>
                    <a:pt x="1090" y="162"/>
                    <a:pt x="1077" y="145"/>
                  </a:cubicBezTo>
                  <a:cubicBezTo>
                    <a:pt x="1043" y="97"/>
                    <a:pt x="985" y="7"/>
                    <a:pt x="917" y="4"/>
                  </a:cubicBezTo>
                  <a:cubicBezTo>
                    <a:pt x="843" y="0"/>
                    <a:pt x="745" y="81"/>
                    <a:pt x="695" y="130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8" name="îšlíḑe"/>
            <p:cNvSpPr/>
            <p:nvPr/>
          </p:nvSpPr>
          <p:spPr bwMode="auto">
            <a:xfrm>
              <a:off x="5116513" y="5178425"/>
              <a:ext cx="192088" cy="136525"/>
            </a:xfrm>
            <a:custGeom>
              <a:avLst/>
              <a:gdLst>
                <a:gd name="T0" fmla="*/ 0 w 176"/>
                <a:gd name="T1" fmla="*/ 84 h 126"/>
                <a:gd name="T2" fmla="*/ 25 w 176"/>
                <a:gd name="T3" fmla="*/ 126 h 126"/>
                <a:gd name="T4" fmla="*/ 176 w 176"/>
                <a:gd name="T5" fmla="*/ 46 h 126"/>
                <a:gd name="T6" fmla="*/ 111 w 176"/>
                <a:gd name="T7" fmla="*/ 17 h 126"/>
                <a:gd name="T8" fmla="*/ 0 w 176"/>
                <a:gd name="T9" fmla="*/ 8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26">
                  <a:moveTo>
                    <a:pt x="0" y="84"/>
                  </a:moveTo>
                  <a:cubicBezTo>
                    <a:pt x="8" y="98"/>
                    <a:pt x="16" y="112"/>
                    <a:pt x="25" y="126"/>
                  </a:cubicBezTo>
                  <a:cubicBezTo>
                    <a:pt x="76" y="104"/>
                    <a:pt x="127" y="77"/>
                    <a:pt x="176" y="46"/>
                  </a:cubicBezTo>
                  <a:cubicBezTo>
                    <a:pt x="155" y="32"/>
                    <a:pt x="147" y="0"/>
                    <a:pt x="111" y="17"/>
                  </a:cubicBezTo>
                  <a:cubicBezTo>
                    <a:pt x="100" y="22"/>
                    <a:pt x="1" y="86"/>
                    <a:pt x="0" y="84"/>
                  </a:cubicBezTo>
                  <a:close/>
                </a:path>
              </a:pathLst>
            </a:custGeom>
            <a:solidFill>
              <a:srgbClr val="E5D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9" name="iš1îdé"/>
            <p:cNvSpPr/>
            <p:nvPr/>
          </p:nvSpPr>
          <p:spPr bwMode="auto">
            <a:xfrm>
              <a:off x="5000626" y="5241925"/>
              <a:ext cx="160338" cy="246063"/>
            </a:xfrm>
            <a:custGeom>
              <a:avLst/>
              <a:gdLst>
                <a:gd name="T0" fmla="*/ 146 w 147"/>
                <a:gd name="T1" fmla="*/ 92 h 227"/>
                <a:gd name="T2" fmla="*/ 131 w 147"/>
                <a:gd name="T3" fmla="*/ 112 h 227"/>
                <a:gd name="T4" fmla="*/ 116 w 147"/>
                <a:gd name="T5" fmla="*/ 120 h 227"/>
                <a:gd name="T6" fmla="*/ 109 w 147"/>
                <a:gd name="T7" fmla="*/ 133 h 227"/>
                <a:gd name="T8" fmla="*/ 40 w 147"/>
                <a:gd name="T9" fmla="*/ 178 h 227"/>
                <a:gd name="T10" fmla="*/ 71 w 147"/>
                <a:gd name="T11" fmla="*/ 9 h 227"/>
                <a:gd name="T12" fmla="*/ 77 w 147"/>
                <a:gd name="T13" fmla="*/ 2 h 227"/>
                <a:gd name="T14" fmla="*/ 89 w 147"/>
                <a:gd name="T15" fmla="*/ 0 h 227"/>
                <a:gd name="T16" fmla="*/ 144 w 147"/>
                <a:gd name="T17" fmla="*/ 26 h 227"/>
                <a:gd name="T18" fmla="*/ 135 w 147"/>
                <a:gd name="T19" fmla="*/ 59 h 227"/>
                <a:gd name="T20" fmla="*/ 146 w 147"/>
                <a:gd name="T21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227">
                  <a:moveTo>
                    <a:pt x="146" y="92"/>
                  </a:moveTo>
                  <a:cubicBezTo>
                    <a:pt x="144" y="100"/>
                    <a:pt x="139" y="107"/>
                    <a:pt x="131" y="112"/>
                  </a:cubicBezTo>
                  <a:cubicBezTo>
                    <a:pt x="126" y="115"/>
                    <a:pt x="120" y="117"/>
                    <a:pt x="116" y="120"/>
                  </a:cubicBezTo>
                  <a:cubicBezTo>
                    <a:pt x="113" y="124"/>
                    <a:pt x="111" y="128"/>
                    <a:pt x="109" y="133"/>
                  </a:cubicBezTo>
                  <a:cubicBezTo>
                    <a:pt x="100" y="156"/>
                    <a:pt x="83" y="227"/>
                    <a:pt x="40" y="178"/>
                  </a:cubicBezTo>
                  <a:cubicBezTo>
                    <a:pt x="0" y="133"/>
                    <a:pt x="48" y="51"/>
                    <a:pt x="71" y="9"/>
                  </a:cubicBezTo>
                  <a:cubicBezTo>
                    <a:pt x="72" y="6"/>
                    <a:pt x="74" y="3"/>
                    <a:pt x="77" y="2"/>
                  </a:cubicBezTo>
                  <a:cubicBezTo>
                    <a:pt x="80" y="0"/>
                    <a:pt x="84" y="0"/>
                    <a:pt x="89" y="0"/>
                  </a:cubicBezTo>
                  <a:cubicBezTo>
                    <a:pt x="111" y="1"/>
                    <a:pt x="146" y="1"/>
                    <a:pt x="144" y="26"/>
                  </a:cubicBezTo>
                  <a:cubicBezTo>
                    <a:pt x="143" y="37"/>
                    <a:pt x="135" y="47"/>
                    <a:pt x="135" y="59"/>
                  </a:cubicBezTo>
                  <a:cubicBezTo>
                    <a:pt x="135" y="68"/>
                    <a:pt x="147" y="84"/>
                    <a:pt x="146" y="92"/>
                  </a:cubicBezTo>
                  <a:close/>
                </a:path>
              </a:pathLst>
            </a:custGeom>
            <a:solidFill>
              <a:srgbClr val="1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0" name="îś1iḑé"/>
            <p:cNvSpPr/>
            <p:nvPr/>
          </p:nvSpPr>
          <p:spPr bwMode="auto">
            <a:xfrm>
              <a:off x="5164138" y="4122738"/>
              <a:ext cx="882650" cy="1177925"/>
            </a:xfrm>
            <a:custGeom>
              <a:avLst/>
              <a:gdLst>
                <a:gd name="T0" fmla="*/ 398 w 810"/>
                <a:gd name="T1" fmla="*/ 272 h 1084"/>
                <a:gd name="T2" fmla="*/ 387 w 810"/>
                <a:gd name="T3" fmla="*/ 549 h 1084"/>
                <a:gd name="T4" fmla="*/ 0 w 810"/>
                <a:gd name="T5" fmla="*/ 1000 h 1084"/>
                <a:gd name="T6" fmla="*/ 74 w 810"/>
                <a:gd name="T7" fmla="*/ 1084 h 1084"/>
                <a:gd name="T8" fmla="*/ 577 w 810"/>
                <a:gd name="T9" fmla="*/ 713 h 1084"/>
                <a:gd name="T10" fmla="*/ 788 w 810"/>
                <a:gd name="T11" fmla="*/ 206 h 1084"/>
                <a:gd name="T12" fmla="*/ 797 w 810"/>
                <a:gd name="T13" fmla="*/ 110 h 1084"/>
                <a:gd name="T14" fmla="*/ 743 w 810"/>
                <a:gd name="T15" fmla="*/ 69 h 1084"/>
                <a:gd name="T16" fmla="*/ 523 w 810"/>
                <a:gd name="T17" fmla="*/ 35 h 1084"/>
                <a:gd name="T18" fmla="*/ 398 w 810"/>
                <a:gd name="T19" fmla="*/ 272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0" h="1084">
                  <a:moveTo>
                    <a:pt x="398" y="272"/>
                  </a:moveTo>
                  <a:cubicBezTo>
                    <a:pt x="376" y="365"/>
                    <a:pt x="399" y="455"/>
                    <a:pt x="387" y="549"/>
                  </a:cubicBezTo>
                  <a:cubicBezTo>
                    <a:pt x="363" y="732"/>
                    <a:pt x="0" y="1000"/>
                    <a:pt x="0" y="1000"/>
                  </a:cubicBezTo>
                  <a:cubicBezTo>
                    <a:pt x="0" y="1000"/>
                    <a:pt x="62" y="1080"/>
                    <a:pt x="74" y="1084"/>
                  </a:cubicBezTo>
                  <a:cubicBezTo>
                    <a:pt x="177" y="1046"/>
                    <a:pt x="497" y="883"/>
                    <a:pt x="577" y="713"/>
                  </a:cubicBezTo>
                  <a:cubicBezTo>
                    <a:pt x="654" y="548"/>
                    <a:pt x="725" y="378"/>
                    <a:pt x="788" y="206"/>
                  </a:cubicBezTo>
                  <a:cubicBezTo>
                    <a:pt x="799" y="175"/>
                    <a:pt x="810" y="139"/>
                    <a:pt x="797" y="110"/>
                  </a:cubicBezTo>
                  <a:cubicBezTo>
                    <a:pt x="786" y="89"/>
                    <a:pt x="764" y="78"/>
                    <a:pt x="743" y="69"/>
                  </a:cubicBezTo>
                  <a:cubicBezTo>
                    <a:pt x="686" y="47"/>
                    <a:pt x="584" y="0"/>
                    <a:pt x="523" y="35"/>
                  </a:cubicBezTo>
                  <a:cubicBezTo>
                    <a:pt x="455" y="74"/>
                    <a:pt x="414" y="200"/>
                    <a:pt x="398" y="272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1" name="íšliḍe"/>
            <p:cNvSpPr/>
            <p:nvPr/>
          </p:nvSpPr>
          <p:spPr bwMode="auto">
            <a:xfrm>
              <a:off x="5938838" y="3198813"/>
              <a:ext cx="246063" cy="306388"/>
            </a:xfrm>
            <a:custGeom>
              <a:avLst/>
              <a:gdLst>
                <a:gd name="T0" fmla="*/ 132 w 226"/>
                <a:gd name="T1" fmla="*/ 282 h 282"/>
                <a:gd name="T2" fmla="*/ 54 w 226"/>
                <a:gd name="T3" fmla="*/ 279 h 282"/>
                <a:gd name="T4" fmla="*/ 54 w 226"/>
                <a:gd name="T5" fmla="*/ 217 h 282"/>
                <a:gd name="T6" fmla="*/ 1 w 226"/>
                <a:gd name="T7" fmla="*/ 179 h 282"/>
                <a:gd name="T8" fmla="*/ 1 w 226"/>
                <a:gd name="T9" fmla="*/ 157 h 282"/>
                <a:gd name="T10" fmla="*/ 11 w 226"/>
                <a:gd name="T11" fmla="*/ 69 h 282"/>
                <a:gd name="T12" fmla="*/ 18 w 226"/>
                <a:gd name="T13" fmla="*/ 39 h 282"/>
                <a:gd name="T14" fmla="*/ 63 w 226"/>
                <a:gd name="T15" fmla="*/ 11 h 282"/>
                <a:gd name="T16" fmla="*/ 195 w 226"/>
                <a:gd name="T17" fmla="*/ 35 h 282"/>
                <a:gd name="T18" fmla="*/ 219 w 226"/>
                <a:gd name="T19" fmla="*/ 62 h 282"/>
                <a:gd name="T20" fmla="*/ 219 w 226"/>
                <a:gd name="T21" fmla="*/ 118 h 282"/>
                <a:gd name="T22" fmla="*/ 209 w 226"/>
                <a:gd name="T23" fmla="*/ 170 h 282"/>
                <a:gd name="T24" fmla="*/ 181 w 226"/>
                <a:gd name="T25" fmla="*/ 220 h 282"/>
                <a:gd name="T26" fmla="*/ 151 w 226"/>
                <a:gd name="T27" fmla="*/ 231 h 282"/>
                <a:gd name="T28" fmla="*/ 132 w 226"/>
                <a:gd name="T2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6" h="282">
                  <a:moveTo>
                    <a:pt x="132" y="282"/>
                  </a:moveTo>
                  <a:cubicBezTo>
                    <a:pt x="106" y="281"/>
                    <a:pt x="80" y="280"/>
                    <a:pt x="54" y="279"/>
                  </a:cubicBezTo>
                  <a:cubicBezTo>
                    <a:pt x="52" y="259"/>
                    <a:pt x="52" y="238"/>
                    <a:pt x="54" y="217"/>
                  </a:cubicBezTo>
                  <a:cubicBezTo>
                    <a:pt x="32" y="211"/>
                    <a:pt x="7" y="201"/>
                    <a:pt x="1" y="179"/>
                  </a:cubicBezTo>
                  <a:cubicBezTo>
                    <a:pt x="0" y="172"/>
                    <a:pt x="1" y="165"/>
                    <a:pt x="1" y="157"/>
                  </a:cubicBezTo>
                  <a:cubicBezTo>
                    <a:pt x="5" y="128"/>
                    <a:pt x="8" y="98"/>
                    <a:pt x="11" y="69"/>
                  </a:cubicBezTo>
                  <a:cubicBezTo>
                    <a:pt x="12" y="58"/>
                    <a:pt x="13" y="48"/>
                    <a:pt x="18" y="39"/>
                  </a:cubicBezTo>
                  <a:cubicBezTo>
                    <a:pt x="27" y="23"/>
                    <a:pt x="46" y="15"/>
                    <a:pt x="63" y="11"/>
                  </a:cubicBezTo>
                  <a:cubicBezTo>
                    <a:pt x="108" y="0"/>
                    <a:pt x="158" y="7"/>
                    <a:pt x="195" y="35"/>
                  </a:cubicBezTo>
                  <a:cubicBezTo>
                    <a:pt x="205" y="42"/>
                    <a:pt x="214" y="51"/>
                    <a:pt x="219" y="62"/>
                  </a:cubicBezTo>
                  <a:cubicBezTo>
                    <a:pt x="226" y="80"/>
                    <a:pt x="223" y="100"/>
                    <a:pt x="219" y="118"/>
                  </a:cubicBezTo>
                  <a:cubicBezTo>
                    <a:pt x="216" y="135"/>
                    <a:pt x="212" y="152"/>
                    <a:pt x="209" y="170"/>
                  </a:cubicBezTo>
                  <a:cubicBezTo>
                    <a:pt x="205" y="189"/>
                    <a:pt x="199" y="212"/>
                    <a:pt x="181" y="220"/>
                  </a:cubicBezTo>
                  <a:cubicBezTo>
                    <a:pt x="171" y="225"/>
                    <a:pt x="159" y="224"/>
                    <a:pt x="151" y="231"/>
                  </a:cubicBezTo>
                  <a:cubicBezTo>
                    <a:pt x="135" y="242"/>
                    <a:pt x="139" y="265"/>
                    <a:pt x="132" y="282"/>
                  </a:cubicBezTo>
                  <a:close/>
                </a:path>
              </a:pathLst>
            </a:custGeom>
            <a:solidFill>
              <a:srgbClr val="EAC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2" name="îś1idè"/>
            <p:cNvSpPr/>
            <p:nvPr/>
          </p:nvSpPr>
          <p:spPr bwMode="auto">
            <a:xfrm>
              <a:off x="5815013" y="3014663"/>
              <a:ext cx="593725" cy="396875"/>
            </a:xfrm>
            <a:custGeom>
              <a:avLst/>
              <a:gdLst>
                <a:gd name="T0" fmla="*/ 488 w 545"/>
                <a:gd name="T1" fmla="*/ 143 h 365"/>
                <a:gd name="T2" fmla="*/ 502 w 545"/>
                <a:gd name="T3" fmla="*/ 121 h 365"/>
                <a:gd name="T4" fmla="*/ 535 w 545"/>
                <a:gd name="T5" fmla="*/ 77 h 365"/>
                <a:gd name="T6" fmla="*/ 533 w 545"/>
                <a:gd name="T7" fmla="*/ 24 h 365"/>
                <a:gd name="T8" fmla="*/ 501 w 545"/>
                <a:gd name="T9" fmla="*/ 9 h 365"/>
                <a:gd name="T10" fmla="*/ 385 w 545"/>
                <a:gd name="T11" fmla="*/ 14 h 365"/>
                <a:gd name="T12" fmla="*/ 280 w 545"/>
                <a:gd name="T13" fmla="*/ 31 h 365"/>
                <a:gd name="T14" fmla="*/ 186 w 545"/>
                <a:gd name="T15" fmla="*/ 42 h 365"/>
                <a:gd name="T16" fmla="*/ 62 w 545"/>
                <a:gd name="T17" fmla="*/ 86 h 365"/>
                <a:gd name="T18" fmla="*/ 29 w 545"/>
                <a:gd name="T19" fmla="*/ 124 h 365"/>
                <a:gd name="T20" fmla="*/ 39 w 545"/>
                <a:gd name="T21" fmla="*/ 289 h 365"/>
                <a:gd name="T22" fmla="*/ 65 w 545"/>
                <a:gd name="T23" fmla="*/ 318 h 365"/>
                <a:gd name="T24" fmla="*/ 133 w 545"/>
                <a:gd name="T25" fmla="*/ 365 h 365"/>
                <a:gd name="T26" fmla="*/ 124 w 545"/>
                <a:gd name="T27" fmla="*/ 254 h 365"/>
                <a:gd name="T28" fmla="*/ 246 w 545"/>
                <a:gd name="T29" fmla="*/ 234 h 365"/>
                <a:gd name="T30" fmla="*/ 356 w 545"/>
                <a:gd name="T31" fmla="*/ 267 h 365"/>
                <a:gd name="T32" fmla="*/ 437 w 545"/>
                <a:gd name="T33" fmla="*/ 240 h 365"/>
                <a:gd name="T34" fmla="*/ 488 w 545"/>
                <a:gd name="T35" fmla="*/ 143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5" h="365">
                  <a:moveTo>
                    <a:pt x="488" y="143"/>
                  </a:moveTo>
                  <a:cubicBezTo>
                    <a:pt x="492" y="136"/>
                    <a:pt x="497" y="128"/>
                    <a:pt x="502" y="121"/>
                  </a:cubicBezTo>
                  <a:cubicBezTo>
                    <a:pt x="513" y="106"/>
                    <a:pt x="526" y="93"/>
                    <a:pt x="535" y="77"/>
                  </a:cubicBezTo>
                  <a:cubicBezTo>
                    <a:pt x="543" y="60"/>
                    <a:pt x="545" y="38"/>
                    <a:pt x="533" y="24"/>
                  </a:cubicBezTo>
                  <a:cubicBezTo>
                    <a:pt x="525" y="15"/>
                    <a:pt x="513" y="11"/>
                    <a:pt x="501" y="9"/>
                  </a:cubicBezTo>
                  <a:cubicBezTo>
                    <a:pt x="463" y="0"/>
                    <a:pt x="422" y="2"/>
                    <a:pt x="385" y="14"/>
                  </a:cubicBezTo>
                  <a:cubicBezTo>
                    <a:pt x="349" y="25"/>
                    <a:pt x="318" y="42"/>
                    <a:pt x="280" y="31"/>
                  </a:cubicBezTo>
                  <a:cubicBezTo>
                    <a:pt x="245" y="20"/>
                    <a:pt x="221" y="27"/>
                    <a:pt x="186" y="42"/>
                  </a:cubicBezTo>
                  <a:cubicBezTo>
                    <a:pt x="148" y="58"/>
                    <a:pt x="96" y="65"/>
                    <a:pt x="62" y="86"/>
                  </a:cubicBezTo>
                  <a:cubicBezTo>
                    <a:pt x="48" y="95"/>
                    <a:pt x="37" y="109"/>
                    <a:pt x="29" y="124"/>
                  </a:cubicBezTo>
                  <a:cubicBezTo>
                    <a:pt x="0" y="174"/>
                    <a:pt x="4" y="242"/>
                    <a:pt x="39" y="289"/>
                  </a:cubicBezTo>
                  <a:cubicBezTo>
                    <a:pt x="46" y="299"/>
                    <a:pt x="55" y="309"/>
                    <a:pt x="65" y="318"/>
                  </a:cubicBezTo>
                  <a:cubicBezTo>
                    <a:pt x="84" y="336"/>
                    <a:pt x="108" y="359"/>
                    <a:pt x="133" y="365"/>
                  </a:cubicBezTo>
                  <a:cubicBezTo>
                    <a:pt x="132" y="343"/>
                    <a:pt x="108" y="273"/>
                    <a:pt x="124" y="254"/>
                  </a:cubicBezTo>
                  <a:cubicBezTo>
                    <a:pt x="149" y="223"/>
                    <a:pt x="212" y="229"/>
                    <a:pt x="246" y="234"/>
                  </a:cubicBezTo>
                  <a:cubicBezTo>
                    <a:pt x="284" y="240"/>
                    <a:pt x="319" y="264"/>
                    <a:pt x="356" y="267"/>
                  </a:cubicBezTo>
                  <a:cubicBezTo>
                    <a:pt x="383" y="270"/>
                    <a:pt x="416" y="255"/>
                    <a:pt x="437" y="240"/>
                  </a:cubicBezTo>
                  <a:cubicBezTo>
                    <a:pt x="464" y="221"/>
                    <a:pt x="474" y="171"/>
                    <a:pt x="488" y="143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3" name="iṥ1íḑê"/>
            <p:cNvSpPr/>
            <p:nvPr/>
          </p:nvSpPr>
          <p:spPr bwMode="auto">
            <a:xfrm>
              <a:off x="5153026" y="3475038"/>
              <a:ext cx="1049338" cy="1028700"/>
            </a:xfrm>
            <a:custGeom>
              <a:avLst/>
              <a:gdLst>
                <a:gd name="T0" fmla="*/ 704 w 963"/>
                <a:gd name="T1" fmla="*/ 15 h 945"/>
                <a:gd name="T2" fmla="*/ 404 w 963"/>
                <a:gd name="T3" fmla="*/ 435 h 945"/>
                <a:gd name="T4" fmla="*/ 180 w 963"/>
                <a:gd name="T5" fmla="*/ 630 h 945"/>
                <a:gd name="T6" fmla="*/ 0 w 963"/>
                <a:gd name="T7" fmla="*/ 549 h 945"/>
                <a:gd name="T8" fmla="*/ 111 w 963"/>
                <a:gd name="T9" fmla="*/ 762 h 945"/>
                <a:gd name="T10" fmla="*/ 291 w 963"/>
                <a:gd name="T11" fmla="*/ 798 h 945"/>
                <a:gd name="T12" fmla="*/ 470 w 963"/>
                <a:gd name="T13" fmla="*/ 879 h 945"/>
                <a:gd name="T14" fmla="*/ 615 w 963"/>
                <a:gd name="T15" fmla="*/ 838 h 945"/>
                <a:gd name="T16" fmla="*/ 827 w 963"/>
                <a:gd name="T17" fmla="*/ 920 h 945"/>
                <a:gd name="T18" fmla="*/ 890 w 963"/>
                <a:gd name="T19" fmla="*/ 939 h 945"/>
                <a:gd name="T20" fmla="*/ 937 w 963"/>
                <a:gd name="T21" fmla="*/ 872 h 945"/>
                <a:gd name="T22" fmla="*/ 905 w 963"/>
                <a:gd name="T23" fmla="*/ 486 h 945"/>
                <a:gd name="T24" fmla="*/ 944 w 963"/>
                <a:gd name="T25" fmla="*/ 153 h 945"/>
                <a:gd name="T26" fmla="*/ 791 w 963"/>
                <a:gd name="T27" fmla="*/ 2 h 945"/>
                <a:gd name="T28" fmla="*/ 704 w 963"/>
                <a:gd name="T29" fmla="*/ 15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3" h="945">
                  <a:moveTo>
                    <a:pt x="704" y="15"/>
                  </a:moveTo>
                  <a:cubicBezTo>
                    <a:pt x="552" y="73"/>
                    <a:pt x="479" y="302"/>
                    <a:pt x="404" y="435"/>
                  </a:cubicBezTo>
                  <a:cubicBezTo>
                    <a:pt x="353" y="525"/>
                    <a:pt x="284" y="627"/>
                    <a:pt x="180" y="630"/>
                  </a:cubicBezTo>
                  <a:cubicBezTo>
                    <a:pt x="113" y="632"/>
                    <a:pt x="53" y="591"/>
                    <a:pt x="0" y="549"/>
                  </a:cubicBezTo>
                  <a:cubicBezTo>
                    <a:pt x="14" y="631"/>
                    <a:pt x="37" y="724"/>
                    <a:pt x="111" y="762"/>
                  </a:cubicBezTo>
                  <a:cubicBezTo>
                    <a:pt x="166" y="790"/>
                    <a:pt x="233" y="778"/>
                    <a:pt x="291" y="798"/>
                  </a:cubicBezTo>
                  <a:cubicBezTo>
                    <a:pt x="354" y="819"/>
                    <a:pt x="404" y="878"/>
                    <a:pt x="470" y="879"/>
                  </a:cubicBezTo>
                  <a:cubicBezTo>
                    <a:pt x="520" y="879"/>
                    <a:pt x="565" y="846"/>
                    <a:pt x="615" y="838"/>
                  </a:cubicBezTo>
                  <a:cubicBezTo>
                    <a:pt x="691" y="827"/>
                    <a:pt x="762" y="877"/>
                    <a:pt x="827" y="920"/>
                  </a:cubicBezTo>
                  <a:cubicBezTo>
                    <a:pt x="846" y="932"/>
                    <a:pt x="868" y="945"/>
                    <a:pt x="890" y="939"/>
                  </a:cubicBezTo>
                  <a:cubicBezTo>
                    <a:pt x="918" y="933"/>
                    <a:pt x="932" y="901"/>
                    <a:pt x="937" y="872"/>
                  </a:cubicBezTo>
                  <a:cubicBezTo>
                    <a:pt x="963" y="742"/>
                    <a:pt x="916" y="614"/>
                    <a:pt x="905" y="486"/>
                  </a:cubicBezTo>
                  <a:cubicBezTo>
                    <a:pt x="895" y="370"/>
                    <a:pt x="956" y="270"/>
                    <a:pt x="944" y="153"/>
                  </a:cubicBezTo>
                  <a:cubicBezTo>
                    <a:pt x="936" y="71"/>
                    <a:pt x="874" y="9"/>
                    <a:pt x="791" y="2"/>
                  </a:cubicBezTo>
                  <a:cubicBezTo>
                    <a:pt x="760" y="0"/>
                    <a:pt x="731" y="5"/>
                    <a:pt x="704" y="1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4" name="íşḷïdè"/>
            <p:cNvSpPr/>
            <p:nvPr/>
          </p:nvSpPr>
          <p:spPr bwMode="auto">
            <a:xfrm>
              <a:off x="6361113" y="2930525"/>
              <a:ext cx="130175" cy="260350"/>
            </a:xfrm>
            <a:custGeom>
              <a:avLst/>
              <a:gdLst>
                <a:gd name="T0" fmla="*/ 50 w 119"/>
                <a:gd name="T1" fmla="*/ 18 h 240"/>
                <a:gd name="T2" fmla="*/ 15 w 119"/>
                <a:gd name="T3" fmla="*/ 53 h 240"/>
                <a:gd name="T4" fmla="*/ 5 w 119"/>
                <a:gd name="T5" fmla="*/ 72 h 240"/>
                <a:gd name="T6" fmla="*/ 22 w 119"/>
                <a:gd name="T7" fmla="*/ 97 h 240"/>
                <a:gd name="T8" fmla="*/ 31 w 119"/>
                <a:gd name="T9" fmla="*/ 130 h 240"/>
                <a:gd name="T10" fmla="*/ 54 w 119"/>
                <a:gd name="T11" fmla="*/ 235 h 240"/>
                <a:gd name="T12" fmla="*/ 75 w 119"/>
                <a:gd name="T13" fmla="*/ 239 h 240"/>
                <a:gd name="T14" fmla="*/ 91 w 119"/>
                <a:gd name="T15" fmla="*/ 234 h 240"/>
                <a:gd name="T16" fmla="*/ 103 w 119"/>
                <a:gd name="T17" fmla="*/ 225 h 240"/>
                <a:gd name="T18" fmla="*/ 100 w 119"/>
                <a:gd name="T19" fmla="*/ 204 h 240"/>
                <a:gd name="T20" fmla="*/ 94 w 119"/>
                <a:gd name="T21" fmla="*/ 160 h 240"/>
                <a:gd name="T22" fmla="*/ 101 w 119"/>
                <a:gd name="T23" fmla="*/ 120 h 240"/>
                <a:gd name="T24" fmla="*/ 107 w 119"/>
                <a:gd name="T25" fmla="*/ 114 h 240"/>
                <a:gd name="T26" fmla="*/ 111 w 119"/>
                <a:gd name="T27" fmla="*/ 105 h 240"/>
                <a:gd name="T28" fmla="*/ 118 w 119"/>
                <a:gd name="T29" fmla="*/ 67 h 240"/>
                <a:gd name="T30" fmla="*/ 105 w 119"/>
                <a:gd name="T31" fmla="*/ 42 h 240"/>
                <a:gd name="T32" fmla="*/ 88 w 119"/>
                <a:gd name="T33" fmla="*/ 10 h 240"/>
                <a:gd name="T34" fmla="*/ 71 w 119"/>
                <a:gd name="T35" fmla="*/ 1 h 240"/>
                <a:gd name="T36" fmla="*/ 58 w 119"/>
                <a:gd name="T37" fmla="*/ 10 h 240"/>
                <a:gd name="T38" fmla="*/ 50 w 119"/>
                <a:gd name="T39" fmla="*/ 1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" h="240">
                  <a:moveTo>
                    <a:pt x="50" y="18"/>
                  </a:moveTo>
                  <a:cubicBezTo>
                    <a:pt x="39" y="29"/>
                    <a:pt x="27" y="41"/>
                    <a:pt x="15" y="53"/>
                  </a:cubicBezTo>
                  <a:cubicBezTo>
                    <a:pt x="12" y="57"/>
                    <a:pt x="0" y="65"/>
                    <a:pt x="5" y="72"/>
                  </a:cubicBezTo>
                  <a:cubicBezTo>
                    <a:pt x="7" y="75"/>
                    <a:pt x="14" y="86"/>
                    <a:pt x="22" y="97"/>
                  </a:cubicBezTo>
                  <a:cubicBezTo>
                    <a:pt x="25" y="108"/>
                    <a:pt x="29" y="119"/>
                    <a:pt x="31" y="130"/>
                  </a:cubicBezTo>
                  <a:cubicBezTo>
                    <a:pt x="37" y="158"/>
                    <a:pt x="20" y="224"/>
                    <a:pt x="54" y="235"/>
                  </a:cubicBezTo>
                  <a:cubicBezTo>
                    <a:pt x="61" y="237"/>
                    <a:pt x="68" y="240"/>
                    <a:pt x="75" y="239"/>
                  </a:cubicBezTo>
                  <a:cubicBezTo>
                    <a:pt x="81" y="239"/>
                    <a:pt x="86" y="236"/>
                    <a:pt x="91" y="234"/>
                  </a:cubicBezTo>
                  <a:cubicBezTo>
                    <a:pt x="95" y="232"/>
                    <a:pt x="102" y="230"/>
                    <a:pt x="103" y="225"/>
                  </a:cubicBezTo>
                  <a:cubicBezTo>
                    <a:pt x="105" y="221"/>
                    <a:pt x="101" y="209"/>
                    <a:pt x="100" y="204"/>
                  </a:cubicBezTo>
                  <a:cubicBezTo>
                    <a:pt x="98" y="189"/>
                    <a:pt x="96" y="175"/>
                    <a:pt x="94" y="160"/>
                  </a:cubicBezTo>
                  <a:cubicBezTo>
                    <a:pt x="92" y="146"/>
                    <a:pt x="91" y="129"/>
                    <a:pt x="101" y="120"/>
                  </a:cubicBezTo>
                  <a:cubicBezTo>
                    <a:pt x="103" y="118"/>
                    <a:pt x="105" y="117"/>
                    <a:pt x="107" y="114"/>
                  </a:cubicBezTo>
                  <a:cubicBezTo>
                    <a:pt x="109" y="112"/>
                    <a:pt x="111" y="109"/>
                    <a:pt x="111" y="105"/>
                  </a:cubicBezTo>
                  <a:cubicBezTo>
                    <a:pt x="115" y="93"/>
                    <a:pt x="117" y="80"/>
                    <a:pt x="118" y="67"/>
                  </a:cubicBezTo>
                  <a:cubicBezTo>
                    <a:pt x="119" y="55"/>
                    <a:pt x="111" y="50"/>
                    <a:pt x="105" y="42"/>
                  </a:cubicBezTo>
                  <a:cubicBezTo>
                    <a:pt x="97" y="32"/>
                    <a:pt x="96" y="19"/>
                    <a:pt x="88" y="10"/>
                  </a:cubicBezTo>
                  <a:cubicBezTo>
                    <a:pt x="84" y="4"/>
                    <a:pt x="77" y="0"/>
                    <a:pt x="71" y="1"/>
                  </a:cubicBezTo>
                  <a:cubicBezTo>
                    <a:pt x="66" y="2"/>
                    <a:pt x="62" y="6"/>
                    <a:pt x="58" y="10"/>
                  </a:cubicBezTo>
                  <a:cubicBezTo>
                    <a:pt x="55" y="12"/>
                    <a:pt x="53" y="15"/>
                    <a:pt x="50" y="18"/>
                  </a:cubicBezTo>
                  <a:close/>
                </a:path>
              </a:pathLst>
            </a:custGeom>
            <a:solidFill>
              <a:srgbClr val="EAC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5" name="ïŝļíḍê"/>
            <p:cNvSpPr/>
            <p:nvPr/>
          </p:nvSpPr>
          <p:spPr bwMode="auto">
            <a:xfrm>
              <a:off x="5973763" y="3117850"/>
              <a:ext cx="549275" cy="693738"/>
            </a:xfrm>
            <a:custGeom>
              <a:avLst/>
              <a:gdLst>
                <a:gd name="T0" fmla="*/ 469 w 504"/>
                <a:gd name="T1" fmla="*/ 370 h 639"/>
                <a:gd name="T2" fmla="*/ 495 w 504"/>
                <a:gd name="T3" fmla="*/ 277 h 639"/>
                <a:gd name="T4" fmla="*/ 482 w 504"/>
                <a:gd name="T5" fmla="*/ 6 h 639"/>
                <a:gd name="T6" fmla="*/ 366 w 504"/>
                <a:gd name="T7" fmla="*/ 13 h 639"/>
                <a:gd name="T8" fmla="*/ 346 w 504"/>
                <a:gd name="T9" fmla="*/ 235 h 639"/>
                <a:gd name="T10" fmla="*/ 299 w 504"/>
                <a:gd name="T11" fmla="*/ 317 h 639"/>
                <a:gd name="T12" fmla="*/ 83 w 504"/>
                <a:gd name="T13" fmla="*/ 406 h 639"/>
                <a:gd name="T14" fmla="*/ 36 w 504"/>
                <a:gd name="T15" fmla="*/ 428 h 639"/>
                <a:gd name="T16" fmla="*/ 6 w 504"/>
                <a:gd name="T17" fmla="*/ 520 h 639"/>
                <a:gd name="T18" fmla="*/ 56 w 504"/>
                <a:gd name="T19" fmla="*/ 608 h 639"/>
                <a:gd name="T20" fmla="*/ 118 w 504"/>
                <a:gd name="T21" fmla="*/ 638 h 639"/>
                <a:gd name="T22" fmla="*/ 184 w 504"/>
                <a:gd name="T23" fmla="*/ 616 h 639"/>
                <a:gd name="T24" fmla="*/ 433 w 504"/>
                <a:gd name="T25" fmla="*/ 419 h 639"/>
                <a:gd name="T26" fmla="*/ 469 w 504"/>
                <a:gd name="T27" fmla="*/ 37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4" h="639">
                  <a:moveTo>
                    <a:pt x="469" y="370"/>
                  </a:moveTo>
                  <a:cubicBezTo>
                    <a:pt x="484" y="343"/>
                    <a:pt x="492" y="314"/>
                    <a:pt x="495" y="277"/>
                  </a:cubicBezTo>
                  <a:cubicBezTo>
                    <a:pt x="504" y="187"/>
                    <a:pt x="499" y="95"/>
                    <a:pt x="482" y="6"/>
                  </a:cubicBezTo>
                  <a:cubicBezTo>
                    <a:pt x="443" y="0"/>
                    <a:pt x="404" y="2"/>
                    <a:pt x="366" y="13"/>
                  </a:cubicBezTo>
                  <a:cubicBezTo>
                    <a:pt x="365" y="88"/>
                    <a:pt x="358" y="162"/>
                    <a:pt x="346" y="235"/>
                  </a:cubicBezTo>
                  <a:cubicBezTo>
                    <a:pt x="340" y="270"/>
                    <a:pt x="330" y="301"/>
                    <a:pt x="299" y="317"/>
                  </a:cubicBezTo>
                  <a:cubicBezTo>
                    <a:pt x="229" y="353"/>
                    <a:pt x="157" y="383"/>
                    <a:pt x="83" y="406"/>
                  </a:cubicBezTo>
                  <a:cubicBezTo>
                    <a:pt x="66" y="412"/>
                    <a:pt x="50" y="417"/>
                    <a:pt x="36" y="428"/>
                  </a:cubicBezTo>
                  <a:cubicBezTo>
                    <a:pt x="11" y="448"/>
                    <a:pt x="0" y="485"/>
                    <a:pt x="6" y="520"/>
                  </a:cubicBezTo>
                  <a:cubicBezTo>
                    <a:pt x="12" y="554"/>
                    <a:pt x="31" y="585"/>
                    <a:pt x="56" y="608"/>
                  </a:cubicBezTo>
                  <a:cubicBezTo>
                    <a:pt x="74" y="624"/>
                    <a:pt x="96" y="637"/>
                    <a:pt x="118" y="638"/>
                  </a:cubicBezTo>
                  <a:cubicBezTo>
                    <a:pt x="142" y="639"/>
                    <a:pt x="164" y="628"/>
                    <a:pt x="184" y="616"/>
                  </a:cubicBezTo>
                  <a:cubicBezTo>
                    <a:pt x="276" y="565"/>
                    <a:pt x="360" y="498"/>
                    <a:pt x="433" y="419"/>
                  </a:cubicBezTo>
                  <a:cubicBezTo>
                    <a:pt x="448" y="404"/>
                    <a:pt x="460" y="388"/>
                    <a:pt x="469" y="37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</p:grpSp>
      <p:pic>
        <p:nvPicPr>
          <p:cNvPr id="132" name="图片 1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4" t="71311" r="68553" b="960"/>
          <a:stretch>
            <a:fillRect/>
          </a:stretch>
        </p:blipFill>
        <p:spPr>
          <a:xfrm>
            <a:off x="-12700" y="4502150"/>
            <a:ext cx="4326890" cy="2633980"/>
          </a:xfrm>
          <a:prstGeom prst="rect">
            <a:avLst/>
          </a:prstGeom>
        </p:spPr>
      </p:pic>
      <p:pic>
        <p:nvPicPr>
          <p:cNvPr id="10" name="图片 9" descr="CN白色版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" y="127000"/>
            <a:ext cx="2183765" cy="4959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"/>
          <a:srcRect b="38477"/>
          <a:stretch>
            <a:fillRect/>
          </a:stretch>
        </p:blipFill>
        <p:spPr>
          <a:xfrm>
            <a:off x="-16510" y="-57150"/>
            <a:ext cx="12201525" cy="6946265"/>
          </a:xfrm>
          <a:prstGeom prst="rect">
            <a:avLst/>
          </a:prstGeom>
        </p:spPr>
      </p:pic>
      <p:sp>
        <p:nvSpPr>
          <p:cNvPr id="35" name="Text Box 147"/>
          <p:cNvSpPr txBox="1">
            <a:spLocks noChangeArrowheads="1"/>
          </p:cNvSpPr>
          <p:nvPr/>
        </p:nvSpPr>
        <p:spPr bwMode="auto">
          <a:xfrm>
            <a:off x="2936268" y="484870"/>
            <a:ext cx="631946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  <a:defRPr/>
            </a:pP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CONTENTS</a:t>
            </a:r>
            <a:endParaRPr lang="en-US" altLang="zh-CN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cxnSp>
        <p:nvCxnSpPr>
          <p:cNvPr id="11" name="MH_Others_1"/>
          <p:cNvCxnSpPr/>
          <p:nvPr>
            <p:custDataLst>
              <p:tags r:id="rId2"/>
            </p:custDataLst>
          </p:nvPr>
        </p:nvCxnSpPr>
        <p:spPr>
          <a:xfrm>
            <a:off x="1382112" y="3081237"/>
            <a:ext cx="4232925" cy="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H_Entry_1">
            <a:hlinkClick r:id="rId3" action="ppaction://hlinksldjump"/>
          </p:cNvPr>
          <p:cNvSpPr txBox="1"/>
          <p:nvPr>
            <p:custDataLst>
              <p:tags r:id="rId4"/>
            </p:custDataLst>
          </p:nvPr>
        </p:nvSpPr>
        <p:spPr>
          <a:xfrm>
            <a:off x="2058427" y="2635715"/>
            <a:ext cx="3556610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rm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请在此输入您的文本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3" name="MH_Others_2"/>
          <p:cNvCxnSpPr/>
          <p:nvPr>
            <p:custDataLst>
              <p:tags r:id="rId5"/>
            </p:custDataLst>
          </p:nvPr>
        </p:nvCxnSpPr>
        <p:spPr>
          <a:xfrm flipH="1">
            <a:off x="1858665" y="2703046"/>
            <a:ext cx="185248" cy="32877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H_Number_1">
            <a:hlinkClick r:id="rId3" action="ppaction://hlinksldjump"/>
          </p:cNvPr>
          <p:cNvSpPr txBox="1"/>
          <p:nvPr>
            <p:custDataLst>
              <p:tags r:id="rId6"/>
            </p:custDataLst>
          </p:nvPr>
        </p:nvSpPr>
        <p:spPr>
          <a:xfrm>
            <a:off x="1382111" y="2600187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A</a:t>
            </a:r>
            <a:endParaRPr lang="en-US" altLang="zh-CN" sz="28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16" name="MH_Others_1"/>
          <p:cNvCxnSpPr/>
          <p:nvPr>
            <p:custDataLst>
              <p:tags r:id="rId7"/>
            </p:custDataLst>
          </p:nvPr>
        </p:nvCxnSpPr>
        <p:spPr>
          <a:xfrm>
            <a:off x="6576964" y="3081237"/>
            <a:ext cx="4232925" cy="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H_Entry_1">
            <a:hlinkClick r:id="rId3" action="ppaction://hlinksldjump"/>
          </p:cNvPr>
          <p:cNvSpPr txBox="1"/>
          <p:nvPr>
            <p:custDataLst>
              <p:tags r:id="rId8"/>
            </p:custDataLst>
          </p:nvPr>
        </p:nvSpPr>
        <p:spPr>
          <a:xfrm>
            <a:off x="7253279" y="2635715"/>
            <a:ext cx="3556610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rm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请在此输入您的文本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8" name="MH_Others_2"/>
          <p:cNvCxnSpPr/>
          <p:nvPr>
            <p:custDataLst>
              <p:tags r:id="rId9"/>
            </p:custDataLst>
          </p:nvPr>
        </p:nvCxnSpPr>
        <p:spPr>
          <a:xfrm flipH="1">
            <a:off x="7053517" y="2703046"/>
            <a:ext cx="185248" cy="32877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Number_1">
            <a:hlinkClick r:id="rId3" action="ppaction://hlinksldjump"/>
          </p:cNvPr>
          <p:cNvSpPr txBox="1"/>
          <p:nvPr>
            <p:custDataLst>
              <p:tags r:id="rId10"/>
            </p:custDataLst>
          </p:nvPr>
        </p:nvSpPr>
        <p:spPr>
          <a:xfrm>
            <a:off x="6576963" y="2600187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B</a:t>
            </a:r>
            <a:endParaRPr lang="en-US" altLang="zh-CN" sz="28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20" name="MH_Others_1"/>
          <p:cNvCxnSpPr/>
          <p:nvPr>
            <p:custDataLst>
              <p:tags r:id="rId11"/>
            </p:custDataLst>
          </p:nvPr>
        </p:nvCxnSpPr>
        <p:spPr>
          <a:xfrm>
            <a:off x="1382112" y="4214951"/>
            <a:ext cx="4232925" cy="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Entry_1">
            <a:hlinkClick r:id="rId3" action="ppaction://hlinksldjump"/>
          </p:cNvPr>
          <p:cNvSpPr txBox="1"/>
          <p:nvPr>
            <p:custDataLst>
              <p:tags r:id="rId12"/>
            </p:custDataLst>
          </p:nvPr>
        </p:nvSpPr>
        <p:spPr>
          <a:xfrm>
            <a:off x="2058427" y="3769429"/>
            <a:ext cx="3556610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rm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请在此输入您的文本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22" name="MH_Others_2"/>
          <p:cNvCxnSpPr/>
          <p:nvPr>
            <p:custDataLst>
              <p:tags r:id="rId13"/>
            </p:custDataLst>
          </p:nvPr>
        </p:nvCxnSpPr>
        <p:spPr>
          <a:xfrm flipH="1">
            <a:off x="1858665" y="3836760"/>
            <a:ext cx="185248" cy="32877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H_Number_1">
            <a:hlinkClick r:id="rId3" action="ppaction://hlinksldjump"/>
          </p:cNvPr>
          <p:cNvSpPr txBox="1"/>
          <p:nvPr>
            <p:custDataLst>
              <p:tags r:id="rId14"/>
            </p:custDataLst>
          </p:nvPr>
        </p:nvSpPr>
        <p:spPr>
          <a:xfrm>
            <a:off x="1382111" y="3733901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C</a:t>
            </a:r>
            <a:endParaRPr lang="en-US" altLang="zh-CN" sz="28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24" name="MH_Others_1"/>
          <p:cNvCxnSpPr/>
          <p:nvPr>
            <p:custDataLst>
              <p:tags r:id="rId15"/>
            </p:custDataLst>
          </p:nvPr>
        </p:nvCxnSpPr>
        <p:spPr>
          <a:xfrm>
            <a:off x="6576964" y="4214951"/>
            <a:ext cx="4232925" cy="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H_Entry_1">
            <a:hlinkClick r:id="rId3" action="ppaction://hlinksldjump"/>
          </p:cNvPr>
          <p:cNvSpPr txBox="1"/>
          <p:nvPr>
            <p:custDataLst>
              <p:tags r:id="rId16"/>
            </p:custDataLst>
          </p:nvPr>
        </p:nvSpPr>
        <p:spPr>
          <a:xfrm>
            <a:off x="7253279" y="3769429"/>
            <a:ext cx="3556610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rm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请在此输入您的文本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26" name="MH_Others_2"/>
          <p:cNvCxnSpPr/>
          <p:nvPr>
            <p:custDataLst>
              <p:tags r:id="rId17"/>
            </p:custDataLst>
          </p:nvPr>
        </p:nvCxnSpPr>
        <p:spPr>
          <a:xfrm flipH="1">
            <a:off x="7053517" y="3836760"/>
            <a:ext cx="185248" cy="32877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MH_Number_1">
            <a:hlinkClick r:id="rId3" action="ppaction://hlinksldjump"/>
          </p:cNvPr>
          <p:cNvSpPr txBox="1"/>
          <p:nvPr>
            <p:custDataLst>
              <p:tags r:id="rId18"/>
            </p:custDataLst>
          </p:nvPr>
        </p:nvSpPr>
        <p:spPr>
          <a:xfrm>
            <a:off x="6576963" y="3733901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D</a:t>
            </a:r>
            <a:endParaRPr lang="en-US" altLang="zh-CN" sz="28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28" name="MH_Others_1"/>
          <p:cNvCxnSpPr/>
          <p:nvPr>
            <p:custDataLst>
              <p:tags r:id="rId19"/>
            </p:custDataLst>
          </p:nvPr>
        </p:nvCxnSpPr>
        <p:spPr>
          <a:xfrm>
            <a:off x="1382112" y="5348665"/>
            <a:ext cx="4232925" cy="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H_Entry_1">
            <a:hlinkClick r:id="rId3" action="ppaction://hlinksldjump"/>
          </p:cNvPr>
          <p:cNvSpPr txBox="1"/>
          <p:nvPr>
            <p:custDataLst>
              <p:tags r:id="rId20"/>
            </p:custDataLst>
          </p:nvPr>
        </p:nvSpPr>
        <p:spPr>
          <a:xfrm>
            <a:off x="2058427" y="4903143"/>
            <a:ext cx="3556610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rm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请在此输入您的文本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31" name="MH_Others_2"/>
          <p:cNvCxnSpPr/>
          <p:nvPr>
            <p:custDataLst>
              <p:tags r:id="rId21"/>
            </p:custDataLst>
          </p:nvPr>
        </p:nvCxnSpPr>
        <p:spPr>
          <a:xfrm flipH="1">
            <a:off x="1858665" y="4970474"/>
            <a:ext cx="185248" cy="32877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Number_1">
            <a:hlinkClick r:id="rId3" action="ppaction://hlinksldjump"/>
          </p:cNvPr>
          <p:cNvSpPr txBox="1"/>
          <p:nvPr>
            <p:custDataLst>
              <p:tags r:id="rId22"/>
            </p:custDataLst>
          </p:nvPr>
        </p:nvSpPr>
        <p:spPr>
          <a:xfrm>
            <a:off x="1382111" y="4867615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E</a:t>
            </a:r>
            <a:endParaRPr lang="en-US" altLang="zh-CN" sz="28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33" name="MH_Others_1"/>
          <p:cNvCxnSpPr/>
          <p:nvPr>
            <p:custDataLst>
              <p:tags r:id="rId23"/>
            </p:custDataLst>
          </p:nvPr>
        </p:nvCxnSpPr>
        <p:spPr>
          <a:xfrm>
            <a:off x="6576964" y="5348665"/>
            <a:ext cx="4232925" cy="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MH_Entry_1">
            <a:hlinkClick r:id="rId3" action="ppaction://hlinksldjump"/>
          </p:cNvPr>
          <p:cNvSpPr txBox="1"/>
          <p:nvPr>
            <p:custDataLst>
              <p:tags r:id="rId24"/>
            </p:custDataLst>
          </p:nvPr>
        </p:nvSpPr>
        <p:spPr>
          <a:xfrm>
            <a:off x="7253279" y="4903143"/>
            <a:ext cx="3556610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rm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请在此输入您的文本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36" name="MH_Others_2"/>
          <p:cNvCxnSpPr/>
          <p:nvPr>
            <p:custDataLst>
              <p:tags r:id="rId25"/>
            </p:custDataLst>
          </p:nvPr>
        </p:nvCxnSpPr>
        <p:spPr>
          <a:xfrm flipH="1">
            <a:off x="7053517" y="4970474"/>
            <a:ext cx="185248" cy="32877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Number_1">
            <a:hlinkClick r:id="rId3" action="ppaction://hlinksldjump"/>
          </p:cNvPr>
          <p:cNvSpPr txBox="1"/>
          <p:nvPr>
            <p:custDataLst>
              <p:tags r:id="rId26"/>
            </p:custDataLst>
          </p:nvPr>
        </p:nvSpPr>
        <p:spPr>
          <a:xfrm>
            <a:off x="6576963" y="4867615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F</a:t>
            </a:r>
            <a:endParaRPr lang="en-US" altLang="zh-CN" sz="28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"/>
          <a:srcRect b="38477"/>
          <a:stretch>
            <a:fillRect/>
          </a:stretch>
        </p:blipFill>
        <p:spPr>
          <a:xfrm>
            <a:off x="-9525" y="-44450"/>
            <a:ext cx="12202160" cy="69018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2331853"/>
            <a:ext cx="6096000" cy="248587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292580" y="2549867"/>
            <a:ext cx="348709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Part01</a:t>
            </a:r>
            <a:endParaRPr lang="en-US" altLang="zh-CN" sz="60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48656" y="3550419"/>
            <a:ext cx="2926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单击文本框输入标题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90001" y="4159018"/>
            <a:ext cx="424338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PROFESSIONAL GENERATION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POWERPOINT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pic>
        <p:nvPicPr>
          <p:cNvPr id="5" name="图片 4" descr="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0460000">
            <a:off x="7975600" y="3756660"/>
            <a:ext cx="1106170" cy="1388745"/>
          </a:xfrm>
          <a:prstGeom prst="rect">
            <a:avLst/>
          </a:prstGeom>
        </p:spPr>
      </p:pic>
      <p:pic>
        <p:nvPicPr>
          <p:cNvPr id="133" name="图片 1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8" t="15183" b="62150"/>
          <a:stretch>
            <a:fillRect/>
          </a:stretch>
        </p:blipFill>
        <p:spPr>
          <a:xfrm flipH="1">
            <a:off x="8398993" y="0"/>
            <a:ext cx="3792636" cy="155449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12700" y="-6985"/>
            <a:ext cx="12204700" cy="6864350"/>
          </a:xfrm>
          <a:prstGeom prst="rect">
            <a:avLst/>
          </a:prstGeom>
          <a:blipFill rotWithShape="1">
            <a:blip r:embed="rId7">
              <a:alphaModFix amt="2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7" name="形状1"/>
          <p:cNvSpPr/>
          <p:nvPr/>
        </p:nvSpPr>
        <p:spPr>
          <a:xfrm>
            <a:off x="615315" y="2128520"/>
            <a:ext cx="2592705" cy="3368675"/>
          </a:xfrm>
          <a:custGeom>
            <a:avLst/>
            <a:gdLst>
              <a:gd name="connsiteX0" fmla="*/ 31 w 3971"/>
              <a:gd name="connsiteY0" fmla="*/ 912 h 6073"/>
              <a:gd name="connsiteX1" fmla="*/ 684 w 3971"/>
              <a:gd name="connsiteY1" fmla="*/ 101 h 6073"/>
              <a:gd name="connsiteX2" fmla="*/ 3296 w 3971"/>
              <a:gd name="connsiteY2" fmla="*/ 101 h 6073"/>
              <a:gd name="connsiteX3" fmla="*/ 3910 w 3971"/>
              <a:gd name="connsiteY3" fmla="*/ 767 h 6073"/>
              <a:gd name="connsiteX4" fmla="*/ 3949 w 3971"/>
              <a:gd name="connsiteY4" fmla="*/ 5174 h 6073"/>
              <a:gd name="connsiteX5" fmla="*/ 3296 w 3971"/>
              <a:gd name="connsiteY5" fmla="*/ 5984 h 6073"/>
              <a:gd name="connsiteX6" fmla="*/ 629 w 3971"/>
              <a:gd name="connsiteY6" fmla="*/ 6073 h 6073"/>
              <a:gd name="connsiteX7" fmla="*/ 31 w 3971"/>
              <a:gd name="connsiteY7" fmla="*/ 5174 h 6073"/>
              <a:gd name="connsiteX8" fmla="*/ 31 w 3971"/>
              <a:gd name="connsiteY8" fmla="*/ 912 h 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1" h="6073">
                <a:moveTo>
                  <a:pt x="31" y="912"/>
                </a:moveTo>
                <a:cubicBezTo>
                  <a:pt x="31" y="464"/>
                  <a:pt x="324" y="101"/>
                  <a:pt x="684" y="101"/>
                </a:cubicBezTo>
                <a:cubicBezTo>
                  <a:pt x="3280" y="-127"/>
                  <a:pt x="2425" y="101"/>
                  <a:pt x="3296" y="101"/>
                </a:cubicBezTo>
                <a:cubicBezTo>
                  <a:pt x="3657" y="101"/>
                  <a:pt x="3910" y="319"/>
                  <a:pt x="3910" y="767"/>
                </a:cubicBezTo>
                <a:cubicBezTo>
                  <a:pt x="4066" y="3171"/>
                  <a:pt x="3864" y="3103"/>
                  <a:pt x="3949" y="5174"/>
                </a:cubicBezTo>
                <a:cubicBezTo>
                  <a:pt x="3949" y="5621"/>
                  <a:pt x="3657" y="5984"/>
                  <a:pt x="3296" y="5984"/>
                </a:cubicBezTo>
                <a:cubicBezTo>
                  <a:pt x="2284" y="6090"/>
                  <a:pt x="1797" y="5863"/>
                  <a:pt x="629" y="6073"/>
                </a:cubicBezTo>
                <a:cubicBezTo>
                  <a:pt x="269" y="6073"/>
                  <a:pt x="31" y="5621"/>
                  <a:pt x="31" y="5174"/>
                </a:cubicBezTo>
                <a:cubicBezTo>
                  <a:pt x="159" y="3560"/>
                  <a:pt x="-82" y="2737"/>
                  <a:pt x="31" y="912"/>
                </a:cubicBezTo>
                <a:close/>
              </a:path>
            </a:pathLst>
          </a:custGeom>
          <a:solidFill>
            <a:srgbClr val="478A78"/>
          </a:solidFill>
          <a:ln>
            <a:solidFill>
              <a:srgbClr val="648F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78915" y="2459990"/>
            <a:ext cx="869315" cy="750570"/>
          </a:xfrm>
          <a:prstGeom prst="rect">
            <a:avLst/>
          </a:prstGeom>
          <a:blipFill rotWithShape="1">
            <a:blip r:embed="rId1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3200" b="1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"/>
          <p:cNvSpPr txBox="1"/>
          <p:nvPr/>
        </p:nvSpPr>
        <p:spPr>
          <a:xfrm>
            <a:off x="868045" y="3883660"/>
            <a:ext cx="2117090" cy="859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b="0" spc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b="0" spc="0" noProof="0" dirty="0" smtClean="0">
                <a:ln>
                  <a:noFill/>
                </a:ln>
                <a:solidFill>
                  <a:prstClr val="whit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b="0" spc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200" b="0" spc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95070" y="3478530"/>
            <a:ext cx="14624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形状1"/>
          <p:cNvSpPr/>
          <p:nvPr/>
        </p:nvSpPr>
        <p:spPr>
          <a:xfrm>
            <a:off x="3425190" y="2128520"/>
            <a:ext cx="2592705" cy="3368675"/>
          </a:xfrm>
          <a:custGeom>
            <a:avLst/>
            <a:gdLst>
              <a:gd name="connsiteX0" fmla="*/ 31 w 3971"/>
              <a:gd name="connsiteY0" fmla="*/ 912 h 6073"/>
              <a:gd name="connsiteX1" fmla="*/ 684 w 3971"/>
              <a:gd name="connsiteY1" fmla="*/ 101 h 6073"/>
              <a:gd name="connsiteX2" fmla="*/ 3296 w 3971"/>
              <a:gd name="connsiteY2" fmla="*/ 101 h 6073"/>
              <a:gd name="connsiteX3" fmla="*/ 3910 w 3971"/>
              <a:gd name="connsiteY3" fmla="*/ 767 h 6073"/>
              <a:gd name="connsiteX4" fmla="*/ 3949 w 3971"/>
              <a:gd name="connsiteY4" fmla="*/ 5174 h 6073"/>
              <a:gd name="connsiteX5" fmla="*/ 3296 w 3971"/>
              <a:gd name="connsiteY5" fmla="*/ 5984 h 6073"/>
              <a:gd name="connsiteX6" fmla="*/ 629 w 3971"/>
              <a:gd name="connsiteY6" fmla="*/ 6073 h 6073"/>
              <a:gd name="connsiteX7" fmla="*/ 31 w 3971"/>
              <a:gd name="connsiteY7" fmla="*/ 5174 h 6073"/>
              <a:gd name="connsiteX8" fmla="*/ 31 w 3971"/>
              <a:gd name="connsiteY8" fmla="*/ 912 h 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1" h="6073">
                <a:moveTo>
                  <a:pt x="31" y="912"/>
                </a:moveTo>
                <a:cubicBezTo>
                  <a:pt x="31" y="464"/>
                  <a:pt x="324" y="101"/>
                  <a:pt x="684" y="101"/>
                </a:cubicBezTo>
                <a:cubicBezTo>
                  <a:pt x="3280" y="-127"/>
                  <a:pt x="2425" y="101"/>
                  <a:pt x="3296" y="101"/>
                </a:cubicBezTo>
                <a:cubicBezTo>
                  <a:pt x="3657" y="101"/>
                  <a:pt x="3910" y="319"/>
                  <a:pt x="3910" y="767"/>
                </a:cubicBezTo>
                <a:cubicBezTo>
                  <a:pt x="4066" y="3171"/>
                  <a:pt x="3864" y="3103"/>
                  <a:pt x="3949" y="5174"/>
                </a:cubicBezTo>
                <a:cubicBezTo>
                  <a:pt x="3949" y="5621"/>
                  <a:pt x="3657" y="5984"/>
                  <a:pt x="3296" y="5984"/>
                </a:cubicBezTo>
                <a:cubicBezTo>
                  <a:pt x="2284" y="6090"/>
                  <a:pt x="1797" y="5863"/>
                  <a:pt x="629" y="6073"/>
                </a:cubicBezTo>
                <a:cubicBezTo>
                  <a:pt x="269" y="6073"/>
                  <a:pt x="31" y="5621"/>
                  <a:pt x="31" y="5174"/>
                </a:cubicBezTo>
                <a:cubicBezTo>
                  <a:pt x="159" y="3560"/>
                  <a:pt x="-82" y="2737"/>
                  <a:pt x="31" y="912"/>
                </a:cubicBezTo>
                <a:close/>
              </a:path>
            </a:pathLst>
          </a:custGeom>
          <a:noFill/>
          <a:ln>
            <a:solidFill>
              <a:srgbClr val="648F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88790" y="2459990"/>
            <a:ext cx="869315" cy="750570"/>
          </a:xfrm>
          <a:prstGeom prst="rect">
            <a:avLst/>
          </a:prstGeom>
          <a:blipFill rotWithShape="1">
            <a:blip r:embed="rId1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3200" b="1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3679825" y="4112260"/>
            <a:ext cx="2117090" cy="859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0" spc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b="0" spc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b="0" spc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04945" y="3478530"/>
            <a:ext cx="14624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4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400" b="1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形状1"/>
          <p:cNvSpPr/>
          <p:nvPr/>
        </p:nvSpPr>
        <p:spPr>
          <a:xfrm>
            <a:off x="6187440" y="2128520"/>
            <a:ext cx="2592705" cy="3368675"/>
          </a:xfrm>
          <a:custGeom>
            <a:avLst/>
            <a:gdLst>
              <a:gd name="connsiteX0" fmla="*/ 31 w 3971"/>
              <a:gd name="connsiteY0" fmla="*/ 912 h 6073"/>
              <a:gd name="connsiteX1" fmla="*/ 684 w 3971"/>
              <a:gd name="connsiteY1" fmla="*/ 101 h 6073"/>
              <a:gd name="connsiteX2" fmla="*/ 3296 w 3971"/>
              <a:gd name="connsiteY2" fmla="*/ 101 h 6073"/>
              <a:gd name="connsiteX3" fmla="*/ 3910 w 3971"/>
              <a:gd name="connsiteY3" fmla="*/ 767 h 6073"/>
              <a:gd name="connsiteX4" fmla="*/ 3949 w 3971"/>
              <a:gd name="connsiteY4" fmla="*/ 5174 h 6073"/>
              <a:gd name="connsiteX5" fmla="*/ 3296 w 3971"/>
              <a:gd name="connsiteY5" fmla="*/ 5984 h 6073"/>
              <a:gd name="connsiteX6" fmla="*/ 629 w 3971"/>
              <a:gd name="connsiteY6" fmla="*/ 6073 h 6073"/>
              <a:gd name="connsiteX7" fmla="*/ 31 w 3971"/>
              <a:gd name="connsiteY7" fmla="*/ 5174 h 6073"/>
              <a:gd name="connsiteX8" fmla="*/ 31 w 3971"/>
              <a:gd name="connsiteY8" fmla="*/ 912 h 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1" h="6073">
                <a:moveTo>
                  <a:pt x="31" y="912"/>
                </a:moveTo>
                <a:cubicBezTo>
                  <a:pt x="31" y="464"/>
                  <a:pt x="324" y="101"/>
                  <a:pt x="684" y="101"/>
                </a:cubicBezTo>
                <a:cubicBezTo>
                  <a:pt x="3280" y="-127"/>
                  <a:pt x="2425" y="101"/>
                  <a:pt x="3296" y="101"/>
                </a:cubicBezTo>
                <a:cubicBezTo>
                  <a:pt x="3657" y="101"/>
                  <a:pt x="3910" y="319"/>
                  <a:pt x="3910" y="767"/>
                </a:cubicBezTo>
                <a:cubicBezTo>
                  <a:pt x="4066" y="3171"/>
                  <a:pt x="3864" y="3103"/>
                  <a:pt x="3949" y="5174"/>
                </a:cubicBezTo>
                <a:cubicBezTo>
                  <a:pt x="3949" y="5621"/>
                  <a:pt x="3657" y="5984"/>
                  <a:pt x="3296" y="5984"/>
                </a:cubicBezTo>
                <a:cubicBezTo>
                  <a:pt x="2284" y="6090"/>
                  <a:pt x="1797" y="5863"/>
                  <a:pt x="629" y="6073"/>
                </a:cubicBezTo>
                <a:cubicBezTo>
                  <a:pt x="269" y="6073"/>
                  <a:pt x="31" y="5621"/>
                  <a:pt x="31" y="5174"/>
                </a:cubicBezTo>
                <a:cubicBezTo>
                  <a:pt x="159" y="3560"/>
                  <a:pt x="-82" y="2737"/>
                  <a:pt x="31" y="912"/>
                </a:cubicBezTo>
                <a:close/>
              </a:path>
            </a:pathLst>
          </a:custGeom>
          <a:solidFill>
            <a:srgbClr val="478A78"/>
          </a:solidFill>
          <a:ln>
            <a:solidFill>
              <a:srgbClr val="648F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39610" y="2459990"/>
            <a:ext cx="869315" cy="750570"/>
          </a:xfrm>
          <a:prstGeom prst="rect">
            <a:avLst/>
          </a:prstGeom>
          <a:blipFill rotWithShape="1">
            <a:blip r:embed="rId1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3200" b="1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6425565" y="4188460"/>
            <a:ext cx="2117090" cy="859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0" spc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b="0" spc="0" noProof="0" dirty="0" smtClean="0">
                <a:ln>
                  <a:noFill/>
                </a:ln>
                <a:solidFill>
                  <a:prstClr val="whit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b="0" spc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200" b="0" spc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67195" y="3478530"/>
            <a:ext cx="14624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形状1"/>
          <p:cNvSpPr/>
          <p:nvPr/>
        </p:nvSpPr>
        <p:spPr>
          <a:xfrm>
            <a:off x="8997315" y="2128520"/>
            <a:ext cx="2592705" cy="3368675"/>
          </a:xfrm>
          <a:custGeom>
            <a:avLst/>
            <a:gdLst>
              <a:gd name="connsiteX0" fmla="*/ 31 w 3971"/>
              <a:gd name="connsiteY0" fmla="*/ 912 h 6073"/>
              <a:gd name="connsiteX1" fmla="*/ 684 w 3971"/>
              <a:gd name="connsiteY1" fmla="*/ 101 h 6073"/>
              <a:gd name="connsiteX2" fmla="*/ 3296 w 3971"/>
              <a:gd name="connsiteY2" fmla="*/ 101 h 6073"/>
              <a:gd name="connsiteX3" fmla="*/ 3910 w 3971"/>
              <a:gd name="connsiteY3" fmla="*/ 767 h 6073"/>
              <a:gd name="connsiteX4" fmla="*/ 3949 w 3971"/>
              <a:gd name="connsiteY4" fmla="*/ 5174 h 6073"/>
              <a:gd name="connsiteX5" fmla="*/ 3296 w 3971"/>
              <a:gd name="connsiteY5" fmla="*/ 5984 h 6073"/>
              <a:gd name="connsiteX6" fmla="*/ 629 w 3971"/>
              <a:gd name="connsiteY6" fmla="*/ 6073 h 6073"/>
              <a:gd name="connsiteX7" fmla="*/ 31 w 3971"/>
              <a:gd name="connsiteY7" fmla="*/ 5174 h 6073"/>
              <a:gd name="connsiteX8" fmla="*/ 31 w 3971"/>
              <a:gd name="connsiteY8" fmla="*/ 912 h 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1" h="6073">
                <a:moveTo>
                  <a:pt x="31" y="912"/>
                </a:moveTo>
                <a:cubicBezTo>
                  <a:pt x="31" y="464"/>
                  <a:pt x="324" y="101"/>
                  <a:pt x="684" y="101"/>
                </a:cubicBezTo>
                <a:cubicBezTo>
                  <a:pt x="3280" y="-127"/>
                  <a:pt x="2425" y="101"/>
                  <a:pt x="3296" y="101"/>
                </a:cubicBezTo>
                <a:cubicBezTo>
                  <a:pt x="3657" y="101"/>
                  <a:pt x="3910" y="319"/>
                  <a:pt x="3910" y="767"/>
                </a:cubicBezTo>
                <a:cubicBezTo>
                  <a:pt x="4066" y="3171"/>
                  <a:pt x="3864" y="3103"/>
                  <a:pt x="3949" y="5174"/>
                </a:cubicBezTo>
                <a:cubicBezTo>
                  <a:pt x="3949" y="5621"/>
                  <a:pt x="3657" y="5984"/>
                  <a:pt x="3296" y="5984"/>
                </a:cubicBezTo>
                <a:cubicBezTo>
                  <a:pt x="2284" y="6090"/>
                  <a:pt x="1797" y="5863"/>
                  <a:pt x="629" y="6073"/>
                </a:cubicBezTo>
                <a:cubicBezTo>
                  <a:pt x="269" y="6073"/>
                  <a:pt x="31" y="5621"/>
                  <a:pt x="31" y="5174"/>
                </a:cubicBezTo>
                <a:cubicBezTo>
                  <a:pt x="159" y="3560"/>
                  <a:pt x="-82" y="2737"/>
                  <a:pt x="31" y="912"/>
                </a:cubicBezTo>
                <a:close/>
              </a:path>
            </a:pathLst>
          </a:custGeom>
          <a:noFill/>
          <a:ln>
            <a:solidFill>
              <a:srgbClr val="648F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849485" y="2459990"/>
            <a:ext cx="869315" cy="750570"/>
          </a:xfrm>
          <a:prstGeom prst="rect">
            <a:avLst/>
          </a:prstGeom>
          <a:blipFill rotWithShape="1">
            <a:blip r:embed="rId1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3200" b="1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"/>
          <p:cNvSpPr txBox="1"/>
          <p:nvPr/>
        </p:nvSpPr>
        <p:spPr>
          <a:xfrm>
            <a:off x="9251950" y="4112260"/>
            <a:ext cx="2117090" cy="859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0" spc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b="0" spc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b="0" spc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77070" y="3478530"/>
            <a:ext cx="14624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4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400" b="1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23" name="任意多边形 6"/>
          <p:cNvSpPr/>
          <p:nvPr/>
        </p:nvSpPr>
        <p:spPr>
          <a:xfrm>
            <a:off x="7722581" y="2837967"/>
            <a:ext cx="3565367" cy="2220306"/>
          </a:xfrm>
          <a:custGeom>
            <a:avLst/>
            <a:gdLst>
              <a:gd name="connsiteX0" fmla="*/ 637773 w 3085254"/>
              <a:gd name="connsiteY0" fmla="*/ 1852859 h 1921319"/>
              <a:gd name="connsiteX1" fmla="*/ 637773 w 3085254"/>
              <a:gd name="connsiteY1" fmla="*/ 1856166 h 1921319"/>
              <a:gd name="connsiteX2" fmla="*/ 639447 w 3085254"/>
              <a:gd name="connsiteY2" fmla="*/ 1854513 h 1921319"/>
              <a:gd name="connsiteX3" fmla="*/ 29611 w 3085254"/>
              <a:gd name="connsiteY3" fmla="*/ 35560 h 1921319"/>
              <a:gd name="connsiteX4" fmla="*/ 29611 w 3085254"/>
              <a:gd name="connsiteY4" fmla="*/ 1260091 h 1921319"/>
              <a:gd name="connsiteX5" fmla="*/ 66389 w 3085254"/>
              <a:gd name="connsiteY5" fmla="*/ 1260091 h 1921319"/>
              <a:gd name="connsiteX6" fmla="*/ 66389 w 3085254"/>
              <a:gd name="connsiteY6" fmla="*/ 66554 h 1921319"/>
              <a:gd name="connsiteX7" fmla="*/ 3027183 w 3085254"/>
              <a:gd name="connsiteY7" fmla="*/ 66554 h 1921319"/>
              <a:gd name="connsiteX8" fmla="*/ 3027183 w 3085254"/>
              <a:gd name="connsiteY8" fmla="*/ 1859230 h 1921319"/>
              <a:gd name="connsiteX9" fmla="*/ 637773 w 3085254"/>
              <a:gd name="connsiteY9" fmla="*/ 1859230 h 1921319"/>
              <a:gd name="connsiteX10" fmla="*/ 637773 w 3085254"/>
              <a:gd name="connsiteY10" fmla="*/ 1890225 h 1921319"/>
              <a:gd name="connsiteX11" fmla="*/ 3055643 w 3085254"/>
              <a:gd name="connsiteY11" fmla="*/ 1890225 h 1921319"/>
              <a:gd name="connsiteX12" fmla="*/ 3055643 w 3085254"/>
              <a:gd name="connsiteY12" fmla="*/ 35560 h 1921319"/>
              <a:gd name="connsiteX13" fmla="*/ 0 w 3085254"/>
              <a:gd name="connsiteY13" fmla="*/ 0 h 1921319"/>
              <a:gd name="connsiteX14" fmla="*/ 3085254 w 3085254"/>
              <a:gd name="connsiteY14" fmla="*/ 0 h 1921319"/>
              <a:gd name="connsiteX15" fmla="*/ 3085254 w 3085254"/>
              <a:gd name="connsiteY15" fmla="*/ 1921319 h 1921319"/>
              <a:gd name="connsiteX16" fmla="*/ 592170 w 3085254"/>
              <a:gd name="connsiteY16" fmla="*/ 1921319 h 1921319"/>
              <a:gd name="connsiteX17" fmla="*/ 597146 w 3085254"/>
              <a:gd name="connsiteY17" fmla="*/ 1916263 h 1921319"/>
              <a:gd name="connsiteX18" fmla="*/ 0 w 3085254"/>
              <a:gd name="connsiteY18" fmla="*/ 1309531 h 192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85254" h="1921319">
                <a:moveTo>
                  <a:pt x="637773" y="1852859"/>
                </a:moveTo>
                <a:lnTo>
                  <a:pt x="637773" y="1856166"/>
                </a:lnTo>
                <a:lnTo>
                  <a:pt x="639447" y="1854513"/>
                </a:lnTo>
                <a:close/>
                <a:moveTo>
                  <a:pt x="29611" y="35560"/>
                </a:moveTo>
                <a:lnTo>
                  <a:pt x="29611" y="1260091"/>
                </a:lnTo>
                <a:lnTo>
                  <a:pt x="66389" y="1260091"/>
                </a:lnTo>
                <a:lnTo>
                  <a:pt x="66389" y="66554"/>
                </a:lnTo>
                <a:lnTo>
                  <a:pt x="3027183" y="66554"/>
                </a:lnTo>
                <a:lnTo>
                  <a:pt x="3027183" y="1859230"/>
                </a:lnTo>
                <a:lnTo>
                  <a:pt x="637773" y="1859230"/>
                </a:lnTo>
                <a:lnTo>
                  <a:pt x="637773" y="1890225"/>
                </a:lnTo>
                <a:lnTo>
                  <a:pt x="3055643" y="1890225"/>
                </a:lnTo>
                <a:lnTo>
                  <a:pt x="3055643" y="35560"/>
                </a:lnTo>
                <a:close/>
                <a:moveTo>
                  <a:pt x="0" y="0"/>
                </a:moveTo>
                <a:lnTo>
                  <a:pt x="3085254" y="0"/>
                </a:lnTo>
                <a:lnTo>
                  <a:pt x="3085254" y="1921319"/>
                </a:lnTo>
                <a:lnTo>
                  <a:pt x="592170" y="1921319"/>
                </a:lnTo>
                <a:lnTo>
                  <a:pt x="597146" y="1916263"/>
                </a:lnTo>
                <a:lnTo>
                  <a:pt x="0" y="1309531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180000" rtlCol="0"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EFFFF"/>
                </a:solidFill>
              </a:rPr>
              <a:t>请输入文本请输入文本</a:t>
            </a:r>
            <a:endParaRPr lang="zh-CN" altLang="en-US" dirty="0">
              <a:solidFill>
                <a:srgbClr val="FEFFFF"/>
              </a:solidFill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6441647" y="2958009"/>
            <a:ext cx="1114693" cy="2248942"/>
            <a:chOff x="6334126" y="3233738"/>
            <a:chExt cx="1266825" cy="2555875"/>
          </a:xfrm>
        </p:grpSpPr>
        <p:sp>
          <p:nvSpPr>
            <p:cNvPr id="81" name="Freeform 12"/>
            <p:cNvSpPr/>
            <p:nvPr/>
          </p:nvSpPr>
          <p:spPr bwMode="auto">
            <a:xfrm>
              <a:off x="6334126" y="3233738"/>
              <a:ext cx="1266825" cy="2555875"/>
            </a:xfrm>
            <a:custGeom>
              <a:avLst/>
              <a:gdLst>
                <a:gd name="T0" fmla="*/ 338 w 429"/>
                <a:gd name="T1" fmla="*/ 559 h 867"/>
                <a:gd name="T2" fmla="*/ 333 w 429"/>
                <a:gd name="T3" fmla="*/ 619 h 867"/>
                <a:gd name="T4" fmla="*/ 321 w 429"/>
                <a:gd name="T5" fmla="*/ 747 h 867"/>
                <a:gd name="T6" fmla="*/ 302 w 429"/>
                <a:gd name="T7" fmla="*/ 792 h 867"/>
                <a:gd name="T8" fmla="*/ 327 w 429"/>
                <a:gd name="T9" fmla="*/ 819 h 867"/>
                <a:gd name="T10" fmla="*/ 330 w 429"/>
                <a:gd name="T11" fmla="*/ 865 h 867"/>
                <a:gd name="T12" fmla="*/ 291 w 429"/>
                <a:gd name="T13" fmla="*/ 764 h 867"/>
                <a:gd name="T14" fmla="*/ 255 w 429"/>
                <a:gd name="T15" fmla="*/ 726 h 867"/>
                <a:gd name="T16" fmla="*/ 204 w 429"/>
                <a:gd name="T17" fmla="*/ 668 h 867"/>
                <a:gd name="T18" fmla="*/ 197 w 429"/>
                <a:gd name="T19" fmla="*/ 730 h 867"/>
                <a:gd name="T20" fmla="*/ 156 w 429"/>
                <a:gd name="T21" fmla="*/ 769 h 867"/>
                <a:gd name="T22" fmla="*/ 133 w 429"/>
                <a:gd name="T23" fmla="*/ 845 h 867"/>
                <a:gd name="T24" fmla="*/ 94 w 429"/>
                <a:gd name="T25" fmla="*/ 805 h 867"/>
                <a:gd name="T26" fmla="*/ 144 w 429"/>
                <a:gd name="T27" fmla="*/ 759 h 867"/>
                <a:gd name="T28" fmla="*/ 115 w 429"/>
                <a:gd name="T29" fmla="*/ 724 h 867"/>
                <a:gd name="T30" fmla="*/ 113 w 429"/>
                <a:gd name="T31" fmla="*/ 585 h 867"/>
                <a:gd name="T32" fmla="*/ 135 w 429"/>
                <a:gd name="T33" fmla="*/ 406 h 867"/>
                <a:gd name="T34" fmla="*/ 54 w 429"/>
                <a:gd name="T35" fmla="*/ 506 h 867"/>
                <a:gd name="T36" fmla="*/ 44 w 429"/>
                <a:gd name="T37" fmla="*/ 564 h 867"/>
                <a:gd name="T38" fmla="*/ 26 w 429"/>
                <a:gd name="T39" fmla="*/ 515 h 867"/>
                <a:gd name="T40" fmla="*/ 131 w 429"/>
                <a:gd name="T41" fmla="*/ 375 h 867"/>
                <a:gd name="T42" fmla="*/ 139 w 429"/>
                <a:gd name="T43" fmla="*/ 344 h 867"/>
                <a:gd name="T44" fmla="*/ 41 w 429"/>
                <a:gd name="T45" fmla="*/ 259 h 867"/>
                <a:gd name="T46" fmla="*/ 25 w 429"/>
                <a:gd name="T47" fmla="*/ 161 h 867"/>
                <a:gd name="T48" fmla="*/ 9 w 429"/>
                <a:gd name="T49" fmla="*/ 150 h 867"/>
                <a:gd name="T50" fmla="*/ 36 w 429"/>
                <a:gd name="T51" fmla="*/ 70 h 867"/>
                <a:gd name="T52" fmla="*/ 48 w 429"/>
                <a:gd name="T53" fmla="*/ 25 h 867"/>
                <a:gd name="T54" fmla="*/ 101 w 429"/>
                <a:gd name="T55" fmla="*/ 29 h 867"/>
                <a:gd name="T56" fmla="*/ 255 w 429"/>
                <a:gd name="T57" fmla="*/ 4 h 867"/>
                <a:gd name="T58" fmla="*/ 371 w 429"/>
                <a:gd name="T59" fmla="*/ 82 h 867"/>
                <a:gd name="T60" fmla="*/ 375 w 429"/>
                <a:gd name="T61" fmla="*/ 111 h 867"/>
                <a:gd name="T62" fmla="*/ 397 w 429"/>
                <a:gd name="T63" fmla="*/ 202 h 867"/>
                <a:gd name="T64" fmla="*/ 386 w 429"/>
                <a:gd name="T65" fmla="*/ 254 h 867"/>
                <a:gd name="T66" fmla="*/ 290 w 429"/>
                <a:gd name="T67" fmla="*/ 345 h 867"/>
                <a:gd name="T68" fmla="*/ 290 w 429"/>
                <a:gd name="T69" fmla="*/ 363 h 867"/>
                <a:gd name="T70" fmla="*/ 410 w 429"/>
                <a:gd name="T71" fmla="*/ 484 h 867"/>
                <a:gd name="T72" fmla="*/ 382 w 429"/>
                <a:gd name="T73" fmla="*/ 532 h 867"/>
                <a:gd name="T74" fmla="*/ 379 w 429"/>
                <a:gd name="T75" fmla="*/ 474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9" h="867">
                  <a:moveTo>
                    <a:pt x="283" y="374"/>
                  </a:moveTo>
                  <a:cubicBezTo>
                    <a:pt x="303" y="439"/>
                    <a:pt x="321" y="499"/>
                    <a:pt x="338" y="559"/>
                  </a:cubicBezTo>
                  <a:cubicBezTo>
                    <a:pt x="341" y="571"/>
                    <a:pt x="350" y="583"/>
                    <a:pt x="333" y="595"/>
                  </a:cubicBezTo>
                  <a:cubicBezTo>
                    <a:pt x="329" y="597"/>
                    <a:pt x="332" y="611"/>
                    <a:pt x="333" y="619"/>
                  </a:cubicBezTo>
                  <a:cubicBezTo>
                    <a:pt x="336" y="655"/>
                    <a:pt x="340" y="690"/>
                    <a:pt x="343" y="725"/>
                  </a:cubicBezTo>
                  <a:cubicBezTo>
                    <a:pt x="346" y="747"/>
                    <a:pt x="343" y="750"/>
                    <a:pt x="321" y="747"/>
                  </a:cubicBezTo>
                  <a:cubicBezTo>
                    <a:pt x="304" y="745"/>
                    <a:pt x="299" y="750"/>
                    <a:pt x="302" y="766"/>
                  </a:cubicBezTo>
                  <a:cubicBezTo>
                    <a:pt x="303" y="774"/>
                    <a:pt x="302" y="783"/>
                    <a:pt x="302" y="792"/>
                  </a:cubicBezTo>
                  <a:cubicBezTo>
                    <a:pt x="302" y="801"/>
                    <a:pt x="300" y="812"/>
                    <a:pt x="304" y="819"/>
                  </a:cubicBezTo>
                  <a:cubicBezTo>
                    <a:pt x="309" y="828"/>
                    <a:pt x="319" y="818"/>
                    <a:pt x="327" y="819"/>
                  </a:cubicBezTo>
                  <a:cubicBezTo>
                    <a:pt x="342" y="820"/>
                    <a:pt x="354" y="825"/>
                    <a:pt x="355" y="841"/>
                  </a:cubicBezTo>
                  <a:cubicBezTo>
                    <a:pt x="355" y="857"/>
                    <a:pt x="344" y="863"/>
                    <a:pt x="330" y="865"/>
                  </a:cubicBezTo>
                  <a:cubicBezTo>
                    <a:pt x="304" y="867"/>
                    <a:pt x="285" y="850"/>
                    <a:pt x="286" y="824"/>
                  </a:cubicBezTo>
                  <a:cubicBezTo>
                    <a:pt x="286" y="804"/>
                    <a:pt x="288" y="784"/>
                    <a:pt x="291" y="764"/>
                  </a:cubicBezTo>
                  <a:cubicBezTo>
                    <a:pt x="292" y="752"/>
                    <a:pt x="292" y="745"/>
                    <a:pt x="278" y="749"/>
                  </a:cubicBezTo>
                  <a:cubicBezTo>
                    <a:pt x="257" y="754"/>
                    <a:pt x="251" y="745"/>
                    <a:pt x="255" y="726"/>
                  </a:cubicBezTo>
                  <a:cubicBezTo>
                    <a:pt x="256" y="723"/>
                    <a:pt x="255" y="719"/>
                    <a:pt x="255" y="716"/>
                  </a:cubicBezTo>
                  <a:cubicBezTo>
                    <a:pt x="257" y="665"/>
                    <a:pt x="255" y="663"/>
                    <a:pt x="204" y="668"/>
                  </a:cubicBezTo>
                  <a:cubicBezTo>
                    <a:pt x="196" y="669"/>
                    <a:pt x="193" y="671"/>
                    <a:pt x="194" y="680"/>
                  </a:cubicBezTo>
                  <a:cubicBezTo>
                    <a:pt x="195" y="696"/>
                    <a:pt x="196" y="713"/>
                    <a:pt x="197" y="730"/>
                  </a:cubicBezTo>
                  <a:cubicBezTo>
                    <a:pt x="198" y="747"/>
                    <a:pt x="191" y="756"/>
                    <a:pt x="174" y="752"/>
                  </a:cubicBezTo>
                  <a:cubicBezTo>
                    <a:pt x="159" y="750"/>
                    <a:pt x="155" y="756"/>
                    <a:pt x="156" y="769"/>
                  </a:cubicBezTo>
                  <a:cubicBezTo>
                    <a:pt x="157" y="783"/>
                    <a:pt x="156" y="797"/>
                    <a:pt x="156" y="811"/>
                  </a:cubicBezTo>
                  <a:cubicBezTo>
                    <a:pt x="157" y="829"/>
                    <a:pt x="149" y="839"/>
                    <a:pt x="133" y="845"/>
                  </a:cubicBezTo>
                  <a:cubicBezTo>
                    <a:pt x="115" y="851"/>
                    <a:pt x="96" y="854"/>
                    <a:pt x="80" y="840"/>
                  </a:cubicBezTo>
                  <a:cubicBezTo>
                    <a:pt x="68" y="829"/>
                    <a:pt x="76" y="810"/>
                    <a:pt x="94" y="805"/>
                  </a:cubicBezTo>
                  <a:cubicBezTo>
                    <a:pt x="105" y="802"/>
                    <a:pt x="115" y="803"/>
                    <a:pt x="140" y="811"/>
                  </a:cubicBezTo>
                  <a:cubicBezTo>
                    <a:pt x="141" y="794"/>
                    <a:pt x="142" y="776"/>
                    <a:pt x="144" y="759"/>
                  </a:cubicBezTo>
                  <a:cubicBezTo>
                    <a:pt x="144" y="750"/>
                    <a:pt x="139" y="747"/>
                    <a:pt x="132" y="747"/>
                  </a:cubicBezTo>
                  <a:cubicBezTo>
                    <a:pt x="117" y="746"/>
                    <a:pt x="114" y="738"/>
                    <a:pt x="115" y="724"/>
                  </a:cubicBezTo>
                  <a:cubicBezTo>
                    <a:pt x="117" y="684"/>
                    <a:pt x="118" y="643"/>
                    <a:pt x="120" y="603"/>
                  </a:cubicBezTo>
                  <a:cubicBezTo>
                    <a:pt x="120" y="596"/>
                    <a:pt x="123" y="589"/>
                    <a:pt x="113" y="585"/>
                  </a:cubicBezTo>
                  <a:cubicBezTo>
                    <a:pt x="102" y="580"/>
                    <a:pt x="107" y="569"/>
                    <a:pt x="108" y="562"/>
                  </a:cubicBezTo>
                  <a:cubicBezTo>
                    <a:pt x="116" y="510"/>
                    <a:pt x="124" y="458"/>
                    <a:pt x="135" y="406"/>
                  </a:cubicBezTo>
                  <a:cubicBezTo>
                    <a:pt x="137" y="400"/>
                    <a:pt x="138" y="393"/>
                    <a:pt x="140" y="383"/>
                  </a:cubicBezTo>
                  <a:cubicBezTo>
                    <a:pt x="99" y="419"/>
                    <a:pt x="71" y="458"/>
                    <a:pt x="54" y="506"/>
                  </a:cubicBezTo>
                  <a:cubicBezTo>
                    <a:pt x="51" y="515"/>
                    <a:pt x="60" y="520"/>
                    <a:pt x="62" y="527"/>
                  </a:cubicBezTo>
                  <a:cubicBezTo>
                    <a:pt x="67" y="544"/>
                    <a:pt x="59" y="559"/>
                    <a:pt x="44" y="564"/>
                  </a:cubicBezTo>
                  <a:cubicBezTo>
                    <a:pt x="30" y="568"/>
                    <a:pt x="15" y="560"/>
                    <a:pt x="11" y="545"/>
                  </a:cubicBezTo>
                  <a:cubicBezTo>
                    <a:pt x="7" y="531"/>
                    <a:pt x="12" y="519"/>
                    <a:pt x="26" y="515"/>
                  </a:cubicBezTo>
                  <a:cubicBezTo>
                    <a:pt x="36" y="512"/>
                    <a:pt x="39" y="507"/>
                    <a:pt x="42" y="498"/>
                  </a:cubicBezTo>
                  <a:cubicBezTo>
                    <a:pt x="60" y="449"/>
                    <a:pt x="90" y="408"/>
                    <a:pt x="131" y="375"/>
                  </a:cubicBezTo>
                  <a:cubicBezTo>
                    <a:pt x="136" y="372"/>
                    <a:pt x="142" y="368"/>
                    <a:pt x="145" y="364"/>
                  </a:cubicBezTo>
                  <a:cubicBezTo>
                    <a:pt x="149" y="356"/>
                    <a:pt x="152" y="348"/>
                    <a:pt x="139" y="344"/>
                  </a:cubicBezTo>
                  <a:cubicBezTo>
                    <a:pt x="99" y="331"/>
                    <a:pt x="71" y="306"/>
                    <a:pt x="54" y="268"/>
                  </a:cubicBezTo>
                  <a:cubicBezTo>
                    <a:pt x="51" y="261"/>
                    <a:pt x="49" y="259"/>
                    <a:pt x="41" y="259"/>
                  </a:cubicBezTo>
                  <a:cubicBezTo>
                    <a:pt x="18" y="260"/>
                    <a:pt x="0" y="235"/>
                    <a:pt x="13" y="217"/>
                  </a:cubicBezTo>
                  <a:cubicBezTo>
                    <a:pt x="25" y="199"/>
                    <a:pt x="22" y="180"/>
                    <a:pt x="25" y="161"/>
                  </a:cubicBezTo>
                  <a:cubicBezTo>
                    <a:pt x="26" y="157"/>
                    <a:pt x="26" y="152"/>
                    <a:pt x="27" y="147"/>
                  </a:cubicBezTo>
                  <a:cubicBezTo>
                    <a:pt x="20" y="144"/>
                    <a:pt x="15" y="155"/>
                    <a:pt x="9" y="150"/>
                  </a:cubicBezTo>
                  <a:cubicBezTo>
                    <a:pt x="4" y="144"/>
                    <a:pt x="7" y="137"/>
                    <a:pt x="8" y="130"/>
                  </a:cubicBezTo>
                  <a:cubicBezTo>
                    <a:pt x="12" y="108"/>
                    <a:pt x="18" y="86"/>
                    <a:pt x="36" y="70"/>
                  </a:cubicBezTo>
                  <a:cubicBezTo>
                    <a:pt x="41" y="65"/>
                    <a:pt x="42" y="61"/>
                    <a:pt x="41" y="54"/>
                  </a:cubicBezTo>
                  <a:cubicBezTo>
                    <a:pt x="40" y="44"/>
                    <a:pt x="44" y="35"/>
                    <a:pt x="48" y="25"/>
                  </a:cubicBezTo>
                  <a:cubicBezTo>
                    <a:pt x="52" y="16"/>
                    <a:pt x="58" y="14"/>
                    <a:pt x="64" y="23"/>
                  </a:cubicBezTo>
                  <a:cubicBezTo>
                    <a:pt x="74" y="40"/>
                    <a:pt x="83" y="41"/>
                    <a:pt x="101" y="29"/>
                  </a:cubicBezTo>
                  <a:cubicBezTo>
                    <a:pt x="145" y="1"/>
                    <a:pt x="196" y="0"/>
                    <a:pt x="247" y="0"/>
                  </a:cubicBezTo>
                  <a:cubicBezTo>
                    <a:pt x="251" y="0"/>
                    <a:pt x="256" y="1"/>
                    <a:pt x="255" y="4"/>
                  </a:cubicBezTo>
                  <a:cubicBezTo>
                    <a:pt x="253" y="23"/>
                    <a:pt x="268" y="20"/>
                    <a:pt x="278" y="23"/>
                  </a:cubicBezTo>
                  <a:cubicBezTo>
                    <a:pt x="315" y="34"/>
                    <a:pt x="347" y="52"/>
                    <a:pt x="371" y="82"/>
                  </a:cubicBezTo>
                  <a:cubicBezTo>
                    <a:pt x="375" y="87"/>
                    <a:pt x="384" y="93"/>
                    <a:pt x="374" y="102"/>
                  </a:cubicBezTo>
                  <a:cubicBezTo>
                    <a:pt x="371" y="105"/>
                    <a:pt x="373" y="108"/>
                    <a:pt x="375" y="111"/>
                  </a:cubicBezTo>
                  <a:cubicBezTo>
                    <a:pt x="387" y="134"/>
                    <a:pt x="389" y="159"/>
                    <a:pt x="388" y="185"/>
                  </a:cubicBezTo>
                  <a:cubicBezTo>
                    <a:pt x="388" y="193"/>
                    <a:pt x="389" y="198"/>
                    <a:pt x="397" y="202"/>
                  </a:cubicBezTo>
                  <a:cubicBezTo>
                    <a:pt x="409" y="208"/>
                    <a:pt x="413" y="218"/>
                    <a:pt x="410" y="231"/>
                  </a:cubicBezTo>
                  <a:cubicBezTo>
                    <a:pt x="408" y="244"/>
                    <a:pt x="400" y="253"/>
                    <a:pt x="386" y="254"/>
                  </a:cubicBezTo>
                  <a:cubicBezTo>
                    <a:pt x="375" y="255"/>
                    <a:pt x="371" y="261"/>
                    <a:pt x="368" y="271"/>
                  </a:cubicBezTo>
                  <a:cubicBezTo>
                    <a:pt x="355" y="309"/>
                    <a:pt x="327" y="332"/>
                    <a:pt x="290" y="345"/>
                  </a:cubicBezTo>
                  <a:cubicBezTo>
                    <a:pt x="284" y="346"/>
                    <a:pt x="276" y="345"/>
                    <a:pt x="276" y="353"/>
                  </a:cubicBezTo>
                  <a:cubicBezTo>
                    <a:pt x="275" y="363"/>
                    <a:pt x="284" y="361"/>
                    <a:pt x="290" y="363"/>
                  </a:cubicBezTo>
                  <a:cubicBezTo>
                    <a:pt x="340" y="380"/>
                    <a:pt x="371" y="416"/>
                    <a:pt x="392" y="462"/>
                  </a:cubicBezTo>
                  <a:cubicBezTo>
                    <a:pt x="396" y="471"/>
                    <a:pt x="399" y="480"/>
                    <a:pt x="410" y="484"/>
                  </a:cubicBezTo>
                  <a:cubicBezTo>
                    <a:pt x="426" y="491"/>
                    <a:pt x="429" y="508"/>
                    <a:pt x="421" y="522"/>
                  </a:cubicBezTo>
                  <a:cubicBezTo>
                    <a:pt x="413" y="535"/>
                    <a:pt x="396" y="540"/>
                    <a:pt x="382" y="532"/>
                  </a:cubicBezTo>
                  <a:cubicBezTo>
                    <a:pt x="369" y="524"/>
                    <a:pt x="365" y="508"/>
                    <a:pt x="375" y="494"/>
                  </a:cubicBezTo>
                  <a:cubicBezTo>
                    <a:pt x="379" y="487"/>
                    <a:pt x="381" y="482"/>
                    <a:pt x="379" y="474"/>
                  </a:cubicBezTo>
                  <a:cubicBezTo>
                    <a:pt x="363" y="428"/>
                    <a:pt x="332" y="397"/>
                    <a:pt x="283" y="374"/>
                  </a:cubicBezTo>
                  <a:close/>
                </a:path>
              </a:pathLst>
            </a:custGeom>
            <a:solidFill>
              <a:srgbClr val="3C3C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71"/>
            <p:cNvSpPr/>
            <p:nvPr/>
          </p:nvSpPr>
          <p:spPr bwMode="auto">
            <a:xfrm>
              <a:off x="6416676" y="3265488"/>
              <a:ext cx="1020763" cy="557213"/>
            </a:xfrm>
            <a:custGeom>
              <a:avLst/>
              <a:gdLst>
                <a:gd name="T0" fmla="*/ 343 w 346"/>
                <a:gd name="T1" fmla="*/ 181 h 189"/>
                <a:gd name="T2" fmla="*/ 316 w 346"/>
                <a:gd name="T3" fmla="*/ 157 h 189"/>
                <a:gd name="T4" fmla="*/ 298 w 346"/>
                <a:gd name="T5" fmla="*/ 157 h 189"/>
                <a:gd name="T6" fmla="*/ 283 w 346"/>
                <a:gd name="T7" fmla="*/ 149 h 189"/>
                <a:gd name="T8" fmla="*/ 268 w 346"/>
                <a:gd name="T9" fmla="*/ 139 h 189"/>
                <a:gd name="T10" fmla="*/ 260 w 346"/>
                <a:gd name="T11" fmla="*/ 156 h 189"/>
                <a:gd name="T12" fmla="*/ 245 w 346"/>
                <a:gd name="T13" fmla="*/ 161 h 189"/>
                <a:gd name="T14" fmla="*/ 208 w 346"/>
                <a:gd name="T15" fmla="*/ 134 h 189"/>
                <a:gd name="T16" fmla="*/ 194 w 346"/>
                <a:gd name="T17" fmla="*/ 127 h 189"/>
                <a:gd name="T18" fmla="*/ 191 w 346"/>
                <a:gd name="T19" fmla="*/ 144 h 189"/>
                <a:gd name="T20" fmla="*/ 193 w 346"/>
                <a:gd name="T21" fmla="*/ 162 h 189"/>
                <a:gd name="T22" fmla="*/ 154 w 346"/>
                <a:gd name="T23" fmla="*/ 142 h 189"/>
                <a:gd name="T24" fmla="*/ 135 w 346"/>
                <a:gd name="T25" fmla="*/ 133 h 189"/>
                <a:gd name="T26" fmla="*/ 135 w 346"/>
                <a:gd name="T27" fmla="*/ 156 h 189"/>
                <a:gd name="T28" fmla="*/ 102 w 346"/>
                <a:gd name="T29" fmla="*/ 147 h 189"/>
                <a:gd name="T30" fmla="*/ 76 w 346"/>
                <a:gd name="T31" fmla="*/ 158 h 189"/>
                <a:gd name="T32" fmla="*/ 54 w 346"/>
                <a:gd name="T33" fmla="*/ 146 h 189"/>
                <a:gd name="T34" fmla="*/ 39 w 346"/>
                <a:gd name="T35" fmla="*/ 151 h 189"/>
                <a:gd name="T36" fmla="*/ 14 w 346"/>
                <a:gd name="T37" fmla="*/ 189 h 189"/>
                <a:gd name="T38" fmla="*/ 19 w 346"/>
                <a:gd name="T39" fmla="*/ 124 h 189"/>
                <a:gd name="T40" fmla="*/ 0 w 346"/>
                <a:gd name="T41" fmla="*/ 105 h 189"/>
                <a:gd name="T42" fmla="*/ 11 w 346"/>
                <a:gd name="T43" fmla="*/ 80 h 189"/>
                <a:gd name="T44" fmla="*/ 26 w 346"/>
                <a:gd name="T45" fmla="*/ 34 h 189"/>
                <a:gd name="T46" fmla="*/ 32 w 346"/>
                <a:gd name="T47" fmla="*/ 34 h 189"/>
                <a:gd name="T48" fmla="*/ 74 w 346"/>
                <a:gd name="T49" fmla="*/ 39 h 189"/>
                <a:gd name="T50" fmla="*/ 183 w 346"/>
                <a:gd name="T51" fmla="*/ 4 h 189"/>
                <a:gd name="T52" fmla="*/ 195 w 346"/>
                <a:gd name="T53" fmla="*/ 14 h 189"/>
                <a:gd name="T54" fmla="*/ 206 w 346"/>
                <a:gd name="T55" fmla="*/ 22 h 189"/>
                <a:gd name="T56" fmla="*/ 272 w 346"/>
                <a:gd name="T57" fmla="*/ 38 h 189"/>
                <a:gd name="T58" fmla="*/ 326 w 346"/>
                <a:gd name="T59" fmla="*/ 94 h 189"/>
                <a:gd name="T60" fmla="*/ 343 w 346"/>
                <a:gd name="T61" fmla="*/ 18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6" h="189">
                  <a:moveTo>
                    <a:pt x="343" y="181"/>
                  </a:moveTo>
                  <a:cubicBezTo>
                    <a:pt x="332" y="171"/>
                    <a:pt x="324" y="164"/>
                    <a:pt x="316" y="157"/>
                  </a:cubicBezTo>
                  <a:cubicBezTo>
                    <a:pt x="311" y="153"/>
                    <a:pt x="306" y="144"/>
                    <a:pt x="298" y="157"/>
                  </a:cubicBezTo>
                  <a:cubicBezTo>
                    <a:pt x="292" y="166"/>
                    <a:pt x="288" y="152"/>
                    <a:pt x="283" y="149"/>
                  </a:cubicBezTo>
                  <a:cubicBezTo>
                    <a:pt x="278" y="146"/>
                    <a:pt x="276" y="136"/>
                    <a:pt x="268" y="139"/>
                  </a:cubicBezTo>
                  <a:cubicBezTo>
                    <a:pt x="260" y="141"/>
                    <a:pt x="260" y="149"/>
                    <a:pt x="260" y="156"/>
                  </a:cubicBezTo>
                  <a:cubicBezTo>
                    <a:pt x="260" y="170"/>
                    <a:pt x="253" y="167"/>
                    <a:pt x="245" y="161"/>
                  </a:cubicBezTo>
                  <a:cubicBezTo>
                    <a:pt x="233" y="153"/>
                    <a:pt x="221" y="143"/>
                    <a:pt x="208" y="134"/>
                  </a:cubicBezTo>
                  <a:cubicBezTo>
                    <a:pt x="204" y="131"/>
                    <a:pt x="200" y="123"/>
                    <a:pt x="194" y="127"/>
                  </a:cubicBezTo>
                  <a:cubicBezTo>
                    <a:pt x="188" y="131"/>
                    <a:pt x="191" y="138"/>
                    <a:pt x="191" y="144"/>
                  </a:cubicBezTo>
                  <a:cubicBezTo>
                    <a:pt x="192" y="149"/>
                    <a:pt x="192" y="154"/>
                    <a:pt x="193" y="162"/>
                  </a:cubicBezTo>
                  <a:cubicBezTo>
                    <a:pt x="178" y="157"/>
                    <a:pt x="166" y="149"/>
                    <a:pt x="154" y="142"/>
                  </a:cubicBezTo>
                  <a:cubicBezTo>
                    <a:pt x="148" y="138"/>
                    <a:pt x="143" y="128"/>
                    <a:pt x="135" y="133"/>
                  </a:cubicBezTo>
                  <a:cubicBezTo>
                    <a:pt x="128" y="138"/>
                    <a:pt x="134" y="148"/>
                    <a:pt x="135" y="156"/>
                  </a:cubicBezTo>
                  <a:cubicBezTo>
                    <a:pt x="122" y="159"/>
                    <a:pt x="112" y="153"/>
                    <a:pt x="102" y="147"/>
                  </a:cubicBezTo>
                  <a:cubicBezTo>
                    <a:pt x="79" y="133"/>
                    <a:pt x="79" y="133"/>
                    <a:pt x="76" y="158"/>
                  </a:cubicBezTo>
                  <a:cubicBezTo>
                    <a:pt x="67" y="158"/>
                    <a:pt x="61" y="151"/>
                    <a:pt x="54" y="146"/>
                  </a:cubicBezTo>
                  <a:cubicBezTo>
                    <a:pt x="46" y="141"/>
                    <a:pt x="39" y="140"/>
                    <a:pt x="39" y="151"/>
                  </a:cubicBezTo>
                  <a:cubicBezTo>
                    <a:pt x="38" y="168"/>
                    <a:pt x="31" y="180"/>
                    <a:pt x="14" y="189"/>
                  </a:cubicBezTo>
                  <a:cubicBezTo>
                    <a:pt x="11" y="167"/>
                    <a:pt x="14" y="145"/>
                    <a:pt x="19" y="124"/>
                  </a:cubicBezTo>
                  <a:cubicBezTo>
                    <a:pt x="25" y="99"/>
                    <a:pt x="25" y="99"/>
                    <a:pt x="0" y="105"/>
                  </a:cubicBezTo>
                  <a:cubicBezTo>
                    <a:pt x="1" y="95"/>
                    <a:pt x="5" y="86"/>
                    <a:pt x="11" y="80"/>
                  </a:cubicBezTo>
                  <a:cubicBezTo>
                    <a:pt x="25" y="67"/>
                    <a:pt x="37" y="55"/>
                    <a:pt x="26" y="34"/>
                  </a:cubicBezTo>
                  <a:cubicBezTo>
                    <a:pt x="30" y="34"/>
                    <a:pt x="32" y="34"/>
                    <a:pt x="32" y="34"/>
                  </a:cubicBezTo>
                  <a:cubicBezTo>
                    <a:pt x="45" y="52"/>
                    <a:pt x="57" y="51"/>
                    <a:pt x="74" y="39"/>
                  </a:cubicBezTo>
                  <a:cubicBezTo>
                    <a:pt x="107" y="16"/>
                    <a:pt x="144" y="7"/>
                    <a:pt x="183" y="4"/>
                  </a:cubicBezTo>
                  <a:cubicBezTo>
                    <a:pt x="189" y="4"/>
                    <a:pt x="200" y="0"/>
                    <a:pt x="195" y="14"/>
                  </a:cubicBezTo>
                  <a:cubicBezTo>
                    <a:pt x="191" y="24"/>
                    <a:pt x="201" y="22"/>
                    <a:pt x="206" y="22"/>
                  </a:cubicBezTo>
                  <a:cubicBezTo>
                    <a:pt x="229" y="23"/>
                    <a:pt x="251" y="29"/>
                    <a:pt x="272" y="38"/>
                  </a:cubicBezTo>
                  <a:cubicBezTo>
                    <a:pt x="297" y="49"/>
                    <a:pt x="316" y="65"/>
                    <a:pt x="326" y="94"/>
                  </a:cubicBezTo>
                  <a:cubicBezTo>
                    <a:pt x="335" y="121"/>
                    <a:pt x="346" y="147"/>
                    <a:pt x="343" y="18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72"/>
            <p:cNvSpPr/>
            <p:nvPr/>
          </p:nvSpPr>
          <p:spPr bwMode="auto">
            <a:xfrm>
              <a:off x="6516689" y="3743326"/>
              <a:ext cx="876300" cy="503238"/>
            </a:xfrm>
            <a:custGeom>
              <a:avLst/>
              <a:gdLst>
                <a:gd name="T0" fmla="*/ 274 w 297"/>
                <a:gd name="T1" fmla="*/ 116 h 171"/>
                <a:gd name="T2" fmla="*/ 218 w 297"/>
                <a:gd name="T3" fmla="*/ 155 h 171"/>
                <a:gd name="T4" fmla="*/ 66 w 297"/>
                <a:gd name="T5" fmla="*/ 148 h 171"/>
                <a:gd name="T6" fmla="*/ 1 w 297"/>
                <a:gd name="T7" fmla="*/ 46 h 171"/>
                <a:gd name="T8" fmla="*/ 11 w 297"/>
                <a:gd name="T9" fmla="*/ 32 h 171"/>
                <a:gd name="T10" fmla="*/ 21 w 297"/>
                <a:gd name="T11" fmla="*/ 5 h 171"/>
                <a:gd name="T12" fmla="*/ 61 w 297"/>
                <a:gd name="T13" fmla="*/ 0 h 171"/>
                <a:gd name="T14" fmla="*/ 131 w 297"/>
                <a:gd name="T15" fmla="*/ 9 h 171"/>
                <a:gd name="T16" fmla="*/ 160 w 297"/>
                <a:gd name="T17" fmla="*/ 20 h 171"/>
                <a:gd name="T18" fmla="*/ 182 w 297"/>
                <a:gd name="T19" fmla="*/ 4 h 171"/>
                <a:gd name="T20" fmla="*/ 216 w 297"/>
                <a:gd name="T21" fmla="*/ 23 h 171"/>
                <a:gd name="T22" fmla="*/ 243 w 297"/>
                <a:gd name="T23" fmla="*/ 6 h 171"/>
                <a:gd name="T24" fmla="*/ 259 w 297"/>
                <a:gd name="T25" fmla="*/ 22 h 171"/>
                <a:gd name="T26" fmla="*/ 282 w 297"/>
                <a:gd name="T27" fmla="*/ 27 h 171"/>
                <a:gd name="T28" fmla="*/ 294 w 297"/>
                <a:gd name="T29" fmla="*/ 35 h 171"/>
                <a:gd name="T30" fmla="*/ 282 w 297"/>
                <a:gd name="T31" fmla="*/ 104 h 171"/>
                <a:gd name="T32" fmla="*/ 273 w 297"/>
                <a:gd name="T33" fmla="*/ 106 h 171"/>
                <a:gd name="T34" fmla="*/ 269 w 297"/>
                <a:gd name="T35" fmla="*/ 95 h 171"/>
                <a:gd name="T36" fmla="*/ 256 w 297"/>
                <a:gd name="T37" fmla="*/ 88 h 171"/>
                <a:gd name="T38" fmla="*/ 247 w 297"/>
                <a:gd name="T39" fmla="*/ 100 h 171"/>
                <a:gd name="T40" fmla="*/ 257 w 297"/>
                <a:gd name="T41" fmla="*/ 110 h 171"/>
                <a:gd name="T42" fmla="*/ 274 w 297"/>
                <a:gd name="T43" fmla="*/ 11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7" h="171">
                  <a:moveTo>
                    <a:pt x="274" y="116"/>
                  </a:moveTo>
                  <a:cubicBezTo>
                    <a:pt x="262" y="138"/>
                    <a:pt x="241" y="149"/>
                    <a:pt x="218" y="155"/>
                  </a:cubicBezTo>
                  <a:cubicBezTo>
                    <a:pt x="167" y="170"/>
                    <a:pt x="116" y="171"/>
                    <a:pt x="66" y="148"/>
                  </a:cubicBezTo>
                  <a:cubicBezTo>
                    <a:pt x="24" y="128"/>
                    <a:pt x="2" y="93"/>
                    <a:pt x="1" y="46"/>
                  </a:cubicBezTo>
                  <a:cubicBezTo>
                    <a:pt x="1" y="39"/>
                    <a:pt x="0" y="33"/>
                    <a:pt x="11" y="32"/>
                  </a:cubicBezTo>
                  <a:cubicBezTo>
                    <a:pt x="26" y="30"/>
                    <a:pt x="14" y="13"/>
                    <a:pt x="21" y="5"/>
                  </a:cubicBezTo>
                  <a:cubicBezTo>
                    <a:pt x="56" y="18"/>
                    <a:pt x="56" y="18"/>
                    <a:pt x="61" y="0"/>
                  </a:cubicBezTo>
                  <a:cubicBezTo>
                    <a:pt x="84" y="7"/>
                    <a:pt x="105" y="18"/>
                    <a:pt x="131" y="9"/>
                  </a:cubicBezTo>
                  <a:cubicBezTo>
                    <a:pt x="139" y="6"/>
                    <a:pt x="150" y="16"/>
                    <a:pt x="160" y="20"/>
                  </a:cubicBezTo>
                  <a:cubicBezTo>
                    <a:pt x="174" y="26"/>
                    <a:pt x="185" y="26"/>
                    <a:pt x="182" y="4"/>
                  </a:cubicBezTo>
                  <a:cubicBezTo>
                    <a:pt x="195" y="11"/>
                    <a:pt x="205" y="17"/>
                    <a:pt x="216" y="23"/>
                  </a:cubicBezTo>
                  <a:cubicBezTo>
                    <a:pt x="236" y="31"/>
                    <a:pt x="242" y="27"/>
                    <a:pt x="243" y="6"/>
                  </a:cubicBezTo>
                  <a:cubicBezTo>
                    <a:pt x="252" y="8"/>
                    <a:pt x="254" y="17"/>
                    <a:pt x="259" y="22"/>
                  </a:cubicBezTo>
                  <a:cubicBezTo>
                    <a:pt x="265" y="30"/>
                    <a:pt x="270" y="39"/>
                    <a:pt x="282" y="27"/>
                  </a:cubicBezTo>
                  <a:cubicBezTo>
                    <a:pt x="291" y="18"/>
                    <a:pt x="293" y="29"/>
                    <a:pt x="294" y="35"/>
                  </a:cubicBezTo>
                  <a:cubicBezTo>
                    <a:pt x="297" y="59"/>
                    <a:pt x="297" y="83"/>
                    <a:pt x="282" y="104"/>
                  </a:cubicBezTo>
                  <a:cubicBezTo>
                    <a:pt x="279" y="108"/>
                    <a:pt x="277" y="111"/>
                    <a:pt x="273" y="106"/>
                  </a:cubicBezTo>
                  <a:cubicBezTo>
                    <a:pt x="270" y="103"/>
                    <a:pt x="271" y="98"/>
                    <a:pt x="269" y="95"/>
                  </a:cubicBezTo>
                  <a:cubicBezTo>
                    <a:pt x="266" y="90"/>
                    <a:pt x="262" y="86"/>
                    <a:pt x="256" y="88"/>
                  </a:cubicBezTo>
                  <a:cubicBezTo>
                    <a:pt x="250" y="90"/>
                    <a:pt x="247" y="94"/>
                    <a:pt x="247" y="100"/>
                  </a:cubicBezTo>
                  <a:cubicBezTo>
                    <a:pt x="247" y="106"/>
                    <a:pt x="252" y="108"/>
                    <a:pt x="257" y="110"/>
                  </a:cubicBezTo>
                  <a:cubicBezTo>
                    <a:pt x="263" y="112"/>
                    <a:pt x="272" y="105"/>
                    <a:pt x="274" y="116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reeform 73"/>
            <p:cNvSpPr/>
            <p:nvPr/>
          </p:nvSpPr>
          <p:spPr bwMode="auto">
            <a:xfrm>
              <a:off x="6705601" y="4267201"/>
              <a:ext cx="569913" cy="649288"/>
            </a:xfrm>
            <a:custGeom>
              <a:avLst/>
              <a:gdLst>
                <a:gd name="T0" fmla="*/ 96 w 193"/>
                <a:gd name="T1" fmla="*/ 217 h 220"/>
                <a:gd name="T2" fmla="*/ 18 w 193"/>
                <a:gd name="T3" fmla="*/ 218 h 220"/>
                <a:gd name="T4" fmla="*/ 2 w 193"/>
                <a:gd name="T5" fmla="*/ 201 h 220"/>
                <a:gd name="T6" fmla="*/ 35 w 193"/>
                <a:gd name="T7" fmla="*/ 16 h 220"/>
                <a:gd name="T8" fmla="*/ 54 w 193"/>
                <a:gd name="T9" fmla="*/ 2 h 220"/>
                <a:gd name="T10" fmla="*/ 118 w 193"/>
                <a:gd name="T11" fmla="*/ 2 h 220"/>
                <a:gd name="T12" fmla="*/ 133 w 193"/>
                <a:gd name="T13" fmla="*/ 13 h 220"/>
                <a:gd name="T14" fmla="*/ 189 w 193"/>
                <a:gd name="T15" fmla="*/ 201 h 220"/>
                <a:gd name="T16" fmla="*/ 174 w 193"/>
                <a:gd name="T17" fmla="*/ 219 h 220"/>
                <a:gd name="T18" fmla="*/ 96 w 193"/>
                <a:gd name="T19" fmla="*/ 219 h 220"/>
                <a:gd name="T20" fmla="*/ 96 w 193"/>
                <a:gd name="T21" fmla="*/ 21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220">
                  <a:moveTo>
                    <a:pt x="96" y="217"/>
                  </a:moveTo>
                  <a:cubicBezTo>
                    <a:pt x="70" y="217"/>
                    <a:pt x="44" y="217"/>
                    <a:pt x="18" y="218"/>
                  </a:cubicBezTo>
                  <a:cubicBezTo>
                    <a:pt x="5" y="218"/>
                    <a:pt x="0" y="214"/>
                    <a:pt x="2" y="201"/>
                  </a:cubicBezTo>
                  <a:cubicBezTo>
                    <a:pt x="14" y="139"/>
                    <a:pt x="25" y="77"/>
                    <a:pt x="35" y="16"/>
                  </a:cubicBezTo>
                  <a:cubicBezTo>
                    <a:pt x="37" y="4"/>
                    <a:pt x="42" y="0"/>
                    <a:pt x="54" y="2"/>
                  </a:cubicBezTo>
                  <a:cubicBezTo>
                    <a:pt x="75" y="6"/>
                    <a:pt x="96" y="7"/>
                    <a:pt x="118" y="2"/>
                  </a:cubicBezTo>
                  <a:cubicBezTo>
                    <a:pt x="126" y="1"/>
                    <a:pt x="131" y="5"/>
                    <a:pt x="133" y="13"/>
                  </a:cubicBezTo>
                  <a:cubicBezTo>
                    <a:pt x="152" y="76"/>
                    <a:pt x="170" y="138"/>
                    <a:pt x="189" y="201"/>
                  </a:cubicBezTo>
                  <a:cubicBezTo>
                    <a:pt x="193" y="215"/>
                    <a:pt x="189" y="220"/>
                    <a:pt x="174" y="219"/>
                  </a:cubicBezTo>
                  <a:cubicBezTo>
                    <a:pt x="148" y="218"/>
                    <a:pt x="122" y="219"/>
                    <a:pt x="96" y="219"/>
                  </a:cubicBezTo>
                  <a:cubicBezTo>
                    <a:pt x="96" y="218"/>
                    <a:pt x="96" y="218"/>
                    <a:pt x="96" y="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74"/>
            <p:cNvSpPr/>
            <p:nvPr/>
          </p:nvSpPr>
          <p:spPr bwMode="auto">
            <a:xfrm>
              <a:off x="6721476" y="4964113"/>
              <a:ext cx="568325" cy="430213"/>
            </a:xfrm>
            <a:custGeom>
              <a:avLst/>
              <a:gdLst>
                <a:gd name="T0" fmla="*/ 94 w 193"/>
                <a:gd name="T1" fmla="*/ 4 h 146"/>
                <a:gd name="T2" fmla="*/ 166 w 193"/>
                <a:gd name="T3" fmla="*/ 4 h 146"/>
                <a:gd name="T4" fmla="*/ 182 w 193"/>
                <a:gd name="T5" fmla="*/ 17 h 146"/>
                <a:gd name="T6" fmla="*/ 192 w 193"/>
                <a:gd name="T7" fmla="*/ 129 h 146"/>
                <a:gd name="T8" fmla="*/ 181 w 193"/>
                <a:gd name="T9" fmla="*/ 140 h 146"/>
                <a:gd name="T10" fmla="*/ 153 w 193"/>
                <a:gd name="T11" fmla="*/ 142 h 146"/>
                <a:gd name="T12" fmla="*/ 142 w 193"/>
                <a:gd name="T13" fmla="*/ 131 h 146"/>
                <a:gd name="T14" fmla="*/ 142 w 193"/>
                <a:gd name="T15" fmla="*/ 83 h 146"/>
                <a:gd name="T16" fmla="*/ 121 w 193"/>
                <a:gd name="T17" fmla="*/ 62 h 146"/>
                <a:gd name="T18" fmla="*/ 58 w 193"/>
                <a:gd name="T19" fmla="*/ 62 h 146"/>
                <a:gd name="T20" fmla="*/ 43 w 193"/>
                <a:gd name="T21" fmla="*/ 78 h 146"/>
                <a:gd name="T22" fmla="*/ 46 w 193"/>
                <a:gd name="T23" fmla="*/ 131 h 146"/>
                <a:gd name="T24" fmla="*/ 32 w 193"/>
                <a:gd name="T25" fmla="*/ 146 h 146"/>
                <a:gd name="T26" fmla="*/ 2 w 193"/>
                <a:gd name="T27" fmla="*/ 116 h 146"/>
                <a:gd name="T28" fmla="*/ 6 w 193"/>
                <a:gd name="T29" fmla="*/ 14 h 146"/>
                <a:gd name="T30" fmla="*/ 21 w 193"/>
                <a:gd name="T31" fmla="*/ 0 h 146"/>
                <a:gd name="T32" fmla="*/ 94 w 193"/>
                <a:gd name="T33" fmla="*/ 0 h 146"/>
                <a:gd name="T34" fmla="*/ 94 w 193"/>
                <a:gd name="T35" fmla="*/ 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146">
                  <a:moveTo>
                    <a:pt x="94" y="4"/>
                  </a:moveTo>
                  <a:cubicBezTo>
                    <a:pt x="118" y="4"/>
                    <a:pt x="142" y="4"/>
                    <a:pt x="166" y="4"/>
                  </a:cubicBezTo>
                  <a:cubicBezTo>
                    <a:pt x="177" y="3"/>
                    <a:pt x="182" y="6"/>
                    <a:pt x="182" y="17"/>
                  </a:cubicBezTo>
                  <a:cubicBezTo>
                    <a:pt x="185" y="55"/>
                    <a:pt x="189" y="92"/>
                    <a:pt x="192" y="129"/>
                  </a:cubicBezTo>
                  <a:cubicBezTo>
                    <a:pt x="193" y="138"/>
                    <a:pt x="189" y="140"/>
                    <a:pt x="181" y="140"/>
                  </a:cubicBezTo>
                  <a:cubicBezTo>
                    <a:pt x="172" y="140"/>
                    <a:pt x="162" y="141"/>
                    <a:pt x="153" y="142"/>
                  </a:cubicBezTo>
                  <a:cubicBezTo>
                    <a:pt x="144" y="143"/>
                    <a:pt x="142" y="139"/>
                    <a:pt x="142" y="131"/>
                  </a:cubicBezTo>
                  <a:cubicBezTo>
                    <a:pt x="143" y="115"/>
                    <a:pt x="143" y="99"/>
                    <a:pt x="142" y="83"/>
                  </a:cubicBezTo>
                  <a:cubicBezTo>
                    <a:pt x="142" y="70"/>
                    <a:pt x="136" y="62"/>
                    <a:pt x="121" y="62"/>
                  </a:cubicBezTo>
                  <a:cubicBezTo>
                    <a:pt x="100" y="62"/>
                    <a:pt x="79" y="62"/>
                    <a:pt x="58" y="62"/>
                  </a:cubicBezTo>
                  <a:cubicBezTo>
                    <a:pt x="46" y="62"/>
                    <a:pt x="42" y="67"/>
                    <a:pt x="43" y="78"/>
                  </a:cubicBezTo>
                  <a:cubicBezTo>
                    <a:pt x="44" y="96"/>
                    <a:pt x="44" y="114"/>
                    <a:pt x="46" y="131"/>
                  </a:cubicBezTo>
                  <a:cubicBezTo>
                    <a:pt x="47" y="143"/>
                    <a:pt x="43" y="146"/>
                    <a:pt x="32" y="146"/>
                  </a:cubicBezTo>
                  <a:cubicBezTo>
                    <a:pt x="2" y="146"/>
                    <a:pt x="0" y="145"/>
                    <a:pt x="2" y="116"/>
                  </a:cubicBezTo>
                  <a:cubicBezTo>
                    <a:pt x="4" y="82"/>
                    <a:pt x="6" y="48"/>
                    <a:pt x="6" y="14"/>
                  </a:cubicBezTo>
                  <a:cubicBezTo>
                    <a:pt x="5" y="2"/>
                    <a:pt x="10" y="0"/>
                    <a:pt x="21" y="0"/>
                  </a:cubicBezTo>
                  <a:cubicBezTo>
                    <a:pt x="45" y="1"/>
                    <a:pt x="70" y="0"/>
                    <a:pt x="94" y="0"/>
                  </a:cubicBezTo>
                  <a:cubicBezTo>
                    <a:pt x="94" y="1"/>
                    <a:pt x="94" y="3"/>
                    <a:pt x="94" y="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75"/>
            <p:cNvSpPr/>
            <p:nvPr/>
          </p:nvSpPr>
          <p:spPr bwMode="auto">
            <a:xfrm>
              <a:off x="7223126" y="3978276"/>
              <a:ext cx="127000" cy="109538"/>
            </a:xfrm>
            <a:custGeom>
              <a:avLst/>
              <a:gdLst>
                <a:gd name="T0" fmla="*/ 35 w 43"/>
                <a:gd name="T1" fmla="*/ 36 h 37"/>
                <a:gd name="T2" fmla="*/ 20 w 43"/>
                <a:gd name="T3" fmla="*/ 36 h 37"/>
                <a:gd name="T4" fmla="*/ 1 w 43"/>
                <a:gd name="T5" fmla="*/ 21 h 37"/>
                <a:gd name="T6" fmla="*/ 18 w 43"/>
                <a:gd name="T7" fmla="*/ 1 h 37"/>
                <a:gd name="T8" fmla="*/ 37 w 43"/>
                <a:gd name="T9" fmla="*/ 18 h 37"/>
                <a:gd name="T10" fmla="*/ 43 w 43"/>
                <a:gd name="T11" fmla="*/ 24 h 37"/>
                <a:gd name="T12" fmla="*/ 35 w 43"/>
                <a:gd name="T13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7">
                  <a:moveTo>
                    <a:pt x="35" y="36"/>
                  </a:moveTo>
                  <a:cubicBezTo>
                    <a:pt x="30" y="32"/>
                    <a:pt x="25" y="36"/>
                    <a:pt x="20" y="36"/>
                  </a:cubicBezTo>
                  <a:cubicBezTo>
                    <a:pt x="9" y="37"/>
                    <a:pt x="1" y="32"/>
                    <a:pt x="1" y="21"/>
                  </a:cubicBezTo>
                  <a:cubicBezTo>
                    <a:pt x="0" y="11"/>
                    <a:pt x="6" y="2"/>
                    <a:pt x="18" y="1"/>
                  </a:cubicBezTo>
                  <a:cubicBezTo>
                    <a:pt x="29" y="0"/>
                    <a:pt x="36" y="7"/>
                    <a:pt x="37" y="18"/>
                  </a:cubicBezTo>
                  <a:cubicBezTo>
                    <a:pt x="38" y="23"/>
                    <a:pt x="34" y="28"/>
                    <a:pt x="43" y="24"/>
                  </a:cubicBezTo>
                  <a:cubicBezTo>
                    <a:pt x="43" y="30"/>
                    <a:pt x="40" y="33"/>
                    <a:pt x="35" y="36"/>
                  </a:cubicBezTo>
                  <a:close/>
                </a:path>
              </a:pathLst>
            </a:custGeom>
            <a:solidFill>
              <a:srgbClr val="F4D4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76"/>
            <p:cNvSpPr/>
            <p:nvPr/>
          </p:nvSpPr>
          <p:spPr bwMode="auto">
            <a:xfrm>
              <a:off x="6596064" y="5629276"/>
              <a:ext cx="142875" cy="65088"/>
            </a:xfrm>
            <a:custGeom>
              <a:avLst/>
              <a:gdLst>
                <a:gd name="T0" fmla="*/ 48 w 48"/>
                <a:gd name="T1" fmla="*/ 14 h 22"/>
                <a:gd name="T2" fmla="*/ 10 w 48"/>
                <a:gd name="T3" fmla="*/ 21 h 22"/>
                <a:gd name="T4" fmla="*/ 0 w 48"/>
                <a:gd name="T5" fmla="*/ 12 h 22"/>
                <a:gd name="T6" fmla="*/ 9 w 48"/>
                <a:gd name="T7" fmla="*/ 3 h 22"/>
                <a:gd name="T8" fmla="*/ 48 w 48"/>
                <a:gd name="T9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2">
                  <a:moveTo>
                    <a:pt x="48" y="14"/>
                  </a:moveTo>
                  <a:cubicBezTo>
                    <a:pt x="34" y="21"/>
                    <a:pt x="22" y="22"/>
                    <a:pt x="10" y="21"/>
                  </a:cubicBezTo>
                  <a:cubicBezTo>
                    <a:pt x="5" y="20"/>
                    <a:pt x="0" y="18"/>
                    <a:pt x="0" y="12"/>
                  </a:cubicBezTo>
                  <a:cubicBezTo>
                    <a:pt x="0" y="7"/>
                    <a:pt x="4" y="4"/>
                    <a:pt x="9" y="3"/>
                  </a:cubicBezTo>
                  <a:cubicBezTo>
                    <a:pt x="23" y="0"/>
                    <a:pt x="35" y="5"/>
                    <a:pt x="48" y="1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77"/>
            <p:cNvSpPr/>
            <p:nvPr/>
          </p:nvSpPr>
          <p:spPr bwMode="auto">
            <a:xfrm>
              <a:off x="6402389" y="4768851"/>
              <a:ext cx="82550" cy="88900"/>
            </a:xfrm>
            <a:custGeom>
              <a:avLst/>
              <a:gdLst>
                <a:gd name="T0" fmla="*/ 14 w 28"/>
                <a:gd name="T1" fmla="*/ 1 h 30"/>
                <a:gd name="T2" fmla="*/ 26 w 28"/>
                <a:gd name="T3" fmla="*/ 14 h 30"/>
                <a:gd name="T4" fmla="*/ 15 w 28"/>
                <a:gd name="T5" fmla="*/ 29 h 30"/>
                <a:gd name="T6" fmla="*/ 0 w 28"/>
                <a:gd name="T7" fmla="*/ 17 h 30"/>
                <a:gd name="T8" fmla="*/ 14 w 28"/>
                <a:gd name="T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0">
                  <a:moveTo>
                    <a:pt x="14" y="1"/>
                  </a:moveTo>
                  <a:cubicBezTo>
                    <a:pt x="24" y="0"/>
                    <a:pt x="25" y="7"/>
                    <a:pt x="26" y="14"/>
                  </a:cubicBezTo>
                  <a:cubicBezTo>
                    <a:pt x="28" y="23"/>
                    <a:pt x="24" y="28"/>
                    <a:pt x="15" y="29"/>
                  </a:cubicBezTo>
                  <a:cubicBezTo>
                    <a:pt x="6" y="30"/>
                    <a:pt x="1" y="25"/>
                    <a:pt x="0" y="17"/>
                  </a:cubicBezTo>
                  <a:cubicBezTo>
                    <a:pt x="0" y="7"/>
                    <a:pt x="7" y="3"/>
                    <a:pt x="14" y="1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Freeform 78"/>
            <p:cNvSpPr/>
            <p:nvPr/>
          </p:nvSpPr>
          <p:spPr bwMode="auto">
            <a:xfrm>
              <a:off x="7467601" y="4686301"/>
              <a:ext cx="79375" cy="82550"/>
            </a:xfrm>
            <a:custGeom>
              <a:avLst/>
              <a:gdLst>
                <a:gd name="T0" fmla="*/ 12 w 27"/>
                <a:gd name="T1" fmla="*/ 28 h 28"/>
                <a:gd name="T2" fmla="*/ 0 w 27"/>
                <a:gd name="T3" fmla="*/ 14 h 28"/>
                <a:gd name="T4" fmla="*/ 14 w 27"/>
                <a:gd name="T5" fmla="*/ 0 h 28"/>
                <a:gd name="T6" fmla="*/ 26 w 27"/>
                <a:gd name="T7" fmla="*/ 15 h 28"/>
                <a:gd name="T8" fmla="*/ 12 w 2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12" y="28"/>
                  </a:moveTo>
                  <a:cubicBezTo>
                    <a:pt x="5" y="26"/>
                    <a:pt x="0" y="22"/>
                    <a:pt x="0" y="14"/>
                  </a:cubicBezTo>
                  <a:cubicBezTo>
                    <a:pt x="0" y="6"/>
                    <a:pt x="5" y="0"/>
                    <a:pt x="14" y="0"/>
                  </a:cubicBezTo>
                  <a:cubicBezTo>
                    <a:pt x="22" y="1"/>
                    <a:pt x="27" y="7"/>
                    <a:pt x="26" y="15"/>
                  </a:cubicBezTo>
                  <a:cubicBezTo>
                    <a:pt x="25" y="23"/>
                    <a:pt x="20" y="27"/>
                    <a:pt x="12" y="28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reeform 79"/>
            <p:cNvSpPr/>
            <p:nvPr/>
          </p:nvSpPr>
          <p:spPr bwMode="auto">
            <a:xfrm>
              <a:off x="7231064" y="5680076"/>
              <a:ext cx="103188" cy="71438"/>
            </a:xfrm>
            <a:custGeom>
              <a:avLst/>
              <a:gdLst>
                <a:gd name="T0" fmla="*/ 0 w 35"/>
                <a:gd name="T1" fmla="*/ 17 h 24"/>
                <a:gd name="T2" fmla="*/ 2 w 35"/>
                <a:gd name="T3" fmla="*/ 12 h 24"/>
                <a:gd name="T4" fmla="*/ 31 w 35"/>
                <a:gd name="T5" fmla="*/ 7 h 24"/>
                <a:gd name="T6" fmla="*/ 32 w 35"/>
                <a:gd name="T7" fmla="*/ 15 h 24"/>
                <a:gd name="T8" fmla="*/ 0 w 35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4">
                  <a:moveTo>
                    <a:pt x="0" y="17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11" y="8"/>
                    <a:pt x="20" y="0"/>
                    <a:pt x="31" y="7"/>
                  </a:cubicBezTo>
                  <a:cubicBezTo>
                    <a:pt x="34" y="9"/>
                    <a:pt x="35" y="13"/>
                    <a:pt x="32" y="15"/>
                  </a:cubicBezTo>
                  <a:cubicBezTo>
                    <a:pt x="23" y="24"/>
                    <a:pt x="12" y="20"/>
                    <a:pt x="0" y="17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reeform 80"/>
            <p:cNvSpPr/>
            <p:nvPr/>
          </p:nvSpPr>
          <p:spPr bwMode="auto">
            <a:xfrm>
              <a:off x="7434264" y="3870326"/>
              <a:ext cx="60325" cy="73025"/>
            </a:xfrm>
            <a:custGeom>
              <a:avLst/>
              <a:gdLst>
                <a:gd name="T0" fmla="*/ 2 w 20"/>
                <a:gd name="T1" fmla="*/ 12 h 25"/>
                <a:gd name="T2" fmla="*/ 9 w 20"/>
                <a:gd name="T3" fmla="*/ 0 h 25"/>
                <a:gd name="T4" fmla="*/ 20 w 20"/>
                <a:gd name="T5" fmla="*/ 11 h 25"/>
                <a:gd name="T6" fmla="*/ 8 w 20"/>
                <a:gd name="T7" fmla="*/ 24 h 25"/>
                <a:gd name="T8" fmla="*/ 2 w 20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5">
                  <a:moveTo>
                    <a:pt x="2" y="12"/>
                  </a:moveTo>
                  <a:cubicBezTo>
                    <a:pt x="3" y="7"/>
                    <a:pt x="1" y="0"/>
                    <a:pt x="9" y="0"/>
                  </a:cubicBezTo>
                  <a:cubicBezTo>
                    <a:pt x="16" y="0"/>
                    <a:pt x="20" y="5"/>
                    <a:pt x="20" y="11"/>
                  </a:cubicBezTo>
                  <a:cubicBezTo>
                    <a:pt x="20" y="19"/>
                    <a:pt x="16" y="25"/>
                    <a:pt x="8" y="24"/>
                  </a:cubicBezTo>
                  <a:cubicBezTo>
                    <a:pt x="0" y="24"/>
                    <a:pt x="4" y="17"/>
                    <a:pt x="2" y="12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reeform 81"/>
            <p:cNvSpPr/>
            <p:nvPr/>
          </p:nvSpPr>
          <p:spPr bwMode="auto">
            <a:xfrm>
              <a:off x="6416676" y="3881438"/>
              <a:ext cx="58738" cy="65088"/>
            </a:xfrm>
            <a:custGeom>
              <a:avLst/>
              <a:gdLst>
                <a:gd name="T0" fmla="*/ 17 w 20"/>
                <a:gd name="T1" fmla="*/ 11 h 22"/>
                <a:gd name="T2" fmla="*/ 10 w 20"/>
                <a:gd name="T3" fmla="*/ 22 h 22"/>
                <a:gd name="T4" fmla="*/ 0 w 20"/>
                <a:gd name="T5" fmla="*/ 12 h 22"/>
                <a:gd name="T6" fmla="*/ 10 w 20"/>
                <a:gd name="T7" fmla="*/ 1 h 22"/>
                <a:gd name="T8" fmla="*/ 17 w 20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17" y="11"/>
                  </a:moveTo>
                  <a:cubicBezTo>
                    <a:pt x="17" y="17"/>
                    <a:pt x="17" y="22"/>
                    <a:pt x="10" y="22"/>
                  </a:cubicBezTo>
                  <a:cubicBezTo>
                    <a:pt x="4" y="22"/>
                    <a:pt x="0" y="18"/>
                    <a:pt x="0" y="12"/>
                  </a:cubicBezTo>
                  <a:cubicBezTo>
                    <a:pt x="0" y="6"/>
                    <a:pt x="4" y="2"/>
                    <a:pt x="10" y="1"/>
                  </a:cubicBezTo>
                  <a:cubicBezTo>
                    <a:pt x="20" y="0"/>
                    <a:pt x="15" y="8"/>
                    <a:pt x="17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Freeform 108"/>
            <p:cNvSpPr/>
            <p:nvPr/>
          </p:nvSpPr>
          <p:spPr bwMode="auto">
            <a:xfrm>
              <a:off x="6711951" y="4038601"/>
              <a:ext cx="487363" cy="161925"/>
            </a:xfrm>
            <a:custGeom>
              <a:avLst/>
              <a:gdLst>
                <a:gd name="T0" fmla="*/ 0 w 165"/>
                <a:gd name="T1" fmla="*/ 5 h 55"/>
                <a:gd name="T2" fmla="*/ 38 w 165"/>
                <a:gd name="T3" fmla="*/ 21 h 55"/>
                <a:gd name="T4" fmla="*/ 139 w 165"/>
                <a:gd name="T5" fmla="*/ 11 h 55"/>
                <a:gd name="T6" fmla="*/ 151 w 165"/>
                <a:gd name="T7" fmla="*/ 4 h 55"/>
                <a:gd name="T8" fmla="*/ 162 w 165"/>
                <a:gd name="T9" fmla="*/ 4 h 55"/>
                <a:gd name="T10" fmla="*/ 158 w 165"/>
                <a:gd name="T11" fmla="*/ 14 h 55"/>
                <a:gd name="T12" fmla="*/ 0 w 165"/>
                <a:gd name="T13" fmla="*/ 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55">
                  <a:moveTo>
                    <a:pt x="0" y="5"/>
                  </a:moveTo>
                  <a:cubicBezTo>
                    <a:pt x="16" y="12"/>
                    <a:pt x="27" y="17"/>
                    <a:pt x="38" y="21"/>
                  </a:cubicBezTo>
                  <a:cubicBezTo>
                    <a:pt x="73" y="34"/>
                    <a:pt x="107" y="32"/>
                    <a:pt x="139" y="11"/>
                  </a:cubicBezTo>
                  <a:cubicBezTo>
                    <a:pt x="143" y="8"/>
                    <a:pt x="147" y="6"/>
                    <a:pt x="151" y="4"/>
                  </a:cubicBezTo>
                  <a:cubicBezTo>
                    <a:pt x="154" y="2"/>
                    <a:pt x="159" y="0"/>
                    <a:pt x="162" y="4"/>
                  </a:cubicBezTo>
                  <a:cubicBezTo>
                    <a:pt x="165" y="8"/>
                    <a:pt x="161" y="12"/>
                    <a:pt x="158" y="14"/>
                  </a:cubicBezTo>
                  <a:cubicBezTo>
                    <a:pt x="126" y="49"/>
                    <a:pt x="39" y="55"/>
                    <a:pt x="0" y="5"/>
                  </a:cubicBezTo>
                  <a:close/>
                </a:path>
              </a:pathLst>
            </a:cu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Freeform 109"/>
            <p:cNvSpPr/>
            <p:nvPr/>
          </p:nvSpPr>
          <p:spPr bwMode="auto">
            <a:xfrm>
              <a:off x="6578601" y="3960813"/>
              <a:ext cx="103188" cy="100013"/>
            </a:xfrm>
            <a:custGeom>
              <a:avLst/>
              <a:gdLst>
                <a:gd name="T0" fmla="*/ 16 w 35"/>
                <a:gd name="T1" fmla="*/ 2 h 34"/>
                <a:gd name="T2" fmla="*/ 34 w 35"/>
                <a:gd name="T3" fmla="*/ 19 h 34"/>
                <a:gd name="T4" fmla="*/ 19 w 35"/>
                <a:gd name="T5" fmla="*/ 34 h 34"/>
                <a:gd name="T6" fmla="*/ 0 w 35"/>
                <a:gd name="T7" fmla="*/ 18 h 34"/>
                <a:gd name="T8" fmla="*/ 16 w 35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6" y="2"/>
                  </a:moveTo>
                  <a:cubicBezTo>
                    <a:pt x="31" y="1"/>
                    <a:pt x="35" y="10"/>
                    <a:pt x="34" y="19"/>
                  </a:cubicBezTo>
                  <a:cubicBezTo>
                    <a:pt x="34" y="27"/>
                    <a:pt x="29" y="34"/>
                    <a:pt x="19" y="34"/>
                  </a:cubicBezTo>
                  <a:cubicBezTo>
                    <a:pt x="9" y="33"/>
                    <a:pt x="0" y="28"/>
                    <a:pt x="0" y="18"/>
                  </a:cubicBezTo>
                  <a:cubicBezTo>
                    <a:pt x="0" y="8"/>
                    <a:pt x="5" y="0"/>
                    <a:pt x="16" y="2"/>
                  </a:cubicBezTo>
                  <a:close/>
                </a:path>
              </a:pathLst>
            </a:custGeom>
            <a:solidFill>
              <a:srgbClr val="F4D6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reeform 110"/>
            <p:cNvSpPr/>
            <p:nvPr/>
          </p:nvSpPr>
          <p:spPr bwMode="auto">
            <a:xfrm>
              <a:off x="7035801" y="3843338"/>
              <a:ext cx="127000" cy="88900"/>
            </a:xfrm>
            <a:custGeom>
              <a:avLst/>
              <a:gdLst>
                <a:gd name="T0" fmla="*/ 2 w 43"/>
                <a:gd name="T1" fmla="*/ 29 h 30"/>
                <a:gd name="T2" fmla="*/ 18 w 43"/>
                <a:gd name="T3" fmla="*/ 2 h 30"/>
                <a:gd name="T4" fmla="*/ 41 w 43"/>
                <a:gd name="T5" fmla="*/ 17 h 30"/>
                <a:gd name="T6" fmla="*/ 39 w 43"/>
                <a:gd name="T7" fmla="*/ 28 h 30"/>
                <a:gd name="T8" fmla="*/ 32 w 43"/>
                <a:gd name="T9" fmla="*/ 27 h 30"/>
                <a:gd name="T10" fmla="*/ 2 w 43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0">
                  <a:moveTo>
                    <a:pt x="2" y="29"/>
                  </a:moveTo>
                  <a:cubicBezTo>
                    <a:pt x="0" y="12"/>
                    <a:pt x="6" y="4"/>
                    <a:pt x="18" y="2"/>
                  </a:cubicBezTo>
                  <a:cubicBezTo>
                    <a:pt x="29" y="0"/>
                    <a:pt x="37" y="7"/>
                    <a:pt x="41" y="17"/>
                  </a:cubicBezTo>
                  <a:cubicBezTo>
                    <a:pt x="43" y="20"/>
                    <a:pt x="42" y="25"/>
                    <a:pt x="39" y="28"/>
                  </a:cubicBezTo>
                  <a:cubicBezTo>
                    <a:pt x="36" y="30"/>
                    <a:pt x="33" y="29"/>
                    <a:pt x="32" y="27"/>
                  </a:cubicBezTo>
                  <a:cubicBezTo>
                    <a:pt x="24" y="4"/>
                    <a:pt x="14" y="16"/>
                    <a:pt x="2" y="29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Freeform 111"/>
            <p:cNvSpPr/>
            <p:nvPr/>
          </p:nvSpPr>
          <p:spPr bwMode="auto">
            <a:xfrm>
              <a:off x="6764339" y="3852863"/>
              <a:ext cx="112713" cy="84138"/>
            </a:xfrm>
            <a:custGeom>
              <a:avLst/>
              <a:gdLst>
                <a:gd name="T0" fmla="*/ 4 w 38"/>
                <a:gd name="T1" fmla="*/ 29 h 29"/>
                <a:gd name="T2" fmla="*/ 16 w 38"/>
                <a:gd name="T3" fmla="*/ 2 h 29"/>
                <a:gd name="T4" fmla="*/ 37 w 38"/>
                <a:gd name="T5" fmla="*/ 15 h 29"/>
                <a:gd name="T6" fmla="*/ 36 w 38"/>
                <a:gd name="T7" fmla="*/ 22 h 29"/>
                <a:gd name="T8" fmla="*/ 30 w 38"/>
                <a:gd name="T9" fmla="*/ 22 h 29"/>
                <a:gd name="T10" fmla="*/ 4 w 38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9">
                  <a:moveTo>
                    <a:pt x="4" y="29"/>
                  </a:moveTo>
                  <a:cubicBezTo>
                    <a:pt x="0" y="11"/>
                    <a:pt x="5" y="4"/>
                    <a:pt x="16" y="2"/>
                  </a:cubicBezTo>
                  <a:cubicBezTo>
                    <a:pt x="26" y="0"/>
                    <a:pt x="34" y="5"/>
                    <a:pt x="37" y="15"/>
                  </a:cubicBezTo>
                  <a:cubicBezTo>
                    <a:pt x="38" y="17"/>
                    <a:pt x="37" y="20"/>
                    <a:pt x="36" y="22"/>
                  </a:cubicBezTo>
                  <a:cubicBezTo>
                    <a:pt x="35" y="25"/>
                    <a:pt x="31" y="24"/>
                    <a:pt x="30" y="22"/>
                  </a:cubicBezTo>
                  <a:cubicBezTo>
                    <a:pt x="20" y="5"/>
                    <a:pt x="12" y="12"/>
                    <a:pt x="4" y="29"/>
                  </a:cubicBezTo>
                  <a:close/>
                </a:path>
              </a:pathLst>
            </a:custGeom>
            <a:solidFill>
              <a:srgbClr val="4A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659130" y="1935480"/>
            <a:ext cx="5057140" cy="2061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6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563880" y="3874770"/>
            <a:ext cx="5248275" cy="2061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6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77" name="矩形 76"/>
          <p:cNvSpPr/>
          <p:nvPr/>
        </p:nvSpPr>
        <p:spPr>
          <a:xfrm>
            <a:off x="1136129" y="1374494"/>
            <a:ext cx="9919743" cy="1218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6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Please replace text, click add relevant headline, modify the text content, also can copy your content to this </a:t>
            </a:r>
            <a:r>
              <a:rPr lang="en-US" altLang="zh-CN" sz="16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任意多边形 56"/>
          <p:cNvSpPr/>
          <p:nvPr/>
        </p:nvSpPr>
        <p:spPr>
          <a:xfrm flipV="1">
            <a:off x="1374740" y="4060794"/>
            <a:ext cx="1282700" cy="770565"/>
          </a:xfrm>
          <a:custGeom>
            <a:avLst/>
            <a:gdLst>
              <a:gd name="connsiteX0" fmla="*/ 624356 w 1282700"/>
              <a:gd name="connsiteY0" fmla="*/ 627245 h 770565"/>
              <a:gd name="connsiteX1" fmla="*/ 624356 w 1282700"/>
              <a:gd name="connsiteY1" fmla="*/ 428008 h 770565"/>
              <a:gd name="connsiteX2" fmla="*/ 544910 w 1282700"/>
              <a:gd name="connsiteY2" fmla="*/ 513669 h 770565"/>
              <a:gd name="connsiteX3" fmla="*/ 544910 w 1282700"/>
              <a:gd name="connsiteY3" fmla="*/ 461545 h 770565"/>
              <a:gd name="connsiteX4" fmla="*/ 641138 w 1282700"/>
              <a:gd name="connsiteY4" fmla="*/ 358105 h 770565"/>
              <a:gd name="connsiteX5" fmla="*/ 737791 w 1282700"/>
              <a:gd name="connsiteY5" fmla="*/ 461545 h 770565"/>
              <a:gd name="connsiteX6" fmla="*/ 737791 w 1282700"/>
              <a:gd name="connsiteY6" fmla="*/ 513669 h 770565"/>
              <a:gd name="connsiteX7" fmla="*/ 658344 w 1282700"/>
              <a:gd name="connsiteY7" fmla="*/ 428008 h 770565"/>
              <a:gd name="connsiteX8" fmla="*/ 658344 w 1282700"/>
              <a:gd name="connsiteY8" fmla="*/ 627245 h 770565"/>
              <a:gd name="connsiteX9" fmla="*/ 641350 w 1282700"/>
              <a:gd name="connsiteY9" fmla="*/ 656194 h 770565"/>
              <a:gd name="connsiteX10" fmla="*/ 804869 w 1282700"/>
              <a:gd name="connsiteY10" fmla="*/ 492675 h 770565"/>
              <a:gd name="connsiteX11" fmla="*/ 641350 w 1282700"/>
              <a:gd name="connsiteY11" fmla="*/ 329156 h 770565"/>
              <a:gd name="connsiteX12" fmla="*/ 477831 w 1282700"/>
              <a:gd name="connsiteY12" fmla="*/ 492675 h 770565"/>
              <a:gd name="connsiteX13" fmla="*/ 641350 w 1282700"/>
              <a:gd name="connsiteY13" fmla="*/ 656194 h 770565"/>
              <a:gd name="connsiteX14" fmla="*/ 641350 w 1282700"/>
              <a:gd name="connsiteY14" fmla="*/ 694366 h 770565"/>
              <a:gd name="connsiteX15" fmla="*/ 439659 w 1282700"/>
              <a:gd name="connsiteY15" fmla="*/ 492675 h 770565"/>
              <a:gd name="connsiteX16" fmla="*/ 641350 w 1282700"/>
              <a:gd name="connsiteY16" fmla="*/ 290984 h 770565"/>
              <a:gd name="connsiteX17" fmla="*/ 843041 w 1282700"/>
              <a:gd name="connsiteY17" fmla="*/ 492675 h 770565"/>
              <a:gd name="connsiteX18" fmla="*/ 641350 w 1282700"/>
              <a:gd name="connsiteY18" fmla="*/ 694366 h 770565"/>
              <a:gd name="connsiteX19" fmla="*/ 0 w 1282700"/>
              <a:gd name="connsiteY19" fmla="*/ 770565 h 770565"/>
              <a:gd name="connsiteX20" fmla="*/ 1282700 w 1282700"/>
              <a:gd name="connsiteY20" fmla="*/ 770565 h 770565"/>
              <a:gd name="connsiteX21" fmla="*/ 641350 w 1282700"/>
              <a:gd name="connsiteY21" fmla="*/ 0 h 77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82700" h="770565">
                <a:moveTo>
                  <a:pt x="624356" y="627245"/>
                </a:moveTo>
                <a:lnTo>
                  <a:pt x="624356" y="428008"/>
                </a:lnTo>
                <a:lnTo>
                  <a:pt x="544910" y="513669"/>
                </a:lnTo>
                <a:lnTo>
                  <a:pt x="544910" y="461545"/>
                </a:lnTo>
                <a:lnTo>
                  <a:pt x="641138" y="358105"/>
                </a:lnTo>
                <a:lnTo>
                  <a:pt x="737791" y="461545"/>
                </a:lnTo>
                <a:lnTo>
                  <a:pt x="737791" y="513669"/>
                </a:lnTo>
                <a:lnTo>
                  <a:pt x="658344" y="428008"/>
                </a:lnTo>
                <a:lnTo>
                  <a:pt x="658344" y="627245"/>
                </a:lnTo>
                <a:close/>
                <a:moveTo>
                  <a:pt x="641350" y="656194"/>
                </a:moveTo>
                <a:cubicBezTo>
                  <a:pt x="731660" y="656194"/>
                  <a:pt x="804869" y="582985"/>
                  <a:pt x="804869" y="492675"/>
                </a:cubicBezTo>
                <a:cubicBezTo>
                  <a:pt x="804869" y="402366"/>
                  <a:pt x="731660" y="329156"/>
                  <a:pt x="641350" y="329156"/>
                </a:cubicBezTo>
                <a:cubicBezTo>
                  <a:pt x="551041" y="329156"/>
                  <a:pt x="477831" y="402366"/>
                  <a:pt x="477831" y="492675"/>
                </a:cubicBezTo>
                <a:cubicBezTo>
                  <a:pt x="477831" y="582985"/>
                  <a:pt x="551041" y="656194"/>
                  <a:pt x="641350" y="656194"/>
                </a:cubicBezTo>
                <a:close/>
                <a:moveTo>
                  <a:pt x="641350" y="694366"/>
                </a:moveTo>
                <a:cubicBezTo>
                  <a:pt x="529959" y="694366"/>
                  <a:pt x="439659" y="604066"/>
                  <a:pt x="439659" y="492675"/>
                </a:cubicBezTo>
                <a:cubicBezTo>
                  <a:pt x="439659" y="381284"/>
                  <a:pt x="529959" y="290984"/>
                  <a:pt x="641350" y="290984"/>
                </a:cubicBezTo>
                <a:cubicBezTo>
                  <a:pt x="752741" y="290984"/>
                  <a:pt x="843041" y="381284"/>
                  <a:pt x="843041" y="492675"/>
                </a:cubicBezTo>
                <a:cubicBezTo>
                  <a:pt x="843041" y="604066"/>
                  <a:pt x="752741" y="694366"/>
                  <a:pt x="641350" y="694366"/>
                </a:cubicBezTo>
                <a:close/>
                <a:moveTo>
                  <a:pt x="0" y="770565"/>
                </a:moveTo>
                <a:lnTo>
                  <a:pt x="1282700" y="770565"/>
                </a:lnTo>
                <a:lnTo>
                  <a:pt x="641350" y="0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MH_Other_3"/>
          <p:cNvSpPr/>
          <p:nvPr>
            <p:custDataLst>
              <p:tags r:id="rId1"/>
            </p:custDataLst>
          </p:nvPr>
        </p:nvSpPr>
        <p:spPr>
          <a:xfrm>
            <a:off x="1489834" y="2940162"/>
            <a:ext cx="1052512" cy="1050925"/>
          </a:xfrm>
          <a:prstGeom prst="ellipse">
            <a:avLst/>
          </a:prstGeom>
          <a:solidFill>
            <a:srgbClr val="478A7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31" name="KSO_Shape"/>
          <p:cNvSpPr/>
          <p:nvPr/>
        </p:nvSpPr>
        <p:spPr bwMode="auto">
          <a:xfrm>
            <a:off x="1683330" y="3199459"/>
            <a:ext cx="665521" cy="677470"/>
          </a:xfrm>
          <a:custGeom>
            <a:avLst/>
            <a:gdLst>
              <a:gd name="T0" fmla="*/ 1230708 w 3970"/>
              <a:gd name="T1" fmla="*/ 915562 h 4043"/>
              <a:gd name="T2" fmla="*/ 745546 w 3970"/>
              <a:gd name="T3" fmla="*/ 1273147 h 4043"/>
              <a:gd name="T4" fmla="*/ 1036643 w 3970"/>
              <a:gd name="T5" fmla="*/ 769945 h 4043"/>
              <a:gd name="T6" fmla="*/ 1163942 w 3970"/>
              <a:gd name="T7" fmla="*/ 484945 h 4043"/>
              <a:gd name="T8" fmla="*/ 709493 w 3970"/>
              <a:gd name="T9" fmla="*/ 218203 h 4043"/>
              <a:gd name="T10" fmla="*/ 515428 w 3970"/>
              <a:gd name="T11" fmla="*/ 1309663 h 4043"/>
              <a:gd name="T12" fmla="*/ 1473289 w 3970"/>
              <a:gd name="T13" fmla="*/ 739663 h 4043"/>
              <a:gd name="T14" fmla="*/ 1230708 w 3970"/>
              <a:gd name="T15" fmla="*/ 915562 h 4043"/>
              <a:gd name="T16" fmla="*/ 933825 w 3970"/>
              <a:gd name="T17" fmla="*/ 297023 h 4043"/>
              <a:gd name="T18" fmla="*/ 1047326 w 3970"/>
              <a:gd name="T19" fmla="*/ 410578 h 4043"/>
              <a:gd name="T20" fmla="*/ 933825 w 3970"/>
              <a:gd name="T21" fmla="*/ 524578 h 4043"/>
              <a:gd name="T22" fmla="*/ 819878 w 3970"/>
              <a:gd name="T23" fmla="*/ 410578 h 4043"/>
              <a:gd name="T24" fmla="*/ 933825 w 3970"/>
              <a:gd name="T25" fmla="*/ 297023 h 4043"/>
              <a:gd name="T26" fmla="*/ 569731 w 3970"/>
              <a:gd name="T27" fmla="*/ 1070085 h 4043"/>
              <a:gd name="T28" fmla="*/ 456230 w 3970"/>
              <a:gd name="T29" fmla="*/ 956530 h 4043"/>
              <a:gd name="T30" fmla="*/ 569731 w 3970"/>
              <a:gd name="T31" fmla="*/ 842976 h 4043"/>
              <a:gd name="T32" fmla="*/ 683677 w 3970"/>
              <a:gd name="T33" fmla="*/ 956530 h 4043"/>
              <a:gd name="T34" fmla="*/ 569731 w 3970"/>
              <a:gd name="T35" fmla="*/ 1070085 h 4043"/>
              <a:gd name="T36" fmla="*/ 660977 w 3970"/>
              <a:gd name="T37" fmla="*/ 736546 h 4043"/>
              <a:gd name="T38" fmla="*/ 547031 w 3970"/>
              <a:gd name="T39" fmla="*/ 622992 h 4043"/>
              <a:gd name="T40" fmla="*/ 660977 w 3970"/>
              <a:gd name="T41" fmla="*/ 509437 h 4043"/>
              <a:gd name="T42" fmla="*/ 774478 w 3970"/>
              <a:gd name="T43" fmla="*/ 622992 h 4043"/>
              <a:gd name="T44" fmla="*/ 660977 w 3970"/>
              <a:gd name="T45" fmla="*/ 736546 h 4043"/>
              <a:gd name="T46" fmla="*/ 1095397 w 3970"/>
              <a:gd name="T47" fmla="*/ 777070 h 4043"/>
              <a:gd name="T48" fmla="*/ 1095842 w 3970"/>
              <a:gd name="T49" fmla="*/ 774398 h 4043"/>
              <a:gd name="T50" fmla="*/ 1095397 w 3970"/>
              <a:gd name="T51" fmla="*/ 777070 h 4043"/>
              <a:gd name="T52" fmla="*/ 1211568 w 3970"/>
              <a:gd name="T53" fmla="*/ 858117 h 4043"/>
              <a:gd name="T54" fmla="*/ 1767056 w 3970"/>
              <a:gd name="T55" fmla="*/ 105094 h 4043"/>
              <a:gd name="T56" fmla="*/ 1731893 w 3970"/>
              <a:gd name="T57" fmla="*/ 74812 h 4043"/>
              <a:gd name="T58" fmla="*/ 1095842 w 3970"/>
              <a:gd name="T59" fmla="*/ 774398 h 4043"/>
              <a:gd name="T60" fmla="*/ 1211568 w 3970"/>
              <a:gd name="T61" fmla="*/ 858117 h 4043"/>
              <a:gd name="T62" fmla="*/ 918246 w 3970"/>
              <a:gd name="T63" fmla="*/ 867913 h 4043"/>
              <a:gd name="T64" fmla="*/ 812312 w 3970"/>
              <a:gd name="T65" fmla="*/ 1201452 h 4043"/>
              <a:gd name="T66" fmla="*/ 1125664 w 3970"/>
              <a:gd name="T67" fmla="*/ 1024663 h 4043"/>
              <a:gd name="T68" fmla="*/ 918246 w 3970"/>
              <a:gd name="T69" fmla="*/ 867913 h 404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970" h="4043">
                <a:moveTo>
                  <a:pt x="2765" y="2056"/>
                </a:moveTo>
                <a:cubicBezTo>
                  <a:pt x="2833" y="2655"/>
                  <a:pt x="1948" y="2832"/>
                  <a:pt x="1675" y="2859"/>
                </a:cubicBezTo>
                <a:cubicBezTo>
                  <a:pt x="1716" y="2437"/>
                  <a:pt x="1662" y="1729"/>
                  <a:pt x="2329" y="1729"/>
                </a:cubicBezTo>
                <a:cubicBezTo>
                  <a:pt x="2261" y="1688"/>
                  <a:pt x="2438" y="1293"/>
                  <a:pt x="2615" y="1089"/>
                </a:cubicBezTo>
                <a:cubicBezTo>
                  <a:pt x="2847" y="0"/>
                  <a:pt x="1975" y="340"/>
                  <a:pt x="1594" y="490"/>
                </a:cubicBezTo>
                <a:cubicBezTo>
                  <a:pt x="0" y="1661"/>
                  <a:pt x="1103" y="2873"/>
                  <a:pt x="1158" y="2941"/>
                </a:cubicBezTo>
                <a:cubicBezTo>
                  <a:pt x="2343" y="4043"/>
                  <a:pt x="3687" y="2235"/>
                  <a:pt x="3310" y="1661"/>
                </a:cubicBezTo>
                <a:cubicBezTo>
                  <a:pt x="3268" y="1686"/>
                  <a:pt x="2928" y="2042"/>
                  <a:pt x="2765" y="2056"/>
                </a:cubicBezTo>
                <a:close/>
                <a:moveTo>
                  <a:pt x="2098" y="667"/>
                </a:moveTo>
                <a:cubicBezTo>
                  <a:pt x="2239" y="667"/>
                  <a:pt x="2353" y="781"/>
                  <a:pt x="2353" y="922"/>
                </a:cubicBezTo>
                <a:cubicBezTo>
                  <a:pt x="2353" y="1063"/>
                  <a:pt x="2239" y="1178"/>
                  <a:pt x="2098" y="1178"/>
                </a:cubicBezTo>
                <a:cubicBezTo>
                  <a:pt x="1956" y="1178"/>
                  <a:pt x="1842" y="1063"/>
                  <a:pt x="1842" y="922"/>
                </a:cubicBezTo>
                <a:cubicBezTo>
                  <a:pt x="1842" y="781"/>
                  <a:pt x="1956" y="667"/>
                  <a:pt x="2098" y="667"/>
                </a:cubicBezTo>
                <a:close/>
                <a:moveTo>
                  <a:pt x="1280" y="2403"/>
                </a:moveTo>
                <a:cubicBezTo>
                  <a:pt x="1139" y="2403"/>
                  <a:pt x="1025" y="2289"/>
                  <a:pt x="1025" y="2148"/>
                </a:cubicBezTo>
                <a:cubicBezTo>
                  <a:pt x="1025" y="2007"/>
                  <a:pt x="1139" y="1893"/>
                  <a:pt x="1280" y="1893"/>
                </a:cubicBezTo>
                <a:cubicBezTo>
                  <a:pt x="1422" y="1893"/>
                  <a:pt x="1536" y="2007"/>
                  <a:pt x="1536" y="2148"/>
                </a:cubicBezTo>
                <a:cubicBezTo>
                  <a:pt x="1536" y="2289"/>
                  <a:pt x="1422" y="2403"/>
                  <a:pt x="1280" y="2403"/>
                </a:cubicBezTo>
                <a:close/>
                <a:moveTo>
                  <a:pt x="1485" y="1654"/>
                </a:moveTo>
                <a:cubicBezTo>
                  <a:pt x="1344" y="1654"/>
                  <a:pt x="1229" y="1540"/>
                  <a:pt x="1229" y="1399"/>
                </a:cubicBezTo>
                <a:cubicBezTo>
                  <a:pt x="1229" y="1258"/>
                  <a:pt x="1344" y="1144"/>
                  <a:pt x="1485" y="1144"/>
                </a:cubicBezTo>
                <a:cubicBezTo>
                  <a:pt x="1626" y="1144"/>
                  <a:pt x="1740" y="1258"/>
                  <a:pt x="1740" y="1399"/>
                </a:cubicBezTo>
                <a:cubicBezTo>
                  <a:pt x="1740" y="1540"/>
                  <a:pt x="1626" y="1654"/>
                  <a:pt x="1485" y="1654"/>
                </a:cubicBezTo>
                <a:close/>
                <a:moveTo>
                  <a:pt x="2461" y="1745"/>
                </a:moveTo>
                <a:cubicBezTo>
                  <a:pt x="2461" y="1743"/>
                  <a:pt x="2462" y="1741"/>
                  <a:pt x="2462" y="1739"/>
                </a:cubicBezTo>
                <a:cubicBezTo>
                  <a:pt x="2447" y="1728"/>
                  <a:pt x="2443" y="1728"/>
                  <a:pt x="2461" y="1745"/>
                </a:cubicBezTo>
                <a:close/>
                <a:moveTo>
                  <a:pt x="2722" y="1927"/>
                </a:moveTo>
                <a:cubicBezTo>
                  <a:pt x="3107" y="1768"/>
                  <a:pt x="3970" y="236"/>
                  <a:pt x="3970" y="236"/>
                </a:cubicBezTo>
                <a:cubicBezTo>
                  <a:pt x="3891" y="168"/>
                  <a:pt x="3891" y="168"/>
                  <a:pt x="3891" y="168"/>
                </a:cubicBezTo>
                <a:cubicBezTo>
                  <a:pt x="3891" y="168"/>
                  <a:pt x="2597" y="1292"/>
                  <a:pt x="2462" y="1739"/>
                </a:cubicBezTo>
                <a:cubicBezTo>
                  <a:pt x="2509" y="1771"/>
                  <a:pt x="2662" y="1893"/>
                  <a:pt x="2722" y="1927"/>
                </a:cubicBezTo>
                <a:close/>
                <a:moveTo>
                  <a:pt x="2063" y="1949"/>
                </a:moveTo>
                <a:cubicBezTo>
                  <a:pt x="1871" y="2097"/>
                  <a:pt x="1927" y="2539"/>
                  <a:pt x="1825" y="2698"/>
                </a:cubicBezTo>
                <a:cubicBezTo>
                  <a:pt x="2041" y="2539"/>
                  <a:pt x="2358" y="2585"/>
                  <a:pt x="2529" y="2301"/>
                </a:cubicBezTo>
                <a:cubicBezTo>
                  <a:pt x="2585" y="2142"/>
                  <a:pt x="2483" y="1745"/>
                  <a:pt x="2063" y="19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40168" y="4872261"/>
            <a:ext cx="2526444" cy="1351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任意多边形 56"/>
          <p:cNvSpPr/>
          <p:nvPr/>
        </p:nvSpPr>
        <p:spPr>
          <a:xfrm flipV="1">
            <a:off x="4094680" y="4060794"/>
            <a:ext cx="1282700" cy="770565"/>
          </a:xfrm>
          <a:custGeom>
            <a:avLst/>
            <a:gdLst>
              <a:gd name="connsiteX0" fmla="*/ 624356 w 1282700"/>
              <a:gd name="connsiteY0" fmla="*/ 627245 h 770565"/>
              <a:gd name="connsiteX1" fmla="*/ 624356 w 1282700"/>
              <a:gd name="connsiteY1" fmla="*/ 428008 h 770565"/>
              <a:gd name="connsiteX2" fmla="*/ 544910 w 1282700"/>
              <a:gd name="connsiteY2" fmla="*/ 513669 h 770565"/>
              <a:gd name="connsiteX3" fmla="*/ 544910 w 1282700"/>
              <a:gd name="connsiteY3" fmla="*/ 461545 h 770565"/>
              <a:gd name="connsiteX4" fmla="*/ 641138 w 1282700"/>
              <a:gd name="connsiteY4" fmla="*/ 358105 h 770565"/>
              <a:gd name="connsiteX5" fmla="*/ 737791 w 1282700"/>
              <a:gd name="connsiteY5" fmla="*/ 461545 h 770565"/>
              <a:gd name="connsiteX6" fmla="*/ 737791 w 1282700"/>
              <a:gd name="connsiteY6" fmla="*/ 513669 h 770565"/>
              <a:gd name="connsiteX7" fmla="*/ 658344 w 1282700"/>
              <a:gd name="connsiteY7" fmla="*/ 428008 h 770565"/>
              <a:gd name="connsiteX8" fmla="*/ 658344 w 1282700"/>
              <a:gd name="connsiteY8" fmla="*/ 627245 h 770565"/>
              <a:gd name="connsiteX9" fmla="*/ 641350 w 1282700"/>
              <a:gd name="connsiteY9" fmla="*/ 656194 h 770565"/>
              <a:gd name="connsiteX10" fmla="*/ 804869 w 1282700"/>
              <a:gd name="connsiteY10" fmla="*/ 492675 h 770565"/>
              <a:gd name="connsiteX11" fmla="*/ 641350 w 1282700"/>
              <a:gd name="connsiteY11" fmla="*/ 329156 h 770565"/>
              <a:gd name="connsiteX12" fmla="*/ 477831 w 1282700"/>
              <a:gd name="connsiteY12" fmla="*/ 492675 h 770565"/>
              <a:gd name="connsiteX13" fmla="*/ 641350 w 1282700"/>
              <a:gd name="connsiteY13" fmla="*/ 656194 h 770565"/>
              <a:gd name="connsiteX14" fmla="*/ 641350 w 1282700"/>
              <a:gd name="connsiteY14" fmla="*/ 694366 h 770565"/>
              <a:gd name="connsiteX15" fmla="*/ 439659 w 1282700"/>
              <a:gd name="connsiteY15" fmla="*/ 492675 h 770565"/>
              <a:gd name="connsiteX16" fmla="*/ 641350 w 1282700"/>
              <a:gd name="connsiteY16" fmla="*/ 290984 h 770565"/>
              <a:gd name="connsiteX17" fmla="*/ 843041 w 1282700"/>
              <a:gd name="connsiteY17" fmla="*/ 492675 h 770565"/>
              <a:gd name="connsiteX18" fmla="*/ 641350 w 1282700"/>
              <a:gd name="connsiteY18" fmla="*/ 694366 h 770565"/>
              <a:gd name="connsiteX19" fmla="*/ 0 w 1282700"/>
              <a:gd name="connsiteY19" fmla="*/ 770565 h 770565"/>
              <a:gd name="connsiteX20" fmla="*/ 1282700 w 1282700"/>
              <a:gd name="connsiteY20" fmla="*/ 770565 h 770565"/>
              <a:gd name="connsiteX21" fmla="*/ 641350 w 1282700"/>
              <a:gd name="connsiteY21" fmla="*/ 0 h 77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82700" h="770565">
                <a:moveTo>
                  <a:pt x="624356" y="627245"/>
                </a:moveTo>
                <a:lnTo>
                  <a:pt x="624356" y="428008"/>
                </a:lnTo>
                <a:lnTo>
                  <a:pt x="544910" y="513669"/>
                </a:lnTo>
                <a:lnTo>
                  <a:pt x="544910" y="461545"/>
                </a:lnTo>
                <a:lnTo>
                  <a:pt x="641138" y="358105"/>
                </a:lnTo>
                <a:lnTo>
                  <a:pt x="737791" y="461545"/>
                </a:lnTo>
                <a:lnTo>
                  <a:pt x="737791" y="513669"/>
                </a:lnTo>
                <a:lnTo>
                  <a:pt x="658344" y="428008"/>
                </a:lnTo>
                <a:lnTo>
                  <a:pt x="658344" y="627245"/>
                </a:lnTo>
                <a:close/>
                <a:moveTo>
                  <a:pt x="641350" y="656194"/>
                </a:moveTo>
                <a:cubicBezTo>
                  <a:pt x="731660" y="656194"/>
                  <a:pt x="804869" y="582985"/>
                  <a:pt x="804869" y="492675"/>
                </a:cubicBezTo>
                <a:cubicBezTo>
                  <a:pt x="804869" y="402366"/>
                  <a:pt x="731660" y="329156"/>
                  <a:pt x="641350" y="329156"/>
                </a:cubicBezTo>
                <a:cubicBezTo>
                  <a:pt x="551041" y="329156"/>
                  <a:pt x="477831" y="402366"/>
                  <a:pt x="477831" y="492675"/>
                </a:cubicBezTo>
                <a:cubicBezTo>
                  <a:pt x="477831" y="582985"/>
                  <a:pt x="551041" y="656194"/>
                  <a:pt x="641350" y="656194"/>
                </a:cubicBezTo>
                <a:close/>
                <a:moveTo>
                  <a:pt x="641350" y="694366"/>
                </a:moveTo>
                <a:cubicBezTo>
                  <a:pt x="529959" y="694366"/>
                  <a:pt x="439659" y="604066"/>
                  <a:pt x="439659" y="492675"/>
                </a:cubicBezTo>
                <a:cubicBezTo>
                  <a:pt x="439659" y="381284"/>
                  <a:pt x="529959" y="290984"/>
                  <a:pt x="641350" y="290984"/>
                </a:cubicBezTo>
                <a:cubicBezTo>
                  <a:pt x="752741" y="290984"/>
                  <a:pt x="843041" y="381284"/>
                  <a:pt x="843041" y="492675"/>
                </a:cubicBezTo>
                <a:cubicBezTo>
                  <a:pt x="843041" y="604066"/>
                  <a:pt x="752741" y="694366"/>
                  <a:pt x="641350" y="694366"/>
                </a:cubicBezTo>
                <a:close/>
                <a:moveTo>
                  <a:pt x="0" y="770565"/>
                </a:moveTo>
                <a:lnTo>
                  <a:pt x="1282700" y="770565"/>
                </a:lnTo>
                <a:lnTo>
                  <a:pt x="641350" y="0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3"/>
          <p:cNvSpPr/>
          <p:nvPr>
            <p:custDataLst>
              <p:tags r:id="rId2"/>
            </p:custDataLst>
          </p:nvPr>
        </p:nvSpPr>
        <p:spPr>
          <a:xfrm>
            <a:off x="4209774" y="2940162"/>
            <a:ext cx="1052512" cy="1050925"/>
          </a:xfrm>
          <a:prstGeom prst="ellipse">
            <a:avLst/>
          </a:prstGeom>
          <a:solidFill>
            <a:srgbClr val="478A7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460108" y="4872261"/>
            <a:ext cx="2526444" cy="1351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任意多边形 56"/>
          <p:cNvSpPr/>
          <p:nvPr/>
        </p:nvSpPr>
        <p:spPr>
          <a:xfrm flipV="1">
            <a:off x="6814620" y="4060794"/>
            <a:ext cx="1282700" cy="770565"/>
          </a:xfrm>
          <a:custGeom>
            <a:avLst/>
            <a:gdLst>
              <a:gd name="connsiteX0" fmla="*/ 624356 w 1282700"/>
              <a:gd name="connsiteY0" fmla="*/ 627245 h 770565"/>
              <a:gd name="connsiteX1" fmla="*/ 624356 w 1282700"/>
              <a:gd name="connsiteY1" fmla="*/ 428008 h 770565"/>
              <a:gd name="connsiteX2" fmla="*/ 544910 w 1282700"/>
              <a:gd name="connsiteY2" fmla="*/ 513669 h 770565"/>
              <a:gd name="connsiteX3" fmla="*/ 544910 w 1282700"/>
              <a:gd name="connsiteY3" fmla="*/ 461545 h 770565"/>
              <a:gd name="connsiteX4" fmla="*/ 641138 w 1282700"/>
              <a:gd name="connsiteY4" fmla="*/ 358105 h 770565"/>
              <a:gd name="connsiteX5" fmla="*/ 737791 w 1282700"/>
              <a:gd name="connsiteY5" fmla="*/ 461545 h 770565"/>
              <a:gd name="connsiteX6" fmla="*/ 737791 w 1282700"/>
              <a:gd name="connsiteY6" fmla="*/ 513669 h 770565"/>
              <a:gd name="connsiteX7" fmla="*/ 658344 w 1282700"/>
              <a:gd name="connsiteY7" fmla="*/ 428008 h 770565"/>
              <a:gd name="connsiteX8" fmla="*/ 658344 w 1282700"/>
              <a:gd name="connsiteY8" fmla="*/ 627245 h 770565"/>
              <a:gd name="connsiteX9" fmla="*/ 641350 w 1282700"/>
              <a:gd name="connsiteY9" fmla="*/ 656194 h 770565"/>
              <a:gd name="connsiteX10" fmla="*/ 804869 w 1282700"/>
              <a:gd name="connsiteY10" fmla="*/ 492675 h 770565"/>
              <a:gd name="connsiteX11" fmla="*/ 641350 w 1282700"/>
              <a:gd name="connsiteY11" fmla="*/ 329156 h 770565"/>
              <a:gd name="connsiteX12" fmla="*/ 477831 w 1282700"/>
              <a:gd name="connsiteY12" fmla="*/ 492675 h 770565"/>
              <a:gd name="connsiteX13" fmla="*/ 641350 w 1282700"/>
              <a:gd name="connsiteY13" fmla="*/ 656194 h 770565"/>
              <a:gd name="connsiteX14" fmla="*/ 641350 w 1282700"/>
              <a:gd name="connsiteY14" fmla="*/ 694366 h 770565"/>
              <a:gd name="connsiteX15" fmla="*/ 439659 w 1282700"/>
              <a:gd name="connsiteY15" fmla="*/ 492675 h 770565"/>
              <a:gd name="connsiteX16" fmla="*/ 641350 w 1282700"/>
              <a:gd name="connsiteY16" fmla="*/ 290984 h 770565"/>
              <a:gd name="connsiteX17" fmla="*/ 843041 w 1282700"/>
              <a:gd name="connsiteY17" fmla="*/ 492675 h 770565"/>
              <a:gd name="connsiteX18" fmla="*/ 641350 w 1282700"/>
              <a:gd name="connsiteY18" fmla="*/ 694366 h 770565"/>
              <a:gd name="connsiteX19" fmla="*/ 0 w 1282700"/>
              <a:gd name="connsiteY19" fmla="*/ 770565 h 770565"/>
              <a:gd name="connsiteX20" fmla="*/ 1282700 w 1282700"/>
              <a:gd name="connsiteY20" fmla="*/ 770565 h 770565"/>
              <a:gd name="connsiteX21" fmla="*/ 641350 w 1282700"/>
              <a:gd name="connsiteY21" fmla="*/ 0 h 77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82700" h="770565">
                <a:moveTo>
                  <a:pt x="624356" y="627245"/>
                </a:moveTo>
                <a:lnTo>
                  <a:pt x="624356" y="428008"/>
                </a:lnTo>
                <a:lnTo>
                  <a:pt x="544910" y="513669"/>
                </a:lnTo>
                <a:lnTo>
                  <a:pt x="544910" y="461545"/>
                </a:lnTo>
                <a:lnTo>
                  <a:pt x="641138" y="358105"/>
                </a:lnTo>
                <a:lnTo>
                  <a:pt x="737791" y="461545"/>
                </a:lnTo>
                <a:lnTo>
                  <a:pt x="737791" y="513669"/>
                </a:lnTo>
                <a:lnTo>
                  <a:pt x="658344" y="428008"/>
                </a:lnTo>
                <a:lnTo>
                  <a:pt x="658344" y="627245"/>
                </a:lnTo>
                <a:close/>
                <a:moveTo>
                  <a:pt x="641350" y="656194"/>
                </a:moveTo>
                <a:cubicBezTo>
                  <a:pt x="731660" y="656194"/>
                  <a:pt x="804869" y="582985"/>
                  <a:pt x="804869" y="492675"/>
                </a:cubicBezTo>
                <a:cubicBezTo>
                  <a:pt x="804869" y="402366"/>
                  <a:pt x="731660" y="329156"/>
                  <a:pt x="641350" y="329156"/>
                </a:cubicBezTo>
                <a:cubicBezTo>
                  <a:pt x="551041" y="329156"/>
                  <a:pt x="477831" y="402366"/>
                  <a:pt x="477831" y="492675"/>
                </a:cubicBezTo>
                <a:cubicBezTo>
                  <a:pt x="477831" y="582985"/>
                  <a:pt x="551041" y="656194"/>
                  <a:pt x="641350" y="656194"/>
                </a:cubicBezTo>
                <a:close/>
                <a:moveTo>
                  <a:pt x="641350" y="694366"/>
                </a:moveTo>
                <a:cubicBezTo>
                  <a:pt x="529959" y="694366"/>
                  <a:pt x="439659" y="604066"/>
                  <a:pt x="439659" y="492675"/>
                </a:cubicBezTo>
                <a:cubicBezTo>
                  <a:pt x="439659" y="381284"/>
                  <a:pt x="529959" y="290984"/>
                  <a:pt x="641350" y="290984"/>
                </a:cubicBezTo>
                <a:cubicBezTo>
                  <a:pt x="752741" y="290984"/>
                  <a:pt x="843041" y="381284"/>
                  <a:pt x="843041" y="492675"/>
                </a:cubicBezTo>
                <a:cubicBezTo>
                  <a:pt x="843041" y="604066"/>
                  <a:pt x="752741" y="694366"/>
                  <a:pt x="641350" y="694366"/>
                </a:cubicBezTo>
                <a:close/>
                <a:moveTo>
                  <a:pt x="0" y="770565"/>
                </a:moveTo>
                <a:lnTo>
                  <a:pt x="1282700" y="770565"/>
                </a:lnTo>
                <a:lnTo>
                  <a:pt x="641350" y="0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3"/>
          <p:cNvSpPr/>
          <p:nvPr>
            <p:custDataLst>
              <p:tags r:id="rId3"/>
            </p:custDataLst>
          </p:nvPr>
        </p:nvSpPr>
        <p:spPr>
          <a:xfrm>
            <a:off x="6929714" y="2940162"/>
            <a:ext cx="1052512" cy="1050925"/>
          </a:xfrm>
          <a:prstGeom prst="ellipse">
            <a:avLst/>
          </a:prstGeom>
          <a:solidFill>
            <a:srgbClr val="478A7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80048" y="4872261"/>
            <a:ext cx="2526444" cy="1351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任意多边形 56"/>
          <p:cNvSpPr/>
          <p:nvPr/>
        </p:nvSpPr>
        <p:spPr>
          <a:xfrm flipV="1">
            <a:off x="9534560" y="4060794"/>
            <a:ext cx="1282700" cy="770565"/>
          </a:xfrm>
          <a:custGeom>
            <a:avLst/>
            <a:gdLst>
              <a:gd name="connsiteX0" fmla="*/ 624356 w 1282700"/>
              <a:gd name="connsiteY0" fmla="*/ 627245 h 770565"/>
              <a:gd name="connsiteX1" fmla="*/ 624356 w 1282700"/>
              <a:gd name="connsiteY1" fmla="*/ 428008 h 770565"/>
              <a:gd name="connsiteX2" fmla="*/ 544910 w 1282700"/>
              <a:gd name="connsiteY2" fmla="*/ 513669 h 770565"/>
              <a:gd name="connsiteX3" fmla="*/ 544910 w 1282700"/>
              <a:gd name="connsiteY3" fmla="*/ 461545 h 770565"/>
              <a:gd name="connsiteX4" fmla="*/ 641138 w 1282700"/>
              <a:gd name="connsiteY4" fmla="*/ 358105 h 770565"/>
              <a:gd name="connsiteX5" fmla="*/ 737791 w 1282700"/>
              <a:gd name="connsiteY5" fmla="*/ 461545 h 770565"/>
              <a:gd name="connsiteX6" fmla="*/ 737791 w 1282700"/>
              <a:gd name="connsiteY6" fmla="*/ 513669 h 770565"/>
              <a:gd name="connsiteX7" fmla="*/ 658344 w 1282700"/>
              <a:gd name="connsiteY7" fmla="*/ 428008 h 770565"/>
              <a:gd name="connsiteX8" fmla="*/ 658344 w 1282700"/>
              <a:gd name="connsiteY8" fmla="*/ 627245 h 770565"/>
              <a:gd name="connsiteX9" fmla="*/ 641350 w 1282700"/>
              <a:gd name="connsiteY9" fmla="*/ 656194 h 770565"/>
              <a:gd name="connsiteX10" fmla="*/ 804869 w 1282700"/>
              <a:gd name="connsiteY10" fmla="*/ 492675 h 770565"/>
              <a:gd name="connsiteX11" fmla="*/ 641350 w 1282700"/>
              <a:gd name="connsiteY11" fmla="*/ 329156 h 770565"/>
              <a:gd name="connsiteX12" fmla="*/ 477831 w 1282700"/>
              <a:gd name="connsiteY12" fmla="*/ 492675 h 770565"/>
              <a:gd name="connsiteX13" fmla="*/ 641350 w 1282700"/>
              <a:gd name="connsiteY13" fmla="*/ 656194 h 770565"/>
              <a:gd name="connsiteX14" fmla="*/ 641350 w 1282700"/>
              <a:gd name="connsiteY14" fmla="*/ 694366 h 770565"/>
              <a:gd name="connsiteX15" fmla="*/ 439659 w 1282700"/>
              <a:gd name="connsiteY15" fmla="*/ 492675 h 770565"/>
              <a:gd name="connsiteX16" fmla="*/ 641350 w 1282700"/>
              <a:gd name="connsiteY16" fmla="*/ 290984 h 770565"/>
              <a:gd name="connsiteX17" fmla="*/ 843041 w 1282700"/>
              <a:gd name="connsiteY17" fmla="*/ 492675 h 770565"/>
              <a:gd name="connsiteX18" fmla="*/ 641350 w 1282700"/>
              <a:gd name="connsiteY18" fmla="*/ 694366 h 770565"/>
              <a:gd name="connsiteX19" fmla="*/ 0 w 1282700"/>
              <a:gd name="connsiteY19" fmla="*/ 770565 h 770565"/>
              <a:gd name="connsiteX20" fmla="*/ 1282700 w 1282700"/>
              <a:gd name="connsiteY20" fmla="*/ 770565 h 770565"/>
              <a:gd name="connsiteX21" fmla="*/ 641350 w 1282700"/>
              <a:gd name="connsiteY21" fmla="*/ 0 h 77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82700" h="770565">
                <a:moveTo>
                  <a:pt x="624356" y="627245"/>
                </a:moveTo>
                <a:lnTo>
                  <a:pt x="624356" y="428008"/>
                </a:lnTo>
                <a:lnTo>
                  <a:pt x="544910" y="513669"/>
                </a:lnTo>
                <a:lnTo>
                  <a:pt x="544910" y="461545"/>
                </a:lnTo>
                <a:lnTo>
                  <a:pt x="641138" y="358105"/>
                </a:lnTo>
                <a:lnTo>
                  <a:pt x="737791" y="461545"/>
                </a:lnTo>
                <a:lnTo>
                  <a:pt x="737791" y="513669"/>
                </a:lnTo>
                <a:lnTo>
                  <a:pt x="658344" y="428008"/>
                </a:lnTo>
                <a:lnTo>
                  <a:pt x="658344" y="627245"/>
                </a:lnTo>
                <a:close/>
                <a:moveTo>
                  <a:pt x="641350" y="656194"/>
                </a:moveTo>
                <a:cubicBezTo>
                  <a:pt x="731660" y="656194"/>
                  <a:pt x="804869" y="582985"/>
                  <a:pt x="804869" y="492675"/>
                </a:cubicBezTo>
                <a:cubicBezTo>
                  <a:pt x="804869" y="402366"/>
                  <a:pt x="731660" y="329156"/>
                  <a:pt x="641350" y="329156"/>
                </a:cubicBezTo>
                <a:cubicBezTo>
                  <a:pt x="551041" y="329156"/>
                  <a:pt x="477831" y="402366"/>
                  <a:pt x="477831" y="492675"/>
                </a:cubicBezTo>
                <a:cubicBezTo>
                  <a:pt x="477831" y="582985"/>
                  <a:pt x="551041" y="656194"/>
                  <a:pt x="641350" y="656194"/>
                </a:cubicBezTo>
                <a:close/>
                <a:moveTo>
                  <a:pt x="641350" y="694366"/>
                </a:moveTo>
                <a:cubicBezTo>
                  <a:pt x="529959" y="694366"/>
                  <a:pt x="439659" y="604066"/>
                  <a:pt x="439659" y="492675"/>
                </a:cubicBezTo>
                <a:cubicBezTo>
                  <a:pt x="439659" y="381284"/>
                  <a:pt x="529959" y="290984"/>
                  <a:pt x="641350" y="290984"/>
                </a:cubicBezTo>
                <a:cubicBezTo>
                  <a:pt x="752741" y="290984"/>
                  <a:pt x="843041" y="381284"/>
                  <a:pt x="843041" y="492675"/>
                </a:cubicBezTo>
                <a:cubicBezTo>
                  <a:pt x="843041" y="604066"/>
                  <a:pt x="752741" y="694366"/>
                  <a:pt x="641350" y="694366"/>
                </a:cubicBezTo>
                <a:close/>
                <a:moveTo>
                  <a:pt x="0" y="770565"/>
                </a:moveTo>
                <a:lnTo>
                  <a:pt x="1282700" y="770565"/>
                </a:lnTo>
                <a:lnTo>
                  <a:pt x="641350" y="0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3"/>
          <p:cNvSpPr/>
          <p:nvPr>
            <p:custDataLst>
              <p:tags r:id="rId4"/>
            </p:custDataLst>
          </p:nvPr>
        </p:nvSpPr>
        <p:spPr>
          <a:xfrm>
            <a:off x="9649654" y="2940162"/>
            <a:ext cx="1052512" cy="1050925"/>
          </a:xfrm>
          <a:prstGeom prst="ellipse">
            <a:avLst/>
          </a:prstGeom>
          <a:solidFill>
            <a:srgbClr val="478A7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899988" y="4872261"/>
            <a:ext cx="2526444" cy="1351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KSO_Shape"/>
          <p:cNvSpPr/>
          <p:nvPr/>
        </p:nvSpPr>
        <p:spPr bwMode="auto">
          <a:xfrm>
            <a:off x="4496221" y="3208226"/>
            <a:ext cx="479618" cy="514796"/>
          </a:xfrm>
          <a:custGeom>
            <a:avLst/>
            <a:gdLst>
              <a:gd name="T0" fmla="*/ 377250015 w 5554"/>
              <a:gd name="T1" fmla="*/ 549192827 h 5958"/>
              <a:gd name="T2" fmla="*/ 191127626 w 5554"/>
              <a:gd name="T3" fmla="*/ 554406798 h 5958"/>
              <a:gd name="T4" fmla="*/ 58124720 w 5554"/>
              <a:gd name="T5" fmla="*/ 433772465 h 5958"/>
              <a:gd name="T6" fmla="*/ 28602676 w 5554"/>
              <a:gd name="T7" fmla="*/ 242086556 h 5958"/>
              <a:gd name="T8" fmla="*/ 32382408 w 5554"/>
              <a:gd name="T9" fmla="*/ 166127958 h 5958"/>
              <a:gd name="T10" fmla="*/ 61496057 w 5554"/>
              <a:gd name="T11" fmla="*/ 258954982 h 5958"/>
              <a:gd name="T12" fmla="*/ 146997628 w 5554"/>
              <a:gd name="T13" fmla="*/ 372841881 h 5958"/>
              <a:gd name="T14" fmla="*/ 263860299 w 5554"/>
              <a:gd name="T15" fmla="*/ 471700765 h 5958"/>
              <a:gd name="T16" fmla="*/ 378986493 w 5554"/>
              <a:gd name="T17" fmla="*/ 528541898 h 5958"/>
              <a:gd name="T18" fmla="*/ 318205607 w 5554"/>
              <a:gd name="T19" fmla="*/ 139138540 h 5958"/>
              <a:gd name="T20" fmla="*/ 286640309 w 5554"/>
              <a:gd name="T21" fmla="*/ 173386334 h 5958"/>
              <a:gd name="T22" fmla="*/ 308399012 w 5554"/>
              <a:gd name="T23" fmla="*/ 191890541 h 5958"/>
              <a:gd name="T24" fmla="*/ 366217275 w 5554"/>
              <a:gd name="T25" fmla="*/ 171852870 h 5958"/>
              <a:gd name="T26" fmla="*/ 395739639 w 5554"/>
              <a:gd name="T27" fmla="*/ 66962125 h 5958"/>
              <a:gd name="T28" fmla="*/ 403605239 w 5554"/>
              <a:gd name="T29" fmla="*/ 94462805 h 5958"/>
              <a:gd name="T30" fmla="*/ 413309895 w 5554"/>
              <a:gd name="T31" fmla="*/ 67882331 h 5958"/>
              <a:gd name="T32" fmla="*/ 378067124 w 5554"/>
              <a:gd name="T33" fmla="*/ 24535748 h 5958"/>
              <a:gd name="T34" fmla="*/ 365502424 w 5554"/>
              <a:gd name="T35" fmla="*/ 204313 h 5958"/>
              <a:gd name="T36" fmla="*/ 338840424 w 5554"/>
              <a:gd name="T37" fmla="*/ 133208995 h 5958"/>
              <a:gd name="T38" fmla="*/ 363663688 w 5554"/>
              <a:gd name="T39" fmla="*/ 267951455 h 5958"/>
              <a:gd name="T40" fmla="*/ 346808283 w 5554"/>
              <a:gd name="T41" fmla="*/ 318863044 h 5958"/>
              <a:gd name="T42" fmla="*/ 405852690 w 5554"/>
              <a:gd name="T43" fmla="*/ 337673880 h 5958"/>
              <a:gd name="T44" fmla="*/ 474907891 w 5554"/>
              <a:gd name="T45" fmla="*/ 308946684 h 5958"/>
              <a:gd name="T46" fmla="*/ 500956659 w 5554"/>
              <a:gd name="T47" fmla="*/ 269689232 h 5958"/>
              <a:gd name="T48" fmla="*/ 548049279 w 5554"/>
              <a:gd name="T49" fmla="*/ 128506287 h 5958"/>
              <a:gd name="T50" fmla="*/ 551624494 w 5554"/>
              <a:gd name="T51" fmla="*/ 166843532 h 5958"/>
              <a:gd name="T52" fmla="*/ 566334386 w 5554"/>
              <a:gd name="T53" fmla="*/ 129733122 h 5958"/>
              <a:gd name="T54" fmla="*/ 518322718 w 5554"/>
              <a:gd name="T55" fmla="*/ 72176095 h 5958"/>
              <a:gd name="T56" fmla="*/ 497279186 w 5554"/>
              <a:gd name="T57" fmla="*/ 9814363 h 5958"/>
              <a:gd name="T58" fmla="*/ 468267796 w 5554"/>
              <a:gd name="T59" fmla="*/ 14108127 h 5958"/>
              <a:gd name="T60" fmla="*/ 421584210 w 5554"/>
              <a:gd name="T61" fmla="*/ 237997105 h 5958"/>
              <a:gd name="T62" fmla="*/ 153331267 w 5554"/>
              <a:gd name="T63" fmla="*/ 544285806 h 5958"/>
              <a:gd name="T64" fmla="*/ 26355544 w 5554"/>
              <a:gd name="T65" fmla="*/ 409849975 h 5958"/>
              <a:gd name="T66" fmla="*/ 408715 w 5554"/>
              <a:gd name="T67" fmla="*/ 393288497 h 5958"/>
              <a:gd name="T68" fmla="*/ 20124164 w 5554"/>
              <a:gd name="T69" fmla="*/ 459330735 h 5958"/>
              <a:gd name="T70" fmla="*/ 128303806 w 5554"/>
              <a:gd name="T71" fmla="*/ 570559650 h 5958"/>
              <a:gd name="T72" fmla="*/ 217789626 w 5554"/>
              <a:gd name="T73" fmla="*/ 608896896 h 5958"/>
              <a:gd name="T74" fmla="*/ 258241831 w 5554"/>
              <a:gd name="T75" fmla="*/ 594686453 h 5958"/>
              <a:gd name="T76" fmla="*/ 256607611 w 5554"/>
              <a:gd name="T77" fmla="*/ 360267218 h 5958"/>
              <a:gd name="T78" fmla="*/ 330770307 w 5554"/>
              <a:gd name="T79" fmla="*/ 387256636 h 5958"/>
              <a:gd name="T80" fmla="*/ 289602931 w 5554"/>
              <a:gd name="T81" fmla="*/ 310480149 h 5958"/>
              <a:gd name="T82" fmla="*/ 212375355 w 5554"/>
              <a:gd name="T83" fmla="*/ 266826936 h 5958"/>
              <a:gd name="T84" fmla="*/ 337410402 w 5554"/>
              <a:gd name="T85" fmla="*/ 213870302 h 5958"/>
              <a:gd name="T86" fmla="*/ 446305215 w 5554"/>
              <a:gd name="T87" fmla="*/ 352599897 h 5958"/>
              <a:gd name="T88" fmla="*/ 477768254 w 5554"/>
              <a:gd name="T89" fmla="*/ 439497377 h 5958"/>
              <a:gd name="T90" fmla="*/ 453353705 w 5554"/>
              <a:gd name="T91" fmla="*/ 473131913 h 5958"/>
              <a:gd name="T92" fmla="*/ 375921932 w 5554"/>
              <a:gd name="T93" fmla="*/ 460046309 h 5958"/>
              <a:gd name="T94" fmla="*/ 225348770 w 5554"/>
              <a:gd name="T95" fmla="*/ 360880796 h 5958"/>
              <a:gd name="T96" fmla="*/ 109814181 w 5554"/>
              <a:gd name="T97" fmla="*/ 216528285 h 5958"/>
              <a:gd name="T98" fmla="*/ 91732952 w 5554"/>
              <a:gd name="T99" fmla="*/ 142716410 h 5958"/>
              <a:gd name="T100" fmla="*/ 125034728 w 5554"/>
              <a:gd name="T101" fmla="*/ 117056143 h 5958"/>
              <a:gd name="T102" fmla="*/ 210434679 w 5554"/>
              <a:gd name="T103" fmla="*/ 139342852 h 5958"/>
              <a:gd name="T104" fmla="*/ 243838394 w 5554"/>
              <a:gd name="T105" fmla="*/ 134333515 h 5958"/>
              <a:gd name="T106" fmla="*/ 142707242 w 5554"/>
              <a:gd name="T107" fmla="*/ 96098585 h 5958"/>
              <a:gd name="T108" fmla="*/ 66092898 w 5554"/>
              <a:gd name="T109" fmla="*/ 115624995 h 5958"/>
              <a:gd name="T110" fmla="*/ 53323681 w 5554"/>
              <a:gd name="T111" fmla="*/ 189334554 h 5958"/>
              <a:gd name="T112" fmla="*/ 100007586 w 5554"/>
              <a:gd name="T113" fmla="*/ 287477865 h 5958"/>
              <a:gd name="T114" fmla="*/ 194907357 w 5554"/>
              <a:gd name="T115" fmla="*/ 394515332 h 5958"/>
              <a:gd name="T116" fmla="*/ 305742846 w 5554"/>
              <a:gd name="T117" fmla="*/ 475789897 h 5958"/>
              <a:gd name="T118" fmla="*/ 408406278 w 5554"/>
              <a:gd name="T119" fmla="*/ 514740720 h 5958"/>
              <a:gd name="T120" fmla="*/ 485020942 w 5554"/>
              <a:gd name="T121" fmla="*/ 495214310 h 5958"/>
              <a:gd name="T122" fmla="*/ 497892098 w 5554"/>
              <a:gd name="T123" fmla="*/ 421504431 h 5958"/>
              <a:gd name="T124" fmla="*/ 446305215 w 5554"/>
              <a:gd name="T125" fmla="*/ 352599897 h 595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554" h="5958">
                <a:moveTo>
                  <a:pt x="4328" y="5230"/>
                </a:moveTo>
                <a:lnTo>
                  <a:pt x="4328" y="5230"/>
                </a:lnTo>
                <a:lnTo>
                  <a:pt x="4304" y="5249"/>
                </a:lnTo>
                <a:lnTo>
                  <a:pt x="4279" y="5266"/>
                </a:lnTo>
                <a:lnTo>
                  <a:pt x="4254" y="5282"/>
                </a:lnTo>
                <a:lnTo>
                  <a:pt x="4227" y="5296"/>
                </a:lnTo>
                <a:lnTo>
                  <a:pt x="4200" y="5310"/>
                </a:lnTo>
                <a:lnTo>
                  <a:pt x="4171" y="5321"/>
                </a:lnTo>
                <a:lnTo>
                  <a:pt x="4142" y="5332"/>
                </a:lnTo>
                <a:lnTo>
                  <a:pt x="4112" y="5343"/>
                </a:lnTo>
                <a:lnTo>
                  <a:pt x="4081" y="5351"/>
                </a:lnTo>
                <a:lnTo>
                  <a:pt x="4050" y="5359"/>
                </a:lnTo>
                <a:lnTo>
                  <a:pt x="4018" y="5365"/>
                </a:lnTo>
                <a:lnTo>
                  <a:pt x="3985" y="5371"/>
                </a:lnTo>
                <a:lnTo>
                  <a:pt x="3950" y="5374"/>
                </a:lnTo>
                <a:lnTo>
                  <a:pt x="3916" y="5377"/>
                </a:lnTo>
                <a:lnTo>
                  <a:pt x="3879" y="5379"/>
                </a:lnTo>
                <a:lnTo>
                  <a:pt x="3844" y="5379"/>
                </a:lnTo>
                <a:lnTo>
                  <a:pt x="3807" y="5379"/>
                </a:lnTo>
                <a:lnTo>
                  <a:pt x="3769" y="5378"/>
                </a:lnTo>
                <a:lnTo>
                  <a:pt x="3732" y="5375"/>
                </a:lnTo>
                <a:lnTo>
                  <a:pt x="3693" y="5372"/>
                </a:lnTo>
                <a:lnTo>
                  <a:pt x="3653" y="5367"/>
                </a:lnTo>
                <a:lnTo>
                  <a:pt x="3614" y="5361"/>
                </a:lnTo>
                <a:lnTo>
                  <a:pt x="3573" y="5354"/>
                </a:lnTo>
                <a:lnTo>
                  <a:pt x="3531" y="5346"/>
                </a:lnTo>
                <a:lnTo>
                  <a:pt x="3490" y="5336"/>
                </a:lnTo>
                <a:lnTo>
                  <a:pt x="3447" y="5327"/>
                </a:lnTo>
                <a:lnTo>
                  <a:pt x="3405" y="5315"/>
                </a:lnTo>
                <a:lnTo>
                  <a:pt x="3362" y="5303"/>
                </a:lnTo>
                <a:lnTo>
                  <a:pt x="3318" y="5290"/>
                </a:lnTo>
                <a:lnTo>
                  <a:pt x="3274" y="5275"/>
                </a:lnTo>
                <a:lnTo>
                  <a:pt x="3230" y="5260"/>
                </a:lnTo>
                <a:lnTo>
                  <a:pt x="3185" y="5244"/>
                </a:lnTo>
                <a:lnTo>
                  <a:pt x="3120" y="5220"/>
                </a:lnTo>
                <a:lnTo>
                  <a:pt x="3056" y="5193"/>
                </a:lnTo>
                <a:lnTo>
                  <a:pt x="2150" y="5572"/>
                </a:lnTo>
                <a:lnTo>
                  <a:pt x="2096" y="5547"/>
                </a:lnTo>
                <a:lnTo>
                  <a:pt x="2040" y="5519"/>
                </a:lnTo>
                <a:lnTo>
                  <a:pt x="1984" y="5489"/>
                </a:lnTo>
                <a:lnTo>
                  <a:pt x="1927" y="5458"/>
                </a:lnTo>
                <a:lnTo>
                  <a:pt x="1871" y="5423"/>
                </a:lnTo>
                <a:lnTo>
                  <a:pt x="1812" y="5388"/>
                </a:lnTo>
                <a:lnTo>
                  <a:pt x="1752" y="5350"/>
                </a:lnTo>
                <a:lnTo>
                  <a:pt x="1692" y="5310"/>
                </a:lnTo>
                <a:lnTo>
                  <a:pt x="1629" y="5267"/>
                </a:lnTo>
                <a:lnTo>
                  <a:pt x="1566" y="5221"/>
                </a:lnTo>
                <a:lnTo>
                  <a:pt x="1501" y="5172"/>
                </a:lnTo>
                <a:lnTo>
                  <a:pt x="1435" y="5120"/>
                </a:lnTo>
                <a:lnTo>
                  <a:pt x="1367" y="5065"/>
                </a:lnTo>
                <a:lnTo>
                  <a:pt x="1298" y="5007"/>
                </a:lnTo>
                <a:lnTo>
                  <a:pt x="1226" y="4945"/>
                </a:lnTo>
                <a:lnTo>
                  <a:pt x="1153" y="4881"/>
                </a:lnTo>
                <a:lnTo>
                  <a:pt x="1094" y="4826"/>
                </a:lnTo>
                <a:lnTo>
                  <a:pt x="1034" y="4768"/>
                </a:lnTo>
                <a:lnTo>
                  <a:pt x="974" y="4707"/>
                </a:lnTo>
                <a:lnTo>
                  <a:pt x="913" y="4644"/>
                </a:lnTo>
                <a:lnTo>
                  <a:pt x="853" y="4580"/>
                </a:lnTo>
                <a:lnTo>
                  <a:pt x="793" y="4513"/>
                </a:lnTo>
                <a:lnTo>
                  <a:pt x="734" y="4446"/>
                </a:lnTo>
                <a:lnTo>
                  <a:pt x="677" y="4378"/>
                </a:lnTo>
                <a:lnTo>
                  <a:pt x="622" y="4311"/>
                </a:lnTo>
                <a:lnTo>
                  <a:pt x="569" y="4243"/>
                </a:lnTo>
                <a:lnTo>
                  <a:pt x="518" y="4177"/>
                </a:lnTo>
                <a:lnTo>
                  <a:pt x="471" y="4111"/>
                </a:lnTo>
                <a:lnTo>
                  <a:pt x="427" y="4048"/>
                </a:lnTo>
                <a:lnTo>
                  <a:pt x="386" y="3987"/>
                </a:lnTo>
                <a:lnTo>
                  <a:pt x="349" y="3928"/>
                </a:lnTo>
                <a:lnTo>
                  <a:pt x="317" y="3872"/>
                </a:lnTo>
                <a:lnTo>
                  <a:pt x="579" y="3022"/>
                </a:lnTo>
                <a:lnTo>
                  <a:pt x="538" y="2952"/>
                </a:lnTo>
                <a:lnTo>
                  <a:pt x="498" y="2884"/>
                </a:lnTo>
                <a:lnTo>
                  <a:pt x="462" y="2815"/>
                </a:lnTo>
                <a:lnTo>
                  <a:pt x="428" y="2747"/>
                </a:lnTo>
                <a:lnTo>
                  <a:pt x="407" y="2703"/>
                </a:lnTo>
                <a:lnTo>
                  <a:pt x="387" y="2661"/>
                </a:lnTo>
                <a:lnTo>
                  <a:pt x="369" y="2618"/>
                </a:lnTo>
                <a:lnTo>
                  <a:pt x="352" y="2575"/>
                </a:lnTo>
                <a:lnTo>
                  <a:pt x="334" y="2533"/>
                </a:lnTo>
                <a:lnTo>
                  <a:pt x="319" y="2491"/>
                </a:lnTo>
                <a:lnTo>
                  <a:pt x="304" y="2449"/>
                </a:lnTo>
                <a:lnTo>
                  <a:pt x="292" y="2409"/>
                </a:lnTo>
                <a:lnTo>
                  <a:pt x="280" y="2368"/>
                </a:lnTo>
                <a:lnTo>
                  <a:pt x="269" y="2328"/>
                </a:lnTo>
                <a:lnTo>
                  <a:pt x="258" y="2289"/>
                </a:lnTo>
                <a:lnTo>
                  <a:pt x="250" y="2249"/>
                </a:lnTo>
                <a:lnTo>
                  <a:pt x="242" y="2210"/>
                </a:lnTo>
                <a:lnTo>
                  <a:pt x="237" y="2173"/>
                </a:lnTo>
                <a:lnTo>
                  <a:pt x="231" y="2135"/>
                </a:lnTo>
                <a:lnTo>
                  <a:pt x="227" y="2099"/>
                </a:lnTo>
                <a:lnTo>
                  <a:pt x="225" y="2062"/>
                </a:lnTo>
                <a:lnTo>
                  <a:pt x="223" y="2027"/>
                </a:lnTo>
                <a:lnTo>
                  <a:pt x="223" y="1992"/>
                </a:lnTo>
                <a:lnTo>
                  <a:pt x="224" y="1957"/>
                </a:lnTo>
                <a:lnTo>
                  <a:pt x="226" y="1923"/>
                </a:lnTo>
                <a:lnTo>
                  <a:pt x="229" y="1890"/>
                </a:lnTo>
                <a:lnTo>
                  <a:pt x="234" y="1858"/>
                </a:lnTo>
                <a:lnTo>
                  <a:pt x="240" y="1825"/>
                </a:lnTo>
                <a:lnTo>
                  <a:pt x="248" y="1795"/>
                </a:lnTo>
                <a:lnTo>
                  <a:pt x="256" y="1764"/>
                </a:lnTo>
                <a:lnTo>
                  <a:pt x="266" y="1735"/>
                </a:lnTo>
                <a:lnTo>
                  <a:pt x="277" y="1706"/>
                </a:lnTo>
                <a:lnTo>
                  <a:pt x="288" y="1679"/>
                </a:lnTo>
                <a:lnTo>
                  <a:pt x="302" y="1652"/>
                </a:lnTo>
                <a:lnTo>
                  <a:pt x="317" y="1625"/>
                </a:lnTo>
                <a:lnTo>
                  <a:pt x="333" y="1600"/>
                </a:lnTo>
                <a:lnTo>
                  <a:pt x="330" y="1638"/>
                </a:lnTo>
                <a:lnTo>
                  <a:pt x="328" y="1679"/>
                </a:lnTo>
                <a:lnTo>
                  <a:pt x="329" y="1720"/>
                </a:lnTo>
                <a:lnTo>
                  <a:pt x="332" y="1763"/>
                </a:lnTo>
                <a:lnTo>
                  <a:pt x="337" y="1808"/>
                </a:lnTo>
                <a:lnTo>
                  <a:pt x="344" y="1855"/>
                </a:lnTo>
                <a:lnTo>
                  <a:pt x="354" y="1903"/>
                </a:lnTo>
                <a:lnTo>
                  <a:pt x="364" y="1952"/>
                </a:lnTo>
                <a:lnTo>
                  <a:pt x="378" y="2002"/>
                </a:lnTo>
                <a:lnTo>
                  <a:pt x="394" y="2055"/>
                </a:lnTo>
                <a:lnTo>
                  <a:pt x="412" y="2107"/>
                </a:lnTo>
                <a:lnTo>
                  <a:pt x="431" y="2162"/>
                </a:lnTo>
                <a:lnTo>
                  <a:pt x="452" y="2218"/>
                </a:lnTo>
                <a:lnTo>
                  <a:pt x="476" y="2274"/>
                </a:lnTo>
                <a:lnTo>
                  <a:pt x="502" y="2331"/>
                </a:lnTo>
                <a:lnTo>
                  <a:pt x="530" y="2389"/>
                </a:lnTo>
                <a:lnTo>
                  <a:pt x="552" y="2438"/>
                </a:lnTo>
                <a:lnTo>
                  <a:pt x="577" y="2485"/>
                </a:lnTo>
                <a:lnTo>
                  <a:pt x="602" y="2533"/>
                </a:lnTo>
                <a:lnTo>
                  <a:pt x="629" y="2581"/>
                </a:lnTo>
                <a:lnTo>
                  <a:pt x="657" y="2631"/>
                </a:lnTo>
                <a:lnTo>
                  <a:pt x="686" y="2679"/>
                </a:lnTo>
                <a:lnTo>
                  <a:pt x="716" y="2728"/>
                </a:lnTo>
                <a:lnTo>
                  <a:pt x="747" y="2779"/>
                </a:lnTo>
                <a:lnTo>
                  <a:pt x="779" y="2829"/>
                </a:lnTo>
                <a:lnTo>
                  <a:pt x="813" y="2878"/>
                </a:lnTo>
                <a:lnTo>
                  <a:pt x="848" y="2929"/>
                </a:lnTo>
                <a:lnTo>
                  <a:pt x="883" y="2980"/>
                </a:lnTo>
                <a:lnTo>
                  <a:pt x="920" y="3030"/>
                </a:lnTo>
                <a:lnTo>
                  <a:pt x="957" y="3082"/>
                </a:lnTo>
                <a:lnTo>
                  <a:pt x="996" y="3133"/>
                </a:lnTo>
                <a:lnTo>
                  <a:pt x="1035" y="3184"/>
                </a:lnTo>
                <a:lnTo>
                  <a:pt x="1076" y="3235"/>
                </a:lnTo>
                <a:lnTo>
                  <a:pt x="1118" y="3287"/>
                </a:lnTo>
                <a:lnTo>
                  <a:pt x="1161" y="3338"/>
                </a:lnTo>
                <a:lnTo>
                  <a:pt x="1205" y="3390"/>
                </a:lnTo>
                <a:lnTo>
                  <a:pt x="1250" y="3441"/>
                </a:lnTo>
                <a:lnTo>
                  <a:pt x="1295" y="3494"/>
                </a:lnTo>
                <a:lnTo>
                  <a:pt x="1342" y="3545"/>
                </a:lnTo>
                <a:lnTo>
                  <a:pt x="1389" y="3597"/>
                </a:lnTo>
                <a:lnTo>
                  <a:pt x="1439" y="3647"/>
                </a:lnTo>
                <a:lnTo>
                  <a:pt x="1488" y="3698"/>
                </a:lnTo>
                <a:lnTo>
                  <a:pt x="1538" y="3750"/>
                </a:lnTo>
                <a:lnTo>
                  <a:pt x="1590" y="3800"/>
                </a:lnTo>
                <a:lnTo>
                  <a:pt x="1641" y="3852"/>
                </a:lnTo>
                <a:lnTo>
                  <a:pt x="1695" y="3902"/>
                </a:lnTo>
                <a:lnTo>
                  <a:pt x="1748" y="3952"/>
                </a:lnTo>
                <a:lnTo>
                  <a:pt x="1803" y="4003"/>
                </a:lnTo>
                <a:lnTo>
                  <a:pt x="1859" y="4052"/>
                </a:lnTo>
                <a:lnTo>
                  <a:pt x="1915" y="4101"/>
                </a:lnTo>
                <a:lnTo>
                  <a:pt x="1970" y="4149"/>
                </a:lnTo>
                <a:lnTo>
                  <a:pt x="2026" y="4196"/>
                </a:lnTo>
                <a:lnTo>
                  <a:pt x="2082" y="4242"/>
                </a:lnTo>
                <a:lnTo>
                  <a:pt x="2137" y="4287"/>
                </a:lnTo>
                <a:lnTo>
                  <a:pt x="2193" y="4331"/>
                </a:lnTo>
                <a:lnTo>
                  <a:pt x="2249" y="4375"/>
                </a:lnTo>
                <a:lnTo>
                  <a:pt x="2305" y="4417"/>
                </a:lnTo>
                <a:lnTo>
                  <a:pt x="2360" y="4458"/>
                </a:lnTo>
                <a:lnTo>
                  <a:pt x="2416" y="4498"/>
                </a:lnTo>
                <a:lnTo>
                  <a:pt x="2472" y="4538"/>
                </a:lnTo>
                <a:lnTo>
                  <a:pt x="2528" y="4576"/>
                </a:lnTo>
                <a:lnTo>
                  <a:pt x="2583" y="4614"/>
                </a:lnTo>
                <a:lnTo>
                  <a:pt x="2638" y="4650"/>
                </a:lnTo>
                <a:lnTo>
                  <a:pt x="2694" y="4686"/>
                </a:lnTo>
                <a:lnTo>
                  <a:pt x="2749" y="4720"/>
                </a:lnTo>
                <a:lnTo>
                  <a:pt x="2803" y="4754"/>
                </a:lnTo>
                <a:lnTo>
                  <a:pt x="2858" y="4787"/>
                </a:lnTo>
                <a:lnTo>
                  <a:pt x="2911" y="4818"/>
                </a:lnTo>
                <a:lnTo>
                  <a:pt x="2966" y="4849"/>
                </a:lnTo>
                <a:lnTo>
                  <a:pt x="3020" y="4878"/>
                </a:lnTo>
                <a:lnTo>
                  <a:pt x="3073" y="4906"/>
                </a:lnTo>
                <a:lnTo>
                  <a:pt x="3126" y="4933"/>
                </a:lnTo>
                <a:lnTo>
                  <a:pt x="3178" y="4959"/>
                </a:lnTo>
                <a:lnTo>
                  <a:pt x="3231" y="4985"/>
                </a:lnTo>
                <a:lnTo>
                  <a:pt x="3282" y="5008"/>
                </a:lnTo>
                <a:lnTo>
                  <a:pt x="3334" y="5031"/>
                </a:lnTo>
                <a:lnTo>
                  <a:pt x="3384" y="5053"/>
                </a:lnTo>
                <a:lnTo>
                  <a:pt x="3435" y="5074"/>
                </a:lnTo>
                <a:lnTo>
                  <a:pt x="3485" y="5093"/>
                </a:lnTo>
                <a:lnTo>
                  <a:pt x="3534" y="5111"/>
                </a:lnTo>
                <a:lnTo>
                  <a:pt x="3593" y="5133"/>
                </a:lnTo>
                <a:lnTo>
                  <a:pt x="3652" y="5152"/>
                </a:lnTo>
                <a:lnTo>
                  <a:pt x="3710" y="5170"/>
                </a:lnTo>
                <a:lnTo>
                  <a:pt x="3766" y="5185"/>
                </a:lnTo>
                <a:lnTo>
                  <a:pt x="3822" y="5199"/>
                </a:lnTo>
                <a:lnTo>
                  <a:pt x="3875" y="5212"/>
                </a:lnTo>
                <a:lnTo>
                  <a:pt x="3928" y="5223"/>
                </a:lnTo>
                <a:lnTo>
                  <a:pt x="3978" y="5231"/>
                </a:lnTo>
                <a:lnTo>
                  <a:pt x="4027" y="5238"/>
                </a:lnTo>
                <a:lnTo>
                  <a:pt x="4076" y="5242"/>
                </a:lnTo>
                <a:lnTo>
                  <a:pt x="4122" y="5245"/>
                </a:lnTo>
                <a:lnTo>
                  <a:pt x="4167" y="5246"/>
                </a:lnTo>
                <a:lnTo>
                  <a:pt x="4210" y="5245"/>
                </a:lnTo>
                <a:lnTo>
                  <a:pt x="4250" y="5242"/>
                </a:lnTo>
                <a:lnTo>
                  <a:pt x="4290" y="5238"/>
                </a:lnTo>
                <a:lnTo>
                  <a:pt x="4328" y="5230"/>
                </a:lnTo>
                <a:close/>
                <a:moveTo>
                  <a:pt x="3247" y="1317"/>
                </a:moveTo>
                <a:lnTo>
                  <a:pt x="3247" y="1317"/>
                </a:lnTo>
                <a:lnTo>
                  <a:pt x="3223" y="1323"/>
                </a:lnTo>
                <a:lnTo>
                  <a:pt x="3202" y="1329"/>
                </a:lnTo>
                <a:lnTo>
                  <a:pt x="3179" y="1337"/>
                </a:lnTo>
                <a:lnTo>
                  <a:pt x="3158" y="1344"/>
                </a:lnTo>
                <a:lnTo>
                  <a:pt x="3137" y="1353"/>
                </a:lnTo>
                <a:lnTo>
                  <a:pt x="3115" y="1361"/>
                </a:lnTo>
                <a:lnTo>
                  <a:pt x="3075" y="1381"/>
                </a:lnTo>
                <a:lnTo>
                  <a:pt x="3037" y="1401"/>
                </a:lnTo>
                <a:lnTo>
                  <a:pt x="3000" y="1423"/>
                </a:lnTo>
                <a:lnTo>
                  <a:pt x="2966" y="1447"/>
                </a:lnTo>
                <a:lnTo>
                  <a:pt x="2950" y="1460"/>
                </a:lnTo>
                <a:lnTo>
                  <a:pt x="2935" y="1473"/>
                </a:lnTo>
                <a:lnTo>
                  <a:pt x="2921" y="1486"/>
                </a:lnTo>
                <a:lnTo>
                  <a:pt x="2907" y="1498"/>
                </a:lnTo>
                <a:lnTo>
                  <a:pt x="2893" y="1512"/>
                </a:lnTo>
                <a:lnTo>
                  <a:pt x="2881" y="1525"/>
                </a:lnTo>
                <a:lnTo>
                  <a:pt x="2870" y="1539"/>
                </a:lnTo>
                <a:lnTo>
                  <a:pt x="2859" y="1553"/>
                </a:lnTo>
                <a:lnTo>
                  <a:pt x="2849" y="1567"/>
                </a:lnTo>
                <a:lnTo>
                  <a:pt x="2841" y="1582"/>
                </a:lnTo>
                <a:lnTo>
                  <a:pt x="2833" y="1596"/>
                </a:lnTo>
                <a:lnTo>
                  <a:pt x="2826" y="1610"/>
                </a:lnTo>
                <a:lnTo>
                  <a:pt x="2820" y="1625"/>
                </a:lnTo>
                <a:lnTo>
                  <a:pt x="2815" y="1639"/>
                </a:lnTo>
                <a:lnTo>
                  <a:pt x="2812" y="1653"/>
                </a:lnTo>
                <a:lnTo>
                  <a:pt x="2809" y="1668"/>
                </a:lnTo>
                <a:lnTo>
                  <a:pt x="2806" y="1682"/>
                </a:lnTo>
                <a:lnTo>
                  <a:pt x="2806" y="1696"/>
                </a:lnTo>
                <a:lnTo>
                  <a:pt x="2806" y="1710"/>
                </a:lnTo>
                <a:lnTo>
                  <a:pt x="2809" y="1723"/>
                </a:lnTo>
                <a:lnTo>
                  <a:pt x="2812" y="1735"/>
                </a:lnTo>
                <a:lnTo>
                  <a:pt x="2815" y="1748"/>
                </a:lnTo>
                <a:lnTo>
                  <a:pt x="2820" y="1760"/>
                </a:lnTo>
                <a:lnTo>
                  <a:pt x="2826" y="1772"/>
                </a:lnTo>
                <a:lnTo>
                  <a:pt x="2833" y="1783"/>
                </a:lnTo>
                <a:lnTo>
                  <a:pt x="2841" y="1793"/>
                </a:lnTo>
                <a:lnTo>
                  <a:pt x="2849" y="1803"/>
                </a:lnTo>
                <a:lnTo>
                  <a:pt x="2859" y="1813"/>
                </a:lnTo>
                <a:lnTo>
                  <a:pt x="2870" y="1821"/>
                </a:lnTo>
                <a:lnTo>
                  <a:pt x="2881" y="1830"/>
                </a:lnTo>
                <a:lnTo>
                  <a:pt x="2893" y="1837"/>
                </a:lnTo>
                <a:lnTo>
                  <a:pt x="2907" y="1844"/>
                </a:lnTo>
                <a:lnTo>
                  <a:pt x="2921" y="1850"/>
                </a:lnTo>
                <a:lnTo>
                  <a:pt x="2935" y="1857"/>
                </a:lnTo>
                <a:lnTo>
                  <a:pt x="2950" y="1862"/>
                </a:lnTo>
                <a:lnTo>
                  <a:pt x="2966" y="1866"/>
                </a:lnTo>
                <a:lnTo>
                  <a:pt x="2983" y="1870"/>
                </a:lnTo>
                <a:lnTo>
                  <a:pt x="3000" y="1874"/>
                </a:lnTo>
                <a:lnTo>
                  <a:pt x="3019" y="1877"/>
                </a:lnTo>
                <a:lnTo>
                  <a:pt x="3037" y="1879"/>
                </a:lnTo>
                <a:lnTo>
                  <a:pt x="3055" y="1880"/>
                </a:lnTo>
                <a:lnTo>
                  <a:pt x="3075" y="1881"/>
                </a:lnTo>
                <a:lnTo>
                  <a:pt x="3095" y="1881"/>
                </a:lnTo>
                <a:lnTo>
                  <a:pt x="3115" y="1880"/>
                </a:lnTo>
                <a:lnTo>
                  <a:pt x="3137" y="1879"/>
                </a:lnTo>
                <a:lnTo>
                  <a:pt x="3158" y="1877"/>
                </a:lnTo>
                <a:lnTo>
                  <a:pt x="3179" y="1874"/>
                </a:lnTo>
                <a:lnTo>
                  <a:pt x="3202" y="1870"/>
                </a:lnTo>
                <a:lnTo>
                  <a:pt x="3223" y="1866"/>
                </a:lnTo>
                <a:lnTo>
                  <a:pt x="3247" y="1861"/>
                </a:lnTo>
                <a:lnTo>
                  <a:pt x="3287" y="1850"/>
                </a:lnTo>
                <a:lnTo>
                  <a:pt x="3326" y="1837"/>
                </a:lnTo>
                <a:lnTo>
                  <a:pt x="3364" y="1822"/>
                </a:lnTo>
                <a:lnTo>
                  <a:pt x="3401" y="1806"/>
                </a:lnTo>
                <a:lnTo>
                  <a:pt x="3437" y="1788"/>
                </a:lnTo>
                <a:lnTo>
                  <a:pt x="3470" y="1769"/>
                </a:lnTo>
                <a:lnTo>
                  <a:pt x="3502" y="1748"/>
                </a:lnTo>
                <a:lnTo>
                  <a:pt x="3532" y="1727"/>
                </a:lnTo>
                <a:lnTo>
                  <a:pt x="3560" y="1704"/>
                </a:lnTo>
                <a:lnTo>
                  <a:pt x="3585" y="1681"/>
                </a:lnTo>
                <a:lnTo>
                  <a:pt x="3608" y="1657"/>
                </a:lnTo>
                <a:lnTo>
                  <a:pt x="3629" y="1632"/>
                </a:lnTo>
                <a:lnTo>
                  <a:pt x="3646" y="1607"/>
                </a:lnTo>
                <a:lnTo>
                  <a:pt x="3653" y="1594"/>
                </a:lnTo>
                <a:lnTo>
                  <a:pt x="3661" y="1582"/>
                </a:lnTo>
                <a:lnTo>
                  <a:pt x="3667" y="1569"/>
                </a:lnTo>
                <a:lnTo>
                  <a:pt x="3673" y="1556"/>
                </a:lnTo>
                <a:lnTo>
                  <a:pt x="3677" y="1544"/>
                </a:lnTo>
                <a:lnTo>
                  <a:pt x="3681" y="1531"/>
                </a:lnTo>
                <a:lnTo>
                  <a:pt x="3686" y="1519"/>
                </a:lnTo>
                <a:lnTo>
                  <a:pt x="3691" y="1507"/>
                </a:lnTo>
                <a:lnTo>
                  <a:pt x="3693" y="1495"/>
                </a:lnTo>
                <a:lnTo>
                  <a:pt x="3694" y="1482"/>
                </a:lnTo>
                <a:lnTo>
                  <a:pt x="3694" y="638"/>
                </a:lnTo>
                <a:lnTo>
                  <a:pt x="3720" y="638"/>
                </a:lnTo>
                <a:lnTo>
                  <a:pt x="3748" y="639"/>
                </a:lnTo>
                <a:lnTo>
                  <a:pt x="3779" y="640"/>
                </a:lnTo>
                <a:lnTo>
                  <a:pt x="3811" y="643"/>
                </a:lnTo>
                <a:lnTo>
                  <a:pt x="3843" y="648"/>
                </a:lnTo>
                <a:lnTo>
                  <a:pt x="3874" y="655"/>
                </a:lnTo>
                <a:lnTo>
                  <a:pt x="3889" y="659"/>
                </a:lnTo>
                <a:lnTo>
                  <a:pt x="3903" y="664"/>
                </a:lnTo>
                <a:lnTo>
                  <a:pt x="3917" y="670"/>
                </a:lnTo>
                <a:lnTo>
                  <a:pt x="3930" y="676"/>
                </a:lnTo>
                <a:lnTo>
                  <a:pt x="3938" y="682"/>
                </a:lnTo>
                <a:lnTo>
                  <a:pt x="3946" y="687"/>
                </a:lnTo>
                <a:lnTo>
                  <a:pt x="3952" y="694"/>
                </a:lnTo>
                <a:lnTo>
                  <a:pt x="3958" y="702"/>
                </a:lnTo>
                <a:lnTo>
                  <a:pt x="3962" y="709"/>
                </a:lnTo>
                <a:lnTo>
                  <a:pt x="3966" y="719"/>
                </a:lnTo>
                <a:lnTo>
                  <a:pt x="3969" y="728"/>
                </a:lnTo>
                <a:lnTo>
                  <a:pt x="3973" y="737"/>
                </a:lnTo>
                <a:lnTo>
                  <a:pt x="3975" y="748"/>
                </a:lnTo>
                <a:lnTo>
                  <a:pt x="3976" y="759"/>
                </a:lnTo>
                <a:lnTo>
                  <a:pt x="3977" y="780"/>
                </a:lnTo>
                <a:lnTo>
                  <a:pt x="3977" y="802"/>
                </a:lnTo>
                <a:lnTo>
                  <a:pt x="3975" y="823"/>
                </a:lnTo>
                <a:lnTo>
                  <a:pt x="3972" y="845"/>
                </a:lnTo>
                <a:lnTo>
                  <a:pt x="3967" y="865"/>
                </a:lnTo>
                <a:lnTo>
                  <a:pt x="3959" y="900"/>
                </a:lnTo>
                <a:lnTo>
                  <a:pt x="3951" y="924"/>
                </a:lnTo>
                <a:lnTo>
                  <a:pt x="3948" y="932"/>
                </a:lnTo>
                <a:lnTo>
                  <a:pt x="3951" y="931"/>
                </a:lnTo>
                <a:lnTo>
                  <a:pt x="3962" y="926"/>
                </a:lnTo>
                <a:lnTo>
                  <a:pt x="3977" y="917"/>
                </a:lnTo>
                <a:lnTo>
                  <a:pt x="3986" y="912"/>
                </a:lnTo>
                <a:lnTo>
                  <a:pt x="3995" y="905"/>
                </a:lnTo>
                <a:lnTo>
                  <a:pt x="4005" y="896"/>
                </a:lnTo>
                <a:lnTo>
                  <a:pt x="4015" y="886"/>
                </a:lnTo>
                <a:lnTo>
                  <a:pt x="4024" y="875"/>
                </a:lnTo>
                <a:lnTo>
                  <a:pt x="4033" y="862"/>
                </a:lnTo>
                <a:lnTo>
                  <a:pt x="4041" y="847"/>
                </a:lnTo>
                <a:lnTo>
                  <a:pt x="4049" y="831"/>
                </a:lnTo>
                <a:lnTo>
                  <a:pt x="4056" y="813"/>
                </a:lnTo>
                <a:lnTo>
                  <a:pt x="4062" y="793"/>
                </a:lnTo>
                <a:lnTo>
                  <a:pt x="4065" y="773"/>
                </a:lnTo>
                <a:lnTo>
                  <a:pt x="4066" y="751"/>
                </a:lnTo>
                <a:lnTo>
                  <a:pt x="4065" y="730"/>
                </a:lnTo>
                <a:lnTo>
                  <a:pt x="4061" y="708"/>
                </a:lnTo>
                <a:lnTo>
                  <a:pt x="4054" y="687"/>
                </a:lnTo>
                <a:lnTo>
                  <a:pt x="4046" y="664"/>
                </a:lnTo>
                <a:lnTo>
                  <a:pt x="4034" y="642"/>
                </a:lnTo>
                <a:lnTo>
                  <a:pt x="4020" y="619"/>
                </a:lnTo>
                <a:lnTo>
                  <a:pt x="4005" y="596"/>
                </a:lnTo>
                <a:lnTo>
                  <a:pt x="3987" y="572"/>
                </a:lnTo>
                <a:lnTo>
                  <a:pt x="3965" y="549"/>
                </a:lnTo>
                <a:lnTo>
                  <a:pt x="3943" y="524"/>
                </a:lnTo>
                <a:lnTo>
                  <a:pt x="3918" y="499"/>
                </a:lnTo>
                <a:lnTo>
                  <a:pt x="3891" y="475"/>
                </a:lnTo>
                <a:lnTo>
                  <a:pt x="3862" y="449"/>
                </a:lnTo>
                <a:lnTo>
                  <a:pt x="3830" y="423"/>
                </a:lnTo>
                <a:lnTo>
                  <a:pt x="3816" y="410"/>
                </a:lnTo>
                <a:lnTo>
                  <a:pt x="3802" y="399"/>
                </a:lnTo>
                <a:lnTo>
                  <a:pt x="3790" y="386"/>
                </a:lnTo>
                <a:lnTo>
                  <a:pt x="3779" y="373"/>
                </a:lnTo>
                <a:lnTo>
                  <a:pt x="3768" y="360"/>
                </a:lnTo>
                <a:lnTo>
                  <a:pt x="3757" y="346"/>
                </a:lnTo>
                <a:lnTo>
                  <a:pt x="3749" y="333"/>
                </a:lnTo>
                <a:lnTo>
                  <a:pt x="3740" y="319"/>
                </a:lnTo>
                <a:lnTo>
                  <a:pt x="3724" y="292"/>
                </a:lnTo>
                <a:lnTo>
                  <a:pt x="3712" y="266"/>
                </a:lnTo>
                <a:lnTo>
                  <a:pt x="3701" y="240"/>
                </a:lnTo>
                <a:lnTo>
                  <a:pt x="3694" y="214"/>
                </a:lnTo>
                <a:lnTo>
                  <a:pt x="3694" y="96"/>
                </a:lnTo>
                <a:lnTo>
                  <a:pt x="3693" y="87"/>
                </a:lnTo>
                <a:lnTo>
                  <a:pt x="3692" y="77"/>
                </a:lnTo>
                <a:lnTo>
                  <a:pt x="3690" y="67"/>
                </a:lnTo>
                <a:lnTo>
                  <a:pt x="3686" y="59"/>
                </a:lnTo>
                <a:lnTo>
                  <a:pt x="3682" y="50"/>
                </a:lnTo>
                <a:lnTo>
                  <a:pt x="3677" y="43"/>
                </a:lnTo>
                <a:lnTo>
                  <a:pt x="3671" y="35"/>
                </a:lnTo>
                <a:lnTo>
                  <a:pt x="3665" y="29"/>
                </a:lnTo>
                <a:lnTo>
                  <a:pt x="3659" y="22"/>
                </a:lnTo>
                <a:lnTo>
                  <a:pt x="3651" y="17"/>
                </a:lnTo>
                <a:lnTo>
                  <a:pt x="3644" y="12"/>
                </a:lnTo>
                <a:lnTo>
                  <a:pt x="3635" y="8"/>
                </a:lnTo>
                <a:lnTo>
                  <a:pt x="3626" y="5"/>
                </a:lnTo>
                <a:lnTo>
                  <a:pt x="3617" y="2"/>
                </a:lnTo>
                <a:lnTo>
                  <a:pt x="3607" y="1"/>
                </a:lnTo>
                <a:lnTo>
                  <a:pt x="3598" y="0"/>
                </a:lnTo>
                <a:lnTo>
                  <a:pt x="3588" y="1"/>
                </a:lnTo>
                <a:lnTo>
                  <a:pt x="3578" y="2"/>
                </a:lnTo>
                <a:lnTo>
                  <a:pt x="3569" y="5"/>
                </a:lnTo>
                <a:lnTo>
                  <a:pt x="3560" y="8"/>
                </a:lnTo>
                <a:lnTo>
                  <a:pt x="3551" y="12"/>
                </a:lnTo>
                <a:lnTo>
                  <a:pt x="3544" y="17"/>
                </a:lnTo>
                <a:lnTo>
                  <a:pt x="3536" y="22"/>
                </a:lnTo>
                <a:lnTo>
                  <a:pt x="3529" y="29"/>
                </a:lnTo>
                <a:lnTo>
                  <a:pt x="3524" y="35"/>
                </a:lnTo>
                <a:lnTo>
                  <a:pt x="3517" y="43"/>
                </a:lnTo>
                <a:lnTo>
                  <a:pt x="3513" y="50"/>
                </a:lnTo>
                <a:lnTo>
                  <a:pt x="3509" y="59"/>
                </a:lnTo>
                <a:lnTo>
                  <a:pt x="3505" y="67"/>
                </a:lnTo>
                <a:lnTo>
                  <a:pt x="3503" y="77"/>
                </a:lnTo>
                <a:lnTo>
                  <a:pt x="3502" y="87"/>
                </a:lnTo>
                <a:lnTo>
                  <a:pt x="3501" y="96"/>
                </a:lnTo>
                <a:lnTo>
                  <a:pt x="3501" y="1306"/>
                </a:lnTo>
                <a:lnTo>
                  <a:pt x="3473" y="1301"/>
                </a:lnTo>
                <a:lnTo>
                  <a:pt x="3444" y="1298"/>
                </a:lnTo>
                <a:lnTo>
                  <a:pt x="3414" y="1297"/>
                </a:lnTo>
                <a:lnTo>
                  <a:pt x="3382" y="1298"/>
                </a:lnTo>
                <a:lnTo>
                  <a:pt x="3350" y="1300"/>
                </a:lnTo>
                <a:lnTo>
                  <a:pt x="3317" y="1303"/>
                </a:lnTo>
                <a:lnTo>
                  <a:pt x="3281" y="1310"/>
                </a:lnTo>
                <a:lnTo>
                  <a:pt x="3247" y="1317"/>
                </a:lnTo>
                <a:close/>
                <a:moveTo>
                  <a:pt x="4127" y="2328"/>
                </a:moveTo>
                <a:lnTo>
                  <a:pt x="4127" y="2328"/>
                </a:lnTo>
                <a:lnTo>
                  <a:pt x="4088" y="2339"/>
                </a:lnTo>
                <a:lnTo>
                  <a:pt x="4049" y="2350"/>
                </a:lnTo>
                <a:lnTo>
                  <a:pt x="4010" y="2363"/>
                </a:lnTo>
                <a:lnTo>
                  <a:pt x="3973" y="2375"/>
                </a:lnTo>
                <a:lnTo>
                  <a:pt x="3936" y="2389"/>
                </a:lnTo>
                <a:lnTo>
                  <a:pt x="3900" y="2405"/>
                </a:lnTo>
                <a:lnTo>
                  <a:pt x="3863" y="2422"/>
                </a:lnTo>
                <a:lnTo>
                  <a:pt x="3829" y="2438"/>
                </a:lnTo>
                <a:lnTo>
                  <a:pt x="3795" y="2456"/>
                </a:lnTo>
                <a:lnTo>
                  <a:pt x="3762" y="2474"/>
                </a:lnTo>
                <a:lnTo>
                  <a:pt x="3729" y="2493"/>
                </a:lnTo>
                <a:lnTo>
                  <a:pt x="3698" y="2513"/>
                </a:lnTo>
                <a:lnTo>
                  <a:pt x="3668" y="2534"/>
                </a:lnTo>
                <a:lnTo>
                  <a:pt x="3639" y="2554"/>
                </a:lnTo>
                <a:lnTo>
                  <a:pt x="3611" y="2576"/>
                </a:lnTo>
                <a:lnTo>
                  <a:pt x="3586" y="2598"/>
                </a:lnTo>
                <a:lnTo>
                  <a:pt x="3560" y="2621"/>
                </a:lnTo>
                <a:lnTo>
                  <a:pt x="3535" y="2645"/>
                </a:lnTo>
                <a:lnTo>
                  <a:pt x="3513" y="2667"/>
                </a:lnTo>
                <a:lnTo>
                  <a:pt x="3491" y="2692"/>
                </a:lnTo>
                <a:lnTo>
                  <a:pt x="3472" y="2715"/>
                </a:lnTo>
                <a:lnTo>
                  <a:pt x="3453" y="2740"/>
                </a:lnTo>
                <a:lnTo>
                  <a:pt x="3436" y="2764"/>
                </a:lnTo>
                <a:lnTo>
                  <a:pt x="3421" y="2788"/>
                </a:lnTo>
                <a:lnTo>
                  <a:pt x="3407" y="2814"/>
                </a:lnTo>
                <a:lnTo>
                  <a:pt x="3395" y="2839"/>
                </a:lnTo>
                <a:lnTo>
                  <a:pt x="3384" y="2863"/>
                </a:lnTo>
                <a:lnTo>
                  <a:pt x="3376" y="2888"/>
                </a:lnTo>
                <a:lnTo>
                  <a:pt x="3369" y="2914"/>
                </a:lnTo>
                <a:lnTo>
                  <a:pt x="3365" y="2938"/>
                </a:lnTo>
                <a:lnTo>
                  <a:pt x="3362" y="2963"/>
                </a:lnTo>
                <a:lnTo>
                  <a:pt x="3361" y="2988"/>
                </a:lnTo>
                <a:lnTo>
                  <a:pt x="3362" y="3011"/>
                </a:lnTo>
                <a:lnTo>
                  <a:pt x="3365" y="3035"/>
                </a:lnTo>
                <a:lnTo>
                  <a:pt x="3369" y="3057"/>
                </a:lnTo>
                <a:lnTo>
                  <a:pt x="3376" y="3079"/>
                </a:lnTo>
                <a:lnTo>
                  <a:pt x="3384" y="3100"/>
                </a:lnTo>
                <a:lnTo>
                  <a:pt x="3395" y="3119"/>
                </a:lnTo>
                <a:lnTo>
                  <a:pt x="3407" y="3139"/>
                </a:lnTo>
                <a:lnTo>
                  <a:pt x="3421" y="3157"/>
                </a:lnTo>
                <a:lnTo>
                  <a:pt x="3436" y="3174"/>
                </a:lnTo>
                <a:lnTo>
                  <a:pt x="3453" y="3190"/>
                </a:lnTo>
                <a:lnTo>
                  <a:pt x="3472" y="3206"/>
                </a:lnTo>
                <a:lnTo>
                  <a:pt x="3491" y="3220"/>
                </a:lnTo>
                <a:lnTo>
                  <a:pt x="3513" y="3233"/>
                </a:lnTo>
                <a:lnTo>
                  <a:pt x="3535" y="3246"/>
                </a:lnTo>
                <a:lnTo>
                  <a:pt x="3560" y="3257"/>
                </a:lnTo>
                <a:lnTo>
                  <a:pt x="3586" y="3267"/>
                </a:lnTo>
                <a:lnTo>
                  <a:pt x="3611" y="3277"/>
                </a:lnTo>
                <a:lnTo>
                  <a:pt x="3639" y="3285"/>
                </a:lnTo>
                <a:lnTo>
                  <a:pt x="3668" y="3292"/>
                </a:lnTo>
                <a:lnTo>
                  <a:pt x="3698" y="3297"/>
                </a:lnTo>
                <a:lnTo>
                  <a:pt x="3729" y="3303"/>
                </a:lnTo>
                <a:lnTo>
                  <a:pt x="3762" y="3306"/>
                </a:lnTo>
                <a:lnTo>
                  <a:pt x="3795" y="3308"/>
                </a:lnTo>
                <a:lnTo>
                  <a:pt x="3829" y="3309"/>
                </a:lnTo>
                <a:lnTo>
                  <a:pt x="3863" y="3310"/>
                </a:lnTo>
                <a:lnTo>
                  <a:pt x="3900" y="3308"/>
                </a:lnTo>
                <a:lnTo>
                  <a:pt x="3936" y="3306"/>
                </a:lnTo>
                <a:lnTo>
                  <a:pt x="3973" y="3303"/>
                </a:lnTo>
                <a:lnTo>
                  <a:pt x="4010" y="3297"/>
                </a:lnTo>
                <a:lnTo>
                  <a:pt x="4049" y="3291"/>
                </a:lnTo>
                <a:lnTo>
                  <a:pt x="4088" y="3283"/>
                </a:lnTo>
                <a:lnTo>
                  <a:pt x="4127" y="3275"/>
                </a:lnTo>
                <a:lnTo>
                  <a:pt x="4162" y="3265"/>
                </a:lnTo>
                <a:lnTo>
                  <a:pt x="4198" y="3256"/>
                </a:lnTo>
                <a:lnTo>
                  <a:pt x="4232" y="3245"/>
                </a:lnTo>
                <a:lnTo>
                  <a:pt x="4266" y="3233"/>
                </a:lnTo>
                <a:lnTo>
                  <a:pt x="4300" y="3221"/>
                </a:lnTo>
                <a:lnTo>
                  <a:pt x="4333" y="3207"/>
                </a:lnTo>
                <a:lnTo>
                  <a:pt x="4365" y="3194"/>
                </a:lnTo>
                <a:lnTo>
                  <a:pt x="4396" y="3179"/>
                </a:lnTo>
                <a:lnTo>
                  <a:pt x="4427" y="3164"/>
                </a:lnTo>
                <a:lnTo>
                  <a:pt x="4458" y="3148"/>
                </a:lnTo>
                <a:lnTo>
                  <a:pt x="4487" y="3132"/>
                </a:lnTo>
                <a:lnTo>
                  <a:pt x="4516" y="3115"/>
                </a:lnTo>
                <a:lnTo>
                  <a:pt x="4545" y="3097"/>
                </a:lnTo>
                <a:lnTo>
                  <a:pt x="4572" y="3080"/>
                </a:lnTo>
                <a:lnTo>
                  <a:pt x="4599" y="3060"/>
                </a:lnTo>
                <a:lnTo>
                  <a:pt x="4624" y="3042"/>
                </a:lnTo>
                <a:lnTo>
                  <a:pt x="4649" y="3022"/>
                </a:lnTo>
                <a:lnTo>
                  <a:pt x="4673" y="3003"/>
                </a:lnTo>
                <a:lnTo>
                  <a:pt x="4695" y="2982"/>
                </a:lnTo>
                <a:lnTo>
                  <a:pt x="4717" y="2962"/>
                </a:lnTo>
                <a:lnTo>
                  <a:pt x="4737" y="2940"/>
                </a:lnTo>
                <a:lnTo>
                  <a:pt x="4756" y="2920"/>
                </a:lnTo>
                <a:lnTo>
                  <a:pt x="4775" y="2899"/>
                </a:lnTo>
                <a:lnTo>
                  <a:pt x="4792" y="2877"/>
                </a:lnTo>
                <a:lnTo>
                  <a:pt x="4808" y="2855"/>
                </a:lnTo>
                <a:lnTo>
                  <a:pt x="4823" y="2833"/>
                </a:lnTo>
                <a:lnTo>
                  <a:pt x="4837" y="2811"/>
                </a:lnTo>
                <a:lnTo>
                  <a:pt x="4849" y="2788"/>
                </a:lnTo>
                <a:lnTo>
                  <a:pt x="4859" y="2767"/>
                </a:lnTo>
                <a:lnTo>
                  <a:pt x="4869" y="2744"/>
                </a:lnTo>
                <a:lnTo>
                  <a:pt x="4876" y="2722"/>
                </a:lnTo>
                <a:lnTo>
                  <a:pt x="4884" y="2699"/>
                </a:lnTo>
                <a:lnTo>
                  <a:pt x="4888" y="2690"/>
                </a:lnTo>
                <a:lnTo>
                  <a:pt x="4892" y="2680"/>
                </a:lnTo>
                <a:lnTo>
                  <a:pt x="4897" y="2670"/>
                </a:lnTo>
                <a:lnTo>
                  <a:pt x="4900" y="2660"/>
                </a:lnTo>
                <a:lnTo>
                  <a:pt x="4902" y="2649"/>
                </a:lnTo>
                <a:lnTo>
                  <a:pt x="4904" y="2638"/>
                </a:lnTo>
                <a:lnTo>
                  <a:pt x="4905" y="2627"/>
                </a:lnTo>
                <a:lnTo>
                  <a:pt x="4906" y="2616"/>
                </a:lnTo>
                <a:lnTo>
                  <a:pt x="4906" y="1145"/>
                </a:lnTo>
                <a:lnTo>
                  <a:pt x="4950" y="1145"/>
                </a:lnTo>
                <a:lnTo>
                  <a:pt x="5001" y="1147"/>
                </a:lnTo>
                <a:lnTo>
                  <a:pt x="5054" y="1150"/>
                </a:lnTo>
                <a:lnTo>
                  <a:pt x="5082" y="1152"/>
                </a:lnTo>
                <a:lnTo>
                  <a:pt x="5110" y="1155"/>
                </a:lnTo>
                <a:lnTo>
                  <a:pt x="5138" y="1160"/>
                </a:lnTo>
                <a:lnTo>
                  <a:pt x="5166" y="1164"/>
                </a:lnTo>
                <a:lnTo>
                  <a:pt x="5194" y="1169"/>
                </a:lnTo>
                <a:lnTo>
                  <a:pt x="5220" y="1176"/>
                </a:lnTo>
                <a:lnTo>
                  <a:pt x="5246" y="1183"/>
                </a:lnTo>
                <a:lnTo>
                  <a:pt x="5271" y="1192"/>
                </a:lnTo>
                <a:lnTo>
                  <a:pt x="5294" y="1202"/>
                </a:lnTo>
                <a:lnTo>
                  <a:pt x="5317" y="1212"/>
                </a:lnTo>
                <a:lnTo>
                  <a:pt x="5331" y="1221"/>
                </a:lnTo>
                <a:lnTo>
                  <a:pt x="5344" y="1232"/>
                </a:lnTo>
                <a:lnTo>
                  <a:pt x="5356" y="1243"/>
                </a:lnTo>
                <a:lnTo>
                  <a:pt x="5365" y="1257"/>
                </a:lnTo>
                <a:lnTo>
                  <a:pt x="5374" y="1271"/>
                </a:lnTo>
                <a:lnTo>
                  <a:pt x="5381" y="1286"/>
                </a:lnTo>
                <a:lnTo>
                  <a:pt x="5387" y="1302"/>
                </a:lnTo>
                <a:lnTo>
                  <a:pt x="5392" y="1319"/>
                </a:lnTo>
                <a:lnTo>
                  <a:pt x="5395" y="1338"/>
                </a:lnTo>
                <a:lnTo>
                  <a:pt x="5397" y="1356"/>
                </a:lnTo>
                <a:lnTo>
                  <a:pt x="5398" y="1374"/>
                </a:lnTo>
                <a:lnTo>
                  <a:pt x="5400" y="1392"/>
                </a:lnTo>
                <a:lnTo>
                  <a:pt x="5400" y="1412"/>
                </a:lnTo>
                <a:lnTo>
                  <a:pt x="5398" y="1431"/>
                </a:lnTo>
                <a:lnTo>
                  <a:pt x="5395" y="1470"/>
                </a:lnTo>
                <a:lnTo>
                  <a:pt x="5389" y="1506"/>
                </a:lnTo>
                <a:lnTo>
                  <a:pt x="5382" y="1541"/>
                </a:lnTo>
                <a:lnTo>
                  <a:pt x="5375" y="1574"/>
                </a:lnTo>
                <a:lnTo>
                  <a:pt x="5367" y="1601"/>
                </a:lnTo>
                <a:lnTo>
                  <a:pt x="5353" y="1643"/>
                </a:lnTo>
                <a:lnTo>
                  <a:pt x="5348" y="1659"/>
                </a:lnTo>
                <a:lnTo>
                  <a:pt x="5356" y="1656"/>
                </a:lnTo>
                <a:lnTo>
                  <a:pt x="5373" y="1649"/>
                </a:lnTo>
                <a:lnTo>
                  <a:pt x="5386" y="1641"/>
                </a:lnTo>
                <a:lnTo>
                  <a:pt x="5400" y="1632"/>
                </a:lnTo>
                <a:lnTo>
                  <a:pt x="5415" y="1623"/>
                </a:lnTo>
                <a:lnTo>
                  <a:pt x="5431" y="1610"/>
                </a:lnTo>
                <a:lnTo>
                  <a:pt x="5448" y="1595"/>
                </a:lnTo>
                <a:lnTo>
                  <a:pt x="5464" y="1578"/>
                </a:lnTo>
                <a:lnTo>
                  <a:pt x="5481" y="1557"/>
                </a:lnTo>
                <a:lnTo>
                  <a:pt x="5496" y="1535"/>
                </a:lnTo>
                <a:lnTo>
                  <a:pt x="5511" y="1510"/>
                </a:lnTo>
                <a:lnTo>
                  <a:pt x="5519" y="1496"/>
                </a:lnTo>
                <a:lnTo>
                  <a:pt x="5525" y="1482"/>
                </a:lnTo>
                <a:lnTo>
                  <a:pt x="5531" y="1466"/>
                </a:lnTo>
                <a:lnTo>
                  <a:pt x="5537" y="1451"/>
                </a:lnTo>
                <a:lnTo>
                  <a:pt x="5542" y="1434"/>
                </a:lnTo>
                <a:lnTo>
                  <a:pt x="5546" y="1417"/>
                </a:lnTo>
                <a:lnTo>
                  <a:pt x="5550" y="1399"/>
                </a:lnTo>
                <a:lnTo>
                  <a:pt x="5553" y="1381"/>
                </a:lnTo>
                <a:lnTo>
                  <a:pt x="5554" y="1362"/>
                </a:lnTo>
                <a:lnTo>
                  <a:pt x="5554" y="1344"/>
                </a:lnTo>
                <a:lnTo>
                  <a:pt x="5554" y="1325"/>
                </a:lnTo>
                <a:lnTo>
                  <a:pt x="5552" y="1307"/>
                </a:lnTo>
                <a:lnTo>
                  <a:pt x="5549" y="1288"/>
                </a:lnTo>
                <a:lnTo>
                  <a:pt x="5544" y="1269"/>
                </a:lnTo>
                <a:lnTo>
                  <a:pt x="5540" y="1250"/>
                </a:lnTo>
                <a:lnTo>
                  <a:pt x="5534" y="1230"/>
                </a:lnTo>
                <a:lnTo>
                  <a:pt x="5526" y="1211"/>
                </a:lnTo>
                <a:lnTo>
                  <a:pt x="5517" y="1192"/>
                </a:lnTo>
                <a:lnTo>
                  <a:pt x="5509" y="1173"/>
                </a:lnTo>
                <a:lnTo>
                  <a:pt x="5498" y="1153"/>
                </a:lnTo>
                <a:lnTo>
                  <a:pt x="5487" y="1133"/>
                </a:lnTo>
                <a:lnTo>
                  <a:pt x="5475" y="1114"/>
                </a:lnTo>
                <a:lnTo>
                  <a:pt x="5461" y="1093"/>
                </a:lnTo>
                <a:lnTo>
                  <a:pt x="5447" y="1073"/>
                </a:lnTo>
                <a:lnTo>
                  <a:pt x="5432" y="1053"/>
                </a:lnTo>
                <a:lnTo>
                  <a:pt x="5415" y="1032"/>
                </a:lnTo>
                <a:lnTo>
                  <a:pt x="5379" y="990"/>
                </a:lnTo>
                <a:lnTo>
                  <a:pt x="5339" y="947"/>
                </a:lnTo>
                <a:lnTo>
                  <a:pt x="5297" y="905"/>
                </a:lnTo>
                <a:lnTo>
                  <a:pt x="5249" y="861"/>
                </a:lnTo>
                <a:lnTo>
                  <a:pt x="5198" y="817"/>
                </a:lnTo>
                <a:lnTo>
                  <a:pt x="5144" y="772"/>
                </a:lnTo>
                <a:lnTo>
                  <a:pt x="5119" y="750"/>
                </a:lnTo>
                <a:lnTo>
                  <a:pt x="5096" y="729"/>
                </a:lnTo>
                <a:lnTo>
                  <a:pt x="5074" y="706"/>
                </a:lnTo>
                <a:lnTo>
                  <a:pt x="5053" y="684"/>
                </a:lnTo>
                <a:lnTo>
                  <a:pt x="5035" y="661"/>
                </a:lnTo>
                <a:lnTo>
                  <a:pt x="5017" y="639"/>
                </a:lnTo>
                <a:lnTo>
                  <a:pt x="5001" y="615"/>
                </a:lnTo>
                <a:lnTo>
                  <a:pt x="4986" y="592"/>
                </a:lnTo>
                <a:lnTo>
                  <a:pt x="4972" y="568"/>
                </a:lnTo>
                <a:lnTo>
                  <a:pt x="4960" y="545"/>
                </a:lnTo>
                <a:lnTo>
                  <a:pt x="4948" y="522"/>
                </a:lnTo>
                <a:lnTo>
                  <a:pt x="4937" y="498"/>
                </a:lnTo>
                <a:lnTo>
                  <a:pt x="4929" y="476"/>
                </a:lnTo>
                <a:lnTo>
                  <a:pt x="4920" y="453"/>
                </a:lnTo>
                <a:lnTo>
                  <a:pt x="4913" y="431"/>
                </a:lnTo>
                <a:lnTo>
                  <a:pt x="4906" y="408"/>
                </a:lnTo>
                <a:lnTo>
                  <a:pt x="4906" y="203"/>
                </a:lnTo>
                <a:lnTo>
                  <a:pt x="4905" y="186"/>
                </a:lnTo>
                <a:lnTo>
                  <a:pt x="4902" y="169"/>
                </a:lnTo>
                <a:lnTo>
                  <a:pt x="4898" y="153"/>
                </a:lnTo>
                <a:lnTo>
                  <a:pt x="4892" y="138"/>
                </a:lnTo>
                <a:lnTo>
                  <a:pt x="4886" y="123"/>
                </a:lnTo>
                <a:lnTo>
                  <a:pt x="4877" y="109"/>
                </a:lnTo>
                <a:lnTo>
                  <a:pt x="4868" y="96"/>
                </a:lnTo>
                <a:lnTo>
                  <a:pt x="4857" y="84"/>
                </a:lnTo>
                <a:lnTo>
                  <a:pt x="4845" y="74"/>
                </a:lnTo>
                <a:lnTo>
                  <a:pt x="4832" y="64"/>
                </a:lnTo>
                <a:lnTo>
                  <a:pt x="4819" y="55"/>
                </a:lnTo>
                <a:lnTo>
                  <a:pt x="4803" y="49"/>
                </a:lnTo>
                <a:lnTo>
                  <a:pt x="4788" y="43"/>
                </a:lnTo>
                <a:lnTo>
                  <a:pt x="4772" y="39"/>
                </a:lnTo>
                <a:lnTo>
                  <a:pt x="4755" y="36"/>
                </a:lnTo>
                <a:lnTo>
                  <a:pt x="4738" y="35"/>
                </a:lnTo>
                <a:lnTo>
                  <a:pt x="4721" y="36"/>
                </a:lnTo>
                <a:lnTo>
                  <a:pt x="4705" y="39"/>
                </a:lnTo>
                <a:lnTo>
                  <a:pt x="4689" y="43"/>
                </a:lnTo>
                <a:lnTo>
                  <a:pt x="4673" y="49"/>
                </a:lnTo>
                <a:lnTo>
                  <a:pt x="4659" y="55"/>
                </a:lnTo>
                <a:lnTo>
                  <a:pt x="4645" y="64"/>
                </a:lnTo>
                <a:lnTo>
                  <a:pt x="4632" y="74"/>
                </a:lnTo>
                <a:lnTo>
                  <a:pt x="4620" y="84"/>
                </a:lnTo>
                <a:lnTo>
                  <a:pt x="4609" y="96"/>
                </a:lnTo>
                <a:lnTo>
                  <a:pt x="4600" y="109"/>
                </a:lnTo>
                <a:lnTo>
                  <a:pt x="4591" y="123"/>
                </a:lnTo>
                <a:lnTo>
                  <a:pt x="4584" y="138"/>
                </a:lnTo>
                <a:lnTo>
                  <a:pt x="4578" y="153"/>
                </a:lnTo>
                <a:lnTo>
                  <a:pt x="4574" y="169"/>
                </a:lnTo>
                <a:lnTo>
                  <a:pt x="4572" y="186"/>
                </a:lnTo>
                <a:lnTo>
                  <a:pt x="4571" y="203"/>
                </a:lnTo>
                <a:lnTo>
                  <a:pt x="4571" y="2308"/>
                </a:lnTo>
                <a:lnTo>
                  <a:pt x="4547" y="2304"/>
                </a:lnTo>
                <a:lnTo>
                  <a:pt x="4523" y="2300"/>
                </a:lnTo>
                <a:lnTo>
                  <a:pt x="4498" y="2297"/>
                </a:lnTo>
                <a:lnTo>
                  <a:pt x="4472" y="2295"/>
                </a:lnTo>
                <a:lnTo>
                  <a:pt x="4445" y="2294"/>
                </a:lnTo>
                <a:lnTo>
                  <a:pt x="4419" y="2293"/>
                </a:lnTo>
                <a:lnTo>
                  <a:pt x="4392" y="2293"/>
                </a:lnTo>
                <a:lnTo>
                  <a:pt x="4364" y="2294"/>
                </a:lnTo>
                <a:lnTo>
                  <a:pt x="4336" y="2296"/>
                </a:lnTo>
                <a:lnTo>
                  <a:pt x="4307" y="2298"/>
                </a:lnTo>
                <a:lnTo>
                  <a:pt x="4278" y="2301"/>
                </a:lnTo>
                <a:lnTo>
                  <a:pt x="4249" y="2305"/>
                </a:lnTo>
                <a:lnTo>
                  <a:pt x="4219" y="2310"/>
                </a:lnTo>
                <a:lnTo>
                  <a:pt x="4189" y="2315"/>
                </a:lnTo>
                <a:lnTo>
                  <a:pt x="4158" y="2322"/>
                </a:lnTo>
                <a:lnTo>
                  <a:pt x="4127" y="2328"/>
                </a:lnTo>
                <a:close/>
                <a:moveTo>
                  <a:pt x="2528" y="5817"/>
                </a:moveTo>
                <a:lnTo>
                  <a:pt x="2528" y="5817"/>
                </a:lnTo>
                <a:lnTo>
                  <a:pt x="2492" y="5811"/>
                </a:lnTo>
                <a:lnTo>
                  <a:pt x="2454" y="5805"/>
                </a:lnTo>
                <a:lnTo>
                  <a:pt x="2412" y="5795"/>
                </a:lnTo>
                <a:lnTo>
                  <a:pt x="2368" y="5782"/>
                </a:lnTo>
                <a:lnTo>
                  <a:pt x="2322" y="5769"/>
                </a:lnTo>
                <a:lnTo>
                  <a:pt x="2274" y="5751"/>
                </a:lnTo>
                <a:lnTo>
                  <a:pt x="2223" y="5733"/>
                </a:lnTo>
                <a:lnTo>
                  <a:pt x="2171" y="5712"/>
                </a:lnTo>
                <a:lnTo>
                  <a:pt x="2109" y="5685"/>
                </a:lnTo>
                <a:lnTo>
                  <a:pt x="2045" y="5656"/>
                </a:lnTo>
                <a:lnTo>
                  <a:pt x="1981" y="5623"/>
                </a:lnTo>
                <a:lnTo>
                  <a:pt x="1916" y="5588"/>
                </a:lnTo>
                <a:lnTo>
                  <a:pt x="1848" y="5551"/>
                </a:lnTo>
                <a:lnTo>
                  <a:pt x="1781" y="5510"/>
                </a:lnTo>
                <a:lnTo>
                  <a:pt x="1711" y="5467"/>
                </a:lnTo>
                <a:lnTo>
                  <a:pt x="1641" y="5422"/>
                </a:lnTo>
                <a:lnTo>
                  <a:pt x="1571" y="5374"/>
                </a:lnTo>
                <a:lnTo>
                  <a:pt x="1501" y="5324"/>
                </a:lnTo>
                <a:lnTo>
                  <a:pt x="1429" y="5271"/>
                </a:lnTo>
                <a:lnTo>
                  <a:pt x="1357" y="5215"/>
                </a:lnTo>
                <a:lnTo>
                  <a:pt x="1285" y="5159"/>
                </a:lnTo>
                <a:lnTo>
                  <a:pt x="1213" y="5098"/>
                </a:lnTo>
                <a:lnTo>
                  <a:pt x="1142" y="5036"/>
                </a:lnTo>
                <a:lnTo>
                  <a:pt x="1070" y="4973"/>
                </a:lnTo>
                <a:lnTo>
                  <a:pt x="999" y="4908"/>
                </a:lnTo>
                <a:lnTo>
                  <a:pt x="930" y="4842"/>
                </a:lnTo>
                <a:lnTo>
                  <a:pt x="864" y="4776"/>
                </a:lnTo>
                <a:lnTo>
                  <a:pt x="800" y="4710"/>
                </a:lnTo>
                <a:lnTo>
                  <a:pt x="737" y="4645"/>
                </a:lnTo>
                <a:lnTo>
                  <a:pt x="679" y="4579"/>
                </a:lnTo>
                <a:lnTo>
                  <a:pt x="621" y="4513"/>
                </a:lnTo>
                <a:lnTo>
                  <a:pt x="566" y="4448"/>
                </a:lnTo>
                <a:lnTo>
                  <a:pt x="514" y="4383"/>
                </a:lnTo>
                <a:lnTo>
                  <a:pt x="465" y="4319"/>
                </a:lnTo>
                <a:lnTo>
                  <a:pt x="418" y="4255"/>
                </a:lnTo>
                <a:lnTo>
                  <a:pt x="374" y="4193"/>
                </a:lnTo>
                <a:lnTo>
                  <a:pt x="332" y="4130"/>
                </a:lnTo>
                <a:lnTo>
                  <a:pt x="294" y="4069"/>
                </a:lnTo>
                <a:lnTo>
                  <a:pt x="258" y="4009"/>
                </a:lnTo>
                <a:lnTo>
                  <a:pt x="225" y="3950"/>
                </a:lnTo>
                <a:lnTo>
                  <a:pt x="203" y="3906"/>
                </a:lnTo>
                <a:lnTo>
                  <a:pt x="182" y="3863"/>
                </a:lnTo>
                <a:lnTo>
                  <a:pt x="163" y="3823"/>
                </a:lnTo>
                <a:lnTo>
                  <a:pt x="145" y="3783"/>
                </a:lnTo>
                <a:lnTo>
                  <a:pt x="130" y="3746"/>
                </a:lnTo>
                <a:lnTo>
                  <a:pt x="116" y="3709"/>
                </a:lnTo>
                <a:lnTo>
                  <a:pt x="104" y="3675"/>
                </a:lnTo>
                <a:lnTo>
                  <a:pt x="95" y="3642"/>
                </a:lnTo>
                <a:lnTo>
                  <a:pt x="81" y="3657"/>
                </a:lnTo>
                <a:lnTo>
                  <a:pt x="70" y="3674"/>
                </a:lnTo>
                <a:lnTo>
                  <a:pt x="59" y="3691"/>
                </a:lnTo>
                <a:lnTo>
                  <a:pt x="48" y="3708"/>
                </a:lnTo>
                <a:lnTo>
                  <a:pt x="39" y="3726"/>
                </a:lnTo>
                <a:lnTo>
                  <a:pt x="31" y="3746"/>
                </a:lnTo>
                <a:lnTo>
                  <a:pt x="24" y="3765"/>
                </a:lnTo>
                <a:lnTo>
                  <a:pt x="17" y="3784"/>
                </a:lnTo>
                <a:lnTo>
                  <a:pt x="12" y="3805"/>
                </a:lnTo>
                <a:lnTo>
                  <a:pt x="7" y="3826"/>
                </a:lnTo>
                <a:lnTo>
                  <a:pt x="4" y="3847"/>
                </a:lnTo>
                <a:lnTo>
                  <a:pt x="2" y="3869"/>
                </a:lnTo>
                <a:lnTo>
                  <a:pt x="0" y="3891"/>
                </a:lnTo>
                <a:lnTo>
                  <a:pt x="0" y="3915"/>
                </a:lnTo>
                <a:lnTo>
                  <a:pt x="0" y="3937"/>
                </a:lnTo>
                <a:lnTo>
                  <a:pt x="1" y="3962"/>
                </a:lnTo>
                <a:lnTo>
                  <a:pt x="3" y="3986"/>
                </a:lnTo>
                <a:lnTo>
                  <a:pt x="6" y="4010"/>
                </a:lnTo>
                <a:lnTo>
                  <a:pt x="11" y="4035"/>
                </a:lnTo>
                <a:lnTo>
                  <a:pt x="15" y="4061"/>
                </a:lnTo>
                <a:lnTo>
                  <a:pt x="21" y="4086"/>
                </a:lnTo>
                <a:lnTo>
                  <a:pt x="28" y="4112"/>
                </a:lnTo>
                <a:lnTo>
                  <a:pt x="35" y="4139"/>
                </a:lnTo>
                <a:lnTo>
                  <a:pt x="44" y="4166"/>
                </a:lnTo>
                <a:lnTo>
                  <a:pt x="52" y="4193"/>
                </a:lnTo>
                <a:lnTo>
                  <a:pt x="62" y="4220"/>
                </a:lnTo>
                <a:lnTo>
                  <a:pt x="74" y="4248"/>
                </a:lnTo>
                <a:lnTo>
                  <a:pt x="85" y="4276"/>
                </a:lnTo>
                <a:lnTo>
                  <a:pt x="111" y="4333"/>
                </a:lnTo>
                <a:lnTo>
                  <a:pt x="140" y="4391"/>
                </a:lnTo>
                <a:lnTo>
                  <a:pt x="167" y="4441"/>
                </a:lnTo>
                <a:lnTo>
                  <a:pt x="197" y="4493"/>
                </a:lnTo>
                <a:lnTo>
                  <a:pt x="229" y="4544"/>
                </a:lnTo>
                <a:lnTo>
                  <a:pt x="265" y="4598"/>
                </a:lnTo>
                <a:lnTo>
                  <a:pt x="301" y="4651"/>
                </a:lnTo>
                <a:lnTo>
                  <a:pt x="340" y="4705"/>
                </a:lnTo>
                <a:lnTo>
                  <a:pt x="382" y="4759"/>
                </a:lnTo>
                <a:lnTo>
                  <a:pt x="424" y="4813"/>
                </a:lnTo>
                <a:lnTo>
                  <a:pt x="469" y="4869"/>
                </a:lnTo>
                <a:lnTo>
                  <a:pt x="517" y="4924"/>
                </a:lnTo>
                <a:lnTo>
                  <a:pt x="566" y="4978"/>
                </a:lnTo>
                <a:lnTo>
                  <a:pt x="617" y="5033"/>
                </a:lnTo>
                <a:lnTo>
                  <a:pt x="670" y="5088"/>
                </a:lnTo>
                <a:lnTo>
                  <a:pt x="725" y="5142"/>
                </a:lnTo>
                <a:lnTo>
                  <a:pt x="781" y="5197"/>
                </a:lnTo>
                <a:lnTo>
                  <a:pt x="839" y="5251"/>
                </a:lnTo>
                <a:lnTo>
                  <a:pt x="899" y="5303"/>
                </a:lnTo>
                <a:lnTo>
                  <a:pt x="958" y="5354"/>
                </a:lnTo>
                <a:lnTo>
                  <a:pt x="1018" y="5403"/>
                </a:lnTo>
                <a:lnTo>
                  <a:pt x="1077" y="5450"/>
                </a:lnTo>
                <a:lnTo>
                  <a:pt x="1137" y="5496"/>
                </a:lnTo>
                <a:lnTo>
                  <a:pt x="1196" y="5539"/>
                </a:lnTo>
                <a:lnTo>
                  <a:pt x="1256" y="5581"/>
                </a:lnTo>
                <a:lnTo>
                  <a:pt x="1315" y="5621"/>
                </a:lnTo>
                <a:lnTo>
                  <a:pt x="1373" y="5658"/>
                </a:lnTo>
                <a:lnTo>
                  <a:pt x="1432" y="5693"/>
                </a:lnTo>
                <a:lnTo>
                  <a:pt x="1489" y="5727"/>
                </a:lnTo>
                <a:lnTo>
                  <a:pt x="1546" y="5759"/>
                </a:lnTo>
                <a:lnTo>
                  <a:pt x="1601" y="5788"/>
                </a:lnTo>
                <a:lnTo>
                  <a:pt x="1657" y="5815"/>
                </a:lnTo>
                <a:lnTo>
                  <a:pt x="1711" y="5839"/>
                </a:lnTo>
                <a:lnTo>
                  <a:pt x="1764" y="5862"/>
                </a:lnTo>
                <a:lnTo>
                  <a:pt x="1824" y="5885"/>
                </a:lnTo>
                <a:lnTo>
                  <a:pt x="1854" y="5896"/>
                </a:lnTo>
                <a:lnTo>
                  <a:pt x="1884" y="5906"/>
                </a:lnTo>
                <a:lnTo>
                  <a:pt x="1913" y="5914"/>
                </a:lnTo>
                <a:lnTo>
                  <a:pt x="1942" y="5923"/>
                </a:lnTo>
                <a:lnTo>
                  <a:pt x="1970" y="5929"/>
                </a:lnTo>
                <a:lnTo>
                  <a:pt x="1998" y="5936"/>
                </a:lnTo>
                <a:lnTo>
                  <a:pt x="2026" y="5942"/>
                </a:lnTo>
                <a:lnTo>
                  <a:pt x="2054" y="5946"/>
                </a:lnTo>
                <a:lnTo>
                  <a:pt x="2081" y="5951"/>
                </a:lnTo>
                <a:lnTo>
                  <a:pt x="2106" y="5954"/>
                </a:lnTo>
                <a:lnTo>
                  <a:pt x="2132" y="5956"/>
                </a:lnTo>
                <a:lnTo>
                  <a:pt x="2158" y="5957"/>
                </a:lnTo>
                <a:lnTo>
                  <a:pt x="2182" y="5958"/>
                </a:lnTo>
                <a:lnTo>
                  <a:pt x="2207" y="5957"/>
                </a:lnTo>
                <a:lnTo>
                  <a:pt x="2231" y="5956"/>
                </a:lnTo>
                <a:lnTo>
                  <a:pt x="2254" y="5954"/>
                </a:lnTo>
                <a:lnTo>
                  <a:pt x="2277" y="5951"/>
                </a:lnTo>
                <a:lnTo>
                  <a:pt x="2299" y="5948"/>
                </a:lnTo>
                <a:lnTo>
                  <a:pt x="2321" y="5942"/>
                </a:lnTo>
                <a:lnTo>
                  <a:pt x="2342" y="5937"/>
                </a:lnTo>
                <a:lnTo>
                  <a:pt x="2363" y="5930"/>
                </a:lnTo>
                <a:lnTo>
                  <a:pt x="2382" y="5923"/>
                </a:lnTo>
                <a:lnTo>
                  <a:pt x="2401" y="5914"/>
                </a:lnTo>
                <a:lnTo>
                  <a:pt x="2420" y="5906"/>
                </a:lnTo>
                <a:lnTo>
                  <a:pt x="2438" y="5895"/>
                </a:lnTo>
                <a:lnTo>
                  <a:pt x="2455" y="5884"/>
                </a:lnTo>
                <a:lnTo>
                  <a:pt x="2472" y="5871"/>
                </a:lnTo>
                <a:lnTo>
                  <a:pt x="2487" y="5859"/>
                </a:lnTo>
                <a:lnTo>
                  <a:pt x="2502" y="5845"/>
                </a:lnTo>
                <a:lnTo>
                  <a:pt x="2517" y="5830"/>
                </a:lnTo>
                <a:lnTo>
                  <a:pt x="2528" y="5817"/>
                </a:lnTo>
                <a:close/>
                <a:moveTo>
                  <a:pt x="1640" y="2625"/>
                </a:moveTo>
                <a:lnTo>
                  <a:pt x="1640" y="2625"/>
                </a:lnTo>
                <a:lnTo>
                  <a:pt x="1678" y="2672"/>
                </a:lnTo>
                <a:lnTo>
                  <a:pt x="1715" y="2720"/>
                </a:lnTo>
                <a:lnTo>
                  <a:pt x="1755" y="2767"/>
                </a:lnTo>
                <a:lnTo>
                  <a:pt x="1794" y="2814"/>
                </a:lnTo>
                <a:lnTo>
                  <a:pt x="1835" y="2861"/>
                </a:lnTo>
                <a:lnTo>
                  <a:pt x="1877" y="2908"/>
                </a:lnTo>
                <a:lnTo>
                  <a:pt x="1920" y="2955"/>
                </a:lnTo>
                <a:lnTo>
                  <a:pt x="1964" y="3003"/>
                </a:lnTo>
                <a:lnTo>
                  <a:pt x="2009" y="3050"/>
                </a:lnTo>
                <a:lnTo>
                  <a:pt x="2054" y="3097"/>
                </a:lnTo>
                <a:lnTo>
                  <a:pt x="2101" y="3144"/>
                </a:lnTo>
                <a:lnTo>
                  <a:pt x="2148" y="3191"/>
                </a:lnTo>
                <a:lnTo>
                  <a:pt x="2195" y="3238"/>
                </a:lnTo>
                <a:lnTo>
                  <a:pt x="2245" y="3285"/>
                </a:lnTo>
                <a:lnTo>
                  <a:pt x="2294" y="3332"/>
                </a:lnTo>
                <a:lnTo>
                  <a:pt x="2345" y="3378"/>
                </a:lnTo>
                <a:lnTo>
                  <a:pt x="2400" y="3427"/>
                </a:lnTo>
                <a:lnTo>
                  <a:pt x="2456" y="3476"/>
                </a:lnTo>
                <a:lnTo>
                  <a:pt x="2512" y="3524"/>
                </a:lnTo>
                <a:lnTo>
                  <a:pt x="2567" y="3571"/>
                </a:lnTo>
                <a:lnTo>
                  <a:pt x="2623" y="3616"/>
                </a:lnTo>
                <a:lnTo>
                  <a:pt x="2680" y="3661"/>
                </a:lnTo>
                <a:lnTo>
                  <a:pt x="2736" y="3705"/>
                </a:lnTo>
                <a:lnTo>
                  <a:pt x="2791" y="3747"/>
                </a:lnTo>
                <a:lnTo>
                  <a:pt x="2847" y="3788"/>
                </a:lnTo>
                <a:lnTo>
                  <a:pt x="2903" y="3829"/>
                </a:lnTo>
                <a:lnTo>
                  <a:pt x="2959" y="3869"/>
                </a:lnTo>
                <a:lnTo>
                  <a:pt x="3013" y="3906"/>
                </a:lnTo>
                <a:lnTo>
                  <a:pt x="3069" y="3944"/>
                </a:lnTo>
                <a:lnTo>
                  <a:pt x="3124" y="3980"/>
                </a:lnTo>
                <a:lnTo>
                  <a:pt x="3179" y="4015"/>
                </a:lnTo>
                <a:lnTo>
                  <a:pt x="3233" y="4049"/>
                </a:lnTo>
                <a:lnTo>
                  <a:pt x="3238" y="4018"/>
                </a:lnTo>
                <a:lnTo>
                  <a:pt x="3243" y="3987"/>
                </a:lnTo>
                <a:lnTo>
                  <a:pt x="3245" y="3955"/>
                </a:lnTo>
                <a:lnTo>
                  <a:pt x="3247" y="3922"/>
                </a:lnTo>
                <a:lnTo>
                  <a:pt x="3246" y="3889"/>
                </a:lnTo>
                <a:lnTo>
                  <a:pt x="3245" y="3856"/>
                </a:lnTo>
                <a:lnTo>
                  <a:pt x="3243" y="3823"/>
                </a:lnTo>
                <a:lnTo>
                  <a:pt x="3238" y="3788"/>
                </a:lnTo>
                <a:lnTo>
                  <a:pt x="3233" y="3754"/>
                </a:lnTo>
                <a:lnTo>
                  <a:pt x="3227" y="3720"/>
                </a:lnTo>
                <a:lnTo>
                  <a:pt x="3218" y="3686"/>
                </a:lnTo>
                <a:lnTo>
                  <a:pt x="3209" y="3651"/>
                </a:lnTo>
                <a:lnTo>
                  <a:pt x="3199" y="3616"/>
                </a:lnTo>
                <a:lnTo>
                  <a:pt x="3187" y="3580"/>
                </a:lnTo>
                <a:lnTo>
                  <a:pt x="3174" y="3546"/>
                </a:lnTo>
                <a:lnTo>
                  <a:pt x="3159" y="3511"/>
                </a:lnTo>
                <a:lnTo>
                  <a:pt x="3144" y="3475"/>
                </a:lnTo>
                <a:lnTo>
                  <a:pt x="3127" y="3440"/>
                </a:lnTo>
                <a:lnTo>
                  <a:pt x="3110" y="3406"/>
                </a:lnTo>
                <a:lnTo>
                  <a:pt x="3090" y="3370"/>
                </a:lnTo>
                <a:lnTo>
                  <a:pt x="3070" y="3336"/>
                </a:lnTo>
                <a:lnTo>
                  <a:pt x="3049" y="3302"/>
                </a:lnTo>
                <a:lnTo>
                  <a:pt x="3026" y="3267"/>
                </a:lnTo>
                <a:lnTo>
                  <a:pt x="3003" y="3233"/>
                </a:lnTo>
                <a:lnTo>
                  <a:pt x="2977" y="3199"/>
                </a:lnTo>
                <a:lnTo>
                  <a:pt x="2951" y="3166"/>
                </a:lnTo>
                <a:lnTo>
                  <a:pt x="2923" y="3133"/>
                </a:lnTo>
                <a:lnTo>
                  <a:pt x="2895" y="3100"/>
                </a:lnTo>
                <a:lnTo>
                  <a:pt x="2865" y="3068"/>
                </a:lnTo>
                <a:lnTo>
                  <a:pt x="2835" y="3037"/>
                </a:lnTo>
                <a:lnTo>
                  <a:pt x="2803" y="3006"/>
                </a:lnTo>
                <a:lnTo>
                  <a:pt x="2770" y="2975"/>
                </a:lnTo>
                <a:lnTo>
                  <a:pt x="2737" y="2945"/>
                </a:lnTo>
                <a:lnTo>
                  <a:pt x="2701" y="2916"/>
                </a:lnTo>
                <a:lnTo>
                  <a:pt x="2666" y="2888"/>
                </a:lnTo>
                <a:lnTo>
                  <a:pt x="2631" y="2861"/>
                </a:lnTo>
                <a:lnTo>
                  <a:pt x="2595" y="2836"/>
                </a:lnTo>
                <a:lnTo>
                  <a:pt x="2559" y="2812"/>
                </a:lnTo>
                <a:lnTo>
                  <a:pt x="2522" y="2788"/>
                </a:lnTo>
                <a:lnTo>
                  <a:pt x="2486" y="2767"/>
                </a:lnTo>
                <a:lnTo>
                  <a:pt x="2449" y="2746"/>
                </a:lnTo>
                <a:lnTo>
                  <a:pt x="2412" y="2727"/>
                </a:lnTo>
                <a:lnTo>
                  <a:pt x="2375" y="2709"/>
                </a:lnTo>
                <a:lnTo>
                  <a:pt x="2338" y="2693"/>
                </a:lnTo>
                <a:lnTo>
                  <a:pt x="2300" y="2677"/>
                </a:lnTo>
                <a:lnTo>
                  <a:pt x="2264" y="2663"/>
                </a:lnTo>
                <a:lnTo>
                  <a:pt x="2226" y="2649"/>
                </a:lnTo>
                <a:lnTo>
                  <a:pt x="2189" y="2637"/>
                </a:lnTo>
                <a:lnTo>
                  <a:pt x="2152" y="2627"/>
                </a:lnTo>
                <a:lnTo>
                  <a:pt x="2115" y="2618"/>
                </a:lnTo>
                <a:lnTo>
                  <a:pt x="2079" y="2610"/>
                </a:lnTo>
                <a:lnTo>
                  <a:pt x="2042" y="2603"/>
                </a:lnTo>
                <a:lnTo>
                  <a:pt x="2007" y="2597"/>
                </a:lnTo>
                <a:lnTo>
                  <a:pt x="1970" y="2594"/>
                </a:lnTo>
                <a:lnTo>
                  <a:pt x="1935" y="2591"/>
                </a:lnTo>
                <a:lnTo>
                  <a:pt x="1901" y="2590"/>
                </a:lnTo>
                <a:lnTo>
                  <a:pt x="1866" y="2589"/>
                </a:lnTo>
                <a:lnTo>
                  <a:pt x="1832" y="2590"/>
                </a:lnTo>
                <a:lnTo>
                  <a:pt x="1799" y="2593"/>
                </a:lnTo>
                <a:lnTo>
                  <a:pt x="1765" y="2596"/>
                </a:lnTo>
                <a:lnTo>
                  <a:pt x="1733" y="2602"/>
                </a:lnTo>
                <a:lnTo>
                  <a:pt x="1701" y="2608"/>
                </a:lnTo>
                <a:lnTo>
                  <a:pt x="1670" y="2616"/>
                </a:lnTo>
                <a:lnTo>
                  <a:pt x="1640" y="2625"/>
                </a:lnTo>
                <a:close/>
                <a:moveTo>
                  <a:pt x="3487" y="2116"/>
                </a:moveTo>
                <a:lnTo>
                  <a:pt x="3487" y="2116"/>
                </a:lnTo>
                <a:lnTo>
                  <a:pt x="3421" y="2056"/>
                </a:lnTo>
                <a:lnTo>
                  <a:pt x="3391" y="2067"/>
                </a:lnTo>
                <a:lnTo>
                  <a:pt x="3361" y="2076"/>
                </a:lnTo>
                <a:lnTo>
                  <a:pt x="3332" y="2085"/>
                </a:lnTo>
                <a:lnTo>
                  <a:pt x="3303" y="2092"/>
                </a:lnTo>
                <a:lnTo>
                  <a:pt x="3276" y="2098"/>
                </a:lnTo>
                <a:lnTo>
                  <a:pt x="3249" y="2103"/>
                </a:lnTo>
                <a:lnTo>
                  <a:pt x="3221" y="2107"/>
                </a:lnTo>
                <a:lnTo>
                  <a:pt x="3193" y="2112"/>
                </a:lnTo>
                <a:lnTo>
                  <a:pt x="3277" y="2184"/>
                </a:lnTo>
                <a:lnTo>
                  <a:pt x="3360" y="2258"/>
                </a:lnTo>
                <a:lnTo>
                  <a:pt x="3423" y="2315"/>
                </a:lnTo>
                <a:lnTo>
                  <a:pt x="3485" y="2374"/>
                </a:lnTo>
                <a:lnTo>
                  <a:pt x="3525" y="2345"/>
                </a:lnTo>
                <a:lnTo>
                  <a:pt x="3565" y="2318"/>
                </a:lnTo>
                <a:lnTo>
                  <a:pt x="3607" y="2292"/>
                </a:lnTo>
                <a:lnTo>
                  <a:pt x="3649" y="2267"/>
                </a:lnTo>
                <a:lnTo>
                  <a:pt x="3570" y="2191"/>
                </a:lnTo>
                <a:lnTo>
                  <a:pt x="3487" y="2116"/>
                </a:lnTo>
                <a:close/>
                <a:moveTo>
                  <a:pt x="4369" y="3449"/>
                </a:moveTo>
                <a:lnTo>
                  <a:pt x="4369" y="3449"/>
                </a:lnTo>
                <a:lnTo>
                  <a:pt x="4403" y="3504"/>
                </a:lnTo>
                <a:lnTo>
                  <a:pt x="4434" y="3560"/>
                </a:lnTo>
                <a:lnTo>
                  <a:pt x="4463" y="3615"/>
                </a:lnTo>
                <a:lnTo>
                  <a:pt x="4490" y="3668"/>
                </a:lnTo>
                <a:lnTo>
                  <a:pt x="4526" y="3741"/>
                </a:lnTo>
                <a:lnTo>
                  <a:pt x="4557" y="3813"/>
                </a:lnTo>
                <a:lnTo>
                  <a:pt x="4586" y="3882"/>
                </a:lnTo>
                <a:lnTo>
                  <a:pt x="4598" y="3916"/>
                </a:lnTo>
                <a:lnTo>
                  <a:pt x="4609" y="3949"/>
                </a:lnTo>
                <a:lnTo>
                  <a:pt x="4621" y="3981"/>
                </a:lnTo>
                <a:lnTo>
                  <a:pt x="4631" y="4014"/>
                </a:lnTo>
                <a:lnTo>
                  <a:pt x="4639" y="4045"/>
                </a:lnTo>
                <a:lnTo>
                  <a:pt x="4648" y="4076"/>
                </a:lnTo>
                <a:lnTo>
                  <a:pt x="4654" y="4106"/>
                </a:lnTo>
                <a:lnTo>
                  <a:pt x="4661" y="4136"/>
                </a:lnTo>
                <a:lnTo>
                  <a:pt x="4666" y="4165"/>
                </a:lnTo>
                <a:lnTo>
                  <a:pt x="4671" y="4193"/>
                </a:lnTo>
                <a:lnTo>
                  <a:pt x="4674" y="4220"/>
                </a:lnTo>
                <a:lnTo>
                  <a:pt x="4676" y="4247"/>
                </a:lnTo>
                <a:lnTo>
                  <a:pt x="4677" y="4273"/>
                </a:lnTo>
                <a:lnTo>
                  <a:pt x="4677" y="4299"/>
                </a:lnTo>
                <a:lnTo>
                  <a:pt x="4677" y="4323"/>
                </a:lnTo>
                <a:lnTo>
                  <a:pt x="4675" y="4347"/>
                </a:lnTo>
                <a:lnTo>
                  <a:pt x="4672" y="4369"/>
                </a:lnTo>
                <a:lnTo>
                  <a:pt x="4668" y="4392"/>
                </a:lnTo>
                <a:lnTo>
                  <a:pt x="4663" y="4413"/>
                </a:lnTo>
                <a:lnTo>
                  <a:pt x="4657" y="4434"/>
                </a:lnTo>
                <a:lnTo>
                  <a:pt x="4650" y="4453"/>
                </a:lnTo>
                <a:lnTo>
                  <a:pt x="4642" y="4472"/>
                </a:lnTo>
                <a:lnTo>
                  <a:pt x="4632" y="4490"/>
                </a:lnTo>
                <a:lnTo>
                  <a:pt x="4622" y="4507"/>
                </a:lnTo>
                <a:lnTo>
                  <a:pt x="4611" y="4523"/>
                </a:lnTo>
                <a:lnTo>
                  <a:pt x="4598" y="4538"/>
                </a:lnTo>
                <a:lnTo>
                  <a:pt x="4585" y="4552"/>
                </a:lnTo>
                <a:lnTo>
                  <a:pt x="4570" y="4565"/>
                </a:lnTo>
                <a:lnTo>
                  <a:pt x="4554" y="4576"/>
                </a:lnTo>
                <a:lnTo>
                  <a:pt x="4537" y="4587"/>
                </a:lnTo>
                <a:lnTo>
                  <a:pt x="4519" y="4598"/>
                </a:lnTo>
                <a:lnTo>
                  <a:pt x="4500" y="4606"/>
                </a:lnTo>
                <a:lnTo>
                  <a:pt x="4481" y="4615"/>
                </a:lnTo>
                <a:lnTo>
                  <a:pt x="4459" y="4621"/>
                </a:lnTo>
                <a:lnTo>
                  <a:pt x="4438" y="4628"/>
                </a:lnTo>
                <a:lnTo>
                  <a:pt x="4415" y="4633"/>
                </a:lnTo>
                <a:lnTo>
                  <a:pt x="4392" y="4637"/>
                </a:lnTo>
                <a:lnTo>
                  <a:pt x="4368" y="4641"/>
                </a:lnTo>
                <a:lnTo>
                  <a:pt x="4343" y="4643"/>
                </a:lnTo>
                <a:lnTo>
                  <a:pt x="4317" y="4644"/>
                </a:lnTo>
                <a:lnTo>
                  <a:pt x="4290" y="4644"/>
                </a:lnTo>
                <a:lnTo>
                  <a:pt x="4262" y="4644"/>
                </a:lnTo>
                <a:lnTo>
                  <a:pt x="4233" y="4643"/>
                </a:lnTo>
                <a:lnTo>
                  <a:pt x="4204" y="4641"/>
                </a:lnTo>
                <a:lnTo>
                  <a:pt x="4174" y="4637"/>
                </a:lnTo>
                <a:lnTo>
                  <a:pt x="4143" y="4633"/>
                </a:lnTo>
                <a:lnTo>
                  <a:pt x="4112" y="4628"/>
                </a:lnTo>
                <a:lnTo>
                  <a:pt x="4080" y="4622"/>
                </a:lnTo>
                <a:lnTo>
                  <a:pt x="4047" y="4615"/>
                </a:lnTo>
                <a:lnTo>
                  <a:pt x="4013" y="4607"/>
                </a:lnTo>
                <a:lnTo>
                  <a:pt x="3979" y="4599"/>
                </a:lnTo>
                <a:lnTo>
                  <a:pt x="3944" y="4590"/>
                </a:lnTo>
                <a:lnTo>
                  <a:pt x="3873" y="4569"/>
                </a:lnTo>
                <a:lnTo>
                  <a:pt x="3799" y="4544"/>
                </a:lnTo>
                <a:lnTo>
                  <a:pt x="3723" y="4516"/>
                </a:lnTo>
                <a:lnTo>
                  <a:pt x="3680" y="4500"/>
                </a:lnTo>
                <a:lnTo>
                  <a:pt x="3636" y="4482"/>
                </a:lnTo>
                <a:lnTo>
                  <a:pt x="3592" y="4464"/>
                </a:lnTo>
                <a:lnTo>
                  <a:pt x="3548" y="4443"/>
                </a:lnTo>
                <a:lnTo>
                  <a:pt x="3503" y="4423"/>
                </a:lnTo>
                <a:lnTo>
                  <a:pt x="3458" y="4402"/>
                </a:lnTo>
                <a:lnTo>
                  <a:pt x="3413" y="4379"/>
                </a:lnTo>
                <a:lnTo>
                  <a:pt x="3367" y="4356"/>
                </a:lnTo>
                <a:lnTo>
                  <a:pt x="3321" y="4331"/>
                </a:lnTo>
                <a:lnTo>
                  <a:pt x="3274" y="4305"/>
                </a:lnTo>
                <a:lnTo>
                  <a:pt x="3227" y="4279"/>
                </a:lnTo>
                <a:lnTo>
                  <a:pt x="3179" y="4253"/>
                </a:lnTo>
                <a:lnTo>
                  <a:pt x="3085" y="4195"/>
                </a:lnTo>
                <a:lnTo>
                  <a:pt x="2989" y="4135"/>
                </a:lnTo>
                <a:lnTo>
                  <a:pt x="2892" y="4070"/>
                </a:lnTo>
                <a:lnTo>
                  <a:pt x="2795" y="4003"/>
                </a:lnTo>
                <a:lnTo>
                  <a:pt x="2696" y="3932"/>
                </a:lnTo>
                <a:lnTo>
                  <a:pt x="2598" y="3858"/>
                </a:lnTo>
                <a:lnTo>
                  <a:pt x="2500" y="3781"/>
                </a:lnTo>
                <a:lnTo>
                  <a:pt x="2402" y="3701"/>
                </a:lnTo>
                <a:lnTo>
                  <a:pt x="2304" y="3617"/>
                </a:lnTo>
                <a:lnTo>
                  <a:pt x="2206" y="3530"/>
                </a:lnTo>
                <a:lnTo>
                  <a:pt x="2111" y="3442"/>
                </a:lnTo>
                <a:lnTo>
                  <a:pt x="2017" y="3352"/>
                </a:lnTo>
                <a:lnTo>
                  <a:pt x="1928" y="3263"/>
                </a:lnTo>
                <a:lnTo>
                  <a:pt x="1842" y="3173"/>
                </a:lnTo>
                <a:lnTo>
                  <a:pt x="1758" y="3082"/>
                </a:lnTo>
                <a:lnTo>
                  <a:pt x="1678" y="2992"/>
                </a:lnTo>
                <a:lnTo>
                  <a:pt x="1601" y="2902"/>
                </a:lnTo>
                <a:lnTo>
                  <a:pt x="1528" y="2812"/>
                </a:lnTo>
                <a:lnTo>
                  <a:pt x="1458" y="2722"/>
                </a:lnTo>
                <a:lnTo>
                  <a:pt x="1392" y="2633"/>
                </a:lnTo>
                <a:lnTo>
                  <a:pt x="1360" y="2589"/>
                </a:lnTo>
                <a:lnTo>
                  <a:pt x="1329" y="2545"/>
                </a:lnTo>
                <a:lnTo>
                  <a:pt x="1300" y="2501"/>
                </a:lnTo>
                <a:lnTo>
                  <a:pt x="1271" y="2457"/>
                </a:lnTo>
                <a:lnTo>
                  <a:pt x="1243" y="2414"/>
                </a:lnTo>
                <a:lnTo>
                  <a:pt x="1217" y="2370"/>
                </a:lnTo>
                <a:lnTo>
                  <a:pt x="1190" y="2328"/>
                </a:lnTo>
                <a:lnTo>
                  <a:pt x="1165" y="2285"/>
                </a:lnTo>
                <a:lnTo>
                  <a:pt x="1142" y="2244"/>
                </a:lnTo>
                <a:lnTo>
                  <a:pt x="1118" y="2201"/>
                </a:lnTo>
                <a:lnTo>
                  <a:pt x="1097" y="2160"/>
                </a:lnTo>
                <a:lnTo>
                  <a:pt x="1075" y="2118"/>
                </a:lnTo>
                <a:lnTo>
                  <a:pt x="1041" y="2045"/>
                </a:lnTo>
                <a:lnTo>
                  <a:pt x="1009" y="1974"/>
                </a:lnTo>
                <a:lnTo>
                  <a:pt x="981" y="1906"/>
                </a:lnTo>
                <a:lnTo>
                  <a:pt x="968" y="1872"/>
                </a:lnTo>
                <a:lnTo>
                  <a:pt x="956" y="1838"/>
                </a:lnTo>
                <a:lnTo>
                  <a:pt x="945" y="1806"/>
                </a:lnTo>
                <a:lnTo>
                  <a:pt x="936" y="1774"/>
                </a:lnTo>
                <a:lnTo>
                  <a:pt x="926" y="1743"/>
                </a:lnTo>
                <a:lnTo>
                  <a:pt x="919" y="1712"/>
                </a:lnTo>
                <a:lnTo>
                  <a:pt x="911" y="1682"/>
                </a:lnTo>
                <a:lnTo>
                  <a:pt x="905" y="1652"/>
                </a:lnTo>
                <a:lnTo>
                  <a:pt x="900" y="1623"/>
                </a:lnTo>
                <a:lnTo>
                  <a:pt x="896" y="1595"/>
                </a:lnTo>
                <a:lnTo>
                  <a:pt x="893" y="1567"/>
                </a:lnTo>
                <a:lnTo>
                  <a:pt x="891" y="1540"/>
                </a:lnTo>
                <a:lnTo>
                  <a:pt x="889" y="1515"/>
                </a:lnTo>
                <a:lnTo>
                  <a:pt x="889" y="1489"/>
                </a:lnTo>
                <a:lnTo>
                  <a:pt x="890" y="1464"/>
                </a:lnTo>
                <a:lnTo>
                  <a:pt x="892" y="1441"/>
                </a:lnTo>
                <a:lnTo>
                  <a:pt x="894" y="1418"/>
                </a:lnTo>
                <a:lnTo>
                  <a:pt x="898" y="1396"/>
                </a:lnTo>
                <a:lnTo>
                  <a:pt x="904" y="1374"/>
                </a:lnTo>
                <a:lnTo>
                  <a:pt x="909" y="1354"/>
                </a:lnTo>
                <a:lnTo>
                  <a:pt x="916" y="1334"/>
                </a:lnTo>
                <a:lnTo>
                  <a:pt x="925" y="1315"/>
                </a:lnTo>
                <a:lnTo>
                  <a:pt x="934" y="1298"/>
                </a:lnTo>
                <a:lnTo>
                  <a:pt x="944" y="1281"/>
                </a:lnTo>
                <a:lnTo>
                  <a:pt x="956" y="1265"/>
                </a:lnTo>
                <a:lnTo>
                  <a:pt x="968" y="1250"/>
                </a:lnTo>
                <a:lnTo>
                  <a:pt x="982" y="1236"/>
                </a:lnTo>
                <a:lnTo>
                  <a:pt x="997" y="1223"/>
                </a:lnTo>
                <a:lnTo>
                  <a:pt x="1013" y="1211"/>
                </a:lnTo>
                <a:lnTo>
                  <a:pt x="1029" y="1199"/>
                </a:lnTo>
                <a:lnTo>
                  <a:pt x="1047" y="1190"/>
                </a:lnTo>
                <a:lnTo>
                  <a:pt x="1065" y="1181"/>
                </a:lnTo>
                <a:lnTo>
                  <a:pt x="1086" y="1173"/>
                </a:lnTo>
                <a:lnTo>
                  <a:pt x="1106" y="1165"/>
                </a:lnTo>
                <a:lnTo>
                  <a:pt x="1128" y="1160"/>
                </a:lnTo>
                <a:lnTo>
                  <a:pt x="1150" y="1154"/>
                </a:lnTo>
                <a:lnTo>
                  <a:pt x="1174" y="1150"/>
                </a:lnTo>
                <a:lnTo>
                  <a:pt x="1198" y="1147"/>
                </a:lnTo>
                <a:lnTo>
                  <a:pt x="1224" y="1145"/>
                </a:lnTo>
                <a:lnTo>
                  <a:pt x="1250" y="1144"/>
                </a:lnTo>
                <a:lnTo>
                  <a:pt x="1277" y="1143"/>
                </a:lnTo>
                <a:lnTo>
                  <a:pt x="1305" y="1144"/>
                </a:lnTo>
                <a:lnTo>
                  <a:pt x="1332" y="1145"/>
                </a:lnTo>
                <a:lnTo>
                  <a:pt x="1362" y="1147"/>
                </a:lnTo>
                <a:lnTo>
                  <a:pt x="1392" y="1150"/>
                </a:lnTo>
                <a:lnTo>
                  <a:pt x="1424" y="1154"/>
                </a:lnTo>
                <a:lnTo>
                  <a:pt x="1455" y="1160"/>
                </a:lnTo>
                <a:lnTo>
                  <a:pt x="1487" y="1165"/>
                </a:lnTo>
                <a:lnTo>
                  <a:pt x="1520" y="1172"/>
                </a:lnTo>
                <a:lnTo>
                  <a:pt x="1553" y="1180"/>
                </a:lnTo>
                <a:lnTo>
                  <a:pt x="1588" y="1188"/>
                </a:lnTo>
                <a:lnTo>
                  <a:pt x="1622" y="1197"/>
                </a:lnTo>
                <a:lnTo>
                  <a:pt x="1694" y="1219"/>
                </a:lnTo>
                <a:lnTo>
                  <a:pt x="1768" y="1243"/>
                </a:lnTo>
                <a:lnTo>
                  <a:pt x="1844" y="1271"/>
                </a:lnTo>
                <a:lnTo>
                  <a:pt x="1886" y="1287"/>
                </a:lnTo>
                <a:lnTo>
                  <a:pt x="1928" y="1304"/>
                </a:lnTo>
                <a:lnTo>
                  <a:pt x="1972" y="1324"/>
                </a:lnTo>
                <a:lnTo>
                  <a:pt x="2016" y="1343"/>
                </a:lnTo>
                <a:lnTo>
                  <a:pt x="2060" y="1363"/>
                </a:lnTo>
                <a:lnTo>
                  <a:pt x="2105" y="1385"/>
                </a:lnTo>
                <a:lnTo>
                  <a:pt x="2150" y="1407"/>
                </a:lnTo>
                <a:lnTo>
                  <a:pt x="2196" y="1430"/>
                </a:lnTo>
                <a:lnTo>
                  <a:pt x="2241" y="1455"/>
                </a:lnTo>
                <a:lnTo>
                  <a:pt x="2289" y="1479"/>
                </a:lnTo>
                <a:lnTo>
                  <a:pt x="2381" y="1532"/>
                </a:lnTo>
                <a:lnTo>
                  <a:pt x="2475" y="1589"/>
                </a:lnTo>
                <a:lnTo>
                  <a:pt x="2571" y="1649"/>
                </a:lnTo>
                <a:lnTo>
                  <a:pt x="2574" y="1623"/>
                </a:lnTo>
                <a:lnTo>
                  <a:pt x="2579" y="1598"/>
                </a:lnTo>
                <a:lnTo>
                  <a:pt x="2586" y="1575"/>
                </a:lnTo>
                <a:lnTo>
                  <a:pt x="2592" y="1551"/>
                </a:lnTo>
                <a:lnTo>
                  <a:pt x="2602" y="1527"/>
                </a:lnTo>
                <a:lnTo>
                  <a:pt x="2611" y="1505"/>
                </a:lnTo>
                <a:lnTo>
                  <a:pt x="2622" y="1483"/>
                </a:lnTo>
                <a:lnTo>
                  <a:pt x="2634" y="1461"/>
                </a:lnTo>
                <a:lnTo>
                  <a:pt x="2535" y="1400"/>
                </a:lnTo>
                <a:lnTo>
                  <a:pt x="2485" y="1370"/>
                </a:lnTo>
                <a:lnTo>
                  <a:pt x="2437" y="1341"/>
                </a:lnTo>
                <a:lnTo>
                  <a:pt x="2387" y="1314"/>
                </a:lnTo>
                <a:lnTo>
                  <a:pt x="2339" y="1286"/>
                </a:lnTo>
                <a:lnTo>
                  <a:pt x="2290" y="1260"/>
                </a:lnTo>
                <a:lnTo>
                  <a:pt x="2243" y="1236"/>
                </a:lnTo>
                <a:lnTo>
                  <a:pt x="2194" y="1211"/>
                </a:lnTo>
                <a:lnTo>
                  <a:pt x="2147" y="1189"/>
                </a:lnTo>
                <a:lnTo>
                  <a:pt x="2100" y="1166"/>
                </a:lnTo>
                <a:lnTo>
                  <a:pt x="2053" y="1145"/>
                </a:lnTo>
                <a:lnTo>
                  <a:pt x="2007" y="1124"/>
                </a:lnTo>
                <a:lnTo>
                  <a:pt x="1961" y="1105"/>
                </a:lnTo>
                <a:lnTo>
                  <a:pt x="1916" y="1086"/>
                </a:lnTo>
                <a:lnTo>
                  <a:pt x="1871" y="1069"/>
                </a:lnTo>
                <a:lnTo>
                  <a:pt x="1821" y="1050"/>
                </a:lnTo>
                <a:lnTo>
                  <a:pt x="1771" y="1033"/>
                </a:lnTo>
                <a:lnTo>
                  <a:pt x="1723" y="1017"/>
                </a:lnTo>
                <a:lnTo>
                  <a:pt x="1674" y="1002"/>
                </a:lnTo>
                <a:lnTo>
                  <a:pt x="1626" y="988"/>
                </a:lnTo>
                <a:lnTo>
                  <a:pt x="1579" y="976"/>
                </a:lnTo>
                <a:lnTo>
                  <a:pt x="1533" y="965"/>
                </a:lnTo>
                <a:lnTo>
                  <a:pt x="1487" y="955"/>
                </a:lnTo>
                <a:lnTo>
                  <a:pt x="1442" y="947"/>
                </a:lnTo>
                <a:lnTo>
                  <a:pt x="1397" y="940"/>
                </a:lnTo>
                <a:lnTo>
                  <a:pt x="1354" y="935"/>
                </a:lnTo>
                <a:lnTo>
                  <a:pt x="1311" y="929"/>
                </a:lnTo>
                <a:lnTo>
                  <a:pt x="1268" y="926"/>
                </a:lnTo>
                <a:lnTo>
                  <a:pt x="1227" y="925"/>
                </a:lnTo>
                <a:lnTo>
                  <a:pt x="1187" y="924"/>
                </a:lnTo>
                <a:lnTo>
                  <a:pt x="1147" y="925"/>
                </a:lnTo>
                <a:lnTo>
                  <a:pt x="1108" y="927"/>
                </a:lnTo>
                <a:lnTo>
                  <a:pt x="1071" y="931"/>
                </a:lnTo>
                <a:lnTo>
                  <a:pt x="1033" y="936"/>
                </a:lnTo>
                <a:lnTo>
                  <a:pt x="997" y="942"/>
                </a:lnTo>
                <a:lnTo>
                  <a:pt x="963" y="950"/>
                </a:lnTo>
                <a:lnTo>
                  <a:pt x="928" y="959"/>
                </a:lnTo>
                <a:lnTo>
                  <a:pt x="895" y="970"/>
                </a:lnTo>
                <a:lnTo>
                  <a:pt x="863" y="982"/>
                </a:lnTo>
                <a:lnTo>
                  <a:pt x="833" y="996"/>
                </a:lnTo>
                <a:lnTo>
                  <a:pt x="803" y="1011"/>
                </a:lnTo>
                <a:lnTo>
                  <a:pt x="774" y="1027"/>
                </a:lnTo>
                <a:lnTo>
                  <a:pt x="746" y="1045"/>
                </a:lnTo>
                <a:lnTo>
                  <a:pt x="719" y="1064"/>
                </a:lnTo>
                <a:lnTo>
                  <a:pt x="695" y="1085"/>
                </a:lnTo>
                <a:lnTo>
                  <a:pt x="670" y="1107"/>
                </a:lnTo>
                <a:lnTo>
                  <a:pt x="647" y="1131"/>
                </a:lnTo>
                <a:lnTo>
                  <a:pt x="626" y="1155"/>
                </a:lnTo>
                <a:lnTo>
                  <a:pt x="607" y="1182"/>
                </a:lnTo>
                <a:lnTo>
                  <a:pt x="588" y="1209"/>
                </a:lnTo>
                <a:lnTo>
                  <a:pt x="571" y="1237"/>
                </a:lnTo>
                <a:lnTo>
                  <a:pt x="556" y="1267"/>
                </a:lnTo>
                <a:lnTo>
                  <a:pt x="543" y="1297"/>
                </a:lnTo>
                <a:lnTo>
                  <a:pt x="532" y="1328"/>
                </a:lnTo>
                <a:lnTo>
                  <a:pt x="521" y="1360"/>
                </a:lnTo>
                <a:lnTo>
                  <a:pt x="512" y="1393"/>
                </a:lnTo>
                <a:lnTo>
                  <a:pt x="505" y="1427"/>
                </a:lnTo>
                <a:lnTo>
                  <a:pt x="499" y="1462"/>
                </a:lnTo>
                <a:lnTo>
                  <a:pt x="495" y="1497"/>
                </a:lnTo>
                <a:lnTo>
                  <a:pt x="492" y="1534"/>
                </a:lnTo>
                <a:lnTo>
                  <a:pt x="491" y="1571"/>
                </a:lnTo>
                <a:lnTo>
                  <a:pt x="491" y="1609"/>
                </a:lnTo>
                <a:lnTo>
                  <a:pt x="492" y="1648"/>
                </a:lnTo>
                <a:lnTo>
                  <a:pt x="495" y="1687"/>
                </a:lnTo>
                <a:lnTo>
                  <a:pt x="499" y="1728"/>
                </a:lnTo>
                <a:lnTo>
                  <a:pt x="506" y="1769"/>
                </a:lnTo>
                <a:lnTo>
                  <a:pt x="513" y="1810"/>
                </a:lnTo>
                <a:lnTo>
                  <a:pt x="522" y="1852"/>
                </a:lnTo>
                <a:lnTo>
                  <a:pt x="532" y="1895"/>
                </a:lnTo>
                <a:lnTo>
                  <a:pt x="543" y="1939"/>
                </a:lnTo>
                <a:lnTo>
                  <a:pt x="556" y="1983"/>
                </a:lnTo>
                <a:lnTo>
                  <a:pt x="570" y="2028"/>
                </a:lnTo>
                <a:lnTo>
                  <a:pt x="586" y="2073"/>
                </a:lnTo>
                <a:lnTo>
                  <a:pt x="602" y="2118"/>
                </a:lnTo>
                <a:lnTo>
                  <a:pt x="621" y="2165"/>
                </a:lnTo>
                <a:lnTo>
                  <a:pt x="640" y="2211"/>
                </a:lnTo>
                <a:lnTo>
                  <a:pt x="661" y="2259"/>
                </a:lnTo>
                <a:lnTo>
                  <a:pt x="683" y="2306"/>
                </a:lnTo>
                <a:lnTo>
                  <a:pt x="706" y="2354"/>
                </a:lnTo>
                <a:lnTo>
                  <a:pt x="729" y="2398"/>
                </a:lnTo>
                <a:lnTo>
                  <a:pt x="752" y="2443"/>
                </a:lnTo>
                <a:lnTo>
                  <a:pt x="777" y="2488"/>
                </a:lnTo>
                <a:lnTo>
                  <a:pt x="803" y="2533"/>
                </a:lnTo>
                <a:lnTo>
                  <a:pt x="830" y="2579"/>
                </a:lnTo>
                <a:lnTo>
                  <a:pt x="858" y="2625"/>
                </a:lnTo>
                <a:lnTo>
                  <a:pt x="886" y="2671"/>
                </a:lnTo>
                <a:lnTo>
                  <a:pt x="916" y="2717"/>
                </a:lnTo>
                <a:lnTo>
                  <a:pt x="948" y="2765"/>
                </a:lnTo>
                <a:lnTo>
                  <a:pt x="979" y="2812"/>
                </a:lnTo>
                <a:lnTo>
                  <a:pt x="1012" y="2859"/>
                </a:lnTo>
                <a:lnTo>
                  <a:pt x="1045" y="2906"/>
                </a:lnTo>
                <a:lnTo>
                  <a:pt x="1081" y="2953"/>
                </a:lnTo>
                <a:lnTo>
                  <a:pt x="1116" y="3002"/>
                </a:lnTo>
                <a:lnTo>
                  <a:pt x="1152" y="3049"/>
                </a:lnTo>
                <a:lnTo>
                  <a:pt x="1190" y="3097"/>
                </a:lnTo>
                <a:lnTo>
                  <a:pt x="1228" y="3145"/>
                </a:lnTo>
                <a:lnTo>
                  <a:pt x="1268" y="3193"/>
                </a:lnTo>
                <a:lnTo>
                  <a:pt x="1308" y="3241"/>
                </a:lnTo>
                <a:lnTo>
                  <a:pt x="1350" y="3289"/>
                </a:lnTo>
                <a:lnTo>
                  <a:pt x="1391" y="3337"/>
                </a:lnTo>
                <a:lnTo>
                  <a:pt x="1434" y="3385"/>
                </a:lnTo>
                <a:lnTo>
                  <a:pt x="1478" y="3434"/>
                </a:lnTo>
                <a:lnTo>
                  <a:pt x="1522" y="3481"/>
                </a:lnTo>
                <a:lnTo>
                  <a:pt x="1568" y="3529"/>
                </a:lnTo>
                <a:lnTo>
                  <a:pt x="1614" y="3577"/>
                </a:lnTo>
                <a:lnTo>
                  <a:pt x="1662" y="3624"/>
                </a:lnTo>
                <a:lnTo>
                  <a:pt x="1709" y="3672"/>
                </a:lnTo>
                <a:lnTo>
                  <a:pt x="1758" y="3719"/>
                </a:lnTo>
                <a:lnTo>
                  <a:pt x="1807" y="3766"/>
                </a:lnTo>
                <a:lnTo>
                  <a:pt x="1858" y="3813"/>
                </a:lnTo>
                <a:lnTo>
                  <a:pt x="1908" y="3859"/>
                </a:lnTo>
                <a:lnTo>
                  <a:pt x="1960" y="3905"/>
                </a:lnTo>
                <a:lnTo>
                  <a:pt x="2011" y="3951"/>
                </a:lnTo>
                <a:lnTo>
                  <a:pt x="2064" y="3995"/>
                </a:lnTo>
                <a:lnTo>
                  <a:pt x="2115" y="4039"/>
                </a:lnTo>
                <a:lnTo>
                  <a:pt x="2166" y="4082"/>
                </a:lnTo>
                <a:lnTo>
                  <a:pt x="2219" y="4125"/>
                </a:lnTo>
                <a:lnTo>
                  <a:pt x="2270" y="4166"/>
                </a:lnTo>
                <a:lnTo>
                  <a:pt x="2323" y="4207"/>
                </a:lnTo>
                <a:lnTo>
                  <a:pt x="2375" y="4246"/>
                </a:lnTo>
                <a:lnTo>
                  <a:pt x="2427" y="4285"/>
                </a:lnTo>
                <a:lnTo>
                  <a:pt x="2479" y="4322"/>
                </a:lnTo>
                <a:lnTo>
                  <a:pt x="2531" y="4360"/>
                </a:lnTo>
                <a:lnTo>
                  <a:pt x="2583" y="4396"/>
                </a:lnTo>
                <a:lnTo>
                  <a:pt x="2635" y="4432"/>
                </a:lnTo>
                <a:lnTo>
                  <a:pt x="2686" y="4466"/>
                </a:lnTo>
                <a:lnTo>
                  <a:pt x="2738" y="4499"/>
                </a:lnTo>
                <a:lnTo>
                  <a:pt x="2789" y="4532"/>
                </a:lnTo>
                <a:lnTo>
                  <a:pt x="2841" y="4564"/>
                </a:lnTo>
                <a:lnTo>
                  <a:pt x="2891" y="4595"/>
                </a:lnTo>
                <a:lnTo>
                  <a:pt x="2943" y="4625"/>
                </a:lnTo>
                <a:lnTo>
                  <a:pt x="2993" y="4654"/>
                </a:lnTo>
                <a:lnTo>
                  <a:pt x="3042" y="4681"/>
                </a:lnTo>
                <a:lnTo>
                  <a:pt x="3093" y="4708"/>
                </a:lnTo>
                <a:lnTo>
                  <a:pt x="3142" y="4734"/>
                </a:lnTo>
                <a:lnTo>
                  <a:pt x="3191" y="4760"/>
                </a:lnTo>
                <a:lnTo>
                  <a:pt x="3241" y="4783"/>
                </a:lnTo>
                <a:lnTo>
                  <a:pt x="3289" y="4807"/>
                </a:lnTo>
                <a:lnTo>
                  <a:pt x="3337" y="4828"/>
                </a:lnTo>
                <a:lnTo>
                  <a:pt x="3384" y="4850"/>
                </a:lnTo>
                <a:lnTo>
                  <a:pt x="3431" y="4870"/>
                </a:lnTo>
                <a:lnTo>
                  <a:pt x="3479" y="4889"/>
                </a:lnTo>
                <a:lnTo>
                  <a:pt x="3525" y="4907"/>
                </a:lnTo>
                <a:lnTo>
                  <a:pt x="3575" y="4926"/>
                </a:lnTo>
                <a:lnTo>
                  <a:pt x="3624" y="4943"/>
                </a:lnTo>
                <a:lnTo>
                  <a:pt x="3674" y="4959"/>
                </a:lnTo>
                <a:lnTo>
                  <a:pt x="3722" y="4974"/>
                </a:lnTo>
                <a:lnTo>
                  <a:pt x="3769" y="4987"/>
                </a:lnTo>
                <a:lnTo>
                  <a:pt x="3816" y="5000"/>
                </a:lnTo>
                <a:lnTo>
                  <a:pt x="3863" y="5011"/>
                </a:lnTo>
                <a:lnTo>
                  <a:pt x="3908" y="5020"/>
                </a:lnTo>
                <a:lnTo>
                  <a:pt x="3954" y="5029"/>
                </a:lnTo>
                <a:lnTo>
                  <a:pt x="3998" y="5035"/>
                </a:lnTo>
                <a:lnTo>
                  <a:pt x="4042" y="5042"/>
                </a:lnTo>
                <a:lnTo>
                  <a:pt x="4085" y="5046"/>
                </a:lnTo>
                <a:lnTo>
                  <a:pt x="4127" y="5049"/>
                </a:lnTo>
                <a:lnTo>
                  <a:pt x="4169" y="5051"/>
                </a:lnTo>
                <a:lnTo>
                  <a:pt x="4209" y="5051"/>
                </a:lnTo>
                <a:lnTo>
                  <a:pt x="4248" y="5050"/>
                </a:lnTo>
                <a:lnTo>
                  <a:pt x="4288" y="5048"/>
                </a:lnTo>
                <a:lnTo>
                  <a:pt x="4325" y="5045"/>
                </a:lnTo>
                <a:lnTo>
                  <a:pt x="4362" y="5040"/>
                </a:lnTo>
                <a:lnTo>
                  <a:pt x="4398" y="5033"/>
                </a:lnTo>
                <a:lnTo>
                  <a:pt x="4434" y="5026"/>
                </a:lnTo>
                <a:lnTo>
                  <a:pt x="4467" y="5016"/>
                </a:lnTo>
                <a:lnTo>
                  <a:pt x="4500" y="5005"/>
                </a:lnTo>
                <a:lnTo>
                  <a:pt x="4532" y="4993"/>
                </a:lnTo>
                <a:lnTo>
                  <a:pt x="4563" y="4981"/>
                </a:lnTo>
                <a:lnTo>
                  <a:pt x="4593" y="4966"/>
                </a:lnTo>
                <a:lnTo>
                  <a:pt x="4621" y="4948"/>
                </a:lnTo>
                <a:lnTo>
                  <a:pt x="4649" y="4931"/>
                </a:lnTo>
                <a:lnTo>
                  <a:pt x="4676" y="4912"/>
                </a:lnTo>
                <a:lnTo>
                  <a:pt x="4701" y="4891"/>
                </a:lnTo>
                <a:lnTo>
                  <a:pt x="4725" y="4869"/>
                </a:lnTo>
                <a:lnTo>
                  <a:pt x="4748" y="4844"/>
                </a:lnTo>
                <a:lnTo>
                  <a:pt x="4769" y="4820"/>
                </a:lnTo>
                <a:lnTo>
                  <a:pt x="4790" y="4794"/>
                </a:lnTo>
                <a:lnTo>
                  <a:pt x="4808" y="4766"/>
                </a:lnTo>
                <a:lnTo>
                  <a:pt x="4824" y="4738"/>
                </a:lnTo>
                <a:lnTo>
                  <a:pt x="4839" y="4709"/>
                </a:lnTo>
                <a:lnTo>
                  <a:pt x="4853" y="4679"/>
                </a:lnTo>
                <a:lnTo>
                  <a:pt x="4865" y="4647"/>
                </a:lnTo>
                <a:lnTo>
                  <a:pt x="4874" y="4616"/>
                </a:lnTo>
                <a:lnTo>
                  <a:pt x="4884" y="4583"/>
                </a:lnTo>
                <a:lnTo>
                  <a:pt x="4891" y="4549"/>
                </a:lnTo>
                <a:lnTo>
                  <a:pt x="4897" y="4514"/>
                </a:lnTo>
                <a:lnTo>
                  <a:pt x="4901" y="4478"/>
                </a:lnTo>
                <a:lnTo>
                  <a:pt x="4904" y="4441"/>
                </a:lnTo>
                <a:lnTo>
                  <a:pt x="4905" y="4405"/>
                </a:lnTo>
                <a:lnTo>
                  <a:pt x="4905" y="4366"/>
                </a:lnTo>
                <a:lnTo>
                  <a:pt x="4903" y="4328"/>
                </a:lnTo>
                <a:lnTo>
                  <a:pt x="4900" y="4288"/>
                </a:lnTo>
                <a:lnTo>
                  <a:pt x="4896" y="4248"/>
                </a:lnTo>
                <a:lnTo>
                  <a:pt x="4890" y="4207"/>
                </a:lnTo>
                <a:lnTo>
                  <a:pt x="4883" y="4165"/>
                </a:lnTo>
                <a:lnTo>
                  <a:pt x="4874" y="4123"/>
                </a:lnTo>
                <a:lnTo>
                  <a:pt x="4864" y="4080"/>
                </a:lnTo>
                <a:lnTo>
                  <a:pt x="4853" y="4036"/>
                </a:lnTo>
                <a:lnTo>
                  <a:pt x="4840" y="3992"/>
                </a:lnTo>
                <a:lnTo>
                  <a:pt x="4825" y="3948"/>
                </a:lnTo>
                <a:lnTo>
                  <a:pt x="4810" y="3903"/>
                </a:lnTo>
                <a:lnTo>
                  <a:pt x="4793" y="3857"/>
                </a:lnTo>
                <a:lnTo>
                  <a:pt x="4775" y="3811"/>
                </a:lnTo>
                <a:lnTo>
                  <a:pt x="4755" y="3764"/>
                </a:lnTo>
                <a:lnTo>
                  <a:pt x="4735" y="3717"/>
                </a:lnTo>
                <a:lnTo>
                  <a:pt x="4712" y="3669"/>
                </a:lnTo>
                <a:lnTo>
                  <a:pt x="4689" y="3621"/>
                </a:lnTo>
                <a:lnTo>
                  <a:pt x="4658" y="3559"/>
                </a:lnTo>
                <a:lnTo>
                  <a:pt x="4623" y="3497"/>
                </a:lnTo>
                <a:lnTo>
                  <a:pt x="4587" y="3432"/>
                </a:lnTo>
                <a:lnTo>
                  <a:pt x="4549" y="3368"/>
                </a:lnTo>
                <a:lnTo>
                  <a:pt x="4504" y="3391"/>
                </a:lnTo>
                <a:lnTo>
                  <a:pt x="4459" y="3411"/>
                </a:lnTo>
                <a:lnTo>
                  <a:pt x="4414" y="3430"/>
                </a:lnTo>
                <a:lnTo>
                  <a:pt x="4369" y="34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 anchorCtr="1"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7" name="KSO_Shape"/>
          <p:cNvSpPr/>
          <p:nvPr/>
        </p:nvSpPr>
        <p:spPr bwMode="auto">
          <a:xfrm>
            <a:off x="7205137" y="3263704"/>
            <a:ext cx="501666" cy="403841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 anchorCtr="1"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8" name="KSO_Shape"/>
          <p:cNvSpPr/>
          <p:nvPr/>
        </p:nvSpPr>
        <p:spPr bwMode="auto">
          <a:xfrm>
            <a:off x="9901538" y="3228750"/>
            <a:ext cx="548745" cy="473749"/>
          </a:xfrm>
          <a:custGeom>
            <a:avLst/>
            <a:gdLst>
              <a:gd name="T0" fmla="*/ 1814848 w 5325"/>
              <a:gd name="T1" fmla="*/ 1012065 h 4595"/>
              <a:gd name="T2" fmla="*/ 90510 w 5325"/>
              <a:gd name="T3" fmla="*/ 0 h 4595"/>
              <a:gd name="T4" fmla="*/ 0 w 5325"/>
              <a:gd name="T5" fmla="*/ 1012065 h 4595"/>
              <a:gd name="T6" fmla="*/ 459346 w 5325"/>
              <a:gd name="T7" fmla="*/ 1169473 h 4595"/>
              <a:gd name="T8" fmla="*/ 502276 w 5325"/>
              <a:gd name="T9" fmla="*/ 1643845 h 4595"/>
              <a:gd name="T10" fmla="*/ 630349 w 5325"/>
              <a:gd name="T11" fmla="*/ 1169473 h 4595"/>
              <a:gd name="T12" fmla="*/ 1275366 w 5325"/>
              <a:gd name="T13" fmla="*/ 1169473 h 4595"/>
              <a:gd name="T14" fmla="*/ 1403439 w 5325"/>
              <a:gd name="T15" fmla="*/ 1643845 h 4595"/>
              <a:gd name="T16" fmla="*/ 1446011 w 5325"/>
              <a:gd name="T17" fmla="*/ 1169473 h 4595"/>
              <a:gd name="T18" fmla="*/ 1905000 w 5325"/>
              <a:gd name="T19" fmla="*/ 1012065 h 4595"/>
              <a:gd name="T20" fmla="*/ 1653862 w 5325"/>
              <a:gd name="T21" fmla="*/ 977363 h 4595"/>
              <a:gd name="T22" fmla="*/ 1653504 w 5325"/>
              <a:gd name="T23" fmla="*/ 984518 h 4595"/>
              <a:gd name="T24" fmla="*/ 1651000 w 5325"/>
              <a:gd name="T25" fmla="*/ 990958 h 4595"/>
              <a:gd name="T26" fmla="*/ 1648138 w 5325"/>
              <a:gd name="T27" fmla="*/ 996682 h 4595"/>
              <a:gd name="T28" fmla="*/ 1643845 w 5325"/>
              <a:gd name="T29" fmla="*/ 1002048 h 4595"/>
              <a:gd name="T30" fmla="*/ 1638837 w 5325"/>
              <a:gd name="T31" fmla="*/ 1005983 h 4595"/>
              <a:gd name="T32" fmla="*/ 1632755 w 5325"/>
              <a:gd name="T33" fmla="*/ 1009561 h 4595"/>
              <a:gd name="T34" fmla="*/ 1626673 w 5325"/>
              <a:gd name="T35" fmla="*/ 1011349 h 4595"/>
              <a:gd name="T36" fmla="*/ 1619518 w 5325"/>
              <a:gd name="T37" fmla="*/ 1012065 h 4595"/>
              <a:gd name="T38" fmla="*/ 1149439 w 5325"/>
              <a:gd name="T39" fmla="*/ 1012065 h 4595"/>
              <a:gd name="T40" fmla="*/ 1142642 w 5325"/>
              <a:gd name="T41" fmla="*/ 1011349 h 4595"/>
              <a:gd name="T42" fmla="*/ 1135845 w 5325"/>
              <a:gd name="T43" fmla="*/ 1009561 h 4595"/>
              <a:gd name="T44" fmla="*/ 1130121 w 5325"/>
              <a:gd name="T45" fmla="*/ 1005983 h 4595"/>
              <a:gd name="T46" fmla="*/ 1125470 w 5325"/>
              <a:gd name="T47" fmla="*/ 1002048 h 4595"/>
              <a:gd name="T48" fmla="*/ 1120820 w 5325"/>
              <a:gd name="T49" fmla="*/ 996682 h 4595"/>
              <a:gd name="T50" fmla="*/ 1117958 w 5325"/>
              <a:gd name="T51" fmla="*/ 990958 h 4595"/>
              <a:gd name="T52" fmla="*/ 1115811 w 5325"/>
              <a:gd name="T53" fmla="*/ 984518 h 4595"/>
              <a:gd name="T54" fmla="*/ 1115454 w 5325"/>
              <a:gd name="T55" fmla="*/ 977363 h 4595"/>
              <a:gd name="T56" fmla="*/ 1115454 w 5325"/>
              <a:gd name="T57" fmla="*/ 731592 h 4595"/>
              <a:gd name="T58" fmla="*/ 1115811 w 5325"/>
              <a:gd name="T59" fmla="*/ 724437 h 4595"/>
              <a:gd name="T60" fmla="*/ 1117958 w 5325"/>
              <a:gd name="T61" fmla="*/ 718355 h 4595"/>
              <a:gd name="T62" fmla="*/ 1120820 w 5325"/>
              <a:gd name="T63" fmla="*/ 712273 h 4595"/>
              <a:gd name="T64" fmla="*/ 1125470 w 5325"/>
              <a:gd name="T65" fmla="*/ 707265 h 4595"/>
              <a:gd name="T66" fmla="*/ 1130121 w 5325"/>
              <a:gd name="T67" fmla="*/ 702972 h 4595"/>
              <a:gd name="T68" fmla="*/ 1135845 w 5325"/>
              <a:gd name="T69" fmla="*/ 699752 h 4595"/>
              <a:gd name="T70" fmla="*/ 1142642 w 5325"/>
              <a:gd name="T71" fmla="*/ 697606 h 4595"/>
              <a:gd name="T72" fmla="*/ 1149439 w 5325"/>
              <a:gd name="T73" fmla="*/ 697248 h 4595"/>
              <a:gd name="T74" fmla="*/ 1619518 w 5325"/>
              <a:gd name="T75" fmla="*/ 697248 h 4595"/>
              <a:gd name="T76" fmla="*/ 1626673 w 5325"/>
              <a:gd name="T77" fmla="*/ 697606 h 4595"/>
              <a:gd name="T78" fmla="*/ 1632755 w 5325"/>
              <a:gd name="T79" fmla="*/ 699752 h 4595"/>
              <a:gd name="T80" fmla="*/ 1638837 w 5325"/>
              <a:gd name="T81" fmla="*/ 702972 h 4595"/>
              <a:gd name="T82" fmla="*/ 1643845 w 5325"/>
              <a:gd name="T83" fmla="*/ 707265 h 4595"/>
              <a:gd name="T84" fmla="*/ 1648138 w 5325"/>
              <a:gd name="T85" fmla="*/ 712273 h 4595"/>
              <a:gd name="T86" fmla="*/ 1651000 w 5325"/>
              <a:gd name="T87" fmla="*/ 718355 h 4595"/>
              <a:gd name="T88" fmla="*/ 1653504 w 5325"/>
              <a:gd name="T89" fmla="*/ 724437 h 4595"/>
              <a:gd name="T90" fmla="*/ 1653862 w 5325"/>
              <a:gd name="T91" fmla="*/ 731592 h 45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325" h="4595">
                <a:moveTo>
                  <a:pt x="5325" y="2829"/>
                </a:moveTo>
                <a:lnTo>
                  <a:pt x="5073" y="2829"/>
                </a:lnTo>
                <a:lnTo>
                  <a:pt x="5073" y="0"/>
                </a:lnTo>
                <a:lnTo>
                  <a:pt x="253" y="0"/>
                </a:lnTo>
                <a:lnTo>
                  <a:pt x="253" y="2829"/>
                </a:lnTo>
                <a:lnTo>
                  <a:pt x="0" y="2829"/>
                </a:lnTo>
                <a:lnTo>
                  <a:pt x="0" y="3269"/>
                </a:lnTo>
                <a:lnTo>
                  <a:pt x="1284" y="3269"/>
                </a:lnTo>
                <a:lnTo>
                  <a:pt x="926" y="4595"/>
                </a:lnTo>
                <a:lnTo>
                  <a:pt x="1404" y="4595"/>
                </a:lnTo>
                <a:lnTo>
                  <a:pt x="1762" y="3269"/>
                </a:lnTo>
                <a:lnTo>
                  <a:pt x="3565" y="3269"/>
                </a:lnTo>
                <a:lnTo>
                  <a:pt x="3764" y="4009"/>
                </a:lnTo>
                <a:lnTo>
                  <a:pt x="3923" y="4595"/>
                </a:lnTo>
                <a:lnTo>
                  <a:pt x="4400" y="4595"/>
                </a:lnTo>
                <a:lnTo>
                  <a:pt x="4042" y="3269"/>
                </a:lnTo>
                <a:lnTo>
                  <a:pt x="5325" y="3269"/>
                </a:lnTo>
                <a:lnTo>
                  <a:pt x="5325" y="2829"/>
                </a:lnTo>
                <a:close/>
                <a:moveTo>
                  <a:pt x="4623" y="2732"/>
                </a:moveTo>
                <a:lnTo>
                  <a:pt x="4623" y="2732"/>
                </a:lnTo>
                <a:lnTo>
                  <a:pt x="4623" y="2742"/>
                </a:lnTo>
                <a:lnTo>
                  <a:pt x="4622" y="2752"/>
                </a:lnTo>
                <a:lnTo>
                  <a:pt x="4619" y="2760"/>
                </a:lnTo>
                <a:lnTo>
                  <a:pt x="4615" y="2770"/>
                </a:lnTo>
                <a:lnTo>
                  <a:pt x="4612" y="2779"/>
                </a:lnTo>
                <a:lnTo>
                  <a:pt x="4607" y="2786"/>
                </a:lnTo>
                <a:lnTo>
                  <a:pt x="4601" y="2794"/>
                </a:lnTo>
                <a:lnTo>
                  <a:pt x="4595" y="2801"/>
                </a:lnTo>
                <a:lnTo>
                  <a:pt x="4588" y="2807"/>
                </a:lnTo>
                <a:lnTo>
                  <a:pt x="4581" y="2812"/>
                </a:lnTo>
                <a:lnTo>
                  <a:pt x="4573" y="2817"/>
                </a:lnTo>
                <a:lnTo>
                  <a:pt x="4564" y="2822"/>
                </a:lnTo>
                <a:lnTo>
                  <a:pt x="4555" y="2824"/>
                </a:lnTo>
                <a:lnTo>
                  <a:pt x="4547" y="2827"/>
                </a:lnTo>
                <a:lnTo>
                  <a:pt x="4537" y="2828"/>
                </a:lnTo>
                <a:lnTo>
                  <a:pt x="4527" y="2829"/>
                </a:lnTo>
                <a:lnTo>
                  <a:pt x="3213" y="2829"/>
                </a:lnTo>
                <a:lnTo>
                  <a:pt x="3203" y="2828"/>
                </a:lnTo>
                <a:lnTo>
                  <a:pt x="3194" y="2827"/>
                </a:lnTo>
                <a:lnTo>
                  <a:pt x="3185" y="2824"/>
                </a:lnTo>
                <a:lnTo>
                  <a:pt x="3175" y="2822"/>
                </a:lnTo>
                <a:lnTo>
                  <a:pt x="3168" y="2817"/>
                </a:lnTo>
                <a:lnTo>
                  <a:pt x="3159" y="2812"/>
                </a:lnTo>
                <a:lnTo>
                  <a:pt x="3152" y="2807"/>
                </a:lnTo>
                <a:lnTo>
                  <a:pt x="3146" y="2801"/>
                </a:lnTo>
                <a:lnTo>
                  <a:pt x="3140" y="2794"/>
                </a:lnTo>
                <a:lnTo>
                  <a:pt x="3133" y="2786"/>
                </a:lnTo>
                <a:lnTo>
                  <a:pt x="3129" y="2779"/>
                </a:lnTo>
                <a:lnTo>
                  <a:pt x="3125" y="2770"/>
                </a:lnTo>
                <a:lnTo>
                  <a:pt x="3121" y="2760"/>
                </a:lnTo>
                <a:lnTo>
                  <a:pt x="3119" y="2752"/>
                </a:lnTo>
                <a:lnTo>
                  <a:pt x="3118" y="2742"/>
                </a:lnTo>
                <a:lnTo>
                  <a:pt x="3118" y="2732"/>
                </a:lnTo>
                <a:lnTo>
                  <a:pt x="3118" y="2045"/>
                </a:lnTo>
                <a:lnTo>
                  <a:pt x="3118" y="2035"/>
                </a:lnTo>
                <a:lnTo>
                  <a:pt x="3119" y="2025"/>
                </a:lnTo>
                <a:lnTo>
                  <a:pt x="3121" y="2016"/>
                </a:lnTo>
                <a:lnTo>
                  <a:pt x="3125" y="2008"/>
                </a:lnTo>
                <a:lnTo>
                  <a:pt x="3129" y="1999"/>
                </a:lnTo>
                <a:lnTo>
                  <a:pt x="3133" y="1991"/>
                </a:lnTo>
                <a:lnTo>
                  <a:pt x="3140" y="1983"/>
                </a:lnTo>
                <a:lnTo>
                  <a:pt x="3146" y="1977"/>
                </a:lnTo>
                <a:lnTo>
                  <a:pt x="3152" y="1971"/>
                </a:lnTo>
                <a:lnTo>
                  <a:pt x="3159" y="1965"/>
                </a:lnTo>
                <a:lnTo>
                  <a:pt x="3168" y="1960"/>
                </a:lnTo>
                <a:lnTo>
                  <a:pt x="3175" y="1956"/>
                </a:lnTo>
                <a:lnTo>
                  <a:pt x="3185" y="1953"/>
                </a:lnTo>
                <a:lnTo>
                  <a:pt x="3194" y="1950"/>
                </a:lnTo>
                <a:lnTo>
                  <a:pt x="3203" y="1949"/>
                </a:lnTo>
                <a:lnTo>
                  <a:pt x="3213" y="1949"/>
                </a:lnTo>
                <a:lnTo>
                  <a:pt x="4527" y="1949"/>
                </a:lnTo>
                <a:lnTo>
                  <a:pt x="4537" y="1949"/>
                </a:lnTo>
                <a:lnTo>
                  <a:pt x="4547" y="1950"/>
                </a:lnTo>
                <a:lnTo>
                  <a:pt x="4555" y="1953"/>
                </a:lnTo>
                <a:lnTo>
                  <a:pt x="4564" y="1956"/>
                </a:lnTo>
                <a:lnTo>
                  <a:pt x="4573" y="1960"/>
                </a:lnTo>
                <a:lnTo>
                  <a:pt x="4581" y="1965"/>
                </a:lnTo>
                <a:lnTo>
                  <a:pt x="4588" y="1971"/>
                </a:lnTo>
                <a:lnTo>
                  <a:pt x="4595" y="1977"/>
                </a:lnTo>
                <a:lnTo>
                  <a:pt x="4601" y="1983"/>
                </a:lnTo>
                <a:lnTo>
                  <a:pt x="4607" y="1991"/>
                </a:lnTo>
                <a:lnTo>
                  <a:pt x="4612" y="1999"/>
                </a:lnTo>
                <a:lnTo>
                  <a:pt x="4615" y="2008"/>
                </a:lnTo>
                <a:lnTo>
                  <a:pt x="4619" y="2016"/>
                </a:lnTo>
                <a:lnTo>
                  <a:pt x="4622" y="2025"/>
                </a:lnTo>
                <a:lnTo>
                  <a:pt x="4623" y="2035"/>
                </a:lnTo>
                <a:lnTo>
                  <a:pt x="4623" y="2045"/>
                </a:lnTo>
                <a:lnTo>
                  <a:pt x="4623" y="27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 anchorCtr="1"/>
          <a:lstStyle/>
          <a:p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"/>
          <a:srcRect b="38477"/>
          <a:stretch>
            <a:fillRect/>
          </a:stretch>
        </p:blipFill>
        <p:spPr>
          <a:xfrm>
            <a:off x="-9525" y="-44450"/>
            <a:ext cx="12202160" cy="69018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2331853"/>
            <a:ext cx="6096000" cy="248587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292580" y="2549867"/>
            <a:ext cx="348709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Part02</a:t>
            </a:r>
            <a:endParaRPr lang="en-US" altLang="zh-CN" sz="60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48656" y="3550419"/>
            <a:ext cx="2926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单击文本框输入标题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90001" y="4159018"/>
            <a:ext cx="424338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PROFESSIONAL GENERATION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POWERPOINT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pic>
        <p:nvPicPr>
          <p:cNvPr id="5" name="图片 4" descr="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0460000">
            <a:off x="7975600" y="3756660"/>
            <a:ext cx="1106170" cy="1388745"/>
          </a:xfrm>
          <a:prstGeom prst="rect">
            <a:avLst/>
          </a:prstGeom>
        </p:spPr>
      </p:pic>
      <p:pic>
        <p:nvPicPr>
          <p:cNvPr id="133" name="图片 1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8" t="15183" b="62150"/>
          <a:stretch>
            <a:fillRect/>
          </a:stretch>
        </p:blipFill>
        <p:spPr>
          <a:xfrm flipH="1">
            <a:off x="8398993" y="0"/>
            <a:ext cx="3792636" cy="155449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12700" y="-6985"/>
            <a:ext cx="12204700" cy="6864350"/>
          </a:xfrm>
          <a:prstGeom prst="rect">
            <a:avLst/>
          </a:prstGeom>
          <a:blipFill rotWithShape="1">
            <a:blip r:embed="rId7">
              <a:alphaModFix amt="2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637314" y="3227896"/>
            <a:ext cx="9170633" cy="0"/>
          </a:xfrm>
          <a:prstGeom prst="line">
            <a:avLst/>
          </a:prstGeom>
          <a:ln w="28575">
            <a:solidFill>
              <a:srgbClr val="478A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779357" y="2970444"/>
            <a:ext cx="514904" cy="514904"/>
            <a:chOff x="1225118" y="2228295"/>
            <a:chExt cx="683581" cy="683581"/>
          </a:xfrm>
          <a:solidFill>
            <a:srgbClr val="478A78"/>
          </a:solidFill>
        </p:grpSpPr>
        <p:sp>
          <p:nvSpPr>
            <p:cNvPr id="5" name="椭圆 4"/>
            <p:cNvSpPr/>
            <p:nvPr/>
          </p:nvSpPr>
          <p:spPr>
            <a:xfrm>
              <a:off x="1225118" y="2228295"/>
              <a:ext cx="683581" cy="6835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359762" y="2362940"/>
              <a:ext cx="415771" cy="4157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434978" y="2222008"/>
            <a:ext cx="120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dirty="0">
                <a:cs typeface="+mn-ea"/>
                <a:sym typeface="+mn-lt"/>
              </a:rPr>
              <a:t>0 1</a:t>
            </a:r>
            <a:endParaRPr lang="zh-CN" altLang="en-US" sz="3200" dirty="0">
              <a:cs typeface="+mn-ea"/>
              <a:sym typeface="+mn-lt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984224" y="3806155"/>
            <a:ext cx="210517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waves beside them danced; but they  Out-did the sparkling waves in glee: A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93217" y="2970444"/>
            <a:ext cx="514904" cy="514904"/>
            <a:chOff x="1225118" y="2228295"/>
            <a:chExt cx="683581" cy="683581"/>
          </a:xfrm>
          <a:solidFill>
            <a:srgbClr val="478A78"/>
          </a:solidFill>
        </p:grpSpPr>
        <p:sp>
          <p:nvSpPr>
            <p:cNvPr id="10" name="椭圆 9"/>
            <p:cNvSpPr/>
            <p:nvPr/>
          </p:nvSpPr>
          <p:spPr>
            <a:xfrm>
              <a:off x="1225118" y="2228295"/>
              <a:ext cx="683581" cy="6835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359762" y="2362940"/>
              <a:ext cx="415771" cy="4157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948838" y="2222008"/>
            <a:ext cx="120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dirty="0">
                <a:cs typeface="+mn-ea"/>
                <a:sym typeface="+mn-lt"/>
              </a:rPr>
              <a:t>0 2</a:t>
            </a:r>
            <a:endParaRPr lang="zh-CN" altLang="en-US" sz="3200" dirty="0">
              <a:cs typeface="+mn-ea"/>
              <a:sym typeface="+mn-lt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3498084" y="3806155"/>
            <a:ext cx="210517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waves beside them danced; but they  Out-did the sparkling waves in glee: A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807077" y="2970444"/>
            <a:ext cx="514904" cy="514904"/>
            <a:chOff x="1225118" y="2228295"/>
            <a:chExt cx="683581" cy="683581"/>
          </a:xfrm>
          <a:solidFill>
            <a:srgbClr val="478A78"/>
          </a:solidFill>
        </p:grpSpPr>
        <p:sp>
          <p:nvSpPr>
            <p:cNvPr id="16" name="椭圆 15"/>
            <p:cNvSpPr/>
            <p:nvPr/>
          </p:nvSpPr>
          <p:spPr>
            <a:xfrm>
              <a:off x="1225118" y="2228295"/>
              <a:ext cx="683581" cy="6835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359762" y="2362940"/>
              <a:ext cx="415771" cy="4157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6462698" y="2222008"/>
            <a:ext cx="120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dirty="0">
                <a:cs typeface="+mn-ea"/>
                <a:sym typeface="+mn-lt"/>
              </a:rPr>
              <a:t>0 3</a:t>
            </a:r>
            <a:endParaRPr lang="zh-CN" altLang="en-US" sz="3200" dirty="0">
              <a:cs typeface="+mn-ea"/>
              <a:sym typeface="+mn-lt"/>
            </a:endParaRPr>
          </a:p>
        </p:txBody>
      </p:sp>
      <p:sp>
        <p:nvSpPr>
          <p:cNvPr id="42" name="TextBox 5"/>
          <p:cNvSpPr txBox="1"/>
          <p:nvPr/>
        </p:nvSpPr>
        <p:spPr>
          <a:xfrm>
            <a:off x="6011944" y="3806155"/>
            <a:ext cx="210517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waves beside them danced; but they  Out-did the sparkling waves in glee: A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9320937" y="2970444"/>
            <a:ext cx="514904" cy="514904"/>
            <a:chOff x="1225118" y="2228295"/>
            <a:chExt cx="683581" cy="683581"/>
          </a:xfrm>
          <a:solidFill>
            <a:srgbClr val="478A78"/>
          </a:solidFill>
        </p:grpSpPr>
        <p:sp>
          <p:nvSpPr>
            <p:cNvPr id="44" name="椭圆 43"/>
            <p:cNvSpPr/>
            <p:nvPr/>
          </p:nvSpPr>
          <p:spPr>
            <a:xfrm>
              <a:off x="1225118" y="2228295"/>
              <a:ext cx="683581" cy="6835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359762" y="2362940"/>
              <a:ext cx="415771" cy="4157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976558" y="2222008"/>
            <a:ext cx="120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dirty="0">
                <a:cs typeface="+mn-ea"/>
                <a:sym typeface="+mn-lt"/>
              </a:rPr>
              <a:t>0 4</a:t>
            </a:r>
            <a:endParaRPr lang="zh-CN" altLang="en-US" sz="3200" dirty="0">
              <a:cs typeface="+mn-ea"/>
              <a:sym typeface="+mn-lt"/>
            </a:endParaRPr>
          </a:p>
        </p:txBody>
      </p:sp>
      <p:sp>
        <p:nvSpPr>
          <p:cNvPr id="47" name="TextBox 5"/>
          <p:cNvSpPr txBox="1"/>
          <p:nvPr/>
        </p:nvSpPr>
        <p:spPr>
          <a:xfrm>
            <a:off x="8525804" y="3806155"/>
            <a:ext cx="210517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waves beside them danced; but they  Out-did the sparkling waves in glee: A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请在此输入您的大标题</a:t>
            </a:r>
            <a:endParaRPr lang="en-US" altLang="zh-CN" dirty="0"/>
          </a:p>
        </p:txBody>
      </p:sp>
      <p:sp>
        <p:nvSpPr>
          <p:cNvPr id="39" name="圆角矩形 38"/>
          <p:cNvSpPr/>
          <p:nvPr/>
        </p:nvSpPr>
        <p:spPr>
          <a:xfrm>
            <a:off x="6580656" y="1979346"/>
            <a:ext cx="4931206" cy="127939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4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5831634" y="3306635"/>
            <a:ext cx="565413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圆角矩形 44"/>
          <p:cNvSpPr/>
          <p:nvPr/>
        </p:nvSpPr>
        <p:spPr>
          <a:xfrm>
            <a:off x="6580656" y="3368372"/>
            <a:ext cx="4931206" cy="127939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4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5831634" y="4695661"/>
            <a:ext cx="5654132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圆角矩形 47"/>
          <p:cNvSpPr/>
          <p:nvPr/>
        </p:nvSpPr>
        <p:spPr>
          <a:xfrm>
            <a:off x="6580656" y="4757398"/>
            <a:ext cx="4931206" cy="127939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4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5831634" y="6084687"/>
            <a:ext cx="5654132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KSO_Shape"/>
          <p:cNvSpPr/>
          <p:nvPr/>
        </p:nvSpPr>
        <p:spPr bwMode="auto">
          <a:xfrm>
            <a:off x="5831634" y="2200598"/>
            <a:ext cx="528637" cy="836892"/>
          </a:xfrm>
          <a:custGeom>
            <a:avLst/>
            <a:gdLst>
              <a:gd name="T0" fmla="*/ 2147483646 w 3864"/>
              <a:gd name="T1" fmla="*/ 1817606605 h 6111"/>
              <a:gd name="T2" fmla="*/ 2147483646 w 3864"/>
              <a:gd name="T3" fmla="*/ 2147483646 h 6111"/>
              <a:gd name="T4" fmla="*/ 2147483646 w 3864"/>
              <a:gd name="T5" fmla="*/ 2147483646 h 6111"/>
              <a:gd name="T6" fmla="*/ 2147483646 w 3864"/>
              <a:gd name="T7" fmla="*/ 2147483646 h 6111"/>
              <a:gd name="T8" fmla="*/ 2147483646 w 3864"/>
              <a:gd name="T9" fmla="*/ 2147483646 h 6111"/>
              <a:gd name="T10" fmla="*/ 2147483646 w 3864"/>
              <a:gd name="T11" fmla="*/ 2147483646 h 6111"/>
              <a:gd name="T12" fmla="*/ 2147483646 w 3864"/>
              <a:gd name="T13" fmla="*/ 2147483646 h 6111"/>
              <a:gd name="T14" fmla="*/ 2147483646 w 3864"/>
              <a:gd name="T15" fmla="*/ 2147483646 h 6111"/>
              <a:gd name="T16" fmla="*/ 2147483646 w 3864"/>
              <a:gd name="T17" fmla="*/ 2147483646 h 6111"/>
              <a:gd name="T18" fmla="*/ 2147483646 w 3864"/>
              <a:gd name="T19" fmla="*/ 2147483646 h 6111"/>
              <a:gd name="T20" fmla="*/ 2147483646 w 3864"/>
              <a:gd name="T21" fmla="*/ 2147483646 h 6111"/>
              <a:gd name="T22" fmla="*/ 2147483646 w 3864"/>
              <a:gd name="T23" fmla="*/ 2147483646 h 6111"/>
              <a:gd name="T24" fmla="*/ 2147483646 w 3864"/>
              <a:gd name="T25" fmla="*/ 2147483646 h 6111"/>
              <a:gd name="T26" fmla="*/ 2147483646 w 3864"/>
              <a:gd name="T27" fmla="*/ 2147483646 h 6111"/>
              <a:gd name="T28" fmla="*/ 2147483646 w 3864"/>
              <a:gd name="T29" fmla="*/ 2147483646 h 6111"/>
              <a:gd name="T30" fmla="*/ 2147483646 w 3864"/>
              <a:gd name="T31" fmla="*/ 2147483646 h 6111"/>
              <a:gd name="T32" fmla="*/ 2147483646 w 3864"/>
              <a:gd name="T33" fmla="*/ 2147483646 h 6111"/>
              <a:gd name="T34" fmla="*/ 2147483646 w 3864"/>
              <a:gd name="T35" fmla="*/ 2147483646 h 6111"/>
              <a:gd name="T36" fmla="*/ 574134261 w 3864"/>
              <a:gd name="T37" fmla="*/ 2147483646 h 6111"/>
              <a:gd name="T38" fmla="*/ 906491754 w 3864"/>
              <a:gd name="T39" fmla="*/ 2147483646 h 6111"/>
              <a:gd name="T40" fmla="*/ 2147483646 w 3864"/>
              <a:gd name="T41" fmla="*/ 2147483646 h 6111"/>
              <a:gd name="T42" fmla="*/ 2147483646 w 3864"/>
              <a:gd name="T43" fmla="*/ 2147483646 h 6111"/>
              <a:gd name="T44" fmla="*/ 2147483646 w 3864"/>
              <a:gd name="T45" fmla="*/ 2147483646 h 6111"/>
              <a:gd name="T46" fmla="*/ 2147483646 w 3864"/>
              <a:gd name="T47" fmla="*/ 1817606605 h 6111"/>
              <a:gd name="T48" fmla="*/ 2147483646 w 3864"/>
              <a:gd name="T49" fmla="*/ 2147483646 h 6111"/>
              <a:gd name="T50" fmla="*/ 2147483646 w 3864"/>
              <a:gd name="T51" fmla="*/ 2147483646 h 6111"/>
              <a:gd name="T52" fmla="*/ 2147483646 w 3864"/>
              <a:gd name="T53" fmla="*/ 2147483646 h 6111"/>
              <a:gd name="T54" fmla="*/ 2147483646 w 3864"/>
              <a:gd name="T55" fmla="*/ 2147483646 h 6111"/>
              <a:gd name="T56" fmla="*/ 2147483646 w 3864"/>
              <a:gd name="T57" fmla="*/ 2147483646 h 6111"/>
              <a:gd name="T58" fmla="*/ 2147483646 w 3864"/>
              <a:gd name="T59" fmla="*/ 2147483646 h 6111"/>
              <a:gd name="T60" fmla="*/ 2147483646 w 3864"/>
              <a:gd name="T61" fmla="*/ 2147483646 h 6111"/>
              <a:gd name="T62" fmla="*/ 2147483646 w 3864"/>
              <a:gd name="T63" fmla="*/ 2147483646 h 6111"/>
              <a:gd name="T64" fmla="*/ 2147483646 w 3864"/>
              <a:gd name="T65" fmla="*/ 2147483646 h 6111"/>
              <a:gd name="T66" fmla="*/ 2147483646 w 3864"/>
              <a:gd name="T67" fmla="*/ 2147483646 h 6111"/>
              <a:gd name="T68" fmla="*/ 2147483646 w 3864"/>
              <a:gd name="T69" fmla="*/ 2147483646 h 6111"/>
              <a:gd name="T70" fmla="*/ 2147483646 w 3864"/>
              <a:gd name="T71" fmla="*/ 2147483646 h 6111"/>
              <a:gd name="T72" fmla="*/ 2147483646 w 3864"/>
              <a:gd name="T73" fmla="*/ 2147483646 h 6111"/>
              <a:gd name="T74" fmla="*/ 2147483646 w 3864"/>
              <a:gd name="T75" fmla="*/ 2147483646 h 6111"/>
              <a:gd name="T76" fmla="*/ 2147483646 w 3864"/>
              <a:gd name="T77" fmla="*/ 2147483646 h 6111"/>
              <a:gd name="T78" fmla="*/ 2147483646 w 3864"/>
              <a:gd name="T79" fmla="*/ 2147483646 h 6111"/>
              <a:gd name="T80" fmla="*/ 2147483646 w 3864"/>
              <a:gd name="T81" fmla="*/ 2147483646 h 6111"/>
              <a:gd name="T82" fmla="*/ 2147483646 w 3864"/>
              <a:gd name="T83" fmla="*/ 2147483646 h 6111"/>
              <a:gd name="T84" fmla="*/ 2147483646 w 3864"/>
              <a:gd name="T85" fmla="*/ 2147483646 h 6111"/>
              <a:gd name="T86" fmla="*/ 2147483646 w 3864"/>
              <a:gd name="T87" fmla="*/ 2147483646 h 6111"/>
              <a:gd name="T88" fmla="*/ 2147483646 w 3864"/>
              <a:gd name="T89" fmla="*/ 2147483646 h 6111"/>
              <a:gd name="T90" fmla="*/ 2147483646 w 3864"/>
              <a:gd name="T91" fmla="*/ 2147483646 h 6111"/>
              <a:gd name="T92" fmla="*/ 2147483646 w 3864"/>
              <a:gd name="T93" fmla="*/ 2147483646 h 6111"/>
              <a:gd name="T94" fmla="*/ 2147483646 w 3864"/>
              <a:gd name="T95" fmla="*/ 2147483646 h 6111"/>
              <a:gd name="T96" fmla="*/ 2147483646 w 3864"/>
              <a:gd name="T97" fmla="*/ 2147483646 h 6111"/>
              <a:gd name="T98" fmla="*/ 2147483646 w 3864"/>
              <a:gd name="T99" fmla="*/ 2147483646 h 6111"/>
              <a:gd name="T100" fmla="*/ 2147483646 w 3864"/>
              <a:gd name="T101" fmla="*/ 2147483646 h 6111"/>
              <a:gd name="T102" fmla="*/ 2147483646 w 3864"/>
              <a:gd name="T103" fmla="*/ 2147483646 h 6111"/>
              <a:gd name="T104" fmla="*/ 2147483646 w 3864"/>
              <a:gd name="T105" fmla="*/ 2147483646 h 6111"/>
              <a:gd name="T106" fmla="*/ 2147483646 w 3864"/>
              <a:gd name="T107" fmla="*/ 2147483646 h 6111"/>
              <a:gd name="T108" fmla="*/ 2147483646 w 3864"/>
              <a:gd name="T109" fmla="*/ 2147483646 h 6111"/>
              <a:gd name="T110" fmla="*/ 2147483646 w 3864"/>
              <a:gd name="T111" fmla="*/ 2147483646 h 6111"/>
              <a:gd name="T112" fmla="*/ 2147483646 w 3864"/>
              <a:gd name="T113" fmla="*/ 2147483646 h 6111"/>
              <a:gd name="T114" fmla="*/ 2147483646 w 3864"/>
              <a:gd name="T115" fmla="*/ 2147483646 h 6111"/>
              <a:gd name="T116" fmla="*/ 2147483646 w 3864"/>
              <a:gd name="T117" fmla="*/ 2147483646 h 6111"/>
              <a:gd name="T118" fmla="*/ 2147483646 w 3864"/>
              <a:gd name="T119" fmla="*/ 2147483646 h 611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864" h="6111">
                <a:moveTo>
                  <a:pt x="1932" y="0"/>
                </a:moveTo>
                <a:lnTo>
                  <a:pt x="1932" y="0"/>
                </a:lnTo>
                <a:lnTo>
                  <a:pt x="1982" y="0"/>
                </a:lnTo>
                <a:lnTo>
                  <a:pt x="2031" y="2"/>
                </a:lnTo>
                <a:lnTo>
                  <a:pt x="2081" y="5"/>
                </a:lnTo>
                <a:lnTo>
                  <a:pt x="2129" y="9"/>
                </a:lnTo>
                <a:lnTo>
                  <a:pt x="2178" y="15"/>
                </a:lnTo>
                <a:lnTo>
                  <a:pt x="2226" y="22"/>
                </a:lnTo>
                <a:lnTo>
                  <a:pt x="2273" y="30"/>
                </a:lnTo>
                <a:lnTo>
                  <a:pt x="2321" y="39"/>
                </a:lnTo>
                <a:lnTo>
                  <a:pt x="2367" y="48"/>
                </a:lnTo>
                <a:lnTo>
                  <a:pt x="2415" y="60"/>
                </a:lnTo>
                <a:lnTo>
                  <a:pt x="2460" y="73"/>
                </a:lnTo>
                <a:lnTo>
                  <a:pt x="2507" y="87"/>
                </a:lnTo>
                <a:lnTo>
                  <a:pt x="2551" y="101"/>
                </a:lnTo>
                <a:lnTo>
                  <a:pt x="2596" y="117"/>
                </a:lnTo>
                <a:lnTo>
                  <a:pt x="2640" y="133"/>
                </a:lnTo>
                <a:lnTo>
                  <a:pt x="2683" y="152"/>
                </a:lnTo>
                <a:lnTo>
                  <a:pt x="2727" y="170"/>
                </a:lnTo>
                <a:lnTo>
                  <a:pt x="2769" y="190"/>
                </a:lnTo>
                <a:lnTo>
                  <a:pt x="2811" y="211"/>
                </a:lnTo>
                <a:lnTo>
                  <a:pt x="2853" y="233"/>
                </a:lnTo>
                <a:lnTo>
                  <a:pt x="2893" y="255"/>
                </a:lnTo>
                <a:lnTo>
                  <a:pt x="2934" y="279"/>
                </a:lnTo>
                <a:lnTo>
                  <a:pt x="2973" y="304"/>
                </a:lnTo>
                <a:lnTo>
                  <a:pt x="3012" y="329"/>
                </a:lnTo>
                <a:lnTo>
                  <a:pt x="3050" y="356"/>
                </a:lnTo>
                <a:lnTo>
                  <a:pt x="3087" y="383"/>
                </a:lnTo>
                <a:lnTo>
                  <a:pt x="3124" y="412"/>
                </a:lnTo>
                <a:lnTo>
                  <a:pt x="3160" y="441"/>
                </a:lnTo>
                <a:lnTo>
                  <a:pt x="3196" y="471"/>
                </a:lnTo>
                <a:lnTo>
                  <a:pt x="3231" y="501"/>
                </a:lnTo>
                <a:lnTo>
                  <a:pt x="3265" y="532"/>
                </a:lnTo>
                <a:lnTo>
                  <a:pt x="3297" y="565"/>
                </a:lnTo>
                <a:lnTo>
                  <a:pt x="3330" y="599"/>
                </a:lnTo>
                <a:lnTo>
                  <a:pt x="3362" y="632"/>
                </a:lnTo>
                <a:lnTo>
                  <a:pt x="3393" y="667"/>
                </a:lnTo>
                <a:lnTo>
                  <a:pt x="3423" y="702"/>
                </a:lnTo>
                <a:lnTo>
                  <a:pt x="3452" y="739"/>
                </a:lnTo>
                <a:lnTo>
                  <a:pt x="3480" y="775"/>
                </a:lnTo>
                <a:lnTo>
                  <a:pt x="3507" y="813"/>
                </a:lnTo>
                <a:lnTo>
                  <a:pt x="3534" y="852"/>
                </a:lnTo>
                <a:lnTo>
                  <a:pt x="3560" y="890"/>
                </a:lnTo>
                <a:lnTo>
                  <a:pt x="3584" y="930"/>
                </a:lnTo>
                <a:lnTo>
                  <a:pt x="3607" y="970"/>
                </a:lnTo>
                <a:lnTo>
                  <a:pt x="3631" y="1011"/>
                </a:lnTo>
                <a:lnTo>
                  <a:pt x="3653" y="1051"/>
                </a:lnTo>
                <a:lnTo>
                  <a:pt x="3674" y="1094"/>
                </a:lnTo>
                <a:lnTo>
                  <a:pt x="3693" y="1136"/>
                </a:lnTo>
                <a:lnTo>
                  <a:pt x="3712" y="1179"/>
                </a:lnTo>
                <a:lnTo>
                  <a:pt x="3729" y="1223"/>
                </a:lnTo>
                <a:lnTo>
                  <a:pt x="3747" y="1267"/>
                </a:lnTo>
                <a:lnTo>
                  <a:pt x="3762" y="1312"/>
                </a:lnTo>
                <a:lnTo>
                  <a:pt x="3777" y="1357"/>
                </a:lnTo>
                <a:lnTo>
                  <a:pt x="3791" y="1402"/>
                </a:lnTo>
                <a:lnTo>
                  <a:pt x="3802" y="1449"/>
                </a:lnTo>
                <a:lnTo>
                  <a:pt x="3814" y="1495"/>
                </a:lnTo>
                <a:lnTo>
                  <a:pt x="3824" y="1543"/>
                </a:lnTo>
                <a:lnTo>
                  <a:pt x="3834" y="1589"/>
                </a:lnTo>
                <a:lnTo>
                  <a:pt x="3842" y="1638"/>
                </a:lnTo>
                <a:lnTo>
                  <a:pt x="3848" y="1685"/>
                </a:lnTo>
                <a:lnTo>
                  <a:pt x="3853" y="1734"/>
                </a:lnTo>
                <a:lnTo>
                  <a:pt x="3858" y="1783"/>
                </a:lnTo>
                <a:lnTo>
                  <a:pt x="3862" y="1832"/>
                </a:lnTo>
                <a:lnTo>
                  <a:pt x="3863" y="1882"/>
                </a:lnTo>
                <a:lnTo>
                  <a:pt x="3864" y="1932"/>
                </a:lnTo>
                <a:lnTo>
                  <a:pt x="3863" y="1999"/>
                </a:lnTo>
                <a:lnTo>
                  <a:pt x="3859" y="2065"/>
                </a:lnTo>
                <a:lnTo>
                  <a:pt x="3853" y="2130"/>
                </a:lnTo>
                <a:lnTo>
                  <a:pt x="3845" y="2195"/>
                </a:lnTo>
                <a:lnTo>
                  <a:pt x="3836" y="2260"/>
                </a:lnTo>
                <a:lnTo>
                  <a:pt x="3823" y="2324"/>
                </a:lnTo>
                <a:lnTo>
                  <a:pt x="3809" y="2387"/>
                </a:lnTo>
                <a:lnTo>
                  <a:pt x="3793" y="2449"/>
                </a:lnTo>
                <a:lnTo>
                  <a:pt x="3776" y="2511"/>
                </a:lnTo>
                <a:lnTo>
                  <a:pt x="3755" y="2571"/>
                </a:lnTo>
                <a:lnTo>
                  <a:pt x="3733" y="2631"/>
                </a:lnTo>
                <a:lnTo>
                  <a:pt x="3709" y="2690"/>
                </a:lnTo>
                <a:lnTo>
                  <a:pt x="3683" y="2747"/>
                </a:lnTo>
                <a:lnTo>
                  <a:pt x="3656" y="2804"/>
                </a:lnTo>
                <a:lnTo>
                  <a:pt x="3626" y="2859"/>
                </a:lnTo>
                <a:lnTo>
                  <a:pt x="3596" y="2914"/>
                </a:lnTo>
                <a:lnTo>
                  <a:pt x="3566" y="2963"/>
                </a:lnTo>
                <a:lnTo>
                  <a:pt x="3534" y="3011"/>
                </a:lnTo>
                <a:lnTo>
                  <a:pt x="3502" y="3058"/>
                </a:lnTo>
                <a:lnTo>
                  <a:pt x="3467" y="3103"/>
                </a:lnTo>
                <a:lnTo>
                  <a:pt x="3432" y="3148"/>
                </a:lnTo>
                <a:lnTo>
                  <a:pt x="3395" y="3193"/>
                </a:lnTo>
                <a:lnTo>
                  <a:pt x="3358" y="3234"/>
                </a:lnTo>
                <a:lnTo>
                  <a:pt x="3318" y="3276"/>
                </a:lnTo>
                <a:lnTo>
                  <a:pt x="3278" y="3317"/>
                </a:lnTo>
                <a:lnTo>
                  <a:pt x="3237" y="3356"/>
                </a:lnTo>
                <a:lnTo>
                  <a:pt x="3194" y="3393"/>
                </a:lnTo>
                <a:lnTo>
                  <a:pt x="3150" y="3431"/>
                </a:lnTo>
                <a:lnTo>
                  <a:pt x="3106" y="3465"/>
                </a:lnTo>
                <a:lnTo>
                  <a:pt x="3059" y="3500"/>
                </a:lnTo>
                <a:lnTo>
                  <a:pt x="3013" y="3533"/>
                </a:lnTo>
                <a:lnTo>
                  <a:pt x="2965" y="3564"/>
                </a:lnTo>
                <a:lnTo>
                  <a:pt x="2965" y="3763"/>
                </a:lnTo>
                <a:lnTo>
                  <a:pt x="3040" y="3756"/>
                </a:lnTo>
                <a:lnTo>
                  <a:pt x="3184" y="3744"/>
                </a:lnTo>
                <a:lnTo>
                  <a:pt x="3240" y="3879"/>
                </a:lnTo>
                <a:lnTo>
                  <a:pt x="3257" y="3921"/>
                </a:lnTo>
                <a:lnTo>
                  <a:pt x="3272" y="3961"/>
                </a:lnTo>
                <a:lnTo>
                  <a:pt x="3283" y="4003"/>
                </a:lnTo>
                <a:lnTo>
                  <a:pt x="3293" y="4044"/>
                </a:lnTo>
                <a:lnTo>
                  <a:pt x="3301" y="4084"/>
                </a:lnTo>
                <a:lnTo>
                  <a:pt x="3305" y="4125"/>
                </a:lnTo>
                <a:lnTo>
                  <a:pt x="3309" y="4166"/>
                </a:lnTo>
                <a:lnTo>
                  <a:pt x="3310" y="4206"/>
                </a:lnTo>
                <a:lnTo>
                  <a:pt x="3309" y="4248"/>
                </a:lnTo>
                <a:lnTo>
                  <a:pt x="3305" y="4289"/>
                </a:lnTo>
                <a:lnTo>
                  <a:pt x="3300" y="4329"/>
                </a:lnTo>
                <a:lnTo>
                  <a:pt x="3292" y="4370"/>
                </a:lnTo>
                <a:lnTo>
                  <a:pt x="3282" y="4409"/>
                </a:lnTo>
                <a:lnTo>
                  <a:pt x="3269" y="4449"/>
                </a:lnTo>
                <a:lnTo>
                  <a:pt x="3256" y="4487"/>
                </a:lnTo>
                <a:lnTo>
                  <a:pt x="3239" y="4527"/>
                </a:lnTo>
                <a:lnTo>
                  <a:pt x="3224" y="4560"/>
                </a:lnTo>
                <a:lnTo>
                  <a:pt x="3240" y="4600"/>
                </a:lnTo>
                <a:lnTo>
                  <a:pt x="3257" y="4642"/>
                </a:lnTo>
                <a:lnTo>
                  <a:pt x="3272" y="4682"/>
                </a:lnTo>
                <a:lnTo>
                  <a:pt x="3283" y="4724"/>
                </a:lnTo>
                <a:lnTo>
                  <a:pt x="3293" y="4765"/>
                </a:lnTo>
                <a:lnTo>
                  <a:pt x="3301" y="4805"/>
                </a:lnTo>
                <a:lnTo>
                  <a:pt x="3305" y="4846"/>
                </a:lnTo>
                <a:lnTo>
                  <a:pt x="3309" y="4888"/>
                </a:lnTo>
                <a:lnTo>
                  <a:pt x="3310" y="4927"/>
                </a:lnTo>
                <a:lnTo>
                  <a:pt x="3309" y="4969"/>
                </a:lnTo>
                <a:lnTo>
                  <a:pt x="3305" y="5010"/>
                </a:lnTo>
                <a:lnTo>
                  <a:pt x="3300" y="5050"/>
                </a:lnTo>
                <a:lnTo>
                  <a:pt x="3292" y="5091"/>
                </a:lnTo>
                <a:lnTo>
                  <a:pt x="3282" y="5130"/>
                </a:lnTo>
                <a:lnTo>
                  <a:pt x="3269" y="5170"/>
                </a:lnTo>
                <a:lnTo>
                  <a:pt x="3256" y="5209"/>
                </a:lnTo>
                <a:lnTo>
                  <a:pt x="3239" y="5248"/>
                </a:lnTo>
                <a:lnTo>
                  <a:pt x="3191" y="5356"/>
                </a:lnTo>
                <a:lnTo>
                  <a:pt x="3073" y="5366"/>
                </a:lnTo>
                <a:lnTo>
                  <a:pt x="886" y="5559"/>
                </a:lnTo>
                <a:lnTo>
                  <a:pt x="735" y="5573"/>
                </a:lnTo>
                <a:lnTo>
                  <a:pt x="681" y="5430"/>
                </a:lnTo>
                <a:lnTo>
                  <a:pt x="668" y="5395"/>
                </a:lnTo>
                <a:lnTo>
                  <a:pt x="656" y="5359"/>
                </a:lnTo>
                <a:lnTo>
                  <a:pt x="646" y="5323"/>
                </a:lnTo>
                <a:lnTo>
                  <a:pt x="636" y="5286"/>
                </a:lnTo>
                <a:lnTo>
                  <a:pt x="628" y="5249"/>
                </a:lnTo>
                <a:lnTo>
                  <a:pt x="623" y="5210"/>
                </a:lnTo>
                <a:lnTo>
                  <a:pt x="618" y="5172"/>
                </a:lnTo>
                <a:lnTo>
                  <a:pt x="616" y="5133"/>
                </a:lnTo>
                <a:lnTo>
                  <a:pt x="614" y="5091"/>
                </a:lnTo>
                <a:lnTo>
                  <a:pt x="617" y="5049"/>
                </a:lnTo>
                <a:lnTo>
                  <a:pt x="621" y="5006"/>
                </a:lnTo>
                <a:lnTo>
                  <a:pt x="628" y="4963"/>
                </a:lnTo>
                <a:lnTo>
                  <a:pt x="633" y="4941"/>
                </a:lnTo>
                <a:lnTo>
                  <a:pt x="638" y="4919"/>
                </a:lnTo>
                <a:lnTo>
                  <a:pt x="645" y="4897"/>
                </a:lnTo>
                <a:lnTo>
                  <a:pt x="652" y="4875"/>
                </a:lnTo>
                <a:lnTo>
                  <a:pt x="659" y="4853"/>
                </a:lnTo>
                <a:lnTo>
                  <a:pt x="668" y="4831"/>
                </a:lnTo>
                <a:lnTo>
                  <a:pt x="677" y="4808"/>
                </a:lnTo>
                <a:lnTo>
                  <a:pt x="688" y="4786"/>
                </a:lnTo>
                <a:lnTo>
                  <a:pt x="700" y="4759"/>
                </a:lnTo>
                <a:lnTo>
                  <a:pt x="681" y="4709"/>
                </a:lnTo>
                <a:lnTo>
                  <a:pt x="668" y="4674"/>
                </a:lnTo>
                <a:lnTo>
                  <a:pt x="656" y="4638"/>
                </a:lnTo>
                <a:lnTo>
                  <a:pt x="646" y="4602"/>
                </a:lnTo>
                <a:lnTo>
                  <a:pt x="636" y="4565"/>
                </a:lnTo>
                <a:lnTo>
                  <a:pt x="628" y="4528"/>
                </a:lnTo>
                <a:lnTo>
                  <a:pt x="623" y="4489"/>
                </a:lnTo>
                <a:lnTo>
                  <a:pt x="618" y="4451"/>
                </a:lnTo>
                <a:lnTo>
                  <a:pt x="616" y="4412"/>
                </a:lnTo>
                <a:lnTo>
                  <a:pt x="614" y="4370"/>
                </a:lnTo>
                <a:lnTo>
                  <a:pt x="617" y="4327"/>
                </a:lnTo>
                <a:lnTo>
                  <a:pt x="621" y="4285"/>
                </a:lnTo>
                <a:lnTo>
                  <a:pt x="628" y="4242"/>
                </a:lnTo>
                <a:lnTo>
                  <a:pt x="633" y="4220"/>
                </a:lnTo>
                <a:lnTo>
                  <a:pt x="638" y="4198"/>
                </a:lnTo>
                <a:lnTo>
                  <a:pt x="645" y="4176"/>
                </a:lnTo>
                <a:lnTo>
                  <a:pt x="652" y="4154"/>
                </a:lnTo>
                <a:lnTo>
                  <a:pt x="659" y="4132"/>
                </a:lnTo>
                <a:lnTo>
                  <a:pt x="668" y="4110"/>
                </a:lnTo>
                <a:lnTo>
                  <a:pt x="677" y="4087"/>
                </a:lnTo>
                <a:lnTo>
                  <a:pt x="688" y="4064"/>
                </a:lnTo>
                <a:lnTo>
                  <a:pt x="736" y="3960"/>
                </a:lnTo>
                <a:lnTo>
                  <a:pt x="851" y="3950"/>
                </a:lnTo>
                <a:lnTo>
                  <a:pt x="934" y="3943"/>
                </a:lnTo>
                <a:lnTo>
                  <a:pt x="934" y="3586"/>
                </a:lnTo>
                <a:lnTo>
                  <a:pt x="885" y="3555"/>
                </a:lnTo>
                <a:lnTo>
                  <a:pt x="836" y="3522"/>
                </a:lnTo>
                <a:lnTo>
                  <a:pt x="789" y="3489"/>
                </a:lnTo>
                <a:lnTo>
                  <a:pt x="742" y="3454"/>
                </a:lnTo>
                <a:lnTo>
                  <a:pt x="697" y="3417"/>
                </a:lnTo>
                <a:lnTo>
                  <a:pt x="653" y="3378"/>
                </a:lnTo>
                <a:lnTo>
                  <a:pt x="610" y="3340"/>
                </a:lnTo>
                <a:lnTo>
                  <a:pt x="568" y="3299"/>
                </a:lnTo>
                <a:lnTo>
                  <a:pt x="527" y="3258"/>
                </a:lnTo>
                <a:lnTo>
                  <a:pt x="488" y="3215"/>
                </a:lnTo>
                <a:lnTo>
                  <a:pt x="450" y="3170"/>
                </a:lnTo>
                <a:lnTo>
                  <a:pt x="414" y="3125"/>
                </a:lnTo>
                <a:lnTo>
                  <a:pt x="378" y="3079"/>
                </a:lnTo>
                <a:lnTo>
                  <a:pt x="344" y="3031"/>
                </a:lnTo>
                <a:lnTo>
                  <a:pt x="311" y="2982"/>
                </a:lnTo>
                <a:lnTo>
                  <a:pt x="280" y="2934"/>
                </a:lnTo>
                <a:lnTo>
                  <a:pt x="248" y="2878"/>
                </a:lnTo>
                <a:lnTo>
                  <a:pt x="217" y="2821"/>
                </a:lnTo>
                <a:lnTo>
                  <a:pt x="188" y="2763"/>
                </a:lnTo>
                <a:lnTo>
                  <a:pt x="162" y="2705"/>
                </a:lnTo>
                <a:lnTo>
                  <a:pt x="136" y="2644"/>
                </a:lnTo>
                <a:lnTo>
                  <a:pt x="113" y="2584"/>
                </a:lnTo>
                <a:lnTo>
                  <a:pt x="92" y="2523"/>
                </a:lnTo>
                <a:lnTo>
                  <a:pt x="73" y="2460"/>
                </a:lnTo>
                <a:lnTo>
                  <a:pt x="56" y="2396"/>
                </a:lnTo>
                <a:lnTo>
                  <a:pt x="42" y="2332"/>
                </a:lnTo>
                <a:lnTo>
                  <a:pt x="29" y="2267"/>
                </a:lnTo>
                <a:lnTo>
                  <a:pt x="19" y="2201"/>
                </a:lnTo>
                <a:lnTo>
                  <a:pt x="11" y="2135"/>
                </a:lnTo>
                <a:lnTo>
                  <a:pt x="5" y="2067"/>
                </a:lnTo>
                <a:lnTo>
                  <a:pt x="1" y="2000"/>
                </a:lnTo>
                <a:lnTo>
                  <a:pt x="0" y="1932"/>
                </a:lnTo>
                <a:lnTo>
                  <a:pt x="0" y="1882"/>
                </a:lnTo>
                <a:lnTo>
                  <a:pt x="3" y="1832"/>
                </a:lnTo>
                <a:lnTo>
                  <a:pt x="5" y="1783"/>
                </a:lnTo>
                <a:lnTo>
                  <a:pt x="10" y="1734"/>
                </a:lnTo>
                <a:lnTo>
                  <a:pt x="15" y="1685"/>
                </a:lnTo>
                <a:lnTo>
                  <a:pt x="22" y="1638"/>
                </a:lnTo>
                <a:lnTo>
                  <a:pt x="30" y="1589"/>
                </a:lnTo>
                <a:lnTo>
                  <a:pt x="39" y="1543"/>
                </a:lnTo>
                <a:lnTo>
                  <a:pt x="49" y="1495"/>
                </a:lnTo>
                <a:lnTo>
                  <a:pt x="61" y="1449"/>
                </a:lnTo>
                <a:lnTo>
                  <a:pt x="73" y="1402"/>
                </a:lnTo>
                <a:lnTo>
                  <a:pt x="86" y="1357"/>
                </a:lnTo>
                <a:lnTo>
                  <a:pt x="101" y="1312"/>
                </a:lnTo>
                <a:lnTo>
                  <a:pt x="118" y="1267"/>
                </a:lnTo>
                <a:lnTo>
                  <a:pt x="134" y="1223"/>
                </a:lnTo>
                <a:lnTo>
                  <a:pt x="151" y="1179"/>
                </a:lnTo>
                <a:lnTo>
                  <a:pt x="171" y="1136"/>
                </a:lnTo>
                <a:lnTo>
                  <a:pt x="191" y="1094"/>
                </a:lnTo>
                <a:lnTo>
                  <a:pt x="212" y="1051"/>
                </a:lnTo>
                <a:lnTo>
                  <a:pt x="232" y="1011"/>
                </a:lnTo>
                <a:lnTo>
                  <a:pt x="256" y="970"/>
                </a:lnTo>
                <a:lnTo>
                  <a:pt x="279" y="930"/>
                </a:lnTo>
                <a:lnTo>
                  <a:pt x="304" y="890"/>
                </a:lnTo>
                <a:lnTo>
                  <a:pt x="330" y="852"/>
                </a:lnTo>
                <a:lnTo>
                  <a:pt x="357" y="813"/>
                </a:lnTo>
                <a:lnTo>
                  <a:pt x="383" y="775"/>
                </a:lnTo>
                <a:lnTo>
                  <a:pt x="411" y="739"/>
                </a:lnTo>
                <a:lnTo>
                  <a:pt x="441" y="702"/>
                </a:lnTo>
                <a:lnTo>
                  <a:pt x="470" y="667"/>
                </a:lnTo>
                <a:lnTo>
                  <a:pt x="502" y="632"/>
                </a:lnTo>
                <a:lnTo>
                  <a:pt x="533" y="599"/>
                </a:lnTo>
                <a:lnTo>
                  <a:pt x="566" y="565"/>
                </a:lnTo>
                <a:lnTo>
                  <a:pt x="599" y="532"/>
                </a:lnTo>
                <a:lnTo>
                  <a:pt x="633" y="501"/>
                </a:lnTo>
                <a:lnTo>
                  <a:pt x="668" y="471"/>
                </a:lnTo>
                <a:lnTo>
                  <a:pt x="703" y="441"/>
                </a:lnTo>
                <a:lnTo>
                  <a:pt x="739" y="412"/>
                </a:lnTo>
                <a:lnTo>
                  <a:pt x="776" y="383"/>
                </a:lnTo>
                <a:lnTo>
                  <a:pt x="813" y="356"/>
                </a:lnTo>
                <a:lnTo>
                  <a:pt x="851" y="329"/>
                </a:lnTo>
                <a:lnTo>
                  <a:pt x="891" y="304"/>
                </a:lnTo>
                <a:lnTo>
                  <a:pt x="930" y="279"/>
                </a:lnTo>
                <a:lnTo>
                  <a:pt x="970" y="255"/>
                </a:lnTo>
                <a:lnTo>
                  <a:pt x="1010" y="233"/>
                </a:lnTo>
                <a:lnTo>
                  <a:pt x="1052" y="211"/>
                </a:lnTo>
                <a:lnTo>
                  <a:pt x="1094" y="190"/>
                </a:lnTo>
                <a:lnTo>
                  <a:pt x="1137" y="170"/>
                </a:lnTo>
                <a:lnTo>
                  <a:pt x="1180" y="152"/>
                </a:lnTo>
                <a:lnTo>
                  <a:pt x="1224" y="133"/>
                </a:lnTo>
                <a:lnTo>
                  <a:pt x="1268" y="117"/>
                </a:lnTo>
                <a:lnTo>
                  <a:pt x="1312" y="101"/>
                </a:lnTo>
                <a:lnTo>
                  <a:pt x="1357" y="87"/>
                </a:lnTo>
                <a:lnTo>
                  <a:pt x="1403" y="73"/>
                </a:lnTo>
                <a:lnTo>
                  <a:pt x="1449" y="60"/>
                </a:lnTo>
                <a:lnTo>
                  <a:pt x="1496" y="48"/>
                </a:lnTo>
                <a:lnTo>
                  <a:pt x="1542" y="39"/>
                </a:lnTo>
                <a:lnTo>
                  <a:pt x="1590" y="30"/>
                </a:lnTo>
                <a:lnTo>
                  <a:pt x="1637" y="22"/>
                </a:lnTo>
                <a:lnTo>
                  <a:pt x="1686" y="15"/>
                </a:lnTo>
                <a:lnTo>
                  <a:pt x="1735" y="9"/>
                </a:lnTo>
                <a:lnTo>
                  <a:pt x="1783" y="5"/>
                </a:lnTo>
                <a:lnTo>
                  <a:pt x="1832" y="2"/>
                </a:lnTo>
                <a:lnTo>
                  <a:pt x="1882" y="0"/>
                </a:lnTo>
                <a:lnTo>
                  <a:pt x="1932" y="0"/>
                </a:lnTo>
                <a:close/>
                <a:moveTo>
                  <a:pt x="1507" y="2300"/>
                </a:moveTo>
                <a:lnTo>
                  <a:pt x="1507" y="2300"/>
                </a:lnTo>
                <a:lnTo>
                  <a:pt x="1533" y="2310"/>
                </a:lnTo>
                <a:lnTo>
                  <a:pt x="1557" y="2318"/>
                </a:lnTo>
                <a:lnTo>
                  <a:pt x="1569" y="2321"/>
                </a:lnTo>
                <a:lnTo>
                  <a:pt x="1580" y="2323"/>
                </a:lnTo>
                <a:lnTo>
                  <a:pt x="1592" y="2324"/>
                </a:lnTo>
                <a:lnTo>
                  <a:pt x="1604" y="2324"/>
                </a:lnTo>
                <a:lnTo>
                  <a:pt x="1619" y="2324"/>
                </a:lnTo>
                <a:lnTo>
                  <a:pt x="1633" y="2322"/>
                </a:lnTo>
                <a:lnTo>
                  <a:pt x="1648" y="2318"/>
                </a:lnTo>
                <a:lnTo>
                  <a:pt x="1663" y="2314"/>
                </a:lnTo>
                <a:lnTo>
                  <a:pt x="1677" y="2308"/>
                </a:lnTo>
                <a:lnTo>
                  <a:pt x="1691" y="2300"/>
                </a:lnTo>
                <a:lnTo>
                  <a:pt x="1705" y="2289"/>
                </a:lnTo>
                <a:lnTo>
                  <a:pt x="1718" y="2279"/>
                </a:lnTo>
                <a:lnTo>
                  <a:pt x="1750" y="2251"/>
                </a:lnTo>
                <a:lnTo>
                  <a:pt x="1782" y="2276"/>
                </a:lnTo>
                <a:lnTo>
                  <a:pt x="1801" y="2290"/>
                </a:lnTo>
                <a:lnTo>
                  <a:pt x="1819" y="2303"/>
                </a:lnTo>
                <a:lnTo>
                  <a:pt x="1838" y="2314"/>
                </a:lnTo>
                <a:lnTo>
                  <a:pt x="1855" y="2323"/>
                </a:lnTo>
                <a:lnTo>
                  <a:pt x="1873" y="2330"/>
                </a:lnTo>
                <a:lnTo>
                  <a:pt x="1890" y="2336"/>
                </a:lnTo>
                <a:lnTo>
                  <a:pt x="1908" y="2339"/>
                </a:lnTo>
                <a:lnTo>
                  <a:pt x="1924" y="2340"/>
                </a:lnTo>
                <a:lnTo>
                  <a:pt x="1939" y="2340"/>
                </a:lnTo>
                <a:lnTo>
                  <a:pt x="1954" y="2338"/>
                </a:lnTo>
                <a:lnTo>
                  <a:pt x="1969" y="2333"/>
                </a:lnTo>
                <a:lnTo>
                  <a:pt x="1984" y="2328"/>
                </a:lnTo>
                <a:lnTo>
                  <a:pt x="1999" y="2319"/>
                </a:lnTo>
                <a:lnTo>
                  <a:pt x="2013" y="2309"/>
                </a:lnTo>
                <a:lnTo>
                  <a:pt x="2028" y="2296"/>
                </a:lnTo>
                <a:lnTo>
                  <a:pt x="2044" y="2282"/>
                </a:lnTo>
                <a:lnTo>
                  <a:pt x="2077" y="2246"/>
                </a:lnTo>
                <a:lnTo>
                  <a:pt x="2113" y="2279"/>
                </a:lnTo>
                <a:lnTo>
                  <a:pt x="2134" y="2295"/>
                </a:lnTo>
                <a:lnTo>
                  <a:pt x="2154" y="2308"/>
                </a:lnTo>
                <a:lnTo>
                  <a:pt x="2175" y="2319"/>
                </a:lnTo>
                <a:lnTo>
                  <a:pt x="2194" y="2326"/>
                </a:lnTo>
                <a:lnTo>
                  <a:pt x="2215" y="2332"/>
                </a:lnTo>
                <a:lnTo>
                  <a:pt x="2235" y="2336"/>
                </a:lnTo>
                <a:lnTo>
                  <a:pt x="2255" y="2337"/>
                </a:lnTo>
                <a:lnTo>
                  <a:pt x="2275" y="2336"/>
                </a:lnTo>
                <a:lnTo>
                  <a:pt x="2291" y="2333"/>
                </a:lnTo>
                <a:lnTo>
                  <a:pt x="2308" y="2330"/>
                </a:lnTo>
                <a:lnTo>
                  <a:pt x="2324" y="2325"/>
                </a:lnTo>
                <a:lnTo>
                  <a:pt x="2342" y="2319"/>
                </a:lnTo>
                <a:lnTo>
                  <a:pt x="2359" y="2314"/>
                </a:lnTo>
                <a:lnTo>
                  <a:pt x="2377" y="2307"/>
                </a:lnTo>
                <a:lnTo>
                  <a:pt x="2412" y="2290"/>
                </a:lnTo>
                <a:lnTo>
                  <a:pt x="2484" y="2175"/>
                </a:lnTo>
                <a:lnTo>
                  <a:pt x="2653" y="2281"/>
                </a:lnTo>
                <a:lnTo>
                  <a:pt x="2239" y="2948"/>
                </a:lnTo>
                <a:lnTo>
                  <a:pt x="2239" y="3826"/>
                </a:lnTo>
                <a:lnTo>
                  <a:pt x="2564" y="3799"/>
                </a:lnTo>
                <a:lnTo>
                  <a:pt x="2564" y="3450"/>
                </a:lnTo>
                <a:lnTo>
                  <a:pt x="2564" y="3332"/>
                </a:lnTo>
                <a:lnTo>
                  <a:pt x="2668" y="3274"/>
                </a:lnTo>
                <a:lnTo>
                  <a:pt x="2712" y="3248"/>
                </a:lnTo>
                <a:lnTo>
                  <a:pt x="2756" y="3222"/>
                </a:lnTo>
                <a:lnTo>
                  <a:pt x="2799" y="3194"/>
                </a:lnTo>
                <a:lnTo>
                  <a:pt x="2841" y="3163"/>
                </a:lnTo>
                <a:lnTo>
                  <a:pt x="2882" y="3132"/>
                </a:lnTo>
                <a:lnTo>
                  <a:pt x="2921" y="3100"/>
                </a:lnTo>
                <a:lnTo>
                  <a:pt x="2960" y="3066"/>
                </a:lnTo>
                <a:lnTo>
                  <a:pt x="2997" y="3031"/>
                </a:lnTo>
                <a:lnTo>
                  <a:pt x="3033" y="2995"/>
                </a:lnTo>
                <a:lnTo>
                  <a:pt x="3067" y="2958"/>
                </a:lnTo>
                <a:lnTo>
                  <a:pt x="3101" y="2918"/>
                </a:lnTo>
                <a:lnTo>
                  <a:pt x="3134" y="2879"/>
                </a:lnTo>
                <a:lnTo>
                  <a:pt x="3165" y="2838"/>
                </a:lnTo>
                <a:lnTo>
                  <a:pt x="3195" y="2797"/>
                </a:lnTo>
                <a:lnTo>
                  <a:pt x="3223" y="2754"/>
                </a:lnTo>
                <a:lnTo>
                  <a:pt x="3250" y="2711"/>
                </a:lnTo>
                <a:lnTo>
                  <a:pt x="3275" y="2667"/>
                </a:lnTo>
                <a:lnTo>
                  <a:pt x="3299" y="2624"/>
                </a:lnTo>
                <a:lnTo>
                  <a:pt x="3319" y="2578"/>
                </a:lnTo>
                <a:lnTo>
                  <a:pt x="3340" y="2533"/>
                </a:lnTo>
                <a:lnTo>
                  <a:pt x="3359" y="2487"/>
                </a:lnTo>
                <a:lnTo>
                  <a:pt x="3376" y="2439"/>
                </a:lnTo>
                <a:lnTo>
                  <a:pt x="3393" y="2391"/>
                </a:lnTo>
                <a:lnTo>
                  <a:pt x="3406" y="2343"/>
                </a:lnTo>
                <a:lnTo>
                  <a:pt x="3419" y="2293"/>
                </a:lnTo>
                <a:lnTo>
                  <a:pt x="3431" y="2243"/>
                </a:lnTo>
                <a:lnTo>
                  <a:pt x="3440" y="2193"/>
                </a:lnTo>
                <a:lnTo>
                  <a:pt x="3448" y="2142"/>
                </a:lnTo>
                <a:lnTo>
                  <a:pt x="3454" y="2089"/>
                </a:lnTo>
                <a:lnTo>
                  <a:pt x="3459" y="2037"/>
                </a:lnTo>
                <a:lnTo>
                  <a:pt x="3461" y="1985"/>
                </a:lnTo>
                <a:lnTo>
                  <a:pt x="3462" y="1932"/>
                </a:lnTo>
                <a:lnTo>
                  <a:pt x="3462" y="1892"/>
                </a:lnTo>
                <a:lnTo>
                  <a:pt x="3460" y="1853"/>
                </a:lnTo>
                <a:lnTo>
                  <a:pt x="3458" y="1814"/>
                </a:lnTo>
                <a:lnTo>
                  <a:pt x="3454" y="1775"/>
                </a:lnTo>
                <a:lnTo>
                  <a:pt x="3449" y="1737"/>
                </a:lnTo>
                <a:lnTo>
                  <a:pt x="3445" y="1698"/>
                </a:lnTo>
                <a:lnTo>
                  <a:pt x="3438" y="1661"/>
                </a:lnTo>
                <a:lnTo>
                  <a:pt x="3431" y="1623"/>
                </a:lnTo>
                <a:lnTo>
                  <a:pt x="3423" y="1586"/>
                </a:lnTo>
                <a:lnTo>
                  <a:pt x="3415" y="1548"/>
                </a:lnTo>
                <a:lnTo>
                  <a:pt x="3404" y="1512"/>
                </a:lnTo>
                <a:lnTo>
                  <a:pt x="3394" y="1476"/>
                </a:lnTo>
                <a:lnTo>
                  <a:pt x="3382" y="1440"/>
                </a:lnTo>
                <a:lnTo>
                  <a:pt x="3369" y="1406"/>
                </a:lnTo>
                <a:lnTo>
                  <a:pt x="3357" y="1371"/>
                </a:lnTo>
                <a:lnTo>
                  <a:pt x="3341" y="1336"/>
                </a:lnTo>
                <a:lnTo>
                  <a:pt x="3328" y="1301"/>
                </a:lnTo>
                <a:lnTo>
                  <a:pt x="3311" y="1267"/>
                </a:lnTo>
                <a:lnTo>
                  <a:pt x="3295" y="1235"/>
                </a:lnTo>
                <a:lnTo>
                  <a:pt x="3278" y="1202"/>
                </a:lnTo>
                <a:lnTo>
                  <a:pt x="3259" y="1170"/>
                </a:lnTo>
                <a:lnTo>
                  <a:pt x="3240" y="1137"/>
                </a:lnTo>
                <a:lnTo>
                  <a:pt x="3221" y="1106"/>
                </a:lnTo>
                <a:lnTo>
                  <a:pt x="3201" y="1076"/>
                </a:lnTo>
                <a:lnTo>
                  <a:pt x="3180" y="1046"/>
                </a:lnTo>
                <a:lnTo>
                  <a:pt x="3158" y="1015"/>
                </a:lnTo>
                <a:lnTo>
                  <a:pt x="3136" y="986"/>
                </a:lnTo>
                <a:lnTo>
                  <a:pt x="3113" y="957"/>
                </a:lnTo>
                <a:lnTo>
                  <a:pt x="3090" y="930"/>
                </a:lnTo>
                <a:lnTo>
                  <a:pt x="3065" y="902"/>
                </a:lnTo>
                <a:lnTo>
                  <a:pt x="3040" y="875"/>
                </a:lnTo>
                <a:lnTo>
                  <a:pt x="3014" y="849"/>
                </a:lnTo>
                <a:lnTo>
                  <a:pt x="2987" y="824"/>
                </a:lnTo>
                <a:lnTo>
                  <a:pt x="2961" y="798"/>
                </a:lnTo>
                <a:lnTo>
                  <a:pt x="2934" y="774"/>
                </a:lnTo>
                <a:lnTo>
                  <a:pt x="2905" y="751"/>
                </a:lnTo>
                <a:lnTo>
                  <a:pt x="2877" y="728"/>
                </a:lnTo>
                <a:lnTo>
                  <a:pt x="2848" y="704"/>
                </a:lnTo>
                <a:lnTo>
                  <a:pt x="2818" y="683"/>
                </a:lnTo>
                <a:lnTo>
                  <a:pt x="2788" y="663"/>
                </a:lnTo>
                <a:lnTo>
                  <a:pt x="2756" y="642"/>
                </a:lnTo>
                <a:lnTo>
                  <a:pt x="2725" y="622"/>
                </a:lnTo>
                <a:lnTo>
                  <a:pt x="2694" y="603"/>
                </a:lnTo>
                <a:lnTo>
                  <a:pt x="2661" y="586"/>
                </a:lnTo>
                <a:lnTo>
                  <a:pt x="2629" y="568"/>
                </a:lnTo>
                <a:lnTo>
                  <a:pt x="2595" y="552"/>
                </a:lnTo>
                <a:lnTo>
                  <a:pt x="2561" y="536"/>
                </a:lnTo>
                <a:lnTo>
                  <a:pt x="2528" y="521"/>
                </a:lnTo>
                <a:lnTo>
                  <a:pt x="2493" y="507"/>
                </a:lnTo>
                <a:lnTo>
                  <a:pt x="2458" y="494"/>
                </a:lnTo>
                <a:lnTo>
                  <a:pt x="2423" y="481"/>
                </a:lnTo>
                <a:lnTo>
                  <a:pt x="2387" y="470"/>
                </a:lnTo>
                <a:lnTo>
                  <a:pt x="2351" y="459"/>
                </a:lnTo>
                <a:lnTo>
                  <a:pt x="2314" y="449"/>
                </a:lnTo>
                <a:lnTo>
                  <a:pt x="2277" y="440"/>
                </a:lnTo>
                <a:lnTo>
                  <a:pt x="2240" y="431"/>
                </a:lnTo>
                <a:lnTo>
                  <a:pt x="2203" y="424"/>
                </a:lnTo>
                <a:lnTo>
                  <a:pt x="2164" y="419"/>
                </a:lnTo>
                <a:lnTo>
                  <a:pt x="2127" y="413"/>
                </a:lnTo>
                <a:lnTo>
                  <a:pt x="2088" y="408"/>
                </a:lnTo>
                <a:lnTo>
                  <a:pt x="2049" y="405"/>
                </a:lnTo>
                <a:lnTo>
                  <a:pt x="2011" y="402"/>
                </a:lnTo>
                <a:lnTo>
                  <a:pt x="1972" y="401"/>
                </a:lnTo>
                <a:lnTo>
                  <a:pt x="1932" y="401"/>
                </a:lnTo>
                <a:lnTo>
                  <a:pt x="1893" y="401"/>
                </a:lnTo>
                <a:lnTo>
                  <a:pt x="1853" y="402"/>
                </a:lnTo>
                <a:lnTo>
                  <a:pt x="1814" y="405"/>
                </a:lnTo>
                <a:lnTo>
                  <a:pt x="1775" y="408"/>
                </a:lnTo>
                <a:lnTo>
                  <a:pt x="1737" y="413"/>
                </a:lnTo>
                <a:lnTo>
                  <a:pt x="1699" y="419"/>
                </a:lnTo>
                <a:lnTo>
                  <a:pt x="1660" y="424"/>
                </a:lnTo>
                <a:lnTo>
                  <a:pt x="1623" y="431"/>
                </a:lnTo>
                <a:lnTo>
                  <a:pt x="1586" y="440"/>
                </a:lnTo>
                <a:lnTo>
                  <a:pt x="1549" y="449"/>
                </a:lnTo>
                <a:lnTo>
                  <a:pt x="1513" y="459"/>
                </a:lnTo>
                <a:lnTo>
                  <a:pt x="1477" y="470"/>
                </a:lnTo>
                <a:lnTo>
                  <a:pt x="1441" y="481"/>
                </a:lnTo>
                <a:lnTo>
                  <a:pt x="1405" y="494"/>
                </a:lnTo>
                <a:lnTo>
                  <a:pt x="1370" y="507"/>
                </a:lnTo>
                <a:lnTo>
                  <a:pt x="1335" y="521"/>
                </a:lnTo>
                <a:lnTo>
                  <a:pt x="1302" y="536"/>
                </a:lnTo>
                <a:lnTo>
                  <a:pt x="1268" y="552"/>
                </a:lnTo>
                <a:lnTo>
                  <a:pt x="1234" y="568"/>
                </a:lnTo>
                <a:lnTo>
                  <a:pt x="1202" y="586"/>
                </a:lnTo>
                <a:lnTo>
                  <a:pt x="1169" y="603"/>
                </a:lnTo>
                <a:lnTo>
                  <a:pt x="1138" y="622"/>
                </a:lnTo>
                <a:lnTo>
                  <a:pt x="1107" y="642"/>
                </a:lnTo>
                <a:lnTo>
                  <a:pt x="1076" y="663"/>
                </a:lnTo>
                <a:lnTo>
                  <a:pt x="1045" y="683"/>
                </a:lnTo>
                <a:lnTo>
                  <a:pt x="1016" y="704"/>
                </a:lnTo>
                <a:lnTo>
                  <a:pt x="987" y="728"/>
                </a:lnTo>
                <a:lnTo>
                  <a:pt x="958" y="751"/>
                </a:lnTo>
                <a:lnTo>
                  <a:pt x="930" y="774"/>
                </a:lnTo>
                <a:lnTo>
                  <a:pt x="902" y="798"/>
                </a:lnTo>
                <a:lnTo>
                  <a:pt x="876" y="824"/>
                </a:lnTo>
                <a:lnTo>
                  <a:pt x="849" y="849"/>
                </a:lnTo>
                <a:lnTo>
                  <a:pt x="823" y="875"/>
                </a:lnTo>
                <a:lnTo>
                  <a:pt x="799" y="902"/>
                </a:lnTo>
                <a:lnTo>
                  <a:pt x="775" y="930"/>
                </a:lnTo>
                <a:lnTo>
                  <a:pt x="750" y="957"/>
                </a:lnTo>
                <a:lnTo>
                  <a:pt x="728" y="986"/>
                </a:lnTo>
                <a:lnTo>
                  <a:pt x="705" y="1015"/>
                </a:lnTo>
                <a:lnTo>
                  <a:pt x="684" y="1046"/>
                </a:lnTo>
                <a:lnTo>
                  <a:pt x="662" y="1076"/>
                </a:lnTo>
                <a:lnTo>
                  <a:pt x="642" y="1106"/>
                </a:lnTo>
                <a:lnTo>
                  <a:pt x="623" y="1137"/>
                </a:lnTo>
                <a:lnTo>
                  <a:pt x="604" y="1170"/>
                </a:lnTo>
                <a:lnTo>
                  <a:pt x="585" y="1202"/>
                </a:lnTo>
                <a:lnTo>
                  <a:pt x="569" y="1235"/>
                </a:lnTo>
                <a:lnTo>
                  <a:pt x="552" y="1267"/>
                </a:lnTo>
                <a:lnTo>
                  <a:pt x="537" y="1301"/>
                </a:lnTo>
                <a:lnTo>
                  <a:pt x="522" y="1336"/>
                </a:lnTo>
                <a:lnTo>
                  <a:pt x="508" y="1371"/>
                </a:lnTo>
                <a:lnTo>
                  <a:pt x="494" y="1406"/>
                </a:lnTo>
                <a:lnTo>
                  <a:pt x="482" y="1440"/>
                </a:lnTo>
                <a:lnTo>
                  <a:pt x="470" y="1476"/>
                </a:lnTo>
                <a:lnTo>
                  <a:pt x="459" y="1512"/>
                </a:lnTo>
                <a:lnTo>
                  <a:pt x="450" y="1548"/>
                </a:lnTo>
                <a:lnTo>
                  <a:pt x="440" y="1586"/>
                </a:lnTo>
                <a:lnTo>
                  <a:pt x="432" y="1623"/>
                </a:lnTo>
                <a:lnTo>
                  <a:pt x="425" y="1661"/>
                </a:lnTo>
                <a:lnTo>
                  <a:pt x="418" y="1698"/>
                </a:lnTo>
                <a:lnTo>
                  <a:pt x="414" y="1737"/>
                </a:lnTo>
                <a:lnTo>
                  <a:pt x="409" y="1775"/>
                </a:lnTo>
                <a:lnTo>
                  <a:pt x="405" y="1814"/>
                </a:lnTo>
                <a:lnTo>
                  <a:pt x="403" y="1853"/>
                </a:lnTo>
                <a:lnTo>
                  <a:pt x="402" y="1892"/>
                </a:lnTo>
                <a:lnTo>
                  <a:pt x="401" y="1932"/>
                </a:lnTo>
                <a:lnTo>
                  <a:pt x="402" y="1986"/>
                </a:lnTo>
                <a:lnTo>
                  <a:pt x="405" y="2040"/>
                </a:lnTo>
                <a:lnTo>
                  <a:pt x="410" y="2093"/>
                </a:lnTo>
                <a:lnTo>
                  <a:pt x="416" y="2146"/>
                </a:lnTo>
                <a:lnTo>
                  <a:pt x="424" y="2199"/>
                </a:lnTo>
                <a:lnTo>
                  <a:pt x="434" y="2251"/>
                </a:lnTo>
                <a:lnTo>
                  <a:pt x="446" y="2301"/>
                </a:lnTo>
                <a:lnTo>
                  <a:pt x="459" y="2352"/>
                </a:lnTo>
                <a:lnTo>
                  <a:pt x="474" y="2402"/>
                </a:lnTo>
                <a:lnTo>
                  <a:pt x="490" y="2451"/>
                </a:lnTo>
                <a:lnTo>
                  <a:pt x="509" y="2498"/>
                </a:lnTo>
                <a:lnTo>
                  <a:pt x="529" y="2546"/>
                </a:lnTo>
                <a:lnTo>
                  <a:pt x="549" y="2592"/>
                </a:lnTo>
                <a:lnTo>
                  <a:pt x="573" y="2638"/>
                </a:lnTo>
                <a:lnTo>
                  <a:pt x="597" y="2682"/>
                </a:lnTo>
                <a:lnTo>
                  <a:pt x="623" y="2726"/>
                </a:lnTo>
                <a:lnTo>
                  <a:pt x="650" y="2770"/>
                </a:lnTo>
                <a:lnTo>
                  <a:pt x="679" y="2814"/>
                </a:lnTo>
                <a:lnTo>
                  <a:pt x="711" y="2856"/>
                </a:lnTo>
                <a:lnTo>
                  <a:pt x="743" y="2896"/>
                </a:lnTo>
                <a:lnTo>
                  <a:pt x="777" y="2937"/>
                </a:lnTo>
                <a:lnTo>
                  <a:pt x="812" y="2975"/>
                </a:lnTo>
                <a:lnTo>
                  <a:pt x="848" y="3014"/>
                </a:lnTo>
                <a:lnTo>
                  <a:pt x="885" y="3050"/>
                </a:lnTo>
                <a:lnTo>
                  <a:pt x="924" y="3085"/>
                </a:lnTo>
                <a:lnTo>
                  <a:pt x="964" y="3118"/>
                </a:lnTo>
                <a:lnTo>
                  <a:pt x="1004" y="3151"/>
                </a:lnTo>
                <a:lnTo>
                  <a:pt x="1047" y="3182"/>
                </a:lnTo>
                <a:lnTo>
                  <a:pt x="1090" y="3211"/>
                </a:lnTo>
                <a:lnTo>
                  <a:pt x="1135" y="3239"/>
                </a:lnTo>
                <a:lnTo>
                  <a:pt x="1180" y="3266"/>
                </a:lnTo>
                <a:lnTo>
                  <a:pt x="1226" y="3291"/>
                </a:lnTo>
                <a:lnTo>
                  <a:pt x="1335" y="3348"/>
                </a:lnTo>
                <a:lnTo>
                  <a:pt x="1335" y="3469"/>
                </a:lnTo>
                <a:lnTo>
                  <a:pt x="1335" y="3838"/>
                </a:lnTo>
                <a:lnTo>
                  <a:pt x="1674" y="3838"/>
                </a:lnTo>
                <a:lnTo>
                  <a:pt x="1674" y="2948"/>
                </a:lnTo>
                <a:lnTo>
                  <a:pt x="1260" y="2281"/>
                </a:lnTo>
                <a:lnTo>
                  <a:pt x="1431" y="2175"/>
                </a:lnTo>
                <a:lnTo>
                  <a:pt x="1507" y="2300"/>
                </a:lnTo>
                <a:close/>
                <a:moveTo>
                  <a:pt x="2326" y="2429"/>
                </a:moveTo>
                <a:lnTo>
                  <a:pt x="2326" y="2429"/>
                </a:lnTo>
                <a:lnTo>
                  <a:pt x="2305" y="2432"/>
                </a:lnTo>
                <a:lnTo>
                  <a:pt x="2284" y="2435"/>
                </a:lnTo>
                <a:lnTo>
                  <a:pt x="2258" y="2437"/>
                </a:lnTo>
                <a:lnTo>
                  <a:pt x="2234" y="2437"/>
                </a:lnTo>
                <a:lnTo>
                  <a:pt x="2208" y="2433"/>
                </a:lnTo>
                <a:lnTo>
                  <a:pt x="2184" y="2429"/>
                </a:lnTo>
                <a:lnTo>
                  <a:pt x="2158" y="2420"/>
                </a:lnTo>
                <a:lnTo>
                  <a:pt x="2134" y="2411"/>
                </a:lnTo>
                <a:lnTo>
                  <a:pt x="2109" y="2397"/>
                </a:lnTo>
                <a:lnTo>
                  <a:pt x="2083" y="2382"/>
                </a:lnTo>
                <a:lnTo>
                  <a:pt x="2063" y="2396"/>
                </a:lnTo>
                <a:lnTo>
                  <a:pt x="2045" y="2409"/>
                </a:lnTo>
                <a:lnTo>
                  <a:pt x="2024" y="2419"/>
                </a:lnTo>
                <a:lnTo>
                  <a:pt x="2004" y="2427"/>
                </a:lnTo>
                <a:lnTo>
                  <a:pt x="1983" y="2434"/>
                </a:lnTo>
                <a:lnTo>
                  <a:pt x="1962" y="2438"/>
                </a:lnTo>
                <a:lnTo>
                  <a:pt x="1941" y="2440"/>
                </a:lnTo>
                <a:lnTo>
                  <a:pt x="1920" y="2440"/>
                </a:lnTo>
                <a:lnTo>
                  <a:pt x="1900" y="2439"/>
                </a:lnTo>
                <a:lnTo>
                  <a:pt x="1879" y="2435"/>
                </a:lnTo>
                <a:lnTo>
                  <a:pt x="1858" y="2430"/>
                </a:lnTo>
                <a:lnTo>
                  <a:pt x="1837" y="2423"/>
                </a:lnTo>
                <a:lnTo>
                  <a:pt x="1816" y="2415"/>
                </a:lnTo>
                <a:lnTo>
                  <a:pt x="1794" y="2404"/>
                </a:lnTo>
                <a:lnTo>
                  <a:pt x="1773" y="2393"/>
                </a:lnTo>
                <a:lnTo>
                  <a:pt x="1752" y="2379"/>
                </a:lnTo>
                <a:lnTo>
                  <a:pt x="1735" y="2390"/>
                </a:lnTo>
                <a:lnTo>
                  <a:pt x="1716" y="2399"/>
                </a:lnTo>
                <a:lnTo>
                  <a:pt x="1699" y="2408"/>
                </a:lnTo>
                <a:lnTo>
                  <a:pt x="1679" y="2413"/>
                </a:lnTo>
                <a:lnTo>
                  <a:pt x="1660" y="2418"/>
                </a:lnTo>
                <a:lnTo>
                  <a:pt x="1642" y="2422"/>
                </a:lnTo>
                <a:lnTo>
                  <a:pt x="1622" y="2424"/>
                </a:lnTo>
                <a:lnTo>
                  <a:pt x="1602" y="2424"/>
                </a:lnTo>
                <a:lnTo>
                  <a:pt x="1585" y="2424"/>
                </a:lnTo>
                <a:lnTo>
                  <a:pt x="1860" y="2866"/>
                </a:lnTo>
                <a:lnTo>
                  <a:pt x="1875" y="2891"/>
                </a:lnTo>
                <a:lnTo>
                  <a:pt x="1875" y="2918"/>
                </a:lnTo>
                <a:lnTo>
                  <a:pt x="1875" y="3838"/>
                </a:lnTo>
                <a:lnTo>
                  <a:pt x="2038" y="3838"/>
                </a:lnTo>
                <a:lnTo>
                  <a:pt x="2038" y="2918"/>
                </a:lnTo>
                <a:lnTo>
                  <a:pt x="2038" y="2891"/>
                </a:lnTo>
                <a:lnTo>
                  <a:pt x="2053" y="2866"/>
                </a:lnTo>
                <a:lnTo>
                  <a:pt x="2326" y="2429"/>
                </a:lnTo>
                <a:close/>
                <a:moveTo>
                  <a:pt x="2506" y="5533"/>
                </a:moveTo>
                <a:lnTo>
                  <a:pt x="1402" y="5631"/>
                </a:lnTo>
                <a:lnTo>
                  <a:pt x="1405" y="5656"/>
                </a:lnTo>
                <a:lnTo>
                  <a:pt x="1410" y="5681"/>
                </a:lnTo>
                <a:lnTo>
                  <a:pt x="1417" y="5705"/>
                </a:lnTo>
                <a:lnTo>
                  <a:pt x="1424" y="5729"/>
                </a:lnTo>
                <a:lnTo>
                  <a:pt x="1432" y="5753"/>
                </a:lnTo>
                <a:lnTo>
                  <a:pt x="1441" y="5776"/>
                </a:lnTo>
                <a:lnTo>
                  <a:pt x="1451" y="5798"/>
                </a:lnTo>
                <a:lnTo>
                  <a:pt x="1463" y="5820"/>
                </a:lnTo>
                <a:lnTo>
                  <a:pt x="1475" y="5842"/>
                </a:lnTo>
                <a:lnTo>
                  <a:pt x="1489" y="5862"/>
                </a:lnTo>
                <a:lnTo>
                  <a:pt x="1503" y="5883"/>
                </a:lnTo>
                <a:lnTo>
                  <a:pt x="1516" y="5902"/>
                </a:lnTo>
                <a:lnTo>
                  <a:pt x="1533" y="5921"/>
                </a:lnTo>
                <a:lnTo>
                  <a:pt x="1549" y="5938"/>
                </a:lnTo>
                <a:lnTo>
                  <a:pt x="1566" y="5956"/>
                </a:lnTo>
                <a:lnTo>
                  <a:pt x="1584" y="5973"/>
                </a:lnTo>
                <a:lnTo>
                  <a:pt x="1602" y="5988"/>
                </a:lnTo>
                <a:lnTo>
                  <a:pt x="1622" y="6003"/>
                </a:lnTo>
                <a:lnTo>
                  <a:pt x="1642" y="6017"/>
                </a:lnTo>
                <a:lnTo>
                  <a:pt x="1663" y="6031"/>
                </a:lnTo>
                <a:lnTo>
                  <a:pt x="1685" y="6043"/>
                </a:lnTo>
                <a:lnTo>
                  <a:pt x="1706" y="6055"/>
                </a:lnTo>
                <a:lnTo>
                  <a:pt x="1729" y="6065"/>
                </a:lnTo>
                <a:lnTo>
                  <a:pt x="1752" y="6074"/>
                </a:lnTo>
                <a:lnTo>
                  <a:pt x="1775" y="6082"/>
                </a:lnTo>
                <a:lnTo>
                  <a:pt x="1799" y="6091"/>
                </a:lnTo>
                <a:lnTo>
                  <a:pt x="1823" y="6096"/>
                </a:lnTo>
                <a:lnTo>
                  <a:pt x="1849" y="6102"/>
                </a:lnTo>
                <a:lnTo>
                  <a:pt x="1873" y="6106"/>
                </a:lnTo>
                <a:lnTo>
                  <a:pt x="1900" y="6109"/>
                </a:lnTo>
                <a:lnTo>
                  <a:pt x="1925" y="6110"/>
                </a:lnTo>
                <a:lnTo>
                  <a:pt x="1951" y="6111"/>
                </a:lnTo>
                <a:lnTo>
                  <a:pt x="1980" y="6110"/>
                </a:lnTo>
                <a:lnTo>
                  <a:pt x="2008" y="6109"/>
                </a:lnTo>
                <a:lnTo>
                  <a:pt x="2035" y="6106"/>
                </a:lnTo>
                <a:lnTo>
                  <a:pt x="2063" y="6100"/>
                </a:lnTo>
                <a:lnTo>
                  <a:pt x="2090" y="6094"/>
                </a:lnTo>
                <a:lnTo>
                  <a:pt x="2117" y="6087"/>
                </a:lnTo>
                <a:lnTo>
                  <a:pt x="2142" y="6078"/>
                </a:lnTo>
                <a:lnTo>
                  <a:pt x="2168" y="6067"/>
                </a:lnTo>
                <a:lnTo>
                  <a:pt x="2192" y="6057"/>
                </a:lnTo>
                <a:lnTo>
                  <a:pt x="2215" y="6044"/>
                </a:lnTo>
                <a:lnTo>
                  <a:pt x="2239" y="6031"/>
                </a:lnTo>
                <a:lnTo>
                  <a:pt x="2262" y="6016"/>
                </a:lnTo>
                <a:lnTo>
                  <a:pt x="2284" y="6001"/>
                </a:lnTo>
                <a:lnTo>
                  <a:pt x="2305" y="5985"/>
                </a:lnTo>
                <a:lnTo>
                  <a:pt x="2324" y="5968"/>
                </a:lnTo>
                <a:lnTo>
                  <a:pt x="2344" y="5949"/>
                </a:lnTo>
                <a:lnTo>
                  <a:pt x="2362" y="5929"/>
                </a:lnTo>
                <a:lnTo>
                  <a:pt x="2379" y="5909"/>
                </a:lnTo>
                <a:lnTo>
                  <a:pt x="2396" y="5889"/>
                </a:lnTo>
                <a:lnTo>
                  <a:pt x="2412" y="5866"/>
                </a:lnTo>
                <a:lnTo>
                  <a:pt x="2425" y="5844"/>
                </a:lnTo>
                <a:lnTo>
                  <a:pt x="2439" y="5821"/>
                </a:lnTo>
                <a:lnTo>
                  <a:pt x="2451" y="5797"/>
                </a:lnTo>
                <a:lnTo>
                  <a:pt x="2463" y="5772"/>
                </a:lnTo>
                <a:lnTo>
                  <a:pt x="2473" y="5747"/>
                </a:lnTo>
                <a:lnTo>
                  <a:pt x="2481" y="5721"/>
                </a:lnTo>
                <a:lnTo>
                  <a:pt x="2489" y="5695"/>
                </a:lnTo>
                <a:lnTo>
                  <a:pt x="2495" y="5668"/>
                </a:lnTo>
                <a:lnTo>
                  <a:pt x="2500" y="5641"/>
                </a:lnTo>
                <a:lnTo>
                  <a:pt x="2503" y="5613"/>
                </a:lnTo>
                <a:lnTo>
                  <a:pt x="2506" y="5584"/>
                </a:lnTo>
                <a:lnTo>
                  <a:pt x="2507" y="5556"/>
                </a:lnTo>
                <a:lnTo>
                  <a:pt x="2506" y="5533"/>
                </a:lnTo>
                <a:close/>
                <a:moveTo>
                  <a:pt x="2908" y="4892"/>
                </a:moveTo>
                <a:lnTo>
                  <a:pt x="1018" y="5060"/>
                </a:lnTo>
                <a:lnTo>
                  <a:pt x="1015" y="5089"/>
                </a:lnTo>
                <a:lnTo>
                  <a:pt x="1015" y="5118"/>
                </a:lnTo>
                <a:lnTo>
                  <a:pt x="1017" y="5144"/>
                </a:lnTo>
                <a:lnTo>
                  <a:pt x="2906" y="4978"/>
                </a:lnTo>
                <a:lnTo>
                  <a:pt x="2908" y="4953"/>
                </a:lnTo>
                <a:lnTo>
                  <a:pt x="2910" y="4927"/>
                </a:lnTo>
                <a:lnTo>
                  <a:pt x="2910" y="4910"/>
                </a:lnTo>
                <a:lnTo>
                  <a:pt x="2908" y="4892"/>
                </a:lnTo>
                <a:close/>
                <a:moveTo>
                  <a:pt x="2908" y="4171"/>
                </a:moveTo>
                <a:lnTo>
                  <a:pt x="1018" y="4337"/>
                </a:lnTo>
                <a:lnTo>
                  <a:pt x="1015" y="4368"/>
                </a:lnTo>
                <a:lnTo>
                  <a:pt x="1015" y="4397"/>
                </a:lnTo>
                <a:lnTo>
                  <a:pt x="1017" y="4423"/>
                </a:lnTo>
                <a:lnTo>
                  <a:pt x="2906" y="4257"/>
                </a:lnTo>
                <a:lnTo>
                  <a:pt x="2908" y="4232"/>
                </a:lnTo>
                <a:lnTo>
                  <a:pt x="2910" y="4206"/>
                </a:lnTo>
                <a:lnTo>
                  <a:pt x="2910" y="4189"/>
                </a:lnTo>
                <a:lnTo>
                  <a:pt x="2908" y="4171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8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KSO_Shape"/>
          <p:cNvSpPr/>
          <p:nvPr/>
        </p:nvSpPr>
        <p:spPr bwMode="auto">
          <a:xfrm>
            <a:off x="5831634" y="3589624"/>
            <a:ext cx="528637" cy="836892"/>
          </a:xfrm>
          <a:custGeom>
            <a:avLst/>
            <a:gdLst>
              <a:gd name="T0" fmla="*/ 2147483646 w 3864"/>
              <a:gd name="T1" fmla="*/ 1817606605 h 6111"/>
              <a:gd name="T2" fmla="*/ 2147483646 w 3864"/>
              <a:gd name="T3" fmla="*/ 2147483646 h 6111"/>
              <a:gd name="T4" fmla="*/ 2147483646 w 3864"/>
              <a:gd name="T5" fmla="*/ 2147483646 h 6111"/>
              <a:gd name="T6" fmla="*/ 2147483646 w 3864"/>
              <a:gd name="T7" fmla="*/ 2147483646 h 6111"/>
              <a:gd name="T8" fmla="*/ 2147483646 w 3864"/>
              <a:gd name="T9" fmla="*/ 2147483646 h 6111"/>
              <a:gd name="T10" fmla="*/ 2147483646 w 3864"/>
              <a:gd name="T11" fmla="*/ 2147483646 h 6111"/>
              <a:gd name="T12" fmla="*/ 2147483646 w 3864"/>
              <a:gd name="T13" fmla="*/ 2147483646 h 6111"/>
              <a:gd name="T14" fmla="*/ 2147483646 w 3864"/>
              <a:gd name="T15" fmla="*/ 2147483646 h 6111"/>
              <a:gd name="T16" fmla="*/ 2147483646 w 3864"/>
              <a:gd name="T17" fmla="*/ 2147483646 h 6111"/>
              <a:gd name="T18" fmla="*/ 2147483646 w 3864"/>
              <a:gd name="T19" fmla="*/ 2147483646 h 6111"/>
              <a:gd name="T20" fmla="*/ 2147483646 w 3864"/>
              <a:gd name="T21" fmla="*/ 2147483646 h 6111"/>
              <a:gd name="T22" fmla="*/ 2147483646 w 3864"/>
              <a:gd name="T23" fmla="*/ 2147483646 h 6111"/>
              <a:gd name="T24" fmla="*/ 2147483646 w 3864"/>
              <a:gd name="T25" fmla="*/ 2147483646 h 6111"/>
              <a:gd name="T26" fmla="*/ 2147483646 w 3864"/>
              <a:gd name="T27" fmla="*/ 2147483646 h 6111"/>
              <a:gd name="T28" fmla="*/ 2147483646 w 3864"/>
              <a:gd name="T29" fmla="*/ 2147483646 h 6111"/>
              <a:gd name="T30" fmla="*/ 2147483646 w 3864"/>
              <a:gd name="T31" fmla="*/ 2147483646 h 6111"/>
              <a:gd name="T32" fmla="*/ 2147483646 w 3864"/>
              <a:gd name="T33" fmla="*/ 2147483646 h 6111"/>
              <a:gd name="T34" fmla="*/ 2147483646 w 3864"/>
              <a:gd name="T35" fmla="*/ 2147483646 h 6111"/>
              <a:gd name="T36" fmla="*/ 574134261 w 3864"/>
              <a:gd name="T37" fmla="*/ 2147483646 h 6111"/>
              <a:gd name="T38" fmla="*/ 906491754 w 3864"/>
              <a:gd name="T39" fmla="*/ 2147483646 h 6111"/>
              <a:gd name="T40" fmla="*/ 2147483646 w 3864"/>
              <a:gd name="T41" fmla="*/ 2147483646 h 6111"/>
              <a:gd name="T42" fmla="*/ 2147483646 w 3864"/>
              <a:gd name="T43" fmla="*/ 2147483646 h 6111"/>
              <a:gd name="T44" fmla="*/ 2147483646 w 3864"/>
              <a:gd name="T45" fmla="*/ 2147483646 h 6111"/>
              <a:gd name="T46" fmla="*/ 2147483646 w 3864"/>
              <a:gd name="T47" fmla="*/ 1817606605 h 6111"/>
              <a:gd name="T48" fmla="*/ 2147483646 w 3864"/>
              <a:gd name="T49" fmla="*/ 2147483646 h 6111"/>
              <a:gd name="T50" fmla="*/ 2147483646 w 3864"/>
              <a:gd name="T51" fmla="*/ 2147483646 h 6111"/>
              <a:gd name="T52" fmla="*/ 2147483646 w 3864"/>
              <a:gd name="T53" fmla="*/ 2147483646 h 6111"/>
              <a:gd name="T54" fmla="*/ 2147483646 w 3864"/>
              <a:gd name="T55" fmla="*/ 2147483646 h 6111"/>
              <a:gd name="T56" fmla="*/ 2147483646 w 3864"/>
              <a:gd name="T57" fmla="*/ 2147483646 h 6111"/>
              <a:gd name="T58" fmla="*/ 2147483646 w 3864"/>
              <a:gd name="T59" fmla="*/ 2147483646 h 6111"/>
              <a:gd name="T60" fmla="*/ 2147483646 w 3864"/>
              <a:gd name="T61" fmla="*/ 2147483646 h 6111"/>
              <a:gd name="T62" fmla="*/ 2147483646 w 3864"/>
              <a:gd name="T63" fmla="*/ 2147483646 h 6111"/>
              <a:gd name="T64" fmla="*/ 2147483646 w 3864"/>
              <a:gd name="T65" fmla="*/ 2147483646 h 6111"/>
              <a:gd name="T66" fmla="*/ 2147483646 w 3864"/>
              <a:gd name="T67" fmla="*/ 2147483646 h 6111"/>
              <a:gd name="T68" fmla="*/ 2147483646 w 3864"/>
              <a:gd name="T69" fmla="*/ 2147483646 h 6111"/>
              <a:gd name="T70" fmla="*/ 2147483646 w 3864"/>
              <a:gd name="T71" fmla="*/ 2147483646 h 6111"/>
              <a:gd name="T72" fmla="*/ 2147483646 w 3864"/>
              <a:gd name="T73" fmla="*/ 2147483646 h 6111"/>
              <a:gd name="T74" fmla="*/ 2147483646 w 3864"/>
              <a:gd name="T75" fmla="*/ 2147483646 h 6111"/>
              <a:gd name="T76" fmla="*/ 2147483646 w 3864"/>
              <a:gd name="T77" fmla="*/ 2147483646 h 6111"/>
              <a:gd name="T78" fmla="*/ 2147483646 w 3864"/>
              <a:gd name="T79" fmla="*/ 2147483646 h 6111"/>
              <a:gd name="T80" fmla="*/ 2147483646 w 3864"/>
              <a:gd name="T81" fmla="*/ 2147483646 h 6111"/>
              <a:gd name="T82" fmla="*/ 2147483646 w 3864"/>
              <a:gd name="T83" fmla="*/ 2147483646 h 6111"/>
              <a:gd name="T84" fmla="*/ 2147483646 w 3864"/>
              <a:gd name="T85" fmla="*/ 2147483646 h 6111"/>
              <a:gd name="T86" fmla="*/ 2147483646 w 3864"/>
              <a:gd name="T87" fmla="*/ 2147483646 h 6111"/>
              <a:gd name="T88" fmla="*/ 2147483646 w 3864"/>
              <a:gd name="T89" fmla="*/ 2147483646 h 6111"/>
              <a:gd name="T90" fmla="*/ 2147483646 w 3864"/>
              <a:gd name="T91" fmla="*/ 2147483646 h 6111"/>
              <a:gd name="T92" fmla="*/ 2147483646 w 3864"/>
              <a:gd name="T93" fmla="*/ 2147483646 h 6111"/>
              <a:gd name="T94" fmla="*/ 2147483646 w 3864"/>
              <a:gd name="T95" fmla="*/ 2147483646 h 6111"/>
              <a:gd name="T96" fmla="*/ 2147483646 w 3864"/>
              <a:gd name="T97" fmla="*/ 2147483646 h 6111"/>
              <a:gd name="T98" fmla="*/ 2147483646 w 3864"/>
              <a:gd name="T99" fmla="*/ 2147483646 h 6111"/>
              <a:gd name="T100" fmla="*/ 2147483646 w 3864"/>
              <a:gd name="T101" fmla="*/ 2147483646 h 6111"/>
              <a:gd name="T102" fmla="*/ 2147483646 w 3864"/>
              <a:gd name="T103" fmla="*/ 2147483646 h 6111"/>
              <a:gd name="T104" fmla="*/ 2147483646 w 3864"/>
              <a:gd name="T105" fmla="*/ 2147483646 h 6111"/>
              <a:gd name="T106" fmla="*/ 2147483646 w 3864"/>
              <a:gd name="T107" fmla="*/ 2147483646 h 6111"/>
              <a:gd name="T108" fmla="*/ 2147483646 w 3864"/>
              <a:gd name="T109" fmla="*/ 2147483646 h 6111"/>
              <a:gd name="T110" fmla="*/ 2147483646 w 3864"/>
              <a:gd name="T111" fmla="*/ 2147483646 h 6111"/>
              <a:gd name="T112" fmla="*/ 2147483646 w 3864"/>
              <a:gd name="T113" fmla="*/ 2147483646 h 6111"/>
              <a:gd name="T114" fmla="*/ 2147483646 w 3864"/>
              <a:gd name="T115" fmla="*/ 2147483646 h 6111"/>
              <a:gd name="T116" fmla="*/ 2147483646 w 3864"/>
              <a:gd name="T117" fmla="*/ 2147483646 h 6111"/>
              <a:gd name="T118" fmla="*/ 2147483646 w 3864"/>
              <a:gd name="T119" fmla="*/ 2147483646 h 611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864" h="6111">
                <a:moveTo>
                  <a:pt x="1932" y="0"/>
                </a:moveTo>
                <a:lnTo>
                  <a:pt x="1932" y="0"/>
                </a:lnTo>
                <a:lnTo>
                  <a:pt x="1982" y="0"/>
                </a:lnTo>
                <a:lnTo>
                  <a:pt x="2031" y="2"/>
                </a:lnTo>
                <a:lnTo>
                  <a:pt x="2081" y="5"/>
                </a:lnTo>
                <a:lnTo>
                  <a:pt x="2129" y="9"/>
                </a:lnTo>
                <a:lnTo>
                  <a:pt x="2178" y="15"/>
                </a:lnTo>
                <a:lnTo>
                  <a:pt x="2226" y="22"/>
                </a:lnTo>
                <a:lnTo>
                  <a:pt x="2273" y="30"/>
                </a:lnTo>
                <a:lnTo>
                  <a:pt x="2321" y="39"/>
                </a:lnTo>
                <a:lnTo>
                  <a:pt x="2367" y="48"/>
                </a:lnTo>
                <a:lnTo>
                  <a:pt x="2415" y="60"/>
                </a:lnTo>
                <a:lnTo>
                  <a:pt x="2460" y="73"/>
                </a:lnTo>
                <a:lnTo>
                  <a:pt x="2507" y="87"/>
                </a:lnTo>
                <a:lnTo>
                  <a:pt x="2551" y="101"/>
                </a:lnTo>
                <a:lnTo>
                  <a:pt x="2596" y="117"/>
                </a:lnTo>
                <a:lnTo>
                  <a:pt x="2640" y="133"/>
                </a:lnTo>
                <a:lnTo>
                  <a:pt x="2683" y="152"/>
                </a:lnTo>
                <a:lnTo>
                  <a:pt x="2727" y="170"/>
                </a:lnTo>
                <a:lnTo>
                  <a:pt x="2769" y="190"/>
                </a:lnTo>
                <a:lnTo>
                  <a:pt x="2811" y="211"/>
                </a:lnTo>
                <a:lnTo>
                  <a:pt x="2853" y="233"/>
                </a:lnTo>
                <a:lnTo>
                  <a:pt x="2893" y="255"/>
                </a:lnTo>
                <a:lnTo>
                  <a:pt x="2934" y="279"/>
                </a:lnTo>
                <a:lnTo>
                  <a:pt x="2973" y="304"/>
                </a:lnTo>
                <a:lnTo>
                  <a:pt x="3012" y="329"/>
                </a:lnTo>
                <a:lnTo>
                  <a:pt x="3050" y="356"/>
                </a:lnTo>
                <a:lnTo>
                  <a:pt x="3087" y="383"/>
                </a:lnTo>
                <a:lnTo>
                  <a:pt x="3124" y="412"/>
                </a:lnTo>
                <a:lnTo>
                  <a:pt x="3160" y="441"/>
                </a:lnTo>
                <a:lnTo>
                  <a:pt x="3196" y="471"/>
                </a:lnTo>
                <a:lnTo>
                  <a:pt x="3231" y="501"/>
                </a:lnTo>
                <a:lnTo>
                  <a:pt x="3265" y="532"/>
                </a:lnTo>
                <a:lnTo>
                  <a:pt x="3297" y="565"/>
                </a:lnTo>
                <a:lnTo>
                  <a:pt x="3330" y="599"/>
                </a:lnTo>
                <a:lnTo>
                  <a:pt x="3362" y="632"/>
                </a:lnTo>
                <a:lnTo>
                  <a:pt x="3393" y="667"/>
                </a:lnTo>
                <a:lnTo>
                  <a:pt x="3423" y="702"/>
                </a:lnTo>
                <a:lnTo>
                  <a:pt x="3452" y="739"/>
                </a:lnTo>
                <a:lnTo>
                  <a:pt x="3480" y="775"/>
                </a:lnTo>
                <a:lnTo>
                  <a:pt x="3507" y="813"/>
                </a:lnTo>
                <a:lnTo>
                  <a:pt x="3534" y="852"/>
                </a:lnTo>
                <a:lnTo>
                  <a:pt x="3560" y="890"/>
                </a:lnTo>
                <a:lnTo>
                  <a:pt x="3584" y="930"/>
                </a:lnTo>
                <a:lnTo>
                  <a:pt x="3607" y="970"/>
                </a:lnTo>
                <a:lnTo>
                  <a:pt x="3631" y="1011"/>
                </a:lnTo>
                <a:lnTo>
                  <a:pt x="3653" y="1051"/>
                </a:lnTo>
                <a:lnTo>
                  <a:pt x="3674" y="1094"/>
                </a:lnTo>
                <a:lnTo>
                  <a:pt x="3693" y="1136"/>
                </a:lnTo>
                <a:lnTo>
                  <a:pt x="3712" y="1179"/>
                </a:lnTo>
                <a:lnTo>
                  <a:pt x="3729" y="1223"/>
                </a:lnTo>
                <a:lnTo>
                  <a:pt x="3747" y="1267"/>
                </a:lnTo>
                <a:lnTo>
                  <a:pt x="3762" y="1312"/>
                </a:lnTo>
                <a:lnTo>
                  <a:pt x="3777" y="1357"/>
                </a:lnTo>
                <a:lnTo>
                  <a:pt x="3791" y="1402"/>
                </a:lnTo>
                <a:lnTo>
                  <a:pt x="3802" y="1449"/>
                </a:lnTo>
                <a:lnTo>
                  <a:pt x="3814" y="1495"/>
                </a:lnTo>
                <a:lnTo>
                  <a:pt x="3824" y="1543"/>
                </a:lnTo>
                <a:lnTo>
                  <a:pt x="3834" y="1589"/>
                </a:lnTo>
                <a:lnTo>
                  <a:pt x="3842" y="1638"/>
                </a:lnTo>
                <a:lnTo>
                  <a:pt x="3848" y="1685"/>
                </a:lnTo>
                <a:lnTo>
                  <a:pt x="3853" y="1734"/>
                </a:lnTo>
                <a:lnTo>
                  <a:pt x="3858" y="1783"/>
                </a:lnTo>
                <a:lnTo>
                  <a:pt x="3862" y="1832"/>
                </a:lnTo>
                <a:lnTo>
                  <a:pt x="3863" y="1882"/>
                </a:lnTo>
                <a:lnTo>
                  <a:pt x="3864" y="1932"/>
                </a:lnTo>
                <a:lnTo>
                  <a:pt x="3863" y="1999"/>
                </a:lnTo>
                <a:lnTo>
                  <a:pt x="3859" y="2065"/>
                </a:lnTo>
                <a:lnTo>
                  <a:pt x="3853" y="2130"/>
                </a:lnTo>
                <a:lnTo>
                  <a:pt x="3845" y="2195"/>
                </a:lnTo>
                <a:lnTo>
                  <a:pt x="3836" y="2260"/>
                </a:lnTo>
                <a:lnTo>
                  <a:pt x="3823" y="2324"/>
                </a:lnTo>
                <a:lnTo>
                  <a:pt x="3809" y="2387"/>
                </a:lnTo>
                <a:lnTo>
                  <a:pt x="3793" y="2449"/>
                </a:lnTo>
                <a:lnTo>
                  <a:pt x="3776" y="2511"/>
                </a:lnTo>
                <a:lnTo>
                  <a:pt x="3755" y="2571"/>
                </a:lnTo>
                <a:lnTo>
                  <a:pt x="3733" y="2631"/>
                </a:lnTo>
                <a:lnTo>
                  <a:pt x="3709" y="2690"/>
                </a:lnTo>
                <a:lnTo>
                  <a:pt x="3683" y="2747"/>
                </a:lnTo>
                <a:lnTo>
                  <a:pt x="3656" y="2804"/>
                </a:lnTo>
                <a:lnTo>
                  <a:pt x="3626" y="2859"/>
                </a:lnTo>
                <a:lnTo>
                  <a:pt x="3596" y="2914"/>
                </a:lnTo>
                <a:lnTo>
                  <a:pt x="3566" y="2963"/>
                </a:lnTo>
                <a:lnTo>
                  <a:pt x="3534" y="3011"/>
                </a:lnTo>
                <a:lnTo>
                  <a:pt x="3502" y="3058"/>
                </a:lnTo>
                <a:lnTo>
                  <a:pt x="3467" y="3103"/>
                </a:lnTo>
                <a:lnTo>
                  <a:pt x="3432" y="3148"/>
                </a:lnTo>
                <a:lnTo>
                  <a:pt x="3395" y="3193"/>
                </a:lnTo>
                <a:lnTo>
                  <a:pt x="3358" y="3234"/>
                </a:lnTo>
                <a:lnTo>
                  <a:pt x="3318" y="3276"/>
                </a:lnTo>
                <a:lnTo>
                  <a:pt x="3278" y="3317"/>
                </a:lnTo>
                <a:lnTo>
                  <a:pt x="3237" y="3356"/>
                </a:lnTo>
                <a:lnTo>
                  <a:pt x="3194" y="3393"/>
                </a:lnTo>
                <a:lnTo>
                  <a:pt x="3150" y="3431"/>
                </a:lnTo>
                <a:lnTo>
                  <a:pt x="3106" y="3465"/>
                </a:lnTo>
                <a:lnTo>
                  <a:pt x="3059" y="3500"/>
                </a:lnTo>
                <a:lnTo>
                  <a:pt x="3013" y="3533"/>
                </a:lnTo>
                <a:lnTo>
                  <a:pt x="2965" y="3564"/>
                </a:lnTo>
                <a:lnTo>
                  <a:pt x="2965" y="3763"/>
                </a:lnTo>
                <a:lnTo>
                  <a:pt x="3040" y="3756"/>
                </a:lnTo>
                <a:lnTo>
                  <a:pt x="3184" y="3744"/>
                </a:lnTo>
                <a:lnTo>
                  <a:pt x="3240" y="3879"/>
                </a:lnTo>
                <a:lnTo>
                  <a:pt x="3257" y="3921"/>
                </a:lnTo>
                <a:lnTo>
                  <a:pt x="3272" y="3961"/>
                </a:lnTo>
                <a:lnTo>
                  <a:pt x="3283" y="4003"/>
                </a:lnTo>
                <a:lnTo>
                  <a:pt x="3293" y="4044"/>
                </a:lnTo>
                <a:lnTo>
                  <a:pt x="3301" y="4084"/>
                </a:lnTo>
                <a:lnTo>
                  <a:pt x="3305" y="4125"/>
                </a:lnTo>
                <a:lnTo>
                  <a:pt x="3309" y="4166"/>
                </a:lnTo>
                <a:lnTo>
                  <a:pt x="3310" y="4206"/>
                </a:lnTo>
                <a:lnTo>
                  <a:pt x="3309" y="4248"/>
                </a:lnTo>
                <a:lnTo>
                  <a:pt x="3305" y="4289"/>
                </a:lnTo>
                <a:lnTo>
                  <a:pt x="3300" y="4329"/>
                </a:lnTo>
                <a:lnTo>
                  <a:pt x="3292" y="4370"/>
                </a:lnTo>
                <a:lnTo>
                  <a:pt x="3282" y="4409"/>
                </a:lnTo>
                <a:lnTo>
                  <a:pt x="3269" y="4449"/>
                </a:lnTo>
                <a:lnTo>
                  <a:pt x="3256" y="4487"/>
                </a:lnTo>
                <a:lnTo>
                  <a:pt x="3239" y="4527"/>
                </a:lnTo>
                <a:lnTo>
                  <a:pt x="3224" y="4560"/>
                </a:lnTo>
                <a:lnTo>
                  <a:pt x="3240" y="4600"/>
                </a:lnTo>
                <a:lnTo>
                  <a:pt x="3257" y="4642"/>
                </a:lnTo>
                <a:lnTo>
                  <a:pt x="3272" y="4682"/>
                </a:lnTo>
                <a:lnTo>
                  <a:pt x="3283" y="4724"/>
                </a:lnTo>
                <a:lnTo>
                  <a:pt x="3293" y="4765"/>
                </a:lnTo>
                <a:lnTo>
                  <a:pt x="3301" y="4805"/>
                </a:lnTo>
                <a:lnTo>
                  <a:pt x="3305" y="4846"/>
                </a:lnTo>
                <a:lnTo>
                  <a:pt x="3309" y="4888"/>
                </a:lnTo>
                <a:lnTo>
                  <a:pt x="3310" y="4927"/>
                </a:lnTo>
                <a:lnTo>
                  <a:pt x="3309" y="4969"/>
                </a:lnTo>
                <a:lnTo>
                  <a:pt x="3305" y="5010"/>
                </a:lnTo>
                <a:lnTo>
                  <a:pt x="3300" y="5050"/>
                </a:lnTo>
                <a:lnTo>
                  <a:pt x="3292" y="5091"/>
                </a:lnTo>
                <a:lnTo>
                  <a:pt x="3282" y="5130"/>
                </a:lnTo>
                <a:lnTo>
                  <a:pt x="3269" y="5170"/>
                </a:lnTo>
                <a:lnTo>
                  <a:pt x="3256" y="5209"/>
                </a:lnTo>
                <a:lnTo>
                  <a:pt x="3239" y="5248"/>
                </a:lnTo>
                <a:lnTo>
                  <a:pt x="3191" y="5356"/>
                </a:lnTo>
                <a:lnTo>
                  <a:pt x="3073" y="5366"/>
                </a:lnTo>
                <a:lnTo>
                  <a:pt x="886" y="5559"/>
                </a:lnTo>
                <a:lnTo>
                  <a:pt x="735" y="5573"/>
                </a:lnTo>
                <a:lnTo>
                  <a:pt x="681" y="5430"/>
                </a:lnTo>
                <a:lnTo>
                  <a:pt x="668" y="5395"/>
                </a:lnTo>
                <a:lnTo>
                  <a:pt x="656" y="5359"/>
                </a:lnTo>
                <a:lnTo>
                  <a:pt x="646" y="5323"/>
                </a:lnTo>
                <a:lnTo>
                  <a:pt x="636" y="5286"/>
                </a:lnTo>
                <a:lnTo>
                  <a:pt x="628" y="5249"/>
                </a:lnTo>
                <a:lnTo>
                  <a:pt x="623" y="5210"/>
                </a:lnTo>
                <a:lnTo>
                  <a:pt x="618" y="5172"/>
                </a:lnTo>
                <a:lnTo>
                  <a:pt x="616" y="5133"/>
                </a:lnTo>
                <a:lnTo>
                  <a:pt x="614" y="5091"/>
                </a:lnTo>
                <a:lnTo>
                  <a:pt x="617" y="5049"/>
                </a:lnTo>
                <a:lnTo>
                  <a:pt x="621" y="5006"/>
                </a:lnTo>
                <a:lnTo>
                  <a:pt x="628" y="4963"/>
                </a:lnTo>
                <a:lnTo>
                  <a:pt x="633" y="4941"/>
                </a:lnTo>
                <a:lnTo>
                  <a:pt x="638" y="4919"/>
                </a:lnTo>
                <a:lnTo>
                  <a:pt x="645" y="4897"/>
                </a:lnTo>
                <a:lnTo>
                  <a:pt x="652" y="4875"/>
                </a:lnTo>
                <a:lnTo>
                  <a:pt x="659" y="4853"/>
                </a:lnTo>
                <a:lnTo>
                  <a:pt x="668" y="4831"/>
                </a:lnTo>
                <a:lnTo>
                  <a:pt x="677" y="4808"/>
                </a:lnTo>
                <a:lnTo>
                  <a:pt x="688" y="4786"/>
                </a:lnTo>
                <a:lnTo>
                  <a:pt x="700" y="4759"/>
                </a:lnTo>
                <a:lnTo>
                  <a:pt x="681" y="4709"/>
                </a:lnTo>
                <a:lnTo>
                  <a:pt x="668" y="4674"/>
                </a:lnTo>
                <a:lnTo>
                  <a:pt x="656" y="4638"/>
                </a:lnTo>
                <a:lnTo>
                  <a:pt x="646" y="4602"/>
                </a:lnTo>
                <a:lnTo>
                  <a:pt x="636" y="4565"/>
                </a:lnTo>
                <a:lnTo>
                  <a:pt x="628" y="4528"/>
                </a:lnTo>
                <a:lnTo>
                  <a:pt x="623" y="4489"/>
                </a:lnTo>
                <a:lnTo>
                  <a:pt x="618" y="4451"/>
                </a:lnTo>
                <a:lnTo>
                  <a:pt x="616" y="4412"/>
                </a:lnTo>
                <a:lnTo>
                  <a:pt x="614" y="4370"/>
                </a:lnTo>
                <a:lnTo>
                  <a:pt x="617" y="4327"/>
                </a:lnTo>
                <a:lnTo>
                  <a:pt x="621" y="4285"/>
                </a:lnTo>
                <a:lnTo>
                  <a:pt x="628" y="4242"/>
                </a:lnTo>
                <a:lnTo>
                  <a:pt x="633" y="4220"/>
                </a:lnTo>
                <a:lnTo>
                  <a:pt x="638" y="4198"/>
                </a:lnTo>
                <a:lnTo>
                  <a:pt x="645" y="4176"/>
                </a:lnTo>
                <a:lnTo>
                  <a:pt x="652" y="4154"/>
                </a:lnTo>
                <a:lnTo>
                  <a:pt x="659" y="4132"/>
                </a:lnTo>
                <a:lnTo>
                  <a:pt x="668" y="4110"/>
                </a:lnTo>
                <a:lnTo>
                  <a:pt x="677" y="4087"/>
                </a:lnTo>
                <a:lnTo>
                  <a:pt x="688" y="4064"/>
                </a:lnTo>
                <a:lnTo>
                  <a:pt x="736" y="3960"/>
                </a:lnTo>
                <a:lnTo>
                  <a:pt x="851" y="3950"/>
                </a:lnTo>
                <a:lnTo>
                  <a:pt x="934" y="3943"/>
                </a:lnTo>
                <a:lnTo>
                  <a:pt x="934" y="3586"/>
                </a:lnTo>
                <a:lnTo>
                  <a:pt x="885" y="3555"/>
                </a:lnTo>
                <a:lnTo>
                  <a:pt x="836" y="3522"/>
                </a:lnTo>
                <a:lnTo>
                  <a:pt x="789" y="3489"/>
                </a:lnTo>
                <a:lnTo>
                  <a:pt x="742" y="3454"/>
                </a:lnTo>
                <a:lnTo>
                  <a:pt x="697" y="3417"/>
                </a:lnTo>
                <a:lnTo>
                  <a:pt x="653" y="3378"/>
                </a:lnTo>
                <a:lnTo>
                  <a:pt x="610" y="3340"/>
                </a:lnTo>
                <a:lnTo>
                  <a:pt x="568" y="3299"/>
                </a:lnTo>
                <a:lnTo>
                  <a:pt x="527" y="3258"/>
                </a:lnTo>
                <a:lnTo>
                  <a:pt x="488" y="3215"/>
                </a:lnTo>
                <a:lnTo>
                  <a:pt x="450" y="3170"/>
                </a:lnTo>
                <a:lnTo>
                  <a:pt x="414" y="3125"/>
                </a:lnTo>
                <a:lnTo>
                  <a:pt x="378" y="3079"/>
                </a:lnTo>
                <a:lnTo>
                  <a:pt x="344" y="3031"/>
                </a:lnTo>
                <a:lnTo>
                  <a:pt x="311" y="2982"/>
                </a:lnTo>
                <a:lnTo>
                  <a:pt x="280" y="2934"/>
                </a:lnTo>
                <a:lnTo>
                  <a:pt x="248" y="2878"/>
                </a:lnTo>
                <a:lnTo>
                  <a:pt x="217" y="2821"/>
                </a:lnTo>
                <a:lnTo>
                  <a:pt x="188" y="2763"/>
                </a:lnTo>
                <a:lnTo>
                  <a:pt x="162" y="2705"/>
                </a:lnTo>
                <a:lnTo>
                  <a:pt x="136" y="2644"/>
                </a:lnTo>
                <a:lnTo>
                  <a:pt x="113" y="2584"/>
                </a:lnTo>
                <a:lnTo>
                  <a:pt x="92" y="2523"/>
                </a:lnTo>
                <a:lnTo>
                  <a:pt x="73" y="2460"/>
                </a:lnTo>
                <a:lnTo>
                  <a:pt x="56" y="2396"/>
                </a:lnTo>
                <a:lnTo>
                  <a:pt x="42" y="2332"/>
                </a:lnTo>
                <a:lnTo>
                  <a:pt x="29" y="2267"/>
                </a:lnTo>
                <a:lnTo>
                  <a:pt x="19" y="2201"/>
                </a:lnTo>
                <a:lnTo>
                  <a:pt x="11" y="2135"/>
                </a:lnTo>
                <a:lnTo>
                  <a:pt x="5" y="2067"/>
                </a:lnTo>
                <a:lnTo>
                  <a:pt x="1" y="2000"/>
                </a:lnTo>
                <a:lnTo>
                  <a:pt x="0" y="1932"/>
                </a:lnTo>
                <a:lnTo>
                  <a:pt x="0" y="1882"/>
                </a:lnTo>
                <a:lnTo>
                  <a:pt x="3" y="1832"/>
                </a:lnTo>
                <a:lnTo>
                  <a:pt x="5" y="1783"/>
                </a:lnTo>
                <a:lnTo>
                  <a:pt x="10" y="1734"/>
                </a:lnTo>
                <a:lnTo>
                  <a:pt x="15" y="1685"/>
                </a:lnTo>
                <a:lnTo>
                  <a:pt x="22" y="1638"/>
                </a:lnTo>
                <a:lnTo>
                  <a:pt x="30" y="1589"/>
                </a:lnTo>
                <a:lnTo>
                  <a:pt x="39" y="1543"/>
                </a:lnTo>
                <a:lnTo>
                  <a:pt x="49" y="1495"/>
                </a:lnTo>
                <a:lnTo>
                  <a:pt x="61" y="1449"/>
                </a:lnTo>
                <a:lnTo>
                  <a:pt x="73" y="1402"/>
                </a:lnTo>
                <a:lnTo>
                  <a:pt x="86" y="1357"/>
                </a:lnTo>
                <a:lnTo>
                  <a:pt x="101" y="1312"/>
                </a:lnTo>
                <a:lnTo>
                  <a:pt x="118" y="1267"/>
                </a:lnTo>
                <a:lnTo>
                  <a:pt x="134" y="1223"/>
                </a:lnTo>
                <a:lnTo>
                  <a:pt x="151" y="1179"/>
                </a:lnTo>
                <a:lnTo>
                  <a:pt x="171" y="1136"/>
                </a:lnTo>
                <a:lnTo>
                  <a:pt x="191" y="1094"/>
                </a:lnTo>
                <a:lnTo>
                  <a:pt x="212" y="1051"/>
                </a:lnTo>
                <a:lnTo>
                  <a:pt x="232" y="1011"/>
                </a:lnTo>
                <a:lnTo>
                  <a:pt x="256" y="970"/>
                </a:lnTo>
                <a:lnTo>
                  <a:pt x="279" y="930"/>
                </a:lnTo>
                <a:lnTo>
                  <a:pt x="304" y="890"/>
                </a:lnTo>
                <a:lnTo>
                  <a:pt x="330" y="852"/>
                </a:lnTo>
                <a:lnTo>
                  <a:pt x="357" y="813"/>
                </a:lnTo>
                <a:lnTo>
                  <a:pt x="383" y="775"/>
                </a:lnTo>
                <a:lnTo>
                  <a:pt x="411" y="739"/>
                </a:lnTo>
                <a:lnTo>
                  <a:pt x="441" y="702"/>
                </a:lnTo>
                <a:lnTo>
                  <a:pt x="470" y="667"/>
                </a:lnTo>
                <a:lnTo>
                  <a:pt x="502" y="632"/>
                </a:lnTo>
                <a:lnTo>
                  <a:pt x="533" y="599"/>
                </a:lnTo>
                <a:lnTo>
                  <a:pt x="566" y="565"/>
                </a:lnTo>
                <a:lnTo>
                  <a:pt x="599" y="532"/>
                </a:lnTo>
                <a:lnTo>
                  <a:pt x="633" y="501"/>
                </a:lnTo>
                <a:lnTo>
                  <a:pt x="668" y="471"/>
                </a:lnTo>
                <a:lnTo>
                  <a:pt x="703" y="441"/>
                </a:lnTo>
                <a:lnTo>
                  <a:pt x="739" y="412"/>
                </a:lnTo>
                <a:lnTo>
                  <a:pt x="776" y="383"/>
                </a:lnTo>
                <a:lnTo>
                  <a:pt x="813" y="356"/>
                </a:lnTo>
                <a:lnTo>
                  <a:pt x="851" y="329"/>
                </a:lnTo>
                <a:lnTo>
                  <a:pt x="891" y="304"/>
                </a:lnTo>
                <a:lnTo>
                  <a:pt x="930" y="279"/>
                </a:lnTo>
                <a:lnTo>
                  <a:pt x="970" y="255"/>
                </a:lnTo>
                <a:lnTo>
                  <a:pt x="1010" y="233"/>
                </a:lnTo>
                <a:lnTo>
                  <a:pt x="1052" y="211"/>
                </a:lnTo>
                <a:lnTo>
                  <a:pt x="1094" y="190"/>
                </a:lnTo>
                <a:lnTo>
                  <a:pt x="1137" y="170"/>
                </a:lnTo>
                <a:lnTo>
                  <a:pt x="1180" y="152"/>
                </a:lnTo>
                <a:lnTo>
                  <a:pt x="1224" y="133"/>
                </a:lnTo>
                <a:lnTo>
                  <a:pt x="1268" y="117"/>
                </a:lnTo>
                <a:lnTo>
                  <a:pt x="1312" y="101"/>
                </a:lnTo>
                <a:lnTo>
                  <a:pt x="1357" y="87"/>
                </a:lnTo>
                <a:lnTo>
                  <a:pt x="1403" y="73"/>
                </a:lnTo>
                <a:lnTo>
                  <a:pt x="1449" y="60"/>
                </a:lnTo>
                <a:lnTo>
                  <a:pt x="1496" y="48"/>
                </a:lnTo>
                <a:lnTo>
                  <a:pt x="1542" y="39"/>
                </a:lnTo>
                <a:lnTo>
                  <a:pt x="1590" y="30"/>
                </a:lnTo>
                <a:lnTo>
                  <a:pt x="1637" y="22"/>
                </a:lnTo>
                <a:lnTo>
                  <a:pt x="1686" y="15"/>
                </a:lnTo>
                <a:lnTo>
                  <a:pt x="1735" y="9"/>
                </a:lnTo>
                <a:lnTo>
                  <a:pt x="1783" y="5"/>
                </a:lnTo>
                <a:lnTo>
                  <a:pt x="1832" y="2"/>
                </a:lnTo>
                <a:lnTo>
                  <a:pt x="1882" y="0"/>
                </a:lnTo>
                <a:lnTo>
                  <a:pt x="1932" y="0"/>
                </a:lnTo>
                <a:close/>
                <a:moveTo>
                  <a:pt x="1507" y="2300"/>
                </a:moveTo>
                <a:lnTo>
                  <a:pt x="1507" y="2300"/>
                </a:lnTo>
                <a:lnTo>
                  <a:pt x="1533" y="2310"/>
                </a:lnTo>
                <a:lnTo>
                  <a:pt x="1557" y="2318"/>
                </a:lnTo>
                <a:lnTo>
                  <a:pt x="1569" y="2321"/>
                </a:lnTo>
                <a:lnTo>
                  <a:pt x="1580" y="2323"/>
                </a:lnTo>
                <a:lnTo>
                  <a:pt x="1592" y="2324"/>
                </a:lnTo>
                <a:lnTo>
                  <a:pt x="1604" y="2324"/>
                </a:lnTo>
                <a:lnTo>
                  <a:pt x="1619" y="2324"/>
                </a:lnTo>
                <a:lnTo>
                  <a:pt x="1633" y="2322"/>
                </a:lnTo>
                <a:lnTo>
                  <a:pt x="1648" y="2318"/>
                </a:lnTo>
                <a:lnTo>
                  <a:pt x="1663" y="2314"/>
                </a:lnTo>
                <a:lnTo>
                  <a:pt x="1677" y="2308"/>
                </a:lnTo>
                <a:lnTo>
                  <a:pt x="1691" y="2300"/>
                </a:lnTo>
                <a:lnTo>
                  <a:pt x="1705" y="2289"/>
                </a:lnTo>
                <a:lnTo>
                  <a:pt x="1718" y="2279"/>
                </a:lnTo>
                <a:lnTo>
                  <a:pt x="1750" y="2251"/>
                </a:lnTo>
                <a:lnTo>
                  <a:pt x="1782" y="2276"/>
                </a:lnTo>
                <a:lnTo>
                  <a:pt x="1801" y="2290"/>
                </a:lnTo>
                <a:lnTo>
                  <a:pt x="1819" y="2303"/>
                </a:lnTo>
                <a:lnTo>
                  <a:pt x="1838" y="2314"/>
                </a:lnTo>
                <a:lnTo>
                  <a:pt x="1855" y="2323"/>
                </a:lnTo>
                <a:lnTo>
                  <a:pt x="1873" y="2330"/>
                </a:lnTo>
                <a:lnTo>
                  <a:pt x="1890" y="2336"/>
                </a:lnTo>
                <a:lnTo>
                  <a:pt x="1908" y="2339"/>
                </a:lnTo>
                <a:lnTo>
                  <a:pt x="1924" y="2340"/>
                </a:lnTo>
                <a:lnTo>
                  <a:pt x="1939" y="2340"/>
                </a:lnTo>
                <a:lnTo>
                  <a:pt x="1954" y="2338"/>
                </a:lnTo>
                <a:lnTo>
                  <a:pt x="1969" y="2333"/>
                </a:lnTo>
                <a:lnTo>
                  <a:pt x="1984" y="2328"/>
                </a:lnTo>
                <a:lnTo>
                  <a:pt x="1999" y="2319"/>
                </a:lnTo>
                <a:lnTo>
                  <a:pt x="2013" y="2309"/>
                </a:lnTo>
                <a:lnTo>
                  <a:pt x="2028" y="2296"/>
                </a:lnTo>
                <a:lnTo>
                  <a:pt x="2044" y="2282"/>
                </a:lnTo>
                <a:lnTo>
                  <a:pt x="2077" y="2246"/>
                </a:lnTo>
                <a:lnTo>
                  <a:pt x="2113" y="2279"/>
                </a:lnTo>
                <a:lnTo>
                  <a:pt x="2134" y="2295"/>
                </a:lnTo>
                <a:lnTo>
                  <a:pt x="2154" y="2308"/>
                </a:lnTo>
                <a:lnTo>
                  <a:pt x="2175" y="2319"/>
                </a:lnTo>
                <a:lnTo>
                  <a:pt x="2194" y="2326"/>
                </a:lnTo>
                <a:lnTo>
                  <a:pt x="2215" y="2332"/>
                </a:lnTo>
                <a:lnTo>
                  <a:pt x="2235" y="2336"/>
                </a:lnTo>
                <a:lnTo>
                  <a:pt x="2255" y="2337"/>
                </a:lnTo>
                <a:lnTo>
                  <a:pt x="2275" y="2336"/>
                </a:lnTo>
                <a:lnTo>
                  <a:pt x="2291" y="2333"/>
                </a:lnTo>
                <a:lnTo>
                  <a:pt x="2308" y="2330"/>
                </a:lnTo>
                <a:lnTo>
                  <a:pt x="2324" y="2325"/>
                </a:lnTo>
                <a:lnTo>
                  <a:pt x="2342" y="2319"/>
                </a:lnTo>
                <a:lnTo>
                  <a:pt x="2359" y="2314"/>
                </a:lnTo>
                <a:lnTo>
                  <a:pt x="2377" y="2307"/>
                </a:lnTo>
                <a:lnTo>
                  <a:pt x="2412" y="2290"/>
                </a:lnTo>
                <a:lnTo>
                  <a:pt x="2484" y="2175"/>
                </a:lnTo>
                <a:lnTo>
                  <a:pt x="2653" y="2281"/>
                </a:lnTo>
                <a:lnTo>
                  <a:pt x="2239" y="2948"/>
                </a:lnTo>
                <a:lnTo>
                  <a:pt x="2239" y="3826"/>
                </a:lnTo>
                <a:lnTo>
                  <a:pt x="2564" y="3799"/>
                </a:lnTo>
                <a:lnTo>
                  <a:pt x="2564" y="3450"/>
                </a:lnTo>
                <a:lnTo>
                  <a:pt x="2564" y="3332"/>
                </a:lnTo>
                <a:lnTo>
                  <a:pt x="2668" y="3274"/>
                </a:lnTo>
                <a:lnTo>
                  <a:pt x="2712" y="3248"/>
                </a:lnTo>
                <a:lnTo>
                  <a:pt x="2756" y="3222"/>
                </a:lnTo>
                <a:lnTo>
                  <a:pt x="2799" y="3194"/>
                </a:lnTo>
                <a:lnTo>
                  <a:pt x="2841" y="3163"/>
                </a:lnTo>
                <a:lnTo>
                  <a:pt x="2882" y="3132"/>
                </a:lnTo>
                <a:lnTo>
                  <a:pt x="2921" y="3100"/>
                </a:lnTo>
                <a:lnTo>
                  <a:pt x="2960" y="3066"/>
                </a:lnTo>
                <a:lnTo>
                  <a:pt x="2997" y="3031"/>
                </a:lnTo>
                <a:lnTo>
                  <a:pt x="3033" y="2995"/>
                </a:lnTo>
                <a:lnTo>
                  <a:pt x="3067" y="2958"/>
                </a:lnTo>
                <a:lnTo>
                  <a:pt x="3101" y="2918"/>
                </a:lnTo>
                <a:lnTo>
                  <a:pt x="3134" y="2879"/>
                </a:lnTo>
                <a:lnTo>
                  <a:pt x="3165" y="2838"/>
                </a:lnTo>
                <a:lnTo>
                  <a:pt x="3195" y="2797"/>
                </a:lnTo>
                <a:lnTo>
                  <a:pt x="3223" y="2754"/>
                </a:lnTo>
                <a:lnTo>
                  <a:pt x="3250" y="2711"/>
                </a:lnTo>
                <a:lnTo>
                  <a:pt x="3275" y="2667"/>
                </a:lnTo>
                <a:lnTo>
                  <a:pt x="3299" y="2624"/>
                </a:lnTo>
                <a:lnTo>
                  <a:pt x="3319" y="2578"/>
                </a:lnTo>
                <a:lnTo>
                  <a:pt x="3340" y="2533"/>
                </a:lnTo>
                <a:lnTo>
                  <a:pt x="3359" y="2487"/>
                </a:lnTo>
                <a:lnTo>
                  <a:pt x="3376" y="2439"/>
                </a:lnTo>
                <a:lnTo>
                  <a:pt x="3393" y="2391"/>
                </a:lnTo>
                <a:lnTo>
                  <a:pt x="3406" y="2343"/>
                </a:lnTo>
                <a:lnTo>
                  <a:pt x="3419" y="2293"/>
                </a:lnTo>
                <a:lnTo>
                  <a:pt x="3431" y="2243"/>
                </a:lnTo>
                <a:lnTo>
                  <a:pt x="3440" y="2193"/>
                </a:lnTo>
                <a:lnTo>
                  <a:pt x="3448" y="2142"/>
                </a:lnTo>
                <a:lnTo>
                  <a:pt x="3454" y="2089"/>
                </a:lnTo>
                <a:lnTo>
                  <a:pt x="3459" y="2037"/>
                </a:lnTo>
                <a:lnTo>
                  <a:pt x="3461" y="1985"/>
                </a:lnTo>
                <a:lnTo>
                  <a:pt x="3462" y="1932"/>
                </a:lnTo>
                <a:lnTo>
                  <a:pt x="3462" y="1892"/>
                </a:lnTo>
                <a:lnTo>
                  <a:pt x="3460" y="1853"/>
                </a:lnTo>
                <a:lnTo>
                  <a:pt x="3458" y="1814"/>
                </a:lnTo>
                <a:lnTo>
                  <a:pt x="3454" y="1775"/>
                </a:lnTo>
                <a:lnTo>
                  <a:pt x="3449" y="1737"/>
                </a:lnTo>
                <a:lnTo>
                  <a:pt x="3445" y="1698"/>
                </a:lnTo>
                <a:lnTo>
                  <a:pt x="3438" y="1661"/>
                </a:lnTo>
                <a:lnTo>
                  <a:pt x="3431" y="1623"/>
                </a:lnTo>
                <a:lnTo>
                  <a:pt x="3423" y="1586"/>
                </a:lnTo>
                <a:lnTo>
                  <a:pt x="3415" y="1548"/>
                </a:lnTo>
                <a:lnTo>
                  <a:pt x="3404" y="1512"/>
                </a:lnTo>
                <a:lnTo>
                  <a:pt x="3394" y="1476"/>
                </a:lnTo>
                <a:lnTo>
                  <a:pt x="3382" y="1440"/>
                </a:lnTo>
                <a:lnTo>
                  <a:pt x="3369" y="1406"/>
                </a:lnTo>
                <a:lnTo>
                  <a:pt x="3357" y="1371"/>
                </a:lnTo>
                <a:lnTo>
                  <a:pt x="3341" y="1336"/>
                </a:lnTo>
                <a:lnTo>
                  <a:pt x="3328" y="1301"/>
                </a:lnTo>
                <a:lnTo>
                  <a:pt x="3311" y="1267"/>
                </a:lnTo>
                <a:lnTo>
                  <a:pt x="3295" y="1235"/>
                </a:lnTo>
                <a:lnTo>
                  <a:pt x="3278" y="1202"/>
                </a:lnTo>
                <a:lnTo>
                  <a:pt x="3259" y="1170"/>
                </a:lnTo>
                <a:lnTo>
                  <a:pt x="3240" y="1137"/>
                </a:lnTo>
                <a:lnTo>
                  <a:pt x="3221" y="1106"/>
                </a:lnTo>
                <a:lnTo>
                  <a:pt x="3201" y="1076"/>
                </a:lnTo>
                <a:lnTo>
                  <a:pt x="3180" y="1046"/>
                </a:lnTo>
                <a:lnTo>
                  <a:pt x="3158" y="1015"/>
                </a:lnTo>
                <a:lnTo>
                  <a:pt x="3136" y="986"/>
                </a:lnTo>
                <a:lnTo>
                  <a:pt x="3113" y="957"/>
                </a:lnTo>
                <a:lnTo>
                  <a:pt x="3090" y="930"/>
                </a:lnTo>
                <a:lnTo>
                  <a:pt x="3065" y="902"/>
                </a:lnTo>
                <a:lnTo>
                  <a:pt x="3040" y="875"/>
                </a:lnTo>
                <a:lnTo>
                  <a:pt x="3014" y="849"/>
                </a:lnTo>
                <a:lnTo>
                  <a:pt x="2987" y="824"/>
                </a:lnTo>
                <a:lnTo>
                  <a:pt x="2961" y="798"/>
                </a:lnTo>
                <a:lnTo>
                  <a:pt x="2934" y="774"/>
                </a:lnTo>
                <a:lnTo>
                  <a:pt x="2905" y="751"/>
                </a:lnTo>
                <a:lnTo>
                  <a:pt x="2877" y="728"/>
                </a:lnTo>
                <a:lnTo>
                  <a:pt x="2848" y="704"/>
                </a:lnTo>
                <a:lnTo>
                  <a:pt x="2818" y="683"/>
                </a:lnTo>
                <a:lnTo>
                  <a:pt x="2788" y="663"/>
                </a:lnTo>
                <a:lnTo>
                  <a:pt x="2756" y="642"/>
                </a:lnTo>
                <a:lnTo>
                  <a:pt x="2725" y="622"/>
                </a:lnTo>
                <a:lnTo>
                  <a:pt x="2694" y="603"/>
                </a:lnTo>
                <a:lnTo>
                  <a:pt x="2661" y="586"/>
                </a:lnTo>
                <a:lnTo>
                  <a:pt x="2629" y="568"/>
                </a:lnTo>
                <a:lnTo>
                  <a:pt x="2595" y="552"/>
                </a:lnTo>
                <a:lnTo>
                  <a:pt x="2561" y="536"/>
                </a:lnTo>
                <a:lnTo>
                  <a:pt x="2528" y="521"/>
                </a:lnTo>
                <a:lnTo>
                  <a:pt x="2493" y="507"/>
                </a:lnTo>
                <a:lnTo>
                  <a:pt x="2458" y="494"/>
                </a:lnTo>
                <a:lnTo>
                  <a:pt x="2423" y="481"/>
                </a:lnTo>
                <a:lnTo>
                  <a:pt x="2387" y="470"/>
                </a:lnTo>
                <a:lnTo>
                  <a:pt x="2351" y="459"/>
                </a:lnTo>
                <a:lnTo>
                  <a:pt x="2314" y="449"/>
                </a:lnTo>
                <a:lnTo>
                  <a:pt x="2277" y="440"/>
                </a:lnTo>
                <a:lnTo>
                  <a:pt x="2240" y="431"/>
                </a:lnTo>
                <a:lnTo>
                  <a:pt x="2203" y="424"/>
                </a:lnTo>
                <a:lnTo>
                  <a:pt x="2164" y="419"/>
                </a:lnTo>
                <a:lnTo>
                  <a:pt x="2127" y="413"/>
                </a:lnTo>
                <a:lnTo>
                  <a:pt x="2088" y="408"/>
                </a:lnTo>
                <a:lnTo>
                  <a:pt x="2049" y="405"/>
                </a:lnTo>
                <a:lnTo>
                  <a:pt x="2011" y="402"/>
                </a:lnTo>
                <a:lnTo>
                  <a:pt x="1972" y="401"/>
                </a:lnTo>
                <a:lnTo>
                  <a:pt x="1932" y="401"/>
                </a:lnTo>
                <a:lnTo>
                  <a:pt x="1893" y="401"/>
                </a:lnTo>
                <a:lnTo>
                  <a:pt x="1853" y="402"/>
                </a:lnTo>
                <a:lnTo>
                  <a:pt x="1814" y="405"/>
                </a:lnTo>
                <a:lnTo>
                  <a:pt x="1775" y="408"/>
                </a:lnTo>
                <a:lnTo>
                  <a:pt x="1737" y="413"/>
                </a:lnTo>
                <a:lnTo>
                  <a:pt x="1699" y="419"/>
                </a:lnTo>
                <a:lnTo>
                  <a:pt x="1660" y="424"/>
                </a:lnTo>
                <a:lnTo>
                  <a:pt x="1623" y="431"/>
                </a:lnTo>
                <a:lnTo>
                  <a:pt x="1586" y="440"/>
                </a:lnTo>
                <a:lnTo>
                  <a:pt x="1549" y="449"/>
                </a:lnTo>
                <a:lnTo>
                  <a:pt x="1513" y="459"/>
                </a:lnTo>
                <a:lnTo>
                  <a:pt x="1477" y="470"/>
                </a:lnTo>
                <a:lnTo>
                  <a:pt x="1441" y="481"/>
                </a:lnTo>
                <a:lnTo>
                  <a:pt x="1405" y="494"/>
                </a:lnTo>
                <a:lnTo>
                  <a:pt x="1370" y="507"/>
                </a:lnTo>
                <a:lnTo>
                  <a:pt x="1335" y="521"/>
                </a:lnTo>
                <a:lnTo>
                  <a:pt x="1302" y="536"/>
                </a:lnTo>
                <a:lnTo>
                  <a:pt x="1268" y="552"/>
                </a:lnTo>
                <a:lnTo>
                  <a:pt x="1234" y="568"/>
                </a:lnTo>
                <a:lnTo>
                  <a:pt x="1202" y="586"/>
                </a:lnTo>
                <a:lnTo>
                  <a:pt x="1169" y="603"/>
                </a:lnTo>
                <a:lnTo>
                  <a:pt x="1138" y="622"/>
                </a:lnTo>
                <a:lnTo>
                  <a:pt x="1107" y="642"/>
                </a:lnTo>
                <a:lnTo>
                  <a:pt x="1076" y="663"/>
                </a:lnTo>
                <a:lnTo>
                  <a:pt x="1045" y="683"/>
                </a:lnTo>
                <a:lnTo>
                  <a:pt x="1016" y="704"/>
                </a:lnTo>
                <a:lnTo>
                  <a:pt x="987" y="728"/>
                </a:lnTo>
                <a:lnTo>
                  <a:pt x="958" y="751"/>
                </a:lnTo>
                <a:lnTo>
                  <a:pt x="930" y="774"/>
                </a:lnTo>
                <a:lnTo>
                  <a:pt x="902" y="798"/>
                </a:lnTo>
                <a:lnTo>
                  <a:pt x="876" y="824"/>
                </a:lnTo>
                <a:lnTo>
                  <a:pt x="849" y="849"/>
                </a:lnTo>
                <a:lnTo>
                  <a:pt x="823" y="875"/>
                </a:lnTo>
                <a:lnTo>
                  <a:pt x="799" y="902"/>
                </a:lnTo>
                <a:lnTo>
                  <a:pt x="775" y="930"/>
                </a:lnTo>
                <a:lnTo>
                  <a:pt x="750" y="957"/>
                </a:lnTo>
                <a:lnTo>
                  <a:pt x="728" y="986"/>
                </a:lnTo>
                <a:lnTo>
                  <a:pt x="705" y="1015"/>
                </a:lnTo>
                <a:lnTo>
                  <a:pt x="684" y="1046"/>
                </a:lnTo>
                <a:lnTo>
                  <a:pt x="662" y="1076"/>
                </a:lnTo>
                <a:lnTo>
                  <a:pt x="642" y="1106"/>
                </a:lnTo>
                <a:lnTo>
                  <a:pt x="623" y="1137"/>
                </a:lnTo>
                <a:lnTo>
                  <a:pt x="604" y="1170"/>
                </a:lnTo>
                <a:lnTo>
                  <a:pt x="585" y="1202"/>
                </a:lnTo>
                <a:lnTo>
                  <a:pt x="569" y="1235"/>
                </a:lnTo>
                <a:lnTo>
                  <a:pt x="552" y="1267"/>
                </a:lnTo>
                <a:lnTo>
                  <a:pt x="537" y="1301"/>
                </a:lnTo>
                <a:lnTo>
                  <a:pt x="522" y="1336"/>
                </a:lnTo>
                <a:lnTo>
                  <a:pt x="508" y="1371"/>
                </a:lnTo>
                <a:lnTo>
                  <a:pt x="494" y="1406"/>
                </a:lnTo>
                <a:lnTo>
                  <a:pt x="482" y="1440"/>
                </a:lnTo>
                <a:lnTo>
                  <a:pt x="470" y="1476"/>
                </a:lnTo>
                <a:lnTo>
                  <a:pt x="459" y="1512"/>
                </a:lnTo>
                <a:lnTo>
                  <a:pt x="450" y="1548"/>
                </a:lnTo>
                <a:lnTo>
                  <a:pt x="440" y="1586"/>
                </a:lnTo>
                <a:lnTo>
                  <a:pt x="432" y="1623"/>
                </a:lnTo>
                <a:lnTo>
                  <a:pt x="425" y="1661"/>
                </a:lnTo>
                <a:lnTo>
                  <a:pt x="418" y="1698"/>
                </a:lnTo>
                <a:lnTo>
                  <a:pt x="414" y="1737"/>
                </a:lnTo>
                <a:lnTo>
                  <a:pt x="409" y="1775"/>
                </a:lnTo>
                <a:lnTo>
                  <a:pt x="405" y="1814"/>
                </a:lnTo>
                <a:lnTo>
                  <a:pt x="403" y="1853"/>
                </a:lnTo>
                <a:lnTo>
                  <a:pt x="402" y="1892"/>
                </a:lnTo>
                <a:lnTo>
                  <a:pt x="401" y="1932"/>
                </a:lnTo>
                <a:lnTo>
                  <a:pt x="402" y="1986"/>
                </a:lnTo>
                <a:lnTo>
                  <a:pt x="405" y="2040"/>
                </a:lnTo>
                <a:lnTo>
                  <a:pt x="410" y="2093"/>
                </a:lnTo>
                <a:lnTo>
                  <a:pt x="416" y="2146"/>
                </a:lnTo>
                <a:lnTo>
                  <a:pt x="424" y="2199"/>
                </a:lnTo>
                <a:lnTo>
                  <a:pt x="434" y="2251"/>
                </a:lnTo>
                <a:lnTo>
                  <a:pt x="446" y="2301"/>
                </a:lnTo>
                <a:lnTo>
                  <a:pt x="459" y="2352"/>
                </a:lnTo>
                <a:lnTo>
                  <a:pt x="474" y="2402"/>
                </a:lnTo>
                <a:lnTo>
                  <a:pt x="490" y="2451"/>
                </a:lnTo>
                <a:lnTo>
                  <a:pt x="509" y="2498"/>
                </a:lnTo>
                <a:lnTo>
                  <a:pt x="529" y="2546"/>
                </a:lnTo>
                <a:lnTo>
                  <a:pt x="549" y="2592"/>
                </a:lnTo>
                <a:lnTo>
                  <a:pt x="573" y="2638"/>
                </a:lnTo>
                <a:lnTo>
                  <a:pt x="597" y="2682"/>
                </a:lnTo>
                <a:lnTo>
                  <a:pt x="623" y="2726"/>
                </a:lnTo>
                <a:lnTo>
                  <a:pt x="650" y="2770"/>
                </a:lnTo>
                <a:lnTo>
                  <a:pt x="679" y="2814"/>
                </a:lnTo>
                <a:lnTo>
                  <a:pt x="711" y="2856"/>
                </a:lnTo>
                <a:lnTo>
                  <a:pt x="743" y="2896"/>
                </a:lnTo>
                <a:lnTo>
                  <a:pt x="777" y="2937"/>
                </a:lnTo>
                <a:lnTo>
                  <a:pt x="812" y="2975"/>
                </a:lnTo>
                <a:lnTo>
                  <a:pt x="848" y="3014"/>
                </a:lnTo>
                <a:lnTo>
                  <a:pt x="885" y="3050"/>
                </a:lnTo>
                <a:lnTo>
                  <a:pt x="924" y="3085"/>
                </a:lnTo>
                <a:lnTo>
                  <a:pt x="964" y="3118"/>
                </a:lnTo>
                <a:lnTo>
                  <a:pt x="1004" y="3151"/>
                </a:lnTo>
                <a:lnTo>
                  <a:pt x="1047" y="3182"/>
                </a:lnTo>
                <a:lnTo>
                  <a:pt x="1090" y="3211"/>
                </a:lnTo>
                <a:lnTo>
                  <a:pt x="1135" y="3239"/>
                </a:lnTo>
                <a:lnTo>
                  <a:pt x="1180" y="3266"/>
                </a:lnTo>
                <a:lnTo>
                  <a:pt x="1226" y="3291"/>
                </a:lnTo>
                <a:lnTo>
                  <a:pt x="1335" y="3348"/>
                </a:lnTo>
                <a:lnTo>
                  <a:pt x="1335" y="3469"/>
                </a:lnTo>
                <a:lnTo>
                  <a:pt x="1335" y="3838"/>
                </a:lnTo>
                <a:lnTo>
                  <a:pt x="1674" y="3838"/>
                </a:lnTo>
                <a:lnTo>
                  <a:pt x="1674" y="2948"/>
                </a:lnTo>
                <a:lnTo>
                  <a:pt x="1260" y="2281"/>
                </a:lnTo>
                <a:lnTo>
                  <a:pt x="1431" y="2175"/>
                </a:lnTo>
                <a:lnTo>
                  <a:pt x="1507" y="2300"/>
                </a:lnTo>
                <a:close/>
                <a:moveTo>
                  <a:pt x="2326" y="2429"/>
                </a:moveTo>
                <a:lnTo>
                  <a:pt x="2326" y="2429"/>
                </a:lnTo>
                <a:lnTo>
                  <a:pt x="2305" y="2432"/>
                </a:lnTo>
                <a:lnTo>
                  <a:pt x="2284" y="2435"/>
                </a:lnTo>
                <a:lnTo>
                  <a:pt x="2258" y="2437"/>
                </a:lnTo>
                <a:lnTo>
                  <a:pt x="2234" y="2437"/>
                </a:lnTo>
                <a:lnTo>
                  <a:pt x="2208" y="2433"/>
                </a:lnTo>
                <a:lnTo>
                  <a:pt x="2184" y="2429"/>
                </a:lnTo>
                <a:lnTo>
                  <a:pt x="2158" y="2420"/>
                </a:lnTo>
                <a:lnTo>
                  <a:pt x="2134" y="2411"/>
                </a:lnTo>
                <a:lnTo>
                  <a:pt x="2109" y="2397"/>
                </a:lnTo>
                <a:lnTo>
                  <a:pt x="2083" y="2382"/>
                </a:lnTo>
                <a:lnTo>
                  <a:pt x="2063" y="2396"/>
                </a:lnTo>
                <a:lnTo>
                  <a:pt x="2045" y="2409"/>
                </a:lnTo>
                <a:lnTo>
                  <a:pt x="2024" y="2419"/>
                </a:lnTo>
                <a:lnTo>
                  <a:pt x="2004" y="2427"/>
                </a:lnTo>
                <a:lnTo>
                  <a:pt x="1983" y="2434"/>
                </a:lnTo>
                <a:lnTo>
                  <a:pt x="1962" y="2438"/>
                </a:lnTo>
                <a:lnTo>
                  <a:pt x="1941" y="2440"/>
                </a:lnTo>
                <a:lnTo>
                  <a:pt x="1920" y="2440"/>
                </a:lnTo>
                <a:lnTo>
                  <a:pt x="1900" y="2439"/>
                </a:lnTo>
                <a:lnTo>
                  <a:pt x="1879" y="2435"/>
                </a:lnTo>
                <a:lnTo>
                  <a:pt x="1858" y="2430"/>
                </a:lnTo>
                <a:lnTo>
                  <a:pt x="1837" y="2423"/>
                </a:lnTo>
                <a:lnTo>
                  <a:pt x="1816" y="2415"/>
                </a:lnTo>
                <a:lnTo>
                  <a:pt x="1794" y="2404"/>
                </a:lnTo>
                <a:lnTo>
                  <a:pt x="1773" y="2393"/>
                </a:lnTo>
                <a:lnTo>
                  <a:pt x="1752" y="2379"/>
                </a:lnTo>
                <a:lnTo>
                  <a:pt x="1735" y="2390"/>
                </a:lnTo>
                <a:lnTo>
                  <a:pt x="1716" y="2399"/>
                </a:lnTo>
                <a:lnTo>
                  <a:pt x="1699" y="2408"/>
                </a:lnTo>
                <a:lnTo>
                  <a:pt x="1679" y="2413"/>
                </a:lnTo>
                <a:lnTo>
                  <a:pt x="1660" y="2418"/>
                </a:lnTo>
                <a:lnTo>
                  <a:pt x="1642" y="2422"/>
                </a:lnTo>
                <a:lnTo>
                  <a:pt x="1622" y="2424"/>
                </a:lnTo>
                <a:lnTo>
                  <a:pt x="1602" y="2424"/>
                </a:lnTo>
                <a:lnTo>
                  <a:pt x="1585" y="2424"/>
                </a:lnTo>
                <a:lnTo>
                  <a:pt x="1860" y="2866"/>
                </a:lnTo>
                <a:lnTo>
                  <a:pt x="1875" y="2891"/>
                </a:lnTo>
                <a:lnTo>
                  <a:pt x="1875" y="2918"/>
                </a:lnTo>
                <a:lnTo>
                  <a:pt x="1875" y="3838"/>
                </a:lnTo>
                <a:lnTo>
                  <a:pt x="2038" y="3838"/>
                </a:lnTo>
                <a:lnTo>
                  <a:pt x="2038" y="2918"/>
                </a:lnTo>
                <a:lnTo>
                  <a:pt x="2038" y="2891"/>
                </a:lnTo>
                <a:lnTo>
                  <a:pt x="2053" y="2866"/>
                </a:lnTo>
                <a:lnTo>
                  <a:pt x="2326" y="2429"/>
                </a:lnTo>
                <a:close/>
                <a:moveTo>
                  <a:pt x="2506" y="5533"/>
                </a:moveTo>
                <a:lnTo>
                  <a:pt x="1402" y="5631"/>
                </a:lnTo>
                <a:lnTo>
                  <a:pt x="1405" y="5656"/>
                </a:lnTo>
                <a:lnTo>
                  <a:pt x="1410" y="5681"/>
                </a:lnTo>
                <a:lnTo>
                  <a:pt x="1417" y="5705"/>
                </a:lnTo>
                <a:lnTo>
                  <a:pt x="1424" y="5729"/>
                </a:lnTo>
                <a:lnTo>
                  <a:pt x="1432" y="5753"/>
                </a:lnTo>
                <a:lnTo>
                  <a:pt x="1441" y="5776"/>
                </a:lnTo>
                <a:lnTo>
                  <a:pt x="1451" y="5798"/>
                </a:lnTo>
                <a:lnTo>
                  <a:pt x="1463" y="5820"/>
                </a:lnTo>
                <a:lnTo>
                  <a:pt x="1475" y="5842"/>
                </a:lnTo>
                <a:lnTo>
                  <a:pt x="1489" y="5862"/>
                </a:lnTo>
                <a:lnTo>
                  <a:pt x="1503" y="5883"/>
                </a:lnTo>
                <a:lnTo>
                  <a:pt x="1516" y="5902"/>
                </a:lnTo>
                <a:lnTo>
                  <a:pt x="1533" y="5921"/>
                </a:lnTo>
                <a:lnTo>
                  <a:pt x="1549" y="5938"/>
                </a:lnTo>
                <a:lnTo>
                  <a:pt x="1566" y="5956"/>
                </a:lnTo>
                <a:lnTo>
                  <a:pt x="1584" y="5973"/>
                </a:lnTo>
                <a:lnTo>
                  <a:pt x="1602" y="5988"/>
                </a:lnTo>
                <a:lnTo>
                  <a:pt x="1622" y="6003"/>
                </a:lnTo>
                <a:lnTo>
                  <a:pt x="1642" y="6017"/>
                </a:lnTo>
                <a:lnTo>
                  <a:pt x="1663" y="6031"/>
                </a:lnTo>
                <a:lnTo>
                  <a:pt x="1685" y="6043"/>
                </a:lnTo>
                <a:lnTo>
                  <a:pt x="1706" y="6055"/>
                </a:lnTo>
                <a:lnTo>
                  <a:pt x="1729" y="6065"/>
                </a:lnTo>
                <a:lnTo>
                  <a:pt x="1752" y="6074"/>
                </a:lnTo>
                <a:lnTo>
                  <a:pt x="1775" y="6082"/>
                </a:lnTo>
                <a:lnTo>
                  <a:pt x="1799" y="6091"/>
                </a:lnTo>
                <a:lnTo>
                  <a:pt x="1823" y="6096"/>
                </a:lnTo>
                <a:lnTo>
                  <a:pt x="1849" y="6102"/>
                </a:lnTo>
                <a:lnTo>
                  <a:pt x="1873" y="6106"/>
                </a:lnTo>
                <a:lnTo>
                  <a:pt x="1900" y="6109"/>
                </a:lnTo>
                <a:lnTo>
                  <a:pt x="1925" y="6110"/>
                </a:lnTo>
                <a:lnTo>
                  <a:pt x="1951" y="6111"/>
                </a:lnTo>
                <a:lnTo>
                  <a:pt x="1980" y="6110"/>
                </a:lnTo>
                <a:lnTo>
                  <a:pt x="2008" y="6109"/>
                </a:lnTo>
                <a:lnTo>
                  <a:pt x="2035" y="6106"/>
                </a:lnTo>
                <a:lnTo>
                  <a:pt x="2063" y="6100"/>
                </a:lnTo>
                <a:lnTo>
                  <a:pt x="2090" y="6094"/>
                </a:lnTo>
                <a:lnTo>
                  <a:pt x="2117" y="6087"/>
                </a:lnTo>
                <a:lnTo>
                  <a:pt x="2142" y="6078"/>
                </a:lnTo>
                <a:lnTo>
                  <a:pt x="2168" y="6067"/>
                </a:lnTo>
                <a:lnTo>
                  <a:pt x="2192" y="6057"/>
                </a:lnTo>
                <a:lnTo>
                  <a:pt x="2215" y="6044"/>
                </a:lnTo>
                <a:lnTo>
                  <a:pt x="2239" y="6031"/>
                </a:lnTo>
                <a:lnTo>
                  <a:pt x="2262" y="6016"/>
                </a:lnTo>
                <a:lnTo>
                  <a:pt x="2284" y="6001"/>
                </a:lnTo>
                <a:lnTo>
                  <a:pt x="2305" y="5985"/>
                </a:lnTo>
                <a:lnTo>
                  <a:pt x="2324" y="5968"/>
                </a:lnTo>
                <a:lnTo>
                  <a:pt x="2344" y="5949"/>
                </a:lnTo>
                <a:lnTo>
                  <a:pt x="2362" y="5929"/>
                </a:lnTo>
                <a:lnTo>
                  <a:pt x="2379" y="5909"/>
                </a:lnTo>
                <a:lnTo>
                  <a:pt x="2396" y="5889"/>
                </a:lnTo>
                <a:lnTo>
                  <a:pt x="2412" y="5866"/>
                </a:lnTo>
                <a:lnTo>
                  <a:pt x="2425" y="5844"/>
                </a:lnTo>
                <a:lnTo>
                  <a:pt x="2439" y="5821"/>
                </a:lnTo>
                <a:lnTo>
                  <a:pt x="2451" y="5797"/>
                </a:lnTo>
                <a:lnTo>
                  <a:pt x="2463" y="5772"/>
                </a:lnTo>
                <a:lnTo>
                  <a:pt x="2473" y="5747"/>
                </a:lnTo>
                <a:lnTo>
                  <a:pt x="2481" y="5721"/>
                </a:lnTo>
                <a:lnTo>
                  <a:pt x="2489" y="5695"/>
                </a:lnTo>
                <a:lnTo>
                  <a:pt x="2495" y="5668"/>
                </a:lnTo>
                <a:lnTo>
                  <a:pt x="2500" y="5641"/>
                </a:lnTo>
                <a:lnTo>
                  <a:pt x="2503" y="5613"/>
                </a:lnTo>
                <a:lnTo>
                  <a:pt x="2506" y="5584"/>
                </a:lnTo>
                <a:lnTo>
                  <a:pt x="2507" y="5556"/>
                </a:lnTo>
                <a:lnTo>
                  <a:pt x="2506" y="5533"/>
                </a:lnTo>
                <a:close/>
                <a:moveTo>
                  <a:pt x="2908" y="4892"/>
                </a:moveTo>
                <a:lnTo>
                  <a:pt x="1018" y="5060"/>
                </a:lnTo>
                <a:lnTo>
                  <a:pt x="1015" y="5089"/>
                </a:lnTo>
                <a:lnTo>
                  <a:pt x="1015" y="5118"/>
                </a:lnTo>
                <a:lnTo>
                  <a:pt x="1017" y="5144"/>
                </a:lnTo>
                <a:lnTo>
                  <a:pt x="2906" y="4978"/>
                </a:lnTo>
                <a:lnTo>
                  <a:pt x="2908" y="4953"/>
                </a:lnTo>
                <a:lnTo>
                  <a:pt x="2910" y="4927"/>
                </a:lnTo>
                <a:lnTo>
                  <a:pt x="2910" y="4910"/>
                </a:lnTo>
                <a:lnTo>
                  <a:pt x="2908" y="4892"/>
                </a:lnTo>
                <a:close/>
                <a:moveTo>
                  <a:pt x="2908" y="4171"/>
                </a:moveTo>
                <a:lnTo>
                  <a:pt x="1018" y="4337"/>
                </a:lnTo>
                <a:lnTo>
                  <a:pt x="1015" y="4368"/>
                </a:lnTo>
                <a:lnTo>
                  <a:pt x="1015" y="4397"/>
                </a:lnTo>
                <a:lnTo>
                  <a:pt x="1017" y="4423"/>
                </a:lnTo>
                <a:lnTo>
                  <a:pt x="2906" y="4257"/>
                </a:lnTo>
                <a:lnTo>
                  <a:pt x="2908" y="4232"/>
                </a:lnTo>
                <a:lnTo>
                  <a:pt x="2910" y="4206"/>
                </a:lnTo>
                <a:lnTo>
                  <a:pt x="2910" y="4189"/>
                </a:lnTo>
                <a:lnTo>
                  <a:pt x="2908" y="4171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8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KSO_Shape"/>
          <p:cNvSpPr/>
          <p:nvPr/>
        </p:nvSpPr>
        <p:spPr bwMode="auto">
          <a:xfrm>
            <a:off x="5831634" y="4978650"/>
            <a:ext cx="528637" cy="836892"/>
          </a:xfrm>
          <a:custGeom>
            <a:avLst/>
            <a:gdLst>
              <a:gd name="T0" fmla="*/ 2147483646 w 3864"/>
              <a:gd name="T1" fmla="*/ 1817606605 h 6111"/>
              <a:gd name="T2" fmla="*/ 2147483646 w 3864"/>
              <a:gd name="T3" fmla="*/ 2147483646 h 6111"/>
              <a:gd name="T4" fmla="*/ 2147483646 w 3864"/>
              <a:gd name="T5" fmla="*/ 2147483646 h 6111"/>
              <a:gd name="T6" fmla="*/ 2147483646 w 3864"/>
              <a:gd name="T7" fmla="*/ 2147483646 h 6111"/>
              <a:gd name="T8" fmla="*/ 2147483646 w 3864"/>
              <a:gd name="T9" fmla="*/ 2147483646 h 6111"/>
              <a:gd name="T10" fmla="*/ 2147483646 w 3864"/>
              <a:gd name="T11" fmla="*/ 2147483646 h 6111"/>
              <a:gd name="T12" fmla="*/ 2147483646 w 3864"/>
              <a:gd name="T13" fmla="*/ 2147483646 h 6111"/>
              <a:gd name="T14" fmla="*/ 2147483646 w 3864"/>
              <a:gd name="T15" fmla="*/ 2147483646 h 6111"/>
              <a:gd name="T16" fmla="*/ 2147483646 w 3864"/>
              <a:gd name="T17" fmla="*/ 2147483646 h 6111"/>
              <a:gd name="T18" fmla="*/ 2147483646 w 3864"/>
              <a:gd name="T19" fmla="*/ 2147483646 h 6111"/>
              <a:gd name="T20" fmla="*/ 2147483646 w 3864"/>
              <a:gd name="T21" fmla="*/ 2147483646 h 6111"/>
              <a:gd name="T22" fmla="*/ 2147483646 w 3864"/>
              <a:gd name="T23" fmla="*/ 2147483646 h 6111"/>
              <a:gd name="T24" fmla="*/ 2147483646 w 3864"/>
              <a:gd name="T25" fmla="*/ 2147483646 h 6111"/>
              <a:gd name="T26" fmla="*/ 2147483646 w 3864"/>
              <a:gd name="T27" fmla="*/ 2147483646 h 6111"/>
              <a:gd name="T28" fmla="*/ 2147483646 w 3864"/>
              <a:gd name="T29" fmla="*/ 2147483646 h 6111"/>
              <a:gd name="T30" fmla="*/ 2147483646 w 3864"/>
              <a:gd name="T31" fmla="*/ 2147483646 h 6111"/>
              <a:gd name="T32" fmla="*/ 2147483646 w 3864"/>
              <a:gd name="T33" fmla="*/ 2147483646 h 6111"/>
              <a:gd name="T34" fmla="*/ 2147483646 w 3864"/>
              <a:gd name="T35" fmla="*/ 2147483646 h 6111"/>
              <a:gd name="T36" fmla="*/ 574134261 w 3864"/>
              <a:gd name="T37" fmla="*/ 2147483646 h 6111"/>
              <a:gd name="T38" fmla="*/ 906491754 w 3864"/>
              <a:gd name="T39" fmla="*/ 2147483646 h 6111"/>
              <a:gd name="T40" fmla="*/ 2147483646 w 3864"/>
              <a:gd name="T41" fmla="*/ 2147483646 h 6111"/>
              <a:gd name="T42" fmla="*/ 2147483646 w 3864"/>
              <a:gd name="T43" fmla="*/ 2147483646 h 6111"/>
              <a:gd name="T44" fmla="*/ 2147483646 w 3864"/>
              <a:gd name="T45" fmla="*/ 2147483646 h 6111"/>
              <a:gd name="T46" fmla="*/ 2147483646 w 3864"/>
              <a:gd name="T47" fmla="*/ 1817606605 h 6111"/>
              <a:gd name="T48" fmla="*/ 2147483646 w 3864"/>
              <a:gd name="T49" fmla="*/ 2147483646 h 6111"/>
              <a:gd name="T50" fmla="*/ 2147483646 w 3864"/>
              <a:gd name="T51" fmla="*/ 2147483646 h 6111"/>
              <a:gd name="T52" fmla="*/ 2147483646 w 3864"/>
              <a:gd name="T53" fmla="*/ 2147483646 h 6111"/>
              <a:gd name="T54" fmla="*/ 2147483646 w 3864"/>
              <a:gd name="T55" fmla="*/ 2147483646 h 6111"/>
              <a:gd name="T56" fmla="*/ 2147483646 w 3864"/>
              <a:gd name="T57" fmla="*/ 2147483646 h 6111"/>
              <a:gd name="T58" fmla="*/ 2147483646 w 3864"/>
              <a:gd name="T59" fmla="*/ 2147483646 h 6111"/>
              <a:gd name="T60" fmla="*/ 2147483646 w 3864"/>
              <a:gd name="T61" fmla="*/ 2147483646 h 6111"/>
              <a:gd name="T62" fmla="*/ 2147483646 w 3864"/>
              <a:gd name="T63" fmla="*/ 2147483646 h 6111"/>
              <a:gd name="T64" fmla="*/ 2147483646 w 3864"/>
              <a:gd name="T65" fmla="*/ 2147483646 h 6111"/>
              <a:gd name="T66" fmla="*/ 2147483646 w 3864"/>
              <a:gd name="T67" fmla="*/ 2147483646 h 6111"/>
              <a:gd name="T68" fmla="*/ 2147483646 w 3864"/>
              <a:gd name="T69" fmla="*/ 2147483646 h 6111"/>
              <a:gd name="T70" fmla="*/ 2147483646 w 3864"/>
              <a:gd name="T71" fmla="*/ 2147483646 h 6111"/>
              <a:gd name="T72" fmla="*/ 2147483646 w 3864"/>
              <a:gd name="T73" fmla="*/ 2147483646 h 6111"/>
              <a:gd name="T74" fmla="*/ 2147483646 w 3864"/>
              <a:gd name="T75" fmla="*/ 2147483646 h 6111"/>
              <a:gd name="T76" fmla="*/ 2147483646 w 3864"/>
              <a:gd name="T77" fmla="*/ 2147483646 h 6111"/>
              <a:gd name="T78" fmla="*/ 2147483646 w 3864"/>
              <a:gd name="T79" fmla="*/ 2147483646 h 6111"/>
              <a:gd name="T80" fmla="*/ 2147483646 w 3864"/>
              <a:gd name="T81" fmla="*/ 2147483646 h 6111"/>
              <a:gd name="T82" fmla="*/ 2147483646 w 3864"/>
              <a:gd name="T83" fmla="*/ 2147483646 h 6111"/>
              <a:gd name="T84" fmla="*/ 2147483646 w 3864"/>
              <a:gd name="T85" fmla="*/ 2147483646 h 6111"/>
              <a:gd name="T86" fmla="*/ 2147483646 w 3864"/>
              <a:gd name="T87" fmla="*/ 2147483646 h 6111"/>
              <a:gd name="T88" fmla="*/ 2147483646 w 3864"/>
              <a:gd name="T89" fmla="*/ 2147483646 h 6111"/>
              <a:gd name="T90" fmla="*/ 2147483646 w 3864"/>
              <a:gd name="T91" fmla="*/ 2147483646 h 6111"/>
              <a:gd name="T92" fmla="*/ 2147483646 w 3864"/>
              <a:gd name="T93" fmla="*/ 2147483646 h 6111"/>
              <a:gd name="T94" fmla="*/ 2147483646 w 3864"/>
              <a:gd name="T95" fmla="*/ 2147483646 h 6111"/>
              <a:gd name="T96" fmla="*/ 2147483646 w 3864"/>
              <a:gd name="T97" fmla="*/ 2147483646 h 6111"/>
              <a:gd name="T98" fmla="*/ 2147483646 w 3864"/>
              <a:gd name="T99" fmla="*/ 2147483646 h 6111"/>
              <a:gd name="T100" fmla="*/ 2147483646 w 3864"/>
              <a:gd name="T101" fmla="*/ 2147483646 h 6111"/>
              <a:gd name="T102" fmla="*/ 2147483646 w 3864"/>
              <a:gd name="T103" fmla="*/ 2147483646 h 6111"/>
              <a:gd name="T104" fmla="*/ 2147483646 w 3864"/>
              <a:gd name="T105" fmla="*/ 2147483646 h 6111"/>
              <a:gd name="T106" fmla="*/ 2147483646 w 3864"/>
              <a:gd name="T107" fmla="*/ 2147483646 h 6111"/>
              <a:gd name="T108" fmla="*/ 2147483646 w 3864"/>
              <a:gd name="T109" fmla="*/ 2147483646 h 6111"/>
              <a:gd name="T110" fmla="*/ 2147483646 w 3864"/>
              <a:gd name="T111" fmla="*/ 2147483646 h 6111"/>
              <a:gd name="T112" fmla="*/ 2147483646 w 3864"/>
              <a:gd name="T113" fmla="*/ 2147483646 h 6111"/>
              <a:gd name="T114" fmla="*/ 2147483646 w 3864"/>
              <a:gd name="T115" fmla="*/ 2147483646 h 6111"/>
              <a:gd name="T116" fmla="*/ 2147483646 w 3864"/>
              <a:gd name="T117" fmla="*/ 2147483646 h 6111"/>
              <a:gd name="T118" fmla="*/ 2147483646 w 3864"/>
              <a:gd name="T119" fmla="*/ 2147483646 h 611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864" h="6111">
                <a:moveTo>
                  <a:pt x="1932" y="0"/>
                </a:moveTo>
                <a:lnTo>
                  <a:pt x="1932" y="0"/>
                </a:lnTo>
                <a:lnTo>
                  <a:pt x="1982" y="0"/>
                </a:lnTo>
                <a:lnTo>
                  <a:pt x="2031" y="2"/>
                </a:lnTo>
                <a:lnTo>
                  <a:pt x="2081" y="5"/>
                </a:lnTo>
                <a:lnTo>
                  <a:pt x="2129" y="9"/>
                </a:lnTo>
                <a:lnTo>
                  <a:pt x="2178" y="15"/>
                </a:lnTo>
                <a:lnTo>
                  <a:pt x="2226" y="22"/>
                </a:lnTo>
                <a:lnTo>
                  <a:pt x="2273" y="30"/>
                </a:lnTo>
                <a:lnTo>
                  <a:pt x="2321" y="39"/>
                </a:lnTo>
                <a:lnTo>
                  <a:pt x="2367" y="48"/>
                </a:lnTo>
                <a:lnTo>
                  <a:pt x="2415" y="60"/>
                </a:lnTo>
                <a:lnTo>
                  <a:pt x="2460" y="73"/>
                </a:lnTo>
                <a:lnTo>
                  <a:pt x="2507" y="87"/>
                </a:lnTo>
                <a:lnTo>
                  <a:pt x="2551" y="101"/>
                </a:lnTo>
                <a:lnTo>
                  <a:pt x="2596" y="117"/>
                </a:lnTo>
                <a:lnTo>
                  <a:pt x="2640" y="133"/>
                </a:lnTo>
                <a:lnTo>
                  <a:pt x="2683" y="152"/>
                </a:lnTo>
                <a:lnTo>
                  <a:pt x="2727" y="170"/>
                </a:lnTo>
                <a:lnTo>
                  <a:pt x="2769" y="190"/>
                </a:lnTo>
                <a:lnTo>
                  <a:pt x="2811" y="211"/>
                </a:lnTo>
                <a:lnTo>
                  <a:pt x="2853" y="233"/>
                </a:lnTo>
                <a:lnTo>
                  <a:pt x="2893" y="255"/>
                </a:lnTo>
                <a:lnTo>
                  <a:pt x="2934" y="279"/>
                </a:lnTo>
                <a:lnTo>
                  <a:pt x="2973" y="304"/>
                </a:lnTo>
                <a:lnTo>
                  <a:pt x="3012" y="329"/>
                </a:lnTo>
                <a:lnTo>
                  <a:pt x="3050" y="356"/>
                </a:lnTo>
                <a:lnTo>
                  <a:pt x="3087" y="383"/>
                </a:lnTo>
                <a:lnTo>
                  <a:pt x="3124" y="412"/>
                </a:lnTo>
                <a:lnTo>
                  <a:pt x="3160" y="441"/>
                </a:lnTo>
                <a:lnTo>
                  <a:pt x="3196" y="471"/>
                </a:lnTo>
                <a:lnTo>
                  <a:pt x="3231" y="501"/>
                </a:lnTo>
                <a:lnTo>
                  <a:pt x="3265" y="532"/>
                </a:lnTo>
                <a:lnTo>
                  <a:pt x="3297" y="565"/>
                </a:lnTo>
                <a:lnTo>
                  <a:pt x="3330" y="599"/>
                </a:lnTo>
                <a:lnTo>
                  <a:pt x="3362" y="632"/>
                </a:lnTo>
                <a:lnTo>
                  <a:pt x="3393" y="667"/>
                </a:lnTo>
                <a:lnTo>
                  <a:pt x="3423" y="702"/>
                </a:lnTo>
                <a:lnTo>
                  <a:pt x="3452" y="739"/>
                </a:lnTo>
                <a:lnTo>
                  <a:pt x="3480" y="775"/>
                </a:lnTo>
                <a:lnTo>
                  <a:pt x="3507" y="813"/>
                </a:lnTo>
                <a:lnTo>
                  <a:pt x="3534" y="852"/>
                </a:lnTo>
                <a:lnTo>
                  <a:pt x="3560" y="890"/>
                </a:lnTo>
                <a:lnTo>
                  <a:pt x="3584" y="930"/>
                </a:lnTo>
                <a:lnTo>
                  <a:pt x="3607" y="970"/>
                </a:lnTo>
                <a:lnTo>
                  <a:pt x="3631" y="1011"/>
                </a:lnTo>
                <a:lnTo>
                  <a:pt x="3653" y="1051"/>
                </a:lnTo>
                <a:lnTo>
                  <a:pt x="3674" y="1094"/>
                </a:lnTo>
                <a:lnTo>
                  <a:pt x="3693" y="1136"/>
                </a:lnTo>
                <a:lnTo>
                  <a:pt x="3712" y="1179"/>
                </a:lnTo>
                <a:lnTo>
                  <a:pt x="3729" y="1223"/>
                </a:lnTo>
                <a:lnTo>
                  <a:pt x="3747" y="1267"/>
                </a:lnTo>
                <a:lnTo>
                  <a:pt x="3762" y="1312"/>
                </a:lnTo>
                <a:lnTo>
                  <a:pt x="3777" y="1357"/>
                </a:lnTo>
                <a:lnTo>
                  <a:pt x="3791" y="1402"/>
                </a:lnTo>
                <a:lnTo>
                  <a:pt x="3802" y="1449"/>
                </a:lnTo>
                <a:lnTo>
                  <a:pt x="3814" y="1495"/>
                </a:lnTo>
                <a:lnTo>
                  <a:pt x="3824" y="1543"/>
                </a:lnTo>
                <a:lnTo>
                  <a:pt x="3834" y="1589"/>
                </a:lnTo>
                <a:lnTo>
                  <a:pt x="3842" y="1638"/>
                </a:lnTo>
                <a:lnTo>
                  <a:pt x="3848" y="1685"/>
                </a:lnTo>
                <a:lnTo>
                  <a:pt x="3853" y="1734"/>
                </a:lnTo>
                <a:lnTo>
                  <a:pt x="3858" y="1783"/>
                </a:lnTo>
                <a:lnTo>
                  <a:pt x="3862" y="1832"/>
                </a:lnTo>
                <a:lnTo>
                  <a:pt x="3863" y="1882"/>
                </a:lnTo>
                <a:lnTo>
                  <a:pt x="3864" y="1932"/>
                </a:lnTo>
                <a:lnTo>
                  <a:pt x="3863" y="1999"/>
                </a:lnTo>
                <a:lnTo>
                  <a:pt x="3859" y="2065"/>
                </a:lnTo>
                <a:lnTo>
                  <a:pt x="3853" y="2130"/>
                </a:lnTo>
                <a:lnTo>
                  <a:pt x="3845" y="2195"/>
                </a:lnTo>
                <a:lnTo>
                  <a:pt x="3836" y="2260"/>
                </a:lnTo>
                <a:lnTo>
                  <a:pt x="3823" y="2324"/>
                </a:lnTo>
                <a:lnTo>
                  <a:pt x="3809" y="2387"/>
                </a:lnTo>
                <a:lnTo>
                  <a:pt x="3793" y="2449"/>
                </a:lnTo>
                <a:lnTo>
                  <a:pt x="3776" y="2511"/>
                </a:lnTo>
                <a:lnTo>
                  <a:pt x="3755" y="2571"/>
                </a:lnTo>
                <a:lnTo>
                  <a:pt x="3733" y="2631"/>
                </a:lnTo>
                <a:lnTo>
                  <a:pt x="3709" y="2690"/>
                </a:lnTo>
                <a:lnTo>
                  <a:pt x="3683" y="2747"/>
                </a:lnTo>
                <a:lnTo>
                  <a:pt x="3656" y="2804"/>
                </a:lnTo>
                <a:lnTo>
                  <a:pt x="3626" y="2859"/>
                </a:lnTo>
                <a:lnTo>
                  <a:pt x="3596" y="2914"/>
                </a:lnTo>
                <a:lnTo>
                  <a:pt x="3566" y="2963"/>
                </a:lnTo>
                <a:lnTo>
                  <a:pt x="3534" y="3011"/>
                </a:lnTo>
                <a:lnTo>
                  <a:pt x="3502" y="3058"/>
                </a:lnTo>
                <a:lnTo>
                  <a:pt x="3467" y="3103"/>
                </a:lnTo>
                <a:lnTo>
                  <a:pt x="3432" y="3148"/>
                </a:lnTo>
                <a:lnTo>
                  <a:pt x="3395" y="3193"/>
                </a:lnTo>
                <a:lnTo>
                  <a:pt x="3358" y="3234"/>
                </a:lnTo>
                <a:lnTo>
                  <a:pt x="3318" y="3276"/>
                </a:lnTo>
                <a:lnTo>
                  <a:pt x="3278" y="3317"/>
                </a:lnTo>
                <a:lnTo>
                  <a:pt x="3237" y="3356"/>
                </a:lnTo>
                <a:lnTo>
                  <a:pt x="3194" y="3393"/>
                </a:lnTo>
                <a:lnTo>
                  <a:pt x="3150" y="3431"/>
                </a:lnTo>
                <a:lnTo>
                  <a:pt x="3106" y="3465"/>
                </a:lnTo>
                <a:lnTo>
                  <a:pt x="3059" y="3500"/>
                </a:lnTo>
                <a:lnTo>
                  <a:pt x="3013" y="3533"/>
                </a:lnTo>
                <a:lnTo>
                  <a:pt x="2965" y="3564"/>
                </a:lnTo>
                <a:lnTo>
                  <a:pt x="2965" y="3763"/>
                </a:lnTo>
                <a:lnTo>
                  <a:pt x="3040" y="3756"/>
                </a:lnTo>
                <a:lnTo>
                  <a:pt x="3184" y="3744"/>
                </a:lnTo>
                <a:lnTo>
                  <a:pt x="3240" y="3879"/>
                </a:lnTo>
                <a:lnTo>
                  <a:pt x="3257" y="3921"/>
                </a:lnTo>
                <a:lnTo>
                  <a:pt x="3272" y="3961"/>
                </a:lnTo>
                <a:lnTo>
                  <a:pt x="3283" y="4003"/>
                </a:lnTo>
                <a:lnTo>
                  <a:pt x="3293" y="4044"/>
                </a:lnTo>
                <a:lnTo>
                  <a:pt x="3301" y="4084"/>
                </a:lnTo>
                <a:lnTo>
                  <a:pt x="3305" y="4125"/>
                </a:lnTo>
                <a:lnTo>
                  <a:pt x="3309" y="4166"/>
                </a:lnTo>
                <a:lnTo>
                  <a:pt x="3310" y="4206"/>
                </a:lnTo>
                <a:lnTo>
                  <a:pt x="3309" y="4248"/>
                </a:lnTo>
                <a:lnTo>
                  <a:pt x="3305" y="4289"/>
                </a:lnTo>
                <a:lnTo>
                  <a:pt x="3300" y="4329"/>
                </a:lnTo>
                <a:lnTo>
                  <a:pt x="3292" y="4370"/>
                </a:lnTo>
                <a:lnTo>
                  <a:pt x="3282" y="4409"/>
                </a:lnTo>
                <a:lnTo>
                  <a:pt x="3269" y="4449"/>
                </a:lnTo>
                <a:lnTo>
                  <a:pt x="3256" y="4487"/>
                </a:lnTo>
                <a:lnTo>
                  <a:pt x="3239" y="4527"/>
                </a:lnTo>
                <a:lnTo>
                  <a:pt x="3224" y="4560"/>
                </a:lnTo>
                <a:lnTo>
                  <a:pt x="3240" y="4600"/>
                </a:lnTo>
                <a:lnTo>
                  <a:pt x="3257" y="4642"/>
                </a:lnTo>
                <a:lnTo>
                  <a:pt x="3272" y="4682"/>
                </a:lnTo>
                <a:lnTo>
                  <a:pt x="3283" y="4724"/>
                </a:lnTo>
                <a:lnTo>
                  <a:pt x="3293" y="4765"/>
                </a:lnTo>
                <a:lnTo>
                  <a:pt x="3301" y="4805"/>
                </a:lnTo>
                <a:lnTo>
                  <a:pt x="3305" y="4846"/>
                </a:lnTo>
                <a:lnTo>
                  <a:pt x="3309" y="4888"/>
                </a:lnTo>
                <a:lnTo>
                  <a:pt x="3310" y="4927"/>
                </a:lnTo>
                <a:lnTo>
                  <a:pt x="3309" y="4969"/>
                </a:lnTo>
                <a:lnTo>
                  <a:pt x="3305" y="5010"/>
                </a:lnTo>
                <a:lnTo>
                  <a:pt x="3300" y="5050"/>
                </a:lnTo>
                <a:lnTo>
                  <a:pt x="3292" y="5091"/>
                </a:lnTo>
                <a:lnTo>
                  <a:pt x="3282" y="5130"/>
                </a:lnTo>
                <a:lnTo>
                  <a:pt x="3269" y="5170"/>
                </a:lnTo>
                <a:lnTo>
                  <a:pt x="3256" y="5209"/>
                </a:lnTo>
                <a:lnTo>
                  <a:pt x="3239" y="5248"/>
                </a:lnTo>
                <a:lnTo>
                  <a:pt x="3191" y="5356"/>
                </a:lnTo>
                <a:lnTo>
                  <a:pt x="3073" y="5366"/>
                </a:lnTo>
                <a:lnTo>
                  <a:pt x="886" y="5559"/>
                </a:lnTo>
                <a:lnTo>
                  <a:pt x="735" y="5573"/>
                </a:lnTo>
                <a:lnTo>
                  <a:pt x="681" y="5430"/>
                </a:lnTo>
                <a:lnTo>
                  <a:pt x="668" y="5395"/>
                </a:lnTo>
                <a:lnTo>
                  <a:pt x="656" y="5359"/>
                </a:lnTo>
                <a:lnTo>
                  <a:pt x="646" y="5323"/>
                </a:lnTo>
                <a:lnTo>
                  <a:pt x="636" y="5286"/>
                </a:lnTo>
                <a:lnTo>
                  <a:pt x="628" y="5249"/>
                </a:lnTo>
                <a:lnTo>
                  <a:pt x="623" y="5210"/>
                </a:lnTo>
                <a:lnTo>
                  <a:pt x="618" y="5172"/>
                </a:lnTo>
                <a:lnTo>
                  <a:pt x="616" y="5133"/>
                </a:lnTo>
                <a:lnTo>
                  <a:pt x="614" y="5091"/>
                </a:lnTo>
                <a:lnTo>
                  <a:pt x="617" y="5049"/>
                </a:lnTo>
                <a:lnTo>
                  <a:pt x="621" y="5006"/>
                </a:lnTo>
                <a:lnTo>
                  <a:pt x="628" y="4963"/>
                </a:lnTo>
                <a:lnTo>
                  <a:pt x="633" y="4941"/>
                </a:lnTo>
                <a:lnTo>
                  <a:pt x="638" y="4919"/>
                </a:lnTo>
                <a:lnTo>
                  <a:pt x="645" y="4897"/>
                </a:lnTo>
                <a:lnTo>
                  <a:pt x="652" y="4875"/>
                </a:lnTo>
                <a:lnTo>
                  <a:pt x="659" y="4853"/>
                </a:lnTo>
                <a:lnTo>
                  <a:pt x="668" y="4831"/>
                </a:lnTo>
                <a:lnTo>
                  <a:pt x="677" y="4808"/>
                </a:lnTo>
                <a:lnTo>
                  <a:pt x="688" y="4786"/>
                </a:lnTo>
                <a:lnTo>
                  <a:pt x="700" y="4759"/>
                </a:lnTo>
                <a:lnTo>
                  <a:pt x="681" y="4709"/>
                </a:lnTo>
                <a:lnTo>
                  <a:pt x="668" y="4674"/>
                </a:lnTo>
                <a:lnTo>
                  <a:pt x="656" y="4638"/>
                </a:lnTo>
                <a:lnTo>
                  <a:pt x="646" y="4602"/>
                </a:lnTo>
                <a:lnTo>
                  <a:pt x="636" y="4565"/>
                </a:lnTo>
                <a:lnTo>
                  <a:pt x="628" y="4528"/>
                </a:lnTo>
                <a:lnTo>
                  <a:pt x="623" y="4489"/>
                </a:lnTo>
                <a:lnTo>
                  <a:pt x="618" y="4451"/>
                </a:lnTo>
                <a:lnTo>
                  <a:pt x="616" y="4412"/>
                </a:lnTo>
                <a:lnTo>
                  <a:pt x="614" y="4370"/>
                </a:lnTo>
                <a:lnTo>
                  <a:pt x="617" y="4327"/>
                </a:lnTo>
                <a:lnTo>
                  <a:pt x="621" y="4285"/>
                </a:lnTo>
                <a:lnTo>
                  <a:pt x="628" y="4242"/>
                </a:lnTo>
                <a:lnTo>
                  <a:pt x="633" y="4220"/>
                </a:lnTo>
                <a:lnTo>
                  <a:pt x="638" y="4198"/>
                </a:lnTo>
                <a:lnTo>
                  <a:pt x="645" y="4176"/>
                </a:lnTo>
                <a:lnTo>
                  <a:pt x="652" y="4154"/>
                </a:lnTo>
                <a:lnTo>
                  <a:pt x="659" y="4132"/>
                </a:lnTo>
                <a:lnTo>
                  <a:pt x="668" y="4110"/>
                </a:lnTo>
                <a:lnTo>
                  <a:pt x="677" y="4087"/>
                </a:lnTo>
                <a:lnTo>
                  <a:pt x="688" y="4064"/>
                </a:lnTo>
                <a:lnTo>
                  <a:pt x="736" y="3960"/>
                </a:lnTo>
                <a:lnTo>
                  <a:pt x="851" y="3950"/>
                </a:lnTo>
                <a:lnTo>
                  <a:pt x="934" y="3943"/>
                </a:lnTo>
                <a:lnTo>
                  <a:pt x="934" y="3586"/>
                </a:lnTo>
                <a:lnTo>
                  <a:pt x="885" y="3555"/>
                </a:lnTo>
                <a:lnTo>
                  <a:pt x="836" y="3522"/>
                </a:lnTo>
                <a:lnTo>
                  <a:pt x="789" y="3489"/>
                </a:lnTo>
                <a:lnTo>
                  <a:pt x="742" y="3454"/>
                </a:lnTo>
                <a:lnTo>
                  <a:pt x="697" y="3417"/>
                </a:lnTo>
                <a:lnTo>
                  <a:pt x="653" y="3378"/>
                </a:lnTo>
                <a:lnTo>
                  <a:pt x="610" y="3340"/>
                </a:lnTo>
                <a:lnTo>
                  <a:pt x="568" y="3299"/>
                </a:lnTo>
                <a:lnTo>
                  <a:pt x="527" y="3258"/>
                </a:lnTo>
                <a:lnTo>
                  <a:pt x="488" y="3215"/>
                </a:lnTo>
                <a:lnTo>
                  <a:pt x="450" y="3170"/>
                </a:lnTo>
                <a:lnTo>
                  <a:pt x="414" y="3125"/>
                </a:lnTo>
                <a:lnTo>
                  <a:pt x="378" y="3079"/>
                </a:lnTo>
                <a:lnTo>
                  <a:pt x="344" y="3031"/>
                </a:lnTo>
                <a:lnTo>
                  <a:pt x="311" y="2982"/>
                </a:lnTo>
                <a:lnTo>
                  <a:pt x="280" y="2934"/>
                </a:lnTo>
                <a:lnTo>
                  <a:pt x="248" y="2878"/>
                </a:lnTo>
                <a:lnTo>
                  <a:pt x="217" y="2821"/>
                </a:lnTo>
                <a:lnTo>
                  <a:pt x="188" y="2763"/>
                </a:lnTo>
                <a:lnTo>
                  <a:pt x="162" y="2705"/>
                </a:lnTo>
                <a:lnTo>
                  <a:pt x="136" y="2644"/>
                </a:lnTo>
                <a:lnTo>
                  <a:pt x="113" y="2584"/>
                </a:lnTo>
                <a:lnTo>
                  <a:pt x="92" y="2523"/>
                </a:lnTo>
                <a:lnTo>
                  <a:pt x="73" y="2460"/>
                </a:lnTo>
                <a:lnTo>
                  <a:pt x="56" y="2396"/>
                </a:lnTo>
                <a:lnTo>
                  <a:pt x="42" y="2332"/>
                </a:lnTo>
                <a:lnTo>
                  <a:pt x="29" y="2267"/>
                </a:lnTo>
                <a:lnTo>
                  <a:pt x="19" y="2201"/>
                </a:lnTo>
                <a:lnTo>
                  <a:pt x="11" y="2135"/>
                </a:lnTo>
                <a:lnTo>
                  <a:pt x="5" y="2067"/>
                </a:lnTo>
                <a:lnTo>
                  <a:pt x="1" y="2000"/>
                </a:lnTo>
                <a:lnTo>
                  <a:pt x="0" y="1932"/>
                </a:lnTo>
                <a:lnTo>
                  <a:pt x="0" y="1882"/>
                </a:lnTo>
                <a:lnTo>
                  <a:pt x="3" y="1832"/>
                </a:lnTo>
                <a:lnTo>
                  <a:pt x="5" y="1783"/>
                </a:lnTo>
                <a:lnTo>
                  <a:pt x="10" y="1734"/>
                </a:lnTo>
                <a:lnTo>
                  <a:pt x="15" y="1685"/>
                </a:lnTo>
                <a:lnTo>
                  <a:pt x="22" y="1638"/>
                </a:lnTo>
                <a:lnTo>
                  <a:pt x="30" y="1589"/>
                </a:lnTo>
                <a:lnTo>
                  <a:pt x="39" y="1543"/>
                </a:lnTo>
                <a:lnTo>
                  <a:pt x="49" y="1495"/>
                </a:lnTo>
                <a:lnTo>
                  <a:pt x="61" y="1449"/>
                </a:lnTo>
                <a:lnTo>
                  <a:pt x="73" y="1402"/>
                </a:lnTo>
                <a:lnTo>
                  <a:pt x="86" y="1357"/>
                </a:lnTo>
                <a:lnTo>
                  <a:pt x="101" y="1312"/>
                </a:lnTo>
                <a:lnTo>
                  <a:pt x="118" y="1267"/>
                </a:lnTo>
                <a:lnTo>
                  <a:pt x="134" y="1223"/>
                </a:lnTo>
                <a:lnTo>
                  <a:pt x="151" y="1179"/>
                </a:lnTo>
                <a:lnTo>
                  <a:pt x="171" y="1136"/>
                </a:lnTo>
                <a:lnTo>
                  <a:pt x="191" y="1094"/>
                </a:lnTo>
                <a:lnTo>
                  <a:pt x="212" y="1051"/>
                </a:lnTo>
                <a:lnTo>
                  <a:pt x="232" y="1011"/>
                </a:lnTo>
                <a:lnTo>
                  <a:pt x="256" y="970"/>
                </a:lnTo>
                <a:lnTo>
                  <a:pt x="279" y="930"/>
                </a:lnTo>
                <a:lnTo>
                  <a:pt x="304" y="890"/>
                </a:lnTo>
                <a:lnTo>
                  <a:pt x="330" y="852"/>
                </a:lnTo>
                <a:lnTo>
                  <a:pt x="357" y="813"/>
                </a:lnTo>
                <a:lnTo>
                  <a:pt x="383" y="775"/>
                </a:lnTo>
                <a:lnTo>
                  <a:pt x="411" y="739"/>
                </a:lnTo>
                <a:lnTo>
                  <a:pt x="441" y="702"/>
                </a:lnTo>
                <a:lnTo>
                  <a:pt x="470" y="667"/>
                </a:lnTo>
                <a:lnTo>
                  <a:pt x="502" y="632"/>
                </a:lnTo>
                <a:lnTo>
                  <a:pt x="533" y="599"/>
                </a:lnTo>
                <a:lnTo>
                  <a:pt x="566" y="565"/>
                </a:lnTo>
                <a:lnTo>
                  <a:pt x="599" y="532"/>
                </a:lnTo>
                <a:lnTo>
                  <a:pt x="633" y="501"/>
                </a:lnTo>
                <a:lnTo>
                  <a:pt x="668" y="471"/>
                </a:lnTo>
                <a:lnTo>
                  <a:pt x="703" y="441"/>
                </a:lnTo>
                <a:lnTo>
                  <a:pt x="739" y="412"/>
                </a:lnTo>
                <a:lnTo>
                  <a:pt x="776" y="383"/>
                </a:lnTo>
                <a:lnTo>
                  <a:pt x="813" y="356"/>
                </a:lnTo>
                <a:lnTo>
                  <a:pt x="851" y="329"/>
                </a:lnTo>
                <a:lnTo>
                  <a:pt x="891" y="304"/>
                </a:lnTo>
                <a:lnTo>
                  <a:pt x="930" y="279"/>
                </a:lnTo>
                <a:lnTo>
                  <a:pt x="970" y="255"/>
                </a:lnTo>
                <a:lnTo>
                  <a:pt x="1010" y="233"/>
                </a:lnTo>
                <a:lnTo>
                  <a:pt x="1052" y="211"/>
                </a:lnTo>
                <a:lnTo>
                  <a:pt x="1094" y="190"/>
                </a:lnTo>
                <a:lnTo>
                  <a:pt x="1137" y="170"/>
                </a:lnTo>
                <a:lnTo>
                  <a:pt x="1180" y="152"/>
                </a:lnTo>
                <a:lnTo>
                  <a:pt x="1224" y="133"/>
                </a:lnTo>
                <a:lnTo>
                  <a:pt x="1268" y="117"/>
                </a:lnTo>
                <a:lnTo>
                  <a:pt x="1312" y="101"/>
                </a:lnTo>
                <a:lnTo>
                  <a:pt x="1357" y="87"/>
                </a:lnTo>
                <a:lnTo>
                  <a:pt x="1403" y="73"/>
                </a:lnTo>
                <a:lnTo>
                  <a:pt x="1449" y="60"/>
                </a:lnTo>
                <a:lnTo>
                  <a:pt x="1496" y="48"/>
                </a:lnTo>
                <a:lnTo>
                  <a:pt x="1542" y="39"/>
                </a:lnTo>
                <a:lnTo>
                  <a:pt x="1590" y="30"/>
                </a:lnTo>
                <a:lnTo>
                  <a:pt x="1637" y="22"/>
                </a:lnTo>
                <a:lnTo>
                  <a:pt x="1686" y="15"/>
                </a:lnTo>
                <a:lnTo>
                  <a:pt x="1735" y="9"/>
                </a:lnTo>
                <a:lnTo>
                  <a:pt x="1783" y="5"/>
                </a:lnTo>
                <a:lnTo>
                  <a:pt x="1832" y="2"/>
                </a:lnTo>
                <a:lnTo>
                  <a:pt x="1882" y="0"/>
                </a:lnTo>
                <a:lnTo>
                  <a:pt x="1932" y="0"/>
                </a:lnTo>
                <a:close/>
                <a:moveTo>
                  <a:pt x="1507" y="2300"/>
                </a:moveTo>
                <a:lnTo>
                  <a:pt x="1507" y="2300"/>
                </a:lnTo>
                <a:lnTo>
                  <a:pt x="1533" y="2310"/>
                </a:lnTo>
                <a:lnTo>
                  <a:pt x="1557" y="2318"/>
                </a:lnTo>
                <a:lnTo>
                  <a:pt x="1569" y="2321"/>
                </a:lnTo>
                <a:lnTo>
                  <a:pt x="1580" y="2323"/>
                </a:lnTo>
                <a:lnTo>
                  <a:pt x="1592" y="2324"/>
                </a:lnTo>
                <a:lnTo>
                  <a:pt x="1604" y="2324"/>
                </a:lnTo>
                <a:lnTo>
                  <a:pt x="1619" y="2324"/>
                </a:lnTo>
                <a:lnTo>
                  <a:pt x="1633" y="2322"/>
                </a:lnTo>
                <a:lnTo>
                  <a:pt x="1648" y="2318"/>
                </a:lnTo>
                <a:lnTo>
                  <a:pt x="1663" y="2314"/>
                </a:lnTo>
                <a:lnTo>
                  <a:pt x="1677" y="2308"/>
                </a:lnTo>
                <a:lnTo>
                  <a:pt x="1691" y="2300"/>
                </a:lnTo>
                <a:lnTo>
                  <a:pt x="1705" y="2289"/>
                </a:lnTo>
                <a:lnTo>
                  <a:pt x="1718" y="2279"/>
                </a:lnTo>
                <a:lnTo>
                  <a:pt x="1750" y="2251"/>
                </a:lnTo>
                <a:lnTo>
                  <a:pt x="1782" y="2276"/>
                </a:lnTo>
                <a:lnTo>
                  <a:pt x="1801" y="2290"/>
                </a:lnTo>
                <a:lnTo>
                  <a:pt x="1819" y="2303"/>
                </a:lnTo>
                <a:lnTo>
                  <a:pt x="1838" y="2314"/>
                </a:lnTo>
                <a:lnTo>
                  <a:pt x="1855" y="2323"/>
                </a:lnTo>
                <a:lnTo>
                  <a:pt x="1873" y="2330"/>
                </a:lnTo>
                <a:lnTo>
                  <a:pt x="1890" y="2336"/>
                </a:lnTo>
                <a:lnTo>
                  <a:pt x="1908" y="2339"/>
                </a:lnTo>
                <a:lnTo>
                  <a:pt x="1924" y="2340"/>
                </a:lnTo>
                <a:lnTo>
                  <a:pt x="1939" y="2340"/>
                </a:lnTo>
                <a:lnTo>
                  <a:pt x="1954" y="2338"/>
                </a:lnTo>
                <a:lnTo>
                  <a:pt x="1969" y="2333"/>
                </a:lnTo>
                <a:lnTo>
                  <a:pt x="1984" y="2328"/>
                </a:lnTo>
                <a:lnTo>
                  <a:pt x="1999" y="2319"/>
                </a:lnTo>
                <a:lnTo>
                  <a:pt x="2013" y="2309"/>
                </a:lnTo>
                <a:lnTo>
                  <a:pt x="2028" y="2296"/>
                </a:lnTo>
                <a:lnTo>
                  <a:pt x="2044" y="2282"/>
                </a:lnTo>
                <a:lnTo>
                  <a:pt x="2077" y="2246"/>
                </a:lnTo>
                <a:lnTo>
                  <a:pt x="2113" y="2279"/>
                </a:lnTo>
                <a:lnTo>
                  <a:pt x="2134" y="2295"/>
                </a:lnTo>
                <a:lnTo>
                  <a:pt x="2154" y="2308"/>
                </a:lnTo>
                <a:lnTo>
                  <a:pt x="2175" y="2319"/>
                </a:lnTo>
                <a:lnTo>
                  <a:pt x="2194" y="2326"/>
                </a:lnTo>
                <a:lnTo>
                  <a:pt x="2215" y="2332"/>
                </a:lnTo>
                <a:lnTo>
                  <a:pt x="2235" y="2336"/>
                </a:lnTo>
                <a:lnTo>
                  <a:pt x="2255" y="2337"/>
                </a:lnTo>
                <a:lnTo>
                  <a:pt x="2275" y="2336"/>
                </a:lnTo>
                <a:lnTo>
                  <a:pt x="2291" y="2333"/>
                </a:lnTo>
                <a:lnTo>
                  <a:pt x="2308" y="2330"/>
                </a:lnTo>
                <a:lnTo>
                  <a:pt x="2324" y="2325"/>
                </a:lnTo>
                <a:lnTo>
                  <a:pt x="2342" y="2319"/>
                </a:lnTo>
                <a:lnTo>
                  <a:pt x="2359" y="2314"/>
                </a:lnTo>
                <a:lnTo>
                  <a:pt x="2377" y="2307"/>
                </a:lnTo>
                <a:lnTo>
                  <a:pt x="2412" y="2290"/>
                </a:lnTo>
                <a:lnTo>
                  <a:pt x="2484" y="2175"/>
                </a:lnTo>
                <a:lnTo>
                  <a:pt x="2653" y="2281"/>
                </a:lnTo>
                <a:lnTo>
                  <a:pt x="2239" y="2948"/>
                </a:lnTo>
                <a:lnTo>
                  <a:pt x="2239" y="3826"/>
                </a:lnTo>
                <a:lnTo>
                  <a:pt x="2564" y="3799"/>
                </a:lnTo>
                <a:lnTo>
                  <a:pt x="2564" y="3450"/>
                </a:lnTo>
                <a:lnTo>
                  <a:pt x="2564" y="3332"/>
                </a:lnTo>
                <a:lnTo>
                  <a:pt x="2668" y="3274"/>
                </a:lnTo>
                <a:lnTo>
                  <a:pt x="2712" y="3248"/>
                </a:lnTo>
                <a:lnTo>
                  <a:pt x="2756" y="3222"/>
                </a:lnTo>
                <a:lnTo>
                  <a:pt x="2799" y="3194"/>
                </a:lnTo>
                <a:lnTo>
                  <a:pt x="2841" y="3163"/>
                </a:lnTo>
                <a:lnTo>
                  <a:pt x="2882" y="3132"/>
                </a:lnTo>
                <a:lnTo>
                  <a:pt x="2921" y="3100"/>
                </a:lnTo>
                <a:lnTo>
                  <a:pt x="2960" y="3066"/>
                </a:lnTo>
                <a:lnTo>
                  <a:pt x="2997" y="3031"/>
                </a:lnTo>
                <a:lnTo>
                  <a:pt x="3033" y="2995"/>
                </a:lnTo>
                <a:lnTo>
                  <a:pt x="3067" y="2958"/>
                </a:lnTo>
                <a:lnTo>
                  <a:pt x="3101" y="2918"/>
                </a:lnTo>
                <a:lnTo>
                  <a:pt x="3134" y="2879"/>
                </a:lnTo>
                <a:lnTo>
                  <a:pt x="3165" y="2838"/>
                </a:lnTo>
                <a:lnTo>
                  <a:pt x="3195" y="2797"/>
                </a:lnTo>
                <a:lnTo>
                  <a:pt x="3223" y="2754"/>
                </a:lnTo>
                <a:lnTo>
                  <a:pt x="3250" y="2711"/>
                </a:lnTo>
                <a:lnTo>
                  <a:pt x="3275" y="2667"/>
                </a:lnTo>
                <a:lnTo>
                  <a:pt x="3299" y="2624"/>
                </a:lnTo>
                <a:lnTo>
                  <a:pt x="3319" y="2578"/>
                </a:lnTo>
                <a:lnTo>
                  <a:pt x="3340" y="2533"/>
                </a:lnTo>
                <a:lnTo>
                  <a:pt x="3359" y="2487"/>
                </a:lnTo>
                <a:lnTo>
                  <a:pt x="3376" y="2439"/>
                </a:lnTo>
                <a:lnTo>
                  <a:pt x="3393" y="2391"/>
                </a:lnTo>
                <a:lnTo>
                  <a:pt x="3406" y="2343"/>
                </a:lnTo>
                <a:lnTo>
                  <a:pt x="3419" y="2293"/>
                </a:lnTo>
                <a:lnTo>
                  <a:pt x="3431" y="2243"/>
                </a:lnTo>
                <a:lnTo>
                  <a:pt x="3440" y="2193"/>
                </a:lnTo>
                <a:lnTo>
                  <a:pt x="3448" y="2142"/>
                </a:lnTo>
                <a:lnTo>
                  <a:pt x="3454" y="2089"/>
                </a:lnTo>
                <a:lnTo>
                  <a:pt x="3459" y="2037"/>
                </a:lnTo>
                <a:lnTo>
                  <a:pt x="3461" y="1985"/>
                </a:lnTo>
                <a:lnTo>
                  <a:pt x="3462" y="1932"/>
                </a:lnTo>
                <a:lnTo>
                  <a:pt x="3462" y="1892"/>
                </a:lnTo>
                <a:lnTo>
                  <a:pt x="3460" y="1853"/>
                </a:lnTo>
                <a:lnTo>
                  <a:pt x="3458" y="1814"/>
                </a:lnTo>
                <a:lnTo>
                  <a:pt x="3454" y="1775"/>
                </a:lnTo>
                <a:lnTo>
                  <a:pt x="3449" y="1737"/>
                </a:lnTo>
                <a:lnTo>
                  <a:pt x="3445" y="1698"/>
                </a:lnTo>
                <a:lnTo>
                  <a:pt x="3438" y="1661"/>
                </a:lnTo>
                <a:lnTo>
                  <a:pt x="3431" y="1623"/>
                </a:lnTo>
                <a:lnTo>
                  <a:pt x="3423" y="1586"/>
                </a:lnTo>
                <a:lnTo>
                  <a:pt x="3415" y="1548"/>
                </a:lnTo>
                <a:lnTo>
                  <a:pt x="3404" y="1512"/>
                </a:lnTo>
                <a:lnTo>
                  <a:pt x="3394" y="1476"/>
                </a:lnTo>
                <a:lnTo>
                  <a:pt x="3382" y="1440"/>
                </a:lnTo>
                <a:lnTo>
                  <a:pt x="3369" y="1406"/>
                </a:lnTo>
                <a:lnTo>
                  <a:pt x="3357" y="1371"/>
                </a:lnTo>
                <a:lnTo>
                  <a:pt x="3341" y="1336"/>
                </a:lnTo>
                <a:lnTo>
                  <a:pt x="3328" y="1301"/>
                </a:lnTo>
                <a:lnTo>
                  <a:pt x="3311" y="1267"/>
                </a:lnTo>
                <a:lnTo>
                  <a:pt x="3295" y="1235"/>
                </a:lnTo>
                <a:lnTo>
                  <a:pt x="3278" y="1202"/>
                </a:lnTo>
                <a:lnTo>
                  <a:pt x="3259" y="1170"/>
                </a:lnTo>
                <a:lnTo>
                  <a:pt x="3240" y="1137"/>
                </a:lnTo>
                <a:lnTo>
                  <a:pt x="3221" y="1106"/>
                </a:lnTo>
                <a:lnTo>
                  <a:pt x="3201" y="1076"/>
                </a:lnTo>
                <a:lnTo>
                  <a:pt x="3180" y="1046"/>
                </a:lnTo>
                <a:lnTo>
                  <a:pt x="3158" y="1015"/>
                </a:lnTo>
                <a:lnTo>
                  <a:pt x="3136" y="986"/>
                </a:lnTo>
                <a:lnTo>
                  <a:pt x="3113" y="957"/>
                </a:lnTo>
                <a:lnTo>
                  <a:pt x="3090" y="930"/>
                </a:lnTo>
                <a:lnTo>
                  <a:pt x="3065" y="902"/>
                </a:lnTo>
                <a:lnTo>
                  <a:pt x="3040" y="875"/>
                </a:lnTo>
                <a:lnTo>
                  <a:pt x="3014" y="849"/>
                </a:lnTo>
                <a:lnTo>
                  <a:pt x="2987" y="824"/>
                </a:lnTo>
                <a:lnTo>
                  <a:pt x="2961" y="798"/>
                </a:lnTo>
                <a:lnTo>
                  <a:pt x="2934" y="774"/>
                </a:lnTo>
                <a:lnTo>
                  <a:pt x="2905" y="751"/>
                </a:lnTo>
                <a:lnTo>
                  <a:pt x="2877" y="728"/>
                </a:lnTo>
                <a:lnTo>
                  <a:pt x="2848" y="704"/>
                </a:lnTo>
                <a:lnTo>
                  <a:pt x="2818" y="683"/>
                </a:lnTo>
                <a:lnTo>
                  <a:pt x="2788" y="663"/>
                </a:lnTo>
                <a:lnTo>
                  <a:pt x="2756" y="642"/>
                </a:lnTo>
                <a:lnTo>
                  <a:pt x="2725" y="622"/>
                </a:lnTo>
                <a:lnTo>
                  <a:pt x="2694" y="603"/>
                </a:lnTo>
                <a:lnTo>
                  <a:pt x="2661" y="586"/>
                </a:lnTo>
                <a:lnTo>
                  <a:pt x="2629" y="568"/>
                </a:lnTo>
                <a:lnTo>
                  <a:pt x="2595" y="552"/>
                </a:lnTo>
                <a:lnTo>
                  <a:pt x="2561" y="536"/>
                </a:lnTo>
                <a:lnTo>
                  <a:pt x="2528" y="521"/>
                </a:lnTo>
                <a:lnTo>
                  <a:pt x="2493" y="507"/>
                </a:lnTo>
                <a:lnTo>
                  <a:pt x="2458" y="494"/>
                </a:lnTo>
                <a:lnTo>
                  <a:pt x="2423" y="481"/>
                </a:lnTo>
                <a:lnTo>
                  <a:pt x="2387" y="470"/>
                </a:lnTo>
                <a:lnTo>
                  <a:pt x="2351" y="459"/>
                </a:lnTo>
                <a:lnTo>
                  <a:pt x="2314" y="449"/>
                </a:lnTo>
                <a:lnTo>
                  <a:pt x="2277" y="440"/>
                </a:lnTo>
                <a:lnTo>
                  <a:pt x="2240" y="431"/>
                </a:lnTo>
                <a:lnTo>
                  <a:pt x="2203" y="424"/>
                </a:lnTo>
                <a:lnTo>
                  <a:pt x="2164" y="419"/>
                </a:lnTo>
                <a:lnTo>
                  <a:pt x="2127" y="413"/>
                </a:lnTo>
                <a:lnTo>
                  <a:pt x="2088" y="408"/>
                </a:lnTo>
                <a:lnTo>
                  <a:pt x="2049" y="405"/>
                </a:lnTo>
                <a:lnTo>
                  <a:pt x="2011" y="402"/>
                </a:lnTo>
                <a:lnTo>
                  <a:pt x="1972" y="401"/>
                </a:lnTo>
                <a:lnTo>
                  <a:pt x="1932" y="401"/>
                </a:lnTo>
                <a:lnTo>
                  <a:pt x="1893" y="401"/>
                </a:lnTo>
                <a:lnTo>
                  <a:pt x="1853" y="402"/>
                </a:lnTo>
                <a:lnTo>
                  <a:pt x="1814" y="405"/>
                </a:lnTo>
                <a:lnTo>
                  <a:pt x="1775" y="408"/>
                </a:lnTo>
                <a:lnTo>
                  <a:pt x="1737" y="413"/>
                </a:lnTo>
                <a:lnTo>
                  <a:pt x="1699" y="419"/>
                </a:lnTo>
                <a:lnTo>
                  <a:pt x="1660" y="424"/>
                </a:lnTo>
                <a:lnTo>
                  <a:pt x="1623" y="431"/>
                </a:lnTo>
                <a:lnTo>
                  <a:pt x="1586" y="440"/>
                </a:lnTo>
                <a:lnTo>
                  <a:pt x="1549" y="449"/>
                </a:lnTo>
                <a:lnTo>
                  <a:pt x="1513" y="459"/>
                </a:lnTo>
                <a:lnTo>
                  <a:pt x="1477" y="470"/>
                </a:lnTo>
                <a:lnTo>
                  <a:pt x="1441" y="481"/>
                </a:lnTo>
                <a:lnTo>
                  <a:pt x="1405" y="494"/>
                </a:lnTo>
                <a:lnTo>
                  <a:pt x="1370" y="507"/>
                </a:lnTo>
                <a:lnTo>
                  <a:pt x="1335" y="521"/>
                </a:lnTo>
                <a:lnTo>
                  <a:pt x="1302" y="536"/>
                </a:lnTo>
                <a:lnTo>
                  <a:pt x="1268" y="552"/>
                </a:lnTo>
                <a:lnTo>
                  <a:pt x="1234" y="568"/>
                </a:lnTo>
                <a:lnTo>
                  <a:pt x="1202" y="586"/>
                </a:lnTo>
                <a:lnTo>
                  <a:pt x="1169" y="603"/>
                </a:lnTo>
                <a:lnTo>
                  <a:pt x="1138" y="622"/>
                </a:lnTo>
                <a:lnTo>
                  <a:pt x="1107" y="642"/>
                </a:lnTo>
                <a:lnTo>
                  <a:pt x="1076" y="663"/>
                </a:lnTo>
                <a:lnTo>
                  <a:pt x="1045" y="683"/>
                </a:lnTo>
                <a:lnTo>
                  <a:pt x="1016" y="704"/>
                </a:lnTo>
                <a:lnTo>
                  <a:pt x="987" y="728"/>
                </a:lnTo>
                <a:lnTo>
                  <a:pt x="958" y="751"/>
                </a:lnTo>
                <a:lnTo>
                  <a:pt x="930" y="774"/>
                </a:lnTo>
                <a:lnTo>
                  <a:pt x="902" y="798"/>
                </a:lnTo>
                <a:lnTo>
                  <a:pt x="876" y="824"/>
                </a:lnTo>
                <a:lnTo>
                  <a:pt x="849" y="849"/>
                </a:lnTo>
                <a:lnTo>
                  <a:pt x="823" y="875"/>
                </a:lnTo>
                <a:lnTo>
                  <a:pt x="799" y="902"/>
                </a:lnTo>
                <a:lnTo>
                  <a:pt x="775" y="930"/>
                </a:lnTo>
                <a:lnTo>
                  <a:pt x="750" y="957"/>
                </a:lnTo>
                <a:lnTo>
                  <a:pt x="728" y="986"/>
                </a:lnTo>
                <a:lnTo>
                  <a:pt x="705" y="1015"/>
                </a:lnTo>
                <a:lnTo>
                  <a:pt x="684" y="1046"/>
                </a:lnTo>
                <a:lnTo>
                  <a:pt x="662" y="1076"/>
                </a:lnTo>
                <a:lnTo>
                  <a:pt x="642" y="1106"/>
                </a:lnTo>
                <a:lnTo>
                  <a:pt x="623" y="1137"/>
                </a:lnTo>
                <a:lnTo>
                  <a:pt x="604" y="1170"/>
                </a:lnTo>
                <a:lnTo>
                  <a:pt x="585" y="1202"/>
                </a:lnTo>
                <a:lnTo>
                  <a:pt x="569" y="1235"/>
                </a:lnTo>
                <a:lnTo>
                  <a:pt x="552" y="1267"/>
                </a:lnTo>
                <a:lnTo>
                  <a:pt x="537" y="1301"/>
                </a:lnTo>
                <a:lnTo>
                  <a:pt x="522" y="1336"/>
                </a:lnTo>
                <a:lnTo>
                  <a:pt x="508" y="1371"/>
                </a:lnTo>
                <a:lnTo>
                  <a:pt x="494" y="1406"/>
                </a:lnTo>
                <a:lnTo>
                  <a:pt x="482" y="1440"/>
                </a:lnTo>
                <a:lnTo>
                  <a:pt x="470" y="1476"/>
                </a:lnTo>
                <a:lnTo>
                  <a:pt x="459" y="1512"/>
                </a:lnTo>
                <a:lnTo>
                  <a:pt x="450" y="1548"/>
                </a:lnTo>
                <a:lnTo>
                  <a:pt x="440" y="1586"/>
                </a:lnTo>
                <a:lnTo>
                  <a:pt x="432" y="1623"/>
                </a:lnTo>
                <a:lnTo>
                  <a:pt x="425" y="1661"/>
                </a:lnTo>
                <a:lnTo>
                  <a:pt x="418" y="1698"/>
                </a:lnTo>
                <a:lnTo>
                  <a:pt x="414" y="1737"/>
                </a:lnTo>
                <a:lnTo>
                  <a:pt x="409" y="1775"/>
                </a:lnTo>
                <a:lnTo>
                  <a:pt x="405" y="1814"/>
                </a:lnTo>
                <a:lnTo>
                  <a:pt x="403" y="1853"/>
                </a:lnTo>
                <a:lnTo>
                  <a:pt x="402" y="1892"/>
                </a:lnTo>
                <a:lnTo>
                  <a:pt x="401" y="1932"/>
                </a:lnTo>
                <a:lnTo>
                  <a:pt x="402" y="1986"/>
                </a:lnTo>
                <a:lnTo>
                  <a:pt x="405" y="2040"/>
                </a:lnTo>
                <a:lnTo>
                  <a:pt x="410" y="2093"/>
                </a:lnTo>
                <a:lnTo>
                  <a:pt x="416" y="2146"/>
                </a:lnTo>
                <a:lnTo>
                  <a:pt x="424" y="2199"/>
                </a:lnTo>
                <a:lnTo>
                  <a:pt x="434" y="2251"/>
                </a:lnTo>
                <a:lnTo>
                  <a:pt x="446" y="2301"/>
                </a:lnTo>
                <a:lnTo>
                  <a:pt x="459" y="2352"/>
                </a:lnTo>
                <a:lnTo>
                  <a:pt x="474" y="2402"/>
                </a:lnTo>
                <a:lnTo>
                  <a:pt x="490" y="2451"/>
                </a:lnTo>
                <a:lnTo>
                  <a:pt x="509" y="2498"/>
                </a:lnTo>
                <a:lnTo>
                  <a:pt x="529" y="2546"/>
                </a:lnTo>
                <a:lnTo>
                  <a:pt x="549" y="2592"/>
                </a:lnTo>
                <a:lnTo>
                  <a:pt x="573" y="2638"/>
                </a:lnTo>
                <a:lnTo>
                  <a:pt x="597" y="2682"/>
                </a:lnTo>
                <a:lnTo>
                  <a:pt x="623" y="2726"/>
                </a:lnTo>
                <a:lnTo>
                  <a:pt x="650" y="2770"/>
                </a:lnTo>
                <a:lnTo>
                  <a:pt x="679" y="2814"/>
                </a:lnTo>
                <a:lnTo>
                  <a:pt x="711" y="2856"/>
                </a:lnTo>
                <a:lnTo>
                  <a:pt x="743" y="2896"/>
                </a:lnTo>
                <a:lnTo>
                  <a:pt x="777" y="2937"/>
                </a:lnTo>
                <a:lnTo>
                  <a:pt x="812" y="2975"/>
                </a:lnTo>
                <a:lnTo>
                  <a:pt x="848" y="3014"/>
                </a:lnTo>
                <a:lnTo>
                  <a:pt x="885" y="3050"/>
                </a:lnTo>
                <a:lnTo>
                  <a:pt x="924" y="3085"/>
                </a:lnTo>
                <a:lnTo>
                  <a:pt x="964" y="3118"/>
                </a:lnTo>
                <a:lnTo>
                  <a:pt x="1004" y="3151"/>
                </a:lnTo>
                <a:lnTo>
                  <a:pt x="1047" y="3182"/>
                </a:lnTo>
                <a:lnTo>
                  <a:pt x="1090" y="3211"/>
                </a:lnTo>
                <a:lnTo>
                  <a:pt x="1135" y="3239"/>
                </a:lnTo>
                <a:lnTo>
                  <a:pt x="1180" y="3266"/>
                </a:lnTo>
                <a:lnTo>
                  <a:pt x="1226" y="3291"/>
                </a:lnTo>
                <a:lnTo>
                  <a:pt x="1335" y="3348"/>
                </a:lnTo>
                <a:lnTo>
                  <a:pt x="1335" y="3469"/>
                </a:lnTo>
                <a:lnTo>
                  <a:pt x="1335" y="3838"/>
                </a:lnTo>
                <a:lnTo>
                  <a:pt x="1674" y="3838"/>
                </a:lnTo>
                <a:lnTo>
                  <a:pt x="1674" y="2948"/>
                </a:lnTo>
                <a:lnTo>
                  <a:pt x="1260" y="2281"/>
                </a:lnTo>
                <a:lnTo>
                  <a:pt x="1431" y="2175"/>
                </a:lnTo>
                <a:lnTo>
                  <a:pt x="1507" y="2300"/>
                </a:lnTo>
                <a:close/>
                <a:moveTo>
                  <a:pt x="2326" y="2429"/>
                </a:moveTo>
                <a:lnTo>
                  <a:pt x="2326" y="2429"/>
                </a:lnTo>
                <a:lnTo>
                  <a:pt x="2305" y="2432"/>
                </a:lnTo>
                <a:lnTo>
                  <a:pt x="2284" y="2435"/>
                </a:lnTo>
                <a:lnTo>
                  <a:pt x="2258" y="2437"/>
                </a:lnTo>
                <a:lnTo>
                  <a:pt x="2234" y="2437"/>
                </a:lnTo>
                <a:lnTo>
                  <a:pt x="2208" y="2433"/>
                </a:lnTo>
                <a:lnTo>
                  <a:pt x="2184" y="2429"/>
                </a:lnTo>
                <a:lnTo>
                  <a:pt x="2158" y="2420"/>
                </a:lnTo>
                <a:lnTo>
                  <a:pt x="2134" y="2411"/>
                </a:lnTo>
                <a:lnTo>
                  <a:pt x="2109" y="2397"/>
                </a:lnTo>
                <a:lnTo>
                  <a:pt x="2083" y="2382"/>
                </a:lnTo>
                <a:lnTo>
                  <a:pt x="2063" y="2396"/>
                </a:lnTo>
                <a:lnTo>
                  <a:pt x="2045" y="2409"/>
                </a:lnTo>
                <a:lnTo>
                  <a:pt x="2024" y="2419"/>
                </a:lnTo>
                <a:lnTo>
                  <a:pt x="2004" y="2427"/>
                </a:lnTo>
                <a:lnTo>
                  <a:pt x="1983" y="2434"/>
                </a:lnTo>
                <a:lnTo>
                  <a:pt x="1962" y="2438"/>
                </a:lnTo>
                <a:lnTo>
                  <a:pt x="1941" y="2440"/>
                </a:lnTo>
                <a:lnTo>
                  <a:pt x="1920" y="2440"/>
                </a:lnTo>
                <a:lnTo>
                  <a:pt x="1900" y="2439"/>
                </a:lnTo>
                <a:lnTo>
                  <a:pt x="1879" y="2435"/>
                </a:lnTo>
                <a:lnTo>
                  <a:pt x="1858" y="2430"/>
                </a:lnTo>
                <a:lnTo>
                  <a:pt x="1837" y="2423"/>
                </a:lnTo>
                <a:lnTo>
                  <a:pt x="1816" y="2415"/>
                </a:lnTo>
                <a:lnTo>
                  <a:pt x="1794" y="2404"/>
                </a:lnTo>
                <a:lnTo>
                  <a:pt x="1773" y="2393"/>
                </a:lnTo>
                <a:lnTo>
                  <a:pt x="1752" y="2379"/>
                </a:lnTo>
                <a:lnTo>
                  <a:pt x="1735" y="2390"/>
                </a:lnTo>
                <a:lnTo>
                  <a:pt x="1716" y="2399"/>
                </a:lnTo>
                <a:lnTo>
                  <a:pt x="1699" y="2408"/>
                </a:lnTo>
                <a:lnTo>
                  <a:pt x="1679" y="2413"/>
                </a:lnTo>
                <a:lnTo>
                  <a:pt x="1660" y="2418"/>
                </a:lnTo>
                <a:lnTo>
                  <a:pt x="1642" y="2422"/>
                </a:lnTo>
                <a:lnTo>
                  <a:pt x="1622" y="2424"/>
                </a:lnTo>
                <a:lnTo>
                  <a:pt x="1602" y="2424"/>
                </a:lnTo>
                <a:lnTo>
                  <a:pt x="1585" y="2424"/>
                </a:lnTo>
                <a:lnTo>
                  <a:pt x="1860" y="2866"/>
                </a:lnTo>
                <a:lnTo>
                  <a:pt x="1875" y="2891"/>
                </a:lnTo>
                <a:lnTo>
                  <a:pt x="1875" y="2918"/>
                </a:lnTo>
                <a:lnTo>
                  <a:pt x="1875" y="3838"/>
                </a:lnTo>
                <a:lnTo>
                  <a:pt x="2038" y="3838"/>
                </a:lnTo>
                <a:lnTo>
                  <a:pt x="2038" y="2918"/>
                </a:lnTo>
                <a:lnTo>
                  <a:pt x="2038" y="2891"/>
                </a:lnTo>
                <a:lnTo>
                  <a:pt x="2053" y="2866"/>
                </a:lnTo>
                <a:lnTo>
                  <a:pt x="2326" y="2429"/>
                </a:lnTo>
                <a:close/>
                <a:moveTo>
                  <a:pt x="2506" y="5533"/>
                </a:moveTo>
                <a:lnTo>
                  <a:pt x="1402" y="5631"/>
                </a:lnTo>
                <a:lnTo>
                  <a:pt x="1405" y="5656"/>
                </a:lnTo>
                <a:lnTo>
                  <a:pt x="1410" y="5681"/>
                </a:lnTo>
                <a:lnTo>
                  <a:pt x="1417" y="5705"/>
                </a:lnTo>
                <a:lnTo>
                  <a:pt x="1424" y="5729"/>
                </a:lnTo>
                <a:lnTo>
                  <a:pt x="1432" y="5753"/>
                </a:lnTo>
                <a:lnTo>
                  <a:pt x="1441" y="5776"/>
                </a:lnTo>
                <a:lnTo>
                  <a:pt x="1451" y="5798"/>
                </a:lnTo>
                <a:lnTo>
                  <a:pt x="1463" y="5820"/>
                </a:lnTo>
                <a:lnTo>
                  <a:pt x="1475" y="5842"/>
                </a:lnTo>
                <a:lnTo>
                  <a:pt x="1489" y="5862"/>
                </a:lnTo>
                <a:lnTo>
                  <a:pt x="1503" y="5883"/>
                </a:lnTo>
                <a:lnTo>
                  <a:pt x="1516" y="5902"/>
                </a:lnTo>
                <a:lnTo>
                  <a:pt x="1533" y="5921"/>
                </a:lnTo>
                <a:lnTo>
                  <a:pt x="1549" y="5938"/>
                </a:lnTo>
                <a:lnTo>
                  <a:pt x="1566" y="5956"/>
                </a:lnTo>
                <a:lnTo>
                  <a:pt x="1584" y="5973"/>
                </a:lnTo>
                <a:lnTo>
                  <a:pt x="1602" y="5988"/>
                </a:lnTo>
                <a:lnTo>
                  <a:pt x="1622" y="6003"/>
                </a:lnTo>
                <a:lnTo>
                  <a:pt x="1642" y="6017"/>
                </a:lnTo>
                <a:lnTo>
                  <a:pt x="1663" y="6031"/>
                </a:lnTo>
                <a:lnTo>
                  <a:pt x="1685" y="6043"/>
                </a:lnTo>
                <a:lnTo>
                  <a:pt x="1706" y="6055"/>
                </a:lnTo>
                <a:lnTo>
                  <a:pt x="1729" y="6065"/>
                </a:lnTo>
                <a:lnTo>
                  <a:pt x="1752" y="6074"/>
                </a:lnTo>
                <a:lnTo>
                  <a:pt x="1775" y="6082"/>
                </a:lnTo>
                <a:lnTo>
                  <a:pt x="1799" y="6091"/>
                </a:lnTo>
                <a:lnTo>
                  <a:pt x="1823" y="6096"/>
                </a:lnTo>
                <a:lnTo>
                  <a:pt x="1849" y="6102"/>
                </a:lnTo>
                <a:lnTo>
                  <a:pt x="1873" y="6106"/>
                </a:lnTo>
                <a:lnTo>
                  <a:pt x="1900" y="6109"/>
                </a:lnTo>
                <a:lnTo>
                  <a:pt x="1925" y="6110"/>
                </a:lnTo>
                <a:lnTo>
                  <a:pt x="1951" y="6111"/>
                </a:lnTo>
                <a:lnTo>
                  <a:pt x="1980" y="6110"/>
                </a:lnTo>
                <a:lnTo>
                  <a:pt x="2008" y="6109"/>
                </a:lnTo>
                <a:lnTo>
                  <a:pt x="2035" y="6106"/>
                </a:lnTo>
                <a:lnTo>
                  <a:pt x="2063" y="6100"/>
                </a:lnTo>
                <a:lnTo>
                  <a:pt x="2090" y="6094"/>
                </a:lnTo>
                <a:lnTo>
                  <a:pt x="2117" y="6087"/>
                </a:lnTo>
                <a:lnTo>
                  <a:pt x="2142" y="6078"/>
                </a:lnTo>
                <a:lnTo>
                  <a:pt x="2168" y="6067"/>
                </a:lnTo>
                <a:lnTo>
                  <a:pt x="2192" y="6057"/>
                </a:lnTo>
                <a:lnTo>
                  <a:pt x="2215" y="6044"/>
                </a:lnTo>
                <a:lnTo>
                  <a:pt x="2239" y="6031"/>
                </a:lnTo>
                <a:lnTo>
                  <a:pt x="2262" y="6016"/>
                </a:lnTo>
                <a:lnTo>
                  <a:pt x="2284" y="6001"/>
                </a:lnTo>
                <a:lnTo>
                  <a:pt x="2305" y="5985"/>
                </a:lnTo>
                <a:lnTo>
                  <a:pt x="2324" y="5968"/>
                </a:lnTo>
                <a:lnTo>
                  <a:pt x="2344" y="5949"/>
                </a:lnTo>
                <a:lnTo>
                  <a:pt x="2362" y="5929"/>
                </a:lnTo>
                <a:lnTo>
                  <a:pt x="2379" y="5909"/>
                </a:lnTo>
                <a:lnTo>
                  <a:pt x="2396" y="5889"/>
                </a:lnTo>
                <a:lnTo>
                  <a:pt x="2412" y="5866"/>
                </a:lnTo>
                <a:lnTo>
                  <a:pt x="2425" y="5844"/>
                </a:lnTo>
                <a:lnTo>
                  <a:pt x="2439" y="5821"/>
                </a:lnTo>
                <a:lnTo>
                  <a:pt x="2451" y="5797"/>
                </a:lnTo>
                <a:lnTo>
                  <a:pt x="2463" y="5772"/>
                </a:lnTo>
                <a:lnTo>
                  <a:pt x="2473" y="5747"/>
                </a:lnTo>
                <a:lnTo>
                  <a:pt x="2481" y="5721"/>
                </a:lnTo>
                <a:lnTo>
                  <a:pt x="2489" y="5695"/>
                </a:lnTo>
                <a:lnTo>
                  <a:pt x="2495" y="5668"/>
                </a:lnTo>
                <a:lnTo>
                  <a:pt x="2500" y="5641"/>
                </a:lnTo>
                <a:lnTo>
                  <a:pt x="2503" y="5613"/>
                </a:lnTo>
                <a:lnTo>
                  <a:pt x="2506" y="5584"/>
                </a:lnTo>
                <a:lnTo>
                  <a:pt x="2507" y="5556"/>
                </a:lnTo>
                <a:lnTo>
                  <a:pt x="2506" y="5533"/>
                </a:lnTo>
                <a:close/>
                <a:moveTo>
                  <a:pt x="2908" y="4892"/>
                </a:moveTo>
                <a:lnTo>
                  <a:pt x="1018" y="5060"/>
                </a:lnTo>
                <a:lnTo>
                  <a:pt x="1015" y="5089"/>
                </a:lnTo>
                <a:lnTo>
                  <a:pt x="1015" y="5118"/>
                </a:lnTo>
                <a:lnTo>
                  <a:pt x="1017" y="5144"/>
                </a:lnTo>
                <a:lnTo>
                  <a:pt x="2906" y="4978"/>
                </a:lnTo>
                <a:lnTo>
                  <a:pt x="2908" y="4953"/>
                </a:lnTo>
                <a:lnTo>
                  <a:pt x="2910" y="4927"/>
                </a:lnTo>
                <a:lnTo>
                  <a:pt x="2910" y="4910"/>
                </a:lnTo>
                <a:lnTo>
                  <a:pt x="2908" y="4892"/>
                </a:lnTo>
                <a:close/>
                <a:moveTo>
                  <a:pt x="2908" y="4171"/>
                </a:moveTo>
                <a:lnTo>
                  <a:pt x="1018" y="4337"/>
                </a:lnTo>
                <a:lnTo>
                  <a:pt x="1015" y="4368"/>
                </a:lnTo>
                <a:lnTo>
                  <a:pt x="1015" y="4397"/>
                </a:lnTo>
                <a:lnTo>
                  <a:pt x="1017" y="4423"/>
                </a:lnTo>
                <a:lnTo>
                  <a:pt x="2906" y="4257"/>
                </a:lnTo>
                <a:lnTo>
                  <a:pt x="2908" y="4232"/>
                </a:lnTo>
                <a:lnTo>
                  <a:pt x="2910" y="4206"/>
                </a:lnTo>
                <a:lnTo>
                  <a:pt x="2910" y="4189"/>
                </a:lnTo>
                <a:lnTo>
                  <a:pt x="2908" y="4171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8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Rectangle 41"/>
          <p:cNvSpPr>
            <a:spLocks noChangeArrowheads="1"/>
          </p:cNvSpPr>
          <p:nvPr/>
        </p:nvSpPr>
        <p:spPr bwMode="auto">
          <a:xfrm>
            <a:off x="1202021" y="5465201"/>
            <a:ext cx="2761002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请输入文本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Rectangle 42"/>
          <p:cNvSpPr>
            <a:spLocks noChangeArrowheads="1"/>
          </p:cNvSpPr>
          <p:nvPr/>
        </p:nvSpPr>
        <p:spPr bwMode="auto">
          <a:xfrm>
            <a:off x="1388075" y="3822238"/>
            <a:ext cx="2388892" cy="123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8000" dirty="0">
                <a:latin typeface="微软雅黑" panose="020B0503020204020204" charset="-122"/>
                <a:ea typeface="微软雅黑" panose="020B0503020204020204" charset="-122"/>
              </a:rPr>
              <a:t>93</a:t>
            </a:r>
            <a:r>
              <a:rPr lang="en-US" altLang="zh-CN" sz="4400" dirty="0"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en-US" altLang="zh-CN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KSO_Shape"/>
          <p:cNvSpPr/>
          <p:nvPr/>
        </p:nvSpPr>
        <p:spPr bwMode="auto">
          <a:xfrm>
            <a:off x="1107261" y="1833317"/>
            <a:ext cx="2831540" cy="194432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478A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 sz="18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92855" y="2022475"/>
            <a:ext cx="5588000" cy="1879600"/>
          </a:xfrm>
          <a:prstGeom prst="rect">
            <a:avLst/>
          </a:prstGeom>
          <a:solidFill>
            <a:srgbClr val="478A78"/>
          </a:solidFill>
          <a:ln>
            <a:solidFill>
              <a:srgbClr val="478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7142" y="1975304"/>
            <a:ext cx="10357716" cy="1973546"/>
            <a:chOff x="917142" y="2278743"/>
            <a:chExt cx="10357716" cy="1973546"/>
          </a:xfrm>
        </p:grpSpPr>
        <p:sp>
          <p:nvSpPr>
            <p:cNvPr id="8" name="矩形"/>
            <p:cNvSpPr/>
            <p:nvPr/>
          </p:nvSpPr>
          <p:spPr>
            <a:xfrm>
              <a:off x="4452834" y="2278743"/>
              <a:ext cx="3286333" cy="1973546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lIns="180000" rIns="180000" rtlCol="0" anchor="ctr"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15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  <p:sp>
          <p:nvSpPr>
            <p:cNvPr id="20" name="矩形"/>
            <p:cNvSpPr/>
            <p:nvPr/>
          </p:nvSpPr>
          <p:spPr>
            <a:xfrm>
              <a:off x="917142" y="2278743"/>
              <a:ext cx="2957447" cy="1973546"/>
            </a:xfrm>
            <a:prstGeom prst="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1" r="-61"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180000" rIns="180000" rtlCol="0" anchor="ctr"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15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  <p:sp>
          <p:nvSpPr>
            <p:cNvPr id="21" name="矩形"/>
            <p:cNvSpPr/>
            <p:nvPr/>
          </p:nvSpPr>
          <p:spPr>
            <a:xfrm>
              <a:off x="8317411" y="2278743"/>
              <a:ext cx="2957447" cy="1973546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6195" b="-6195"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180000" rIns="180000" rtlCol="0" anchor="ctr"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15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39070" y="4561208"/>
            <a:ext cx="10435788" cy="1320808"/>
            <a:chOff x="839070" y="4861542"/>
            <a:chExt cx="10435788" cy="1320808"/>
          </a:xfrm>
        </p:grpSpPr>
        <p:sp>
          <p:nvSpPr>
            <p:cNvPr id="22" name="文本"/>
            <p:cNvSpPr/>
            <p:nvPr/>
          </p:nvSpPr>
          <p:spPr>
            <a:xfrm>
              <a:off x="839070" y="4861542"/>
              <a:ext cx="1897380" cy="398780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2000" b="1" spc="25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altLang="en-US" sz="2000" b="1" spc="25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917142" y="5282555"/>
              <a:ext cx="10357716" cy="8997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3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3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3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Please replace text, click add relevant headline, modify the text content, also can copy your content to this </a:t>
              </a:r>
              <a:r>
                <a:rPr lang="en-US" altLang="zh-CN" sz="13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3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  <a:p>
              <a:pPr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zh-CN" altLang="en-US" sz="13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95243" y="2332412"/>
            <a:ext cx="2202180" cy="1227580"/>
            <a:chOff x="5000323" y="2263584"/>
            <a:chExt cx="2202180" cy="1227580"/>
          </a:xfrm>
        </p:grpSpPr>
        <p:sp>
          <p:nvSpPr>
            <p:cNvPr id="24" name="文本"/>
            <p:cNvSpPr/>
            <p:nvPr/>
          </p:nvSpPr>
          <p:spPr>
            <a:xfrm>
              <a:off x="5000323" y="2263584"/>
              <a:ext cx="2202180" cy="460375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b="1" spc="2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b="1" spc="2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5080050" y="2684597"/>
              <a:ext cx="2042728" cy="8065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2"/>
                </a:rPr>
                <a:t>您的内容打在这里，或者通过复制您的文，或者通过复制您的文本的在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endParaRPr>
            </a:p>
          </p:txBody>
        </p:sp>
      </p:grp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"/>
          <a:srcRect b="38477"/>
          <a:stretch>
            <a:fillRect/>
          </a:stretch>
        </p:blipFill>
        <p:spPr>
          <a:xfrm>
            <a:off x="-9525" y="-44450"/>
            <a:ext cx="12202160" cy="69018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2331853"/>
            <a:ext cx="6096000" cy="248587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292580" y="2549867"/>
            <a:ext cx="348709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Part03</a:t>
            </a:r>
            <a:endParaRPr lang="en-US" altLang="zh-CN" sz="60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48656" y="3550419"/>
            <a:ext cx="2926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单击文本框输入标题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90001" y="4159018"/>
            <a:ext cx="424338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PROFESSIONAL GENERATION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POWERPOINT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pic>
        <p:nvPicPr>
          <p:cNvPr id="5" name="图片 4" descr="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0460000">
            <a:off x="7975600" y="3756660"/>
            <a:ext cx="1106170" cy="1388745"/>
          </a:xfrm>
          <a:prstGeom prst="rect">
            <a:avLst/>
          </a:prstGeom>
        </p:spPr>
      </p:pic>
      <p:pic>
        <p:nvPicPr>
          <p:cNvPr id="133" name="图片 1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8" t="15183" b="62150"/>
          <a:stretch>
            <a:fillRect/>
          </a:stretch>
        </p:blipFill>
        <p:spPr>
          <a:xfrm flipH="1">
            <a:off x="8398993" y="0"/>
            <a:ext cx="3792636" cy="155449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12700" y="-6985"/>
            <a:ext cx="12204700" cy="6864350"/>
          </a:xfrm>
          <a:prstGeom prst="rect">
            <a:avLst/>
          </a:prstGeom>
          <a:blipFill rotWithShape="1">
            <a:blip r:embed="rId7">
              <a:alphaModFix amt="2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062513" y="2082254"/>
            <a:ext cx="9770587" cy="3251801"/>
            <a:chOff x="1433" y="3180"/>
            <a:chExt cx="16807" cy="5594"/>
          </a:xfrm>
        </p:grpSpPr>
        <p:grpSp>
          <p:nvGrpSpPr>
            <p:cNvPr id="37" name="组合 36"/>
            <p:cNvGrpSpPr/>
            <p:nvPr/>
          </p:nvGrpSpPr>
          <p:grpSpPr>
            <a:xfrm>
              <a:off x="1433" y="6488"/>
              <a:ext cx="1800" cy="1800"/>
              <a:chOff x="1724480" y="2208674"/>
              <a:chExt cx="1143000" cy="1143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24480" y="2208674"/>
                <a:ext cx="1143000" cy="1143000"/>
              </a:xfrm>
              <a:prstGeom prst="ellipse">
                <a:avLst/>
              </a:prstGeom>
              <a:solidFill>
                <a:srgbClr val="478A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1941908" y="2503227"/>
                <a:ext cx="709852" cy="547083"/>
                <a:chOff x="2624138" y="539750"/>
                <a:chExt cx="996950" cy="768350"/>
              </a:xfrm>
              <a:solidFill>
                <a:schemeClr val="bg1"/>
              </a:solidFill>
            </p:grpSpPr>
            <p:sp>
              <p:nvSpPr>
                <p:cNvPr id="40" name="Freeform 23"/>
                <p:cNvSpPr>
                  <a:spLocks noEditPoints="1"/>
                </p:cNvSpPr>
                <p:nvPr/>
              </p:nvSpPr>
              <p:spPr bwMode="auto">
                <a:xfrm>
                  <a:off x="2624138" y="625475"/>
                  <a:ext cx="860425" cy="682625"/>
                </a:xfrm>
                <a:custGeom>
                  <a:avLst/>
                  <a:gdLst>
                    <a:gd name="T0" fmla="*/ 99 w 120"/>
                    <a:gd name="T1" fmla="*/ 40 h 95"/>
                    <a:gd name="T2" fmla="*/ 96 w 120"/>
                    <a:gd name="T3" fmla="*/ 36 h 95"/>
                    <a:gd name="T4" fmla="*/ 95 w 120"/>
                    <a:gd name="T5" fmla="*/ 22 h 95"/>
                    <a:gd name="T6" fmla="*/ 70 w 120"/>
                    <a:gd name="T7" fmla="*/ 23 h 95"/>
                    <a:gd name="T8" fmla="*/ 66 w 120"/>
                    <a:gd name="T9" fmla="*/ 16 h 95"/>
                    <a:gd name="T10" fmla="*/ 45 w 120"/>
                    <a:gd name="T11" fmla="*/ 6 h 95"/>
                    <a:gd name="T12" fmla="*/ 11 w 120"/>
                    <a:gd name="T13" fmla="*/ 34 h 95"/>
                    <a:gd name="T14" fmla="*/ 2 w 120"/>
                    <a:gd name="T15" fmla="*/ 60 h 95"/>
                    <a:gd name="T16" fmla="*/ 51 w 120"/>
                    <a:gd name="T17" fmla="*/ 93 h 95"/>
                    <a:gd name="T18" fmla="*/ 111 w 120"/>
                    <a:gd name="T19" fmla="*/ 67 h 95"/>
                    <a:gd name="T20" fmla="*/ 99 w 120"/>
                    <a:gd name="T21" fmla="*/ 40 h 95"/>
                    <a:gd name="T22" fmla="*/ 53 w 120"/>
                    <a:gd name="T23" fmla="*/ 86 h 95"/>
                    <a:gd name="T24" fmla="*/ 14 w 120"/>
                    <a:gd name="T25" fmla="*/ 62 h 95"/>
                    <a:gd name="T26" fmla="*/ 53 w 120"/>
                    <a:gd name="T27" fmla="*/ 35 h 95"/>
                    <a:gd name="T28" fmla="*/ 92 w 120"/>
                    <a:gd name="T29" fmla="*/ 57 h 95"/>
                    <a:gd name="T30" fmla="*/ 53 w 120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95">
                      <a:moveTo>
                        <a:pt x="99" y="40"/>
                      </a:moveTo>
                      <a:cubicBezTo>
                        <a:pt x="94" y="39"/>
                        <a:pt x="96" y="36"/>
                        <a:pt x="96" y="36"/>
                      </a:cubicBezTo>
                      <a:cubicBezTo>
                        <a:pt x="96" y="36"/>
                        <a:pt x="101" y="28"/>
                        <a:pt x="95" y="22"/>
                      </a:cubicBezTo>
                      <a:cubicBezTo>
                        <a:pt x="88" y="14"/>
                        <a:pt x="70" y="23"/>
                        <a:pt x="70" y="23"/>
                      </a:cubicBezTo>
                      <a:cubicBezTo>
                        <a:pt x="63" y="25"/>
                        <a:pt x="65" y="22"/>
                        <a:pt x="66" y="16"/>
                      </a:cubicBezTo>
                      <a:cubicBezTo>
                        <a:pt x="66" y="10"/>
                        <a:pt x="64" y="0"/>
                        <a:pt x="45" y="6"/>
                      </a:cubicBezTo>
                      <a:cubicBezTo>
                        <a:pt x="27" y="12"/>
                        <a:pt x="11" y="34"/>
                        <a:pt x="11" y="34"/>
                      </a:cubicBezTo>
                      <a:cubicBezTo>
                        <a:pt x="0" y="49"/>
                        <a:pt x="2" y="60"/>
                        <a:pt x="2" y="60"/>
                      </a:cubicBezTo>
                      <a:cubicBezTo>
                        <a:pt x="5" y="85"/>
                        <a:pt x="31" y="91"/>
                        <a:pt x="51" y="93"/>
                      </a:cubicBezTo>
                      <a:cubicBezTo>
                        <a:pt x="73" y="95"/>
                        <a:pt x="102" y="86"/>
                        <a:pt x="111" y="67"/>
                      </a:cubicBezTo>
                      <a:cubicBezTo>
                        <a:pt x="120" y="48"/>
                        <a:pt x="104" y="41"/>
                        <a:pt x="99" y="40"/>
                      </a:cubicBezTo>
                      <a:close/>
                      <a:moveTo>
                        <a:pt x="53" y="86"/>
                      </a:moveTo>
                      <a:cubicBezTo>
                        <a:pt x="32" y="87"/>
                        <a:pt x="14" y="76"/>
                        <a:pt x="14" y="62"/>
                      </a:cubicBezTo>
                      <a:cubicBezTo>
                        <a:pt x="14" y="48"/>
                        <a:pt x="32" y="36"/>
                        <a:pt x="53" y="35"/>
                      </a:cubicBezTo>
                      <a:cubicBezTo>
                        <a:pt x="74" y="34"/>
                        <a:pt x="92" y="43"/>
                        <a:pt x="92" y="57"/>
                      </a:cubicBezTo>
                      <a:cubicBezTo>
                        <a:pt x="92" y="72"/>
                        <a:pt x="74" y="85"/>
                        <a:pt x="53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1" name="Freeform 24"/>
                <p:cNvSpPr>
                  <a:spLocks noEditPoints="1"/>
                </p:cNvSpPr>
                <p:nvPr/>
              </p:nvSpPr>
              <p:spPr bwMode="auto">
                <a:xfrm>
                  <a:off x="2817813" y="927100"/>
                  <a:ext cx="336550" cy="301625"/>
                </a:xfrm>
                <a:custGeom>
                  <a:avLst/>
                  <a:gdLst>
                    <a:gd name="T0" fmla="*/ 22 w 47"/>
                    <a:gd name="T1" fmla="*/ 3 h 42"/>
                    <a:gd name="T2" fmla="*/ 3 w 47"/>
                    <a:gd name="T3" fmla="*/ 25 h 42"/>
                    <a:gd name="T4" fmla="*/ 9 w 47"/>
                    <a:gd name="T5" fmla="*/ 35 h 42"/>
                    <a:gd name="T6" fmla="*/ 41 w 47"/>
                    <a:gd name="T7" fmla="*/ 29 h 42"/>
                    <a:gd name="T8" fmla="*/ 22 w 47"/>
                    <a:gd name="T9" fmla="*/ 3 h 42"/>
                    <a:gd name="T10" fmla="*/ 16 w 47"/>
                    <a:gd name="T11" fmla="*/ 31 h 42"/>
                    <a:gd name="T12" fmla="*/ 9 w 47"/>
                    <a:gd name="T13" fmla="*/ 26 h 42"/>
                    <a:gd name="T14" fmla="*/ 16 w 47"/>
                    <a:gd name="T15" fmla="*/ 19 h 42"/>
                    <a:gd name="T16" fmla="*/ 24 w 47"/>
                    <a:gd name="T17" fmla="*/ 24 h 42"/>
                    <a:gd name="T18" fmla="*/ 16 w 47"/>
                    <a:gd name="T19" fmla="*/ 31 h 42"/>
                    <a:gd name="T20" fmla="*/ 29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9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2" y="3"/>
                      </a:moveTo>
                      <a:cubicBezTo>
                        <a:pt x="0" y="5"/>
                        <a:pt x="3" y="25"/>
                        <a:pt x="3" y="25"/>
                      </a:cubicBezTo>
                      <a:cubicBezTo>
                        <a:pt x="3" y="25"/>
                        <a:pt x="3" y="32"/>
                        <a:pt x="9" y="35"/>
                      </a:cubicBezTo>
                      <a:cubicBezTo>
                        <a:pt x="21" y="42"/>
                        <a:pt x="34" y="38"/>
                        <a:pt x="41" y="29"/>
                      </a:cubicBezTo>
                      <a:cubicBezTo>
                        <a:pt x="47" y="21"/>
                        <a:pt x="43" y="0"/>
                        <a:pt x="22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9" y="29"/>
                        <a:pt x="9" y="26"/>
                      </a:cubicBezTo>
                      <a:cubicBezTo>
                        <a:pt x="9" y="22"/>
                        <a:pt x="12" y="19"/>
                        <a:pt x="16" y="19"/>
                      </a:cubicBezTo>
                      <a:cubicBezTo>
                        <a:pt x="21" y="18"/>
                        <a:pt x="24" y="21"/>
                        <a:pt x="24" y="24"/>
                      </a:cubicBezTo>
                      <a:cubicBezTo>
                        <a:pt x="24" y="27"/>
                        <a:pt x="20" y="31"/>
                        <a:pt x="16" y="31"/>
                      </a:cubicBezTo>
                      <a:close/>
                      <a:moveTo>
                        <a:pt x="29" y="20"/>
                      </a:moveTo>
                      <a:cubicBezTo>
                        <a:pt x="28" y="21"/>
                        <a:pt x="26" y="21"/>
                        <a:pt x="25" y="20"/>
                      </a:cubicBezTo>
                      <a:cubicBezTo>
                        <a:pt x="25" y="19"/>
                        <a:pt x="25" y="17"/>
                        <a:pt x="26" y="16"/>
                      </a:cubicBezTo>
                      <a:cubicBezTo>
                        <a:pt x="28" y="15"/>
                        <a:pt x="29" y="15"/>
                        <a:pt x="30" y="16"/>
                      </a:cubicBezTo>
                      <a:cubicBezTo>
                        <a:pt x="31" y="17"/>
                        <a:pt x="30" y="19"/>
                        <a:pt x="29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2" name="Freeform 25"/>
                <p:cNvSpPr/>
                <p:nvPr/>
              </p:nvSpPr>
              <p:spPr bwMode="auto">
                <a:xfrm>
                  <a:off x="3268663" y="654050"/>
                  <a:ext cx="179387" cy="193675"/>
                </a:xfrm>
                <a:custGeom>
                  <a:avLst/>
                  <a:gdLst>
                    <a:gd name="T0" fmla="*/ 19 w 25"/>
                    <a:gd name="T1" fmla="*/ 27 h 27"/>
                    <a:gd name="T2" fmla="*/ 23 w 25"/>
                    <a:gd name="T3" fmla="*/ 24 h 27"/>
                    <a:gd name="T4" fmla="*/ 23 w 25"/>
                    <a:gd name="T5" fmla="*/ 24 h 27"/>
                    <a:gd name="T6" fmla="*/ 3 w 25"/>
                    <a:gd name="T7" fmla="*/ 4 h 27"/>
                    <a:gd name="T8" fmla="*/ 0 w 25"/>
                    <a:gd name="T9" fmla="*/ 8 h 27"/>
                    <a:gd name="T10" fmla="*/ 3 w 25"/>
                    <a:gd name="T11" fmla="*/ 11 h 27"/>
                    <a:gd name="T12" fmla="*/ 16 w 25"/>
                    <a:gd name="T13" fmla="*/ 23 h 27"/>
                    <a:gd name="T14" fmla="*/ 19 w 25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7">
                      <a:moveTo>
                        <a:pt x="19" y="27"/>
                      </a:moveTo>
                      <a:cubicBezTo>
                        <a:pt x="21" y="27"/>
                        <a:pt x="22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5" y="0"/>
                        <a:pt x="3" y="4"/>
                        <a:pt x="3" y="4"/>
                      </a:cubicBezTo>
                      <a:cubicBezTo>
                        <a:pt x="1" y="4"/>
                        <a:pt x="0" y="6"/>
                        <a:pt x="0" y="8"/>
                      </a:cubicBezTo>
                      <a:cubicBezTo>
                        <a:pt x="0" y="10"/>
                        <a:pt x="1" y="11"/>
                        <a:pt x="3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7" y="27"/>
                        <a:pt x="19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3" name="Freeform 26"/>
                <p:cNvSpPr/>
                <p:nvPr/>
              </p:nvSpPr>
              <p:spPr bwMode="auto">
                <a:xfrm>
                  <a:off x="3233738" y="539750"/>
                  <a:ext cx="387350" cy="358775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3 w 54"/>
                    <a:gd name="T5" fmla="*/ 2 h 50"/>
                    <a:gd name="T6" fmla="*/ 3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9 w 54"/>
                    <a:gd name="T13" fmla="*/ 11 h 50"/>
                    <a:gd name="T14" fmla="*/ 35 w 54"/>
                    <a:gd name="T15" fmla="*/ 24 h 50"/>
                    <a:gd name="T16" fmla="*/ 36 w 54"/>
                    <a:gd name="T17" fmla="*/ 41 h 50"/>
                    <a:gd name="T18" fmla="*/ 35 w 54"/>
                    <a:gd name="T19" fmla="*/ 46 h 50"/>
                    <a:gd name="T20" fmla="*/ 40 w 54"/>
                    <a:gd name="T21" fmla="*/ 50 h 50"/>
                    <a:gd name="T22" fmla="*/ 45 w 54"/>
                    <a:gd name="T23" fmla="*/ 46 h 50"/>
                    <a:gd name="T24" fmla="*/ 45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6" y="1"/>
                        <a:pt x="4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1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7" y="12"/>
                        <a:pt x="9" y="11"/>
                      </a:cubicBezTo>
                      <a:cubicBezTo>
                        <a:pt x="11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6" y="41"/>
                      </a:cubicBezTo>
                      <a:cubicBezTo>
                        <a:pt x="36" y="41"/>
                        <a:pt x="35" y="43"/>
                        <a:pt x="35" y="46"/>
                      </a:cubicBezTo>
                      <a:cubicBezTo>
                        <a:pt x="35" y="49"/>
                        <a:pt x="38" y="50"/>
                        <a:pt x="40" y="50"/>
                      </a:cubicBezTo>
                      <a:cubicBezTo>
                        <a:pt x="43" y="50"/>
                        <a:pt x="45" y="50"/>
                        <a:pt x="45" y="46"/>
                      </a:cubicBezTo>
                      <a:cubicBezTo>
                        <a:pt x="45" y="46"/>
                        <a:pt x="45" y="46"/>
                        <a:pt x="45" y="46"/>
                      </a:cubicBezTo>
                      <a:cubicBezTo>
                        <a:pt x="54" y="18"/>
                        <a:pt x="35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44" name="组合 43"/>
            <p:cNvGrpSpPr/>
            <p:nvPr/>
          </p:nvGrpSpPr>
          <p:grpSpPr>
            <a:xfrm>
              <a:off x="1479" y="3189"/>
              <a:ext cx="1800" cy="1800"/>
              <a:chOff x="1633495" y="4267379"/>
              <a:chExt cx="1143000" cy="11430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1633495" y="4267379"/>
                <a:ext cx="1143000" cy="1143000"/>
              </a:xfrm>
              <a:prstGeom prst="ellipse">
                <a:avLst/>
              </a:prstGeom>
              <a:solidFill>
                <a:srgbClr val="478A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1894410" y="4550559"/>
                <a:ext cx="707637" cy="576639"/>
                <a:chOff x="7342981" y="642937"/>
                <a:chExt cx="917575" cy="747713"/>
              </a:xfrm>
              <a:solidFill>
                <a:schemeClr val="bg1"/>
              </a:solidFill>
            </p:grpSpPr>
            <p:sp>
              <p:nvSpPr>
                <p:cNvPr id="47" name="Freeform 21"/>
                <p:cNvSpPr>
                  <a:spLocks noEditPoints="1"/>
                </p:cNvSpPr>
                <p:nvPr/>
              </p:nvSpPr>
              <p:spPr bwMode="auto">
                <a:xfrm>
                  <a:off x="7342981" y="642937"/>
                  <a:ext cx="652462" cy="596900"/>
                </a:xfrm>
                <a:custGeom>
                  <a:avLst/>
                  <a:gdLst>
                    <a:gd name="T0" fmla="*/ 87 w 91"/>
                    <a:gd name="T1" fmla="*/ 32 h 83"/>
                    <a:gd name="T2" fmla="*/ 91 w 91"/>
                    <a:gd name="T3" fmla="*/ 32 h 83"/>
                    <a:gd name="T4" fmla="*/ 45 w 91"/>
                    <a:gd name="T5" fmla="*/ 0 h 83"/>
                    <a:gd name="T6" fmla="*/ 0 w 91"/>
                    <a:gd name="T7" fmla="*/ 39 h 83"/>
                    <a:gd name="T8" fmla="*/ 18 w 91"/>
                    <a:gd name="T9" fmla="*/ 69 h 83"/>
                    <a:gd name="T10" fmla="*/ 14 w 91"/>
                    <a:gd name="T11" fmla="*/ 83 h 83"/>
                    <a:gd name="T12" fmla="*/ 30 w 91"/>
                    <a:gd name="T13" fmla="*/ 75 h 83"/>
                    <a:gd name="T14" fmla="*/ 45 w 91"/>
                    <a:gd name="T15" fmla="*/ 77 h 83"/>
                    <a:gd name="T16" fmla="*/ 50 w 91"/>
                    <a:gd name="T17" fmla="*/ 77 h 83"/>
                    <a:gd name="T18" fmla="*/ 48 w 91"/>
                    <a:gd name="T19" fmla="*/ 67 h 83"/>
                    <a:gd name="T20" fmla="*/ 87 w 91"/>
                    <a:gd name="T21" fmla="*/ 32 h 83"/>
                    <a:gd name="T22" fmla="*/ 62 w 91"/>
                    <a:gd name="T23" fmla="*/ 19 h 83"/>
                    <a:gd name="T24" fmla="*/ 68 w 91"/>
                    <a:gd name="T25" fmla="*/ 25 h 83"/>
                    <a:gd name="T26" fmla="*/ 62 w 91"/>
                    <a:gd name="T27" fmla="*/ 31 h 83"/>
                    <a:gd name="T28" fmla="*/ 56 w 91"/>
                    <a:gd name="T29" fmla="*/ 25 h 83"/>
                    <a:gd name="T30" fmla="*/ 62 w 91"/>
                    <a:gd name="T31" fmla="*/ 19 h 83"/>
                    <a:gd name="T32" fmla="*/ 31 w 91"/>
                    <a:gd name="T33" fmla="*/ 31 h 83"/>
                    <a:gd name="T34" fmla="*/ 24 w 91"/>
                    <a:gd name="T35" fmla="*/ 25 h 83"/>
                    <a:gd name="T36" fmla="*/ 31 w 91"/>
                    <a:gd name="T37" fmla="*/ 19 h 83"/>
                    <a:gd name="T38" fmla="*/ 36 w 91"/>
                    <a:gd name="T39" fmla="*/ 25 h 83"/>
                    <a:gd name="T40" fmla="*/ 31 w 91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1" h="83">
                      <a:moveTo>
                        <a:pt x="87" y="32"/>
                      </a:moveTo>
                      <a:cubicBezTo>
                        <a:pt x="88" y="32"/>
                        <a:pt x="89" y="32"/>
                        <a:pt x="91" y="32"/>
                      </a:cubicBezTo>
                      <a:cubicBezTo>
                        <a:pt x="87" y="14"/>
                        <a:pt x="68" y="0"/>
                        <a:pt x="45" y="0"/>
                      </a:cubicBezTo>
                      <a:cubicBezTo>
                        <a:pt x="21" y="0"/>
                        <a:pt x="0" y="17"/>
                        <a:pt x="0" y="39"/>
                      </a:cubicBezTo>
                      <a:cubicBezTo>
                        <a:pt x="0" y="51"/>
                        <a:pt x="7" y="61"/>
                        <a:pt x="18" y="69"/>
                      </a:cubicBez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30" y="75"/>
                        <a:pt x="30" y="75"/>
                        <a:pt x="30" y="75"/>
                      </a:cubicBezTo>
                      <a:cubicBezTo>
                        <a:pt x="35" y="76"/>
                        <a:pt x="40" y="77"/>
                        <a:pt x="45" y="77"/>
                      </a:cubicBezTo>
                      <a:cubicBezTo>
                        <a:pt x="47" y="77"/>
                        <a:pt x="48" y="77"/>
                        <a:pt x="50" y="77"/>
                      </a:cubicBezTo>
                      <a:cubicBezTo>
                        <a:pt x="49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7" y="32"/>
                      </a:cubicBezTo>
                      <a:close/>
                      <a:moveTo>
                        <a:pt x="62" y="19"/>
                      </a:moveTo>
                      <a:cubicBezTo>
                        <a:pt x="66" y="19"/>
                        <a:pt x="68" y="22"/>
                        <a:pt x="68" y="25"/>
                      </a:cubicBezTo>
                      <a:cubicBezTo>
                        <a:pt x="68" y="29"/>
                        <a:pt x="66" y="31"/>
                        <a:pt x="62" y="31"/>
                      </a:cubicBezTo>
                      <a:cubicBezTo>
                        <a:pt x="59" y="31"/>
                        <a:pt x="56" y="29"/>
                        <a:pt x="56" y="25"/>
                      </a:cubicBezTo>
                      <a:cubicBezTo>
                        <a:pt x="56" y="22"/>
                        <a:pt x="59" y="19"/>
                        <a:pt x="62" y="19"/>
                      </a:cubicBezTo>
                      <a:close/>
                      <a:moveTo>
                        <a:pt x="31" y="31"/>
                      </a:moveTo>
                      <a:cubicBezTo>
                        <a:pt x="27" y="31"/>
                        <a:pt x="24" y="29"/>
                        <a:pt x="24" y="25"/>
                      </a:cubicBezTo>
                      <a:cubicBezTo>
                        <a:pt x="24" y="22"/>
                        <a:pt x="27" y="19"/>
                        <a:pt x="31" y="19"/>
                      </a:cubicBezTo>
                      <a:cubicBezTo>
                        <a:pt x="34" y="19"/>
                        <a:pt x="36" y="22"/>
                        <a:pt x="36" y="25"/>
                      </a:cubicBezTo>
                      <a:cubicBezTo>
                        <a:pt x="36" y="29"/>
                        <a:pt x="34" y="31"/>
                        <a:pt x="31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8" name="Freeform 22"/>
                <p:cNvSpPr>
                  <a:spLocks noEditPoints="1"/>
                </p:cNvSpPr>
                <p:nvPr/>
              </p:nvSpPr>
              <p:spPr bwMode="auto">
                <a:xfrm>
                  <a:off x="7708106" y="887412"/>
                  <a:ext cx="552450" cy="503238"/>
                </a:xfrm>
                <a:custGeom>
                  <a:avLst/>
                  <a:gdLst>
                    <a:gd name="T0" fmla="*/ 77 w 77"/>
                    <a:gd name="T1" fmla="*/ 33 h 70"/>
                    <a:gd name="T2" fmla="*/ 38 w 77"/>
                    <a:gd name="T3" fmla="*/ 0 h 70"/>
                    <a:gd name="T4" fmla="*/ 0 w 77"/>
                    <a:gd name="T5" fmla="*/ 33 h 70"/>
                    <a:gd name="T6" fmla="*/ 38 w 77"/>
                    <a:gd name="T7" fmla="*/ 66 h 70"/>
                    <a:gd name="T8" fmla="*/ 52 w 77"/>
                    <a:gd name="T9" fmla="*/ 63 h 70"/>
                    <a:gd name="T10" fmla="*/ 64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1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6 w 77"/>
                    <a:gd name="T29" fmla="*/ 23 h 70"/>
                    <a:gd name="T30" fmla="*/ 51 w 77"/>
                    <a:gd name="T31" fmla="*/ 18 h 70"/>
                    <a:gd name="T32" fmla="*/ 56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8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8" y="66"/>
                      </a:cubicBezTo>
                      <a:cubicBezTo>
                        <a:pt x="43" y="66"/>
                        <a:pt x="47" y="65"/>
                        <a:pt x="52" y="63"/>
                      </a:cubicBezTo>
                      <a:cubicBezTo>
                        <a:pt x="64" y="70"/>
                        <a:pt x="64" y="70"/>
                        <a:pt x="64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1" y="25"/>
                        <a:pt x="21" y="23"/>
                      </a:cubicBezTo>
                      <a:cubicBezTo>
                        <a:pt x="21" y="21"/>
                        <a:pt x="24" y="18"/>
                        <a:pt x="26" y="18"/>
                      </a:cubicBezTo>
                      <a:cubicBezTo>
                        <a:pt x="29" y="18"/>
                        <a:pt x="32" y="21"/>
                        <a:pt x="32" y="23"/>
                      </a:cubicBezTo>
                      <a:cubicBezTo>
                        <a:pt x="32" y="25"/>
                        <a:pt x="29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6" y="25"/>
                        <a:pt x="46" y="23"/>
                      </a:cubicBezTo>
                      <a:cubicBezTo>
                        <a:pt x="46" y="21"/>
                        <a:pt x="49" y="18"/>
                        <a:pt x="51" y="18"/>
                      </a:cubicBezTo>
                      <a:cubicBezTo>
                        <a:pt x="54" y="18"/>
                        <a:pt x="56" y="21"/>
                        <a:pt x="56" y="23"/>
                      </a:cubicBezTo>
                      <a:cubicBezTo>
                        <a:pt x="56" y="25"/>
                        <a:pt x="54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10068" y="6634"/>
              <a:ext cx="1800" cy="1800"/>
              <a:chOff x="3120588" y="4631241"/>
              <a:chExt cx="1143000" cy="1143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3120588" y="4631241"/>
                <a:ext cx="1143000" cy="1143000"/>
              </a:xfrm>
              <a:prstGeom prst="ellipse">
                <a:avLst/>
              </a:prstGeom>
              <a:solidFill>
                <a:srgbClr val="478A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Freeform 39"/>
              <p:cNvSpPr>
                <a:spLocks noEditPoints="1"/>
              </p:cNvSpPr>
              <p:nvPr/>
            </p:nvSpPr>
            <p:spPr bwMode="auto">
              <a:xfrm>
                <a:off x="3341682" y="4900613"/>
                <a:ext cx="683882" cy="608774"/>
              </a:xfrm>
              <a:custGeom>
                <a:avLst/>
                <a:gdLst>
                  <a:gd name="T0" fmla="*/ 115 w 115"/>
                  <a:gd name="T1" fmla="*/ 37 h 102"/>
                  <a:gd name="T2" fmla="*/ 114 w 115"/>
                  <a:gd name="T3" fmla="*/ 36 h 102"/>
                  <a:gd name="T4" fmla="*/ 101 w 115"/>
                  <a:gd name="T5" fmla="*/ 36 h 102"/>
                  <a:gd name="T6" fmla="*/ 79 w 115"/>
                  <a:gd name="T7" fmla="*/ 36 h 102"/>
                  <a:gd name="T8" fmla="*/ 74 w 115"/>
                  <a:gd name="T9" fmla="*/ 27 h 102"/>
                  <a:gd name="T10" fmla="*/ 60 w 115"/>
                  <a:gd name="T11" fmla="*/ 0 h 102"/>
                  <a:gd name="T12" fmla="*/ 58 w 115"/>
                  <a:gd name="T13" fmla="*/ 0 h 102"/>
                  <a:gd name="T14" fmla="*/ 45 w 115"/>
                  <a:gd name="T15" fmla="*/ 27 h 102"/>
                  <a:gd name="T16" fmla="*/ 40 w 115"/>
                  <a:gd name="T17" fmla="*/ 36 h 102"/>
                  <a:gd name="T18" fmla="*/ 18 w 115"/>
                  <a:gd name="T19" fmla="*/ 36 h 102"/>
                  <a:gd name="T20" fmla="*/ 0 w 115"/>
                  <a:gd name="T21" fmla="*/ 36 h 102"/>
                  <a:gd name="T22" fmla="*/ 0 w 115"/>
                  <a:gd name="T23" fmla="*/ 37 h 102"/>
                  <a:gd name="T24" fmla="*/ 7 w 115"/>
                  <a:gd name="T25" fmla="*/ 42 h 102"/>
                  <a:gd name="T26" fmla="*/ 27 w 115"/>
                  <a:gd name="T27" fmla="*/ 60 h 102"/>
                  <a:gd name="T28" fmla="*/ 23 w 115"/>
                  <a:gd name="T29" fmla="*/ 100 h 102"/>
                  <a:gd name="T30" fmla="*/ 26 w 115"/>
                  <a:gd name="T31" fmla="*/ 102 h 102"/>
                  <a:gd name="T32" fmla="*/ 59 w 115"/>
                  <a:gd name="T33" fmla="*/ 81 h 102"/>
                  <a:gd name="T34" fmla="*/ 92 w 115"/>
                  <a:gd name="T35" fmla="*/ 102 h 102"/>
                  <a:gd name="T36" fmla="*/ 95 w 115"/>
                  <a:gd name="T37" fmla="*/ 100 h 102"/>
                  <a:gd name="T38" fmla="*/ 88 w 115"/>
                  <a:gd name="T39" fmla="*/ 60 h 102"/>
                  <a:gd name="T40" fmla="*/ 107 w 115"/>
                  <a:gd name="T41" fmla="*/ 43 h 102"/>
                  <a:gd name="T42" fmla="*/ 115 w 115"/>
                  <a:gd name="T43" fmla="*/ 37 h 102"/>
                  <a:gd name="T44" fmla="*/ 31 w 115"/>
                  <a:gd name="T45" fmla="*/ 76 h 102"/>
                  <a:gd name="T46" fmla="*/ 68 w 115"/>
                  <a:gd name="T47" fmla="*/ 46 h 102"/>
                  <a:gd name="T48" fmla="*/ 33 w 115"/>
                  <a:gd name="T49" fmla="*/ 40 h 102"/>
                  <a:gd name="T50" fmla="*/ 86 w 115"/>
                  <a:gd name="T51" fmla="*/ 40 h 102"/>
                  <a:gd name="T52" fmla="*/ 54 w 115"/>
                  <a:gd name="T53" fmla="*/ 69 h 102"/>
                  <a:gd name="T54" fmla="*/ 87 w 115"/>
                  <a:gd name="T55" fmla="*/ 76 h 102"/>
                  <a:gd name="T56" fmla="*/ 31 w 115"/>
                  <a:gd name="T57" fmla="*/ 7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5" h="102">
                    <a:moveTo>
                      <a:pt x="115" y="37"/>
                    </a:moveTo>
                    <a:cubicBezTo>
                      <a:pt x="115" y="36"/>
                      <a:pt x="115" y="36"/>
                      <a:pt x="114" y="36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79" y="36"/>
                      <a:pt x="79" y="36"/>
                      <a:pt x="79" y="36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9" y="0"/>
                      <a:pt x="59" y="0"/>
                      <a:pt x="58" y="0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102"/>
                      <a:pt x="23" y="102"/>
                      <a:pt x="26" y="102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92" y="102"/>
                      <a:pt x="92" y="102"/>
                      <a:pt x="92" y="102"/>
                    </a:cubicBezTo>
                    <a:cubicBezTo>
                      <a:pt x="93" y="102"/>
                      <a:pt x="93" y="102"/>
                      <a:pt x="95" y="100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107" y="43"/>
                      <a:pt x="107" y="43"/>
                      <a:pt x="107" y="43"/>
                    </a:cubicBezTo>
                    <a:lnTo>
                      <a:pt x="115" y="37"/>
                    </a:lnTo>
                    <a:close/>
                    <a:moveTo>
                      <a:pt x="31" y="76"/>
                    </a:moveTo>
                    <a:cubicBezTo>
                      <a:pt x="68" y="46"/>
                      <a:pt x="68" y="46"/>
                      <a:pt x="68" y="46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87" y="76"/>
                      <a:pt x="87" y="76"/>
                      <a:pt x="87" y="76"/>
                    </a:cubicBezTo>
                    <a:lnTo>
                      <a:pt x="31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12451" y="6634"/>
              <a:ext cx="4204" cy="6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000" b="1" spc="25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835" y="3189"/>
              <a:ext cx="3566" cy="6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000" b="1" spc="25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835" y="6634"/>
              <a:ext cx="4555" cy="6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000" b="1" spc="25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440" y="3254"/>
              <a:ext cx="5522" cy="6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000" b="1" spc="25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0068" y="3180"/>
              <a:ext cx="1800" cy="1800"/>
              <a:chOff x="3171979" y="2601186"/>
              <a:chExt cx="1143000" cy="1143000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3171979" y="2601186"/>
                <a:ext cx="1143000" cy="1143000"/>
              </a:xfrm>
              <a:prstGeom prst="ellipse">
                <a:avLst/>
              </a:prstGeom>
              <a:solidFill>
                <a:srgbClr val="478A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58" name="组合 57"/>
              <p:cNvGrpSpPr/>
              <p:nvPr/>
            </p:nvGrpSpPr>
            <p:grpSpPr>
              <a:xfrm>
                <a:off x="3415646" y="2854325"/>
                <a:ext cx="655362" cy="629408"/>
                <a:chOff x="654050" y="2686050"/>
                <a:chExt cx="801688" cy="769938"/>
              </a:xfrm>
              <a:solidFill>
                <a:schemeClr val="bg1"/>
              </a:solidFill>
            </p:grpSpPr>
            <p:sp>
              <p:nvSpPr>
                <p:cNvPr id="59" name="Freeform 43"/>
                <p:cNvSpPr/>
                <p:nvPr/>
              </p:nvSpPr>
              <p:spPr bwMode="auto">
                <a:xfrm>
                  <a:off x="654050" y="2716213"/>
                  <a:ext cx="430212" cy="344488"/>
                </a:xfrm>
                <a:custGeom>
                  <a:avLst/>
                  <a:gdLst>
                    <a:gd name="T0" fmla="*/ 27 w 60"/>
                    <a:gd name="T1" fmla="*/ 47 h 48"/>
                    <a:gd name="T2" fmla="*/ 33 w 60"/>
                    <a:gd name="T3" fmla="*/ 46 h 48"/>
                    <a:gd name="T4" fmla="*/ 56 w 60"/>
                    <a:gd name="T5" fmla="*/ 44 h 48"/>
                    <a:gd name="T6" fmla="*/ 60 w 60"/>
                    <a:gd name="T7" fmla="*/ 45 h 48"/>
                    <a:gd name="T8" fmla="*/ 60 w 60"/>
                    <a:gd name="T9" fmla="*/ 44 h 48"/>
                    <a:gd name="T10" fmla="*/ 55 w 60"/>
                    <a:gd name="T11" fmla="*/ 20 h 48"/>
                    <a:gd name="T12" fmla="*/ 50 w 60"/>
                    <a:gd name="T13" fmla="*/ 7 h 48"/>
                    <a:gd name="T14" fmla="*/ 42 w 60"/>
                    <a:gd name="T15" fmla="*/ 2 h 48"/>
                    <a:gd name="T16" fmla="*/ 25 w 60"/>
                    <a:gd name="T17" fmla="*/ 6 h 48"/>
                    <a:gd name="T18" fmla="*/ 19 w 60"/>
                    <a:gd name="T19" fmla="*/ 23 h 48"/>
                    <a:gd name="T20" fmla="*/ 17 w 60"/>
                    <a:gd name="T21" fmla="*/ 23 h 48"/>
                    <a:gd name="T22" fmla="*/ 5 w 60"/>
                    <a:gd name="T23" fmla="*/ 39 h 48"/>
                    <a:gd name="T24" fmla="*/ 14 w 60"/>
                    <a:gd name="T25" fmla="*/ 47 h 48"/>
                    <a:gd name="T26" fmla="*/ 27 w 60"/>
                    <a:gd name="T27" fmla="*/ 47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0" h="48">
                      <a:moveTo>
                        <a:pt x="27" y="47"/>
                      </a:moveTo>
                      <a:cubicBezTo>
                        <a:pt x="30" y="46"/>
                        <a:pt x="32" y="46"/>
                        <a:pt x="33" y="46"/>
                      </a:cubicBezTo>
                      <a:cubicBezTo>
                        <a:pt x="43" y="44"/>
                        <a:pt x="52" y="44"/>
                        <a:pt x="56" y="44"/>
                      </a:cubicBezTo>
                      <a:cubicBezTo>
                        <a:pt x="57" y="44"/>
                        <a:pt x="60" y="44"/>
                        <a:pt x="60" y="45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0" y="38"/>
                        <a:pt x="57" y="28"/>
                        <a:pt x="55" y="20"/>
                      </a:cubicBezTo>
                      <a:cubicBezTo>
                        <a:pt x="54" y="13"/>
                        <a:pt x="51" y="8"/>
                        <a:pt x="50" y="7"/>
                      </a:cubicBezTo>
                      <a:cubicBezTo>
                        <a:pt x="47" y="3"/>
                        <a:pt x="42" y="2"/>
                        <a:pt x="42" y="2"/>
                      </a:cubicBezTo>
                      <a:cubicBezTo>
                        <a:pt x="33" y="0"/>
                        <a:pt x="25" y="6"/>
                        <a:pt x="25" y="6"/>
                      </a:cubicBezTo>
                      <a:cubicBezTo>
                        <a:pt x="15" y="12"/>
                        <a:pt x="19" y="23"/>
                        <a:pt x="19" y="23"/>
                      </a:cubicBezTo>
                      <a:cubicBezTo>
                        <a:pt x="19" y="23"/>
                        <a:pt x="18" y="23"/>
                        <a:pt x="17" y="23"/>
                      </a:cubicBezTo>
                      <a:cubicBezTo>
                        <a:pt x="0" y="23"/>
                        <a:pt x="5" y="39"/>
                        <a:pt x="5" y="39"/>
                      </a:cubicBezTo>
                      <a:cubicBezTo>
                        <a:pt x="7" y="44"/>
                        <a:pt x="11" y="47"/>
                        <a:pt x="14" y="47"/>
                      </a:cubicBezTo>
                      <a:cubicBezTo>
                        <a:pt x="18" y="48"/>
                        <a:pt x="24" y="47"/>
                        <a:pt x="27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0" name="Freeform 44"/>
                <p:cNvSpPr/>
                <p:nvPr/>
              </p:nvSpPr>
              <p:spPr bwMode="auto">
                <a:xfrm>
                  <a:off x="1076325" y="2686050"/>
                  <a:ext cx="336550" cy="352425"/>
                </a:xfrm>
                <a:custGeom>
                  <a:avLst/>
                  <a:gdLst>
                    <a:gd name="T0" fmla="*/ 1 w 47"/>
                    <a:gd name="T1" fmla="*/ 48 h 49"/>
                    <a:gd name="T2" fmla="*/ 1 w 47"/>
                    <a:gd name="T3" fmla="*/ 49 h 49"/>
                    <a:gd name="T4" fmla="*/ 25 w 47"/>
                    <a:gd name="T5" fmla="*/ 44 h 49"/>
                    <a:gd name="T6" fmla="*/ 38 w 47"/>
                    <a:gd name="T7" fmla="*/ 40 h 49"/>
                    <a:gd name="T8" fmla="*/ 43 w 47"/>
                    <a:gd name="T9" fmla="*/ 34 h 49"/>
                    <a:gd name="T10" fmla="*/ 42 w 47"/>
                    <a:gd name="T11" fmla="*/ 17 h 49"/>
                    <a:gd name="T12" fmla="*/ 28 w 47"/>
                    <a:gd name="T13" fmla="*/ 12 h 49"/>
                    <a:gd name="T14" fmla="*/ 25 w 47"/>
                    <a:gd name="T15" fmla="*/ 14 h 49"/>
                    <a:gd name="T16" fmla="*/ 25 w 47"/>
                    <a:gd name="T17" fmla="*/ 9 h 49"/>
                    <a:gd name="T18" fmla="*/ 11 w 47"/>
                    <a:gd name="T19" fmla="*/ 2 h 49"/>
                    <a:gd name="T20" fmla="*/ 2 w 47"/>
                    <a:gd name="T21" fmla="*/ 8 h 49"/>
                    <a:gd name="T22" fmla="*/ 0 w 47"/>
                    <a:gd name="T23" fmla="*/ 18 h 49"/>
                    <a:gd name="T24" fmla="*/ 1 w 47"/>
                    <a:gd name="T25" fmla="*/ 46 h 49"/>
                    <a:gd name="T26" fmla="*/ 1 w 47"/>
                    <a:gd name="T27" fmla="*/ 48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7" h="49">
                      <a:moveTo>
                        <a:pt x="1" y="48"/>
                      </a:moveTo>
                      <a:cubicBezTo>
                        <a:pt x="1" y="49"/>
                        <a:pt x="1" y="49"/>
                        <a:pt x="1" y="49"/>
                      </a:cubicBezTo>
                      <a:cubicBezTo>
                        <a:pt x="9" y="46"/>
                        <a:pt x="12" y="45"/>
                        <a:pt x="25" y="44"/>
                      </a:cubicBezTo>
                      <a:cubicBezTo>
                        <a:pt x="32" y="43"/>
                        <a:pt x="37" y="41"/>
                        <a:pt x="38" y="40"/>
                      </a:cubicBezTo>
                      <a:cubicBezTo>
                        <a:pt x="41" y="37"/>
                        <a:pt x="43" y="34"/>
                        <a:pt x="43" y="34"/>
                      </a:cubicBezTo>
                      <a:cubicBezTo>
                        <a:pt x="47" y="25"/>
                        <a:pt x="43" y="18"/>
                        <a:pt x="42" y="17"/>
                      </a:cubicBezTo>
                      <a:cubicBezTo>
                        <a:pt x="36" y="8"/>
                        <a:pt x="28" y="12"/>
                        <a:pt x="28" y="12"/>
                      </a:cubicBezTo>
                      <a:cubicBezTo>
                        <a:pt x="28" y="13"/>
                        <a:pt x="26" y="13"/>
                        <a:pt x="25" y="14"/>
                      </a:cubicBezTo>
                      <a:cubicBezTo>
                        <a:pt x="25" y="13"/>
                        <a:pt x="25" y="10"/>
                        <a:pt x="25" y="9"/>
                      </a:cubicBezTo>
                      <a:cubicBezTo>
                        <a:pt x="23" y="0"/>
                        <a:pt x="13" y="1"/>
                        <a:pt x="11" y="2"/>
                      </a:cubicBezTo>
                      <a:cubicBezTo>
                        <a:pt x="5" y="3"/>
                        <a:pt x="3" y="6"/>
                        <a:pt x="2" y="8"/>
                      </a:cubicBezTo>
                      <a:cubicBezTo>
                        <a:pt x="0" y="12"/>
                        <a:pt x="0" y="14"/>
                        <a:pt x="0" y="18"/>
                      </a:cubicBezTo>
                      <a:cubicBezTo>
                        <a:pt x="0" y="27"/>
                        <a:pt x="0" y="36"/>
                        <a:pt x="1" y="46"/>
                      </a:cubicBezTo>
                      <a:cubicBezTo>
                        <a:pt x="1" y="47"/>
                        <a:pt x="1" y="48"/>
                        <a:pt x="1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1" name="Freeform 45"/>
                <p:cNvSpPr/>
                <p:nvPr/>
              </p:nvSpPr>
              <p:spPr bwMode="auto">
                <a:xfrm>
                  <a:off x="747713" y="3046413"/>
                  <a:ext cx="365125" cy="409575"/>
                </a:xfrm>
                <a:custGeom>
                  <a:avLst/>
                  <a:gdLst>
                    <a:gd name="T0" fmla="*/ 45 w 51"/>
                    <a:gd name="T1" fmla="*/ 0 h 57"/>
                    <a:gd name="T2" fmla="*/ 41 w 51"/>
                    <a:gd name="T3" fmla="*/ 0 h 57"/>
                    <a:gd name="T4" fmla="*/ 14 w 51"/>
                    <a:gd name="T5" fmla="*/ 7 h 57"/>
                    <a:gd name="T6" fmla="*/ 5 w 51"/>
                    <a:gd name="T7" fmla="*/ 14 h 57"/>
                    <a:gd name="T8" fmla="*/ 1 w 51"/>
                    <a:gd name="T9" fmla="*/ 25 h 57"/>
                    <a:gd name="T10" fmla="*/ 14 w 51"/>
                    <a:gd name="T11" fmla="*/ 41 h 57"/>
                    <a:gd name="T12" fmla="*/ 19 w 51"/>
                    <a:gd name="T13" fmla="*/ 41 h 57"/>
                    <a:gd name="T14" fmla="*/ 19 w 51"/>
                    <a:gd name="T15" fmla="*/ 43 h 57"/>
                    <a:gd name="T16" fmla="*/ 27 w 51"/>
                    <a:gd name="T17" fmla="*/ 54 h 57"/>
                    <a:gd name="T18" fmla="*/ 48 w 51"/>
                    <a:gd name="T19" fmla="*/ 48 h 57"/>
                    <a:gd name="T20" fmla="*/ 51 w 51"/>
                    <a:gd name="T21" fmla="*/ 39 h 57"/>
                    <a:gd name="T22" fmla="*/ 50 w 51"/>
                    <a:gd name="T23" fmla="*/ 24 h 57"/>
                    <a:gd name="T24" fmla="*/ 45 w 51"/>
                    <a:gd name="T25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1" h="57">
                      <a:moveTo>
                        <a:pt x="45" y="0"/>
                      </a:moveTo>
                      <a:cubicBezTo>
                        <a:pt x="45" y="0"/>
                        <a:pt x="42" y="0"/>
                        <a:pt x="41" y="0"/>
                      </a:cubicBezTo>
                      <a:cubicBezTo>
                        <a:pt x="30" y="1"/>
                        <a:pt x="21" y="4"/>
                        <a:pt x="14" y="7"/>
                      </a:cubicBezTo>
                      <a:cubicBezTo>
                        <a:pt x="11" y="9"/>
                        <a:pt x="7" y="11"/>
                        <a:pt x="5" y="14"/>
                      </a:cubicBezTo>
                      <a:cubicBezTo>
                        <a:pt x="4" y="16"/>
                        <a:pt x="1" y="19"/>
                        <a:pt x="1" y="25"/>
                      </a:cubicBezTo>
                      <a:cubicBezTo>
                        <a:pt x="1" y="27"/>
                        <a:pt x="0" y="40"/>
                        <a:pt x="14" y="41"/>
                      </a:cubicBezTo>
                      <a:cubicBezTo>
                        <a:pt x="15" y="41"/>
                        <a:pt x="19" y="41"/>
                        <a:pt x="19" y="41"/>
                      </a:cubicBezTo>
                      <a:cubicBezTo>
                        <a:pt x="19" y="41"/>
                        <a:pt x="19" y="42"/>
                        <a:pt x="19" y="43"/>
                      </a:cubicBezTo>
                      <a:cubicBezTo>
                        <a:pt x="19" y="43"/>
                        <a:pt x="20" y="51"/>
                        <a:pt x="27" y="54"/>
                      </a:cubicBezTo>
                      <a:cubicBezTo>
                        <a:pt x="30" y="56"/>
                        <a:pt x="42" y="57"/>
                        <a:pt x="48" y="48"/>
                      </a:cubicBezTo>
                      <a:cubicBezTo>
                        <a:pt x="49" y="48"/>
                        <a:pt x="51" y="43"/>
                        <a:pt x="51" y="39"/>
                      </a:cubicBezTo>
                      <a:cubicBezTo>
                        <a:pt x="51" y="38"/>
                        <a:pt x="51" y="32"/>
                        <a:pt x="50" y="24"/>
                      </a:cubicBezTo>
                      <a:cubicBezTo>
                        <a:pt x="47" y="14"/>
                        <a:pt x="45" y="8"/>
                        <a:pt x="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2" name="Freeform 46"/>
                <p:cNvSpPr/>
                <p:nvPr/>
              </p:nvSpPr>
              <p:spPr bwMode="auto">
                <a:xfrm>
                  <a:off x="1084263" y="3024188"/>
                  <a:ext cx="371475" cy="323850"/>
                </a:xfrm>
                <a:custGeom>
                  <a:avLst/>
                  <a:gdLst>
                    <a:gd name="T0" fmla="*/ 45 w 52"/>
                    <a:gd name="T1" fmla="*/ 4 h 45"/>
                    <a:gd name="T2" fmla="*/ 38 w 52"/>
                    <a:gd name="T3" fmla="*/ 1 h 45"/>
                    <a:gd name="T4" fmla="*/ 24 w 52"/>
                    <a:gd name="T5" fmla="*/ 0 h 45"/>
                    <a:gd name="T6" fmla="*/ 0 w 52"/>
                    <a:gd name="T7" fmla="*/ 3 h 45"/>
                    <a:gd name="T8" fmla="*/ 1 w 52"/>
                    <a:gd name="T9" fmla="*/ 6 h 45"/>
                    <a:gd name="T10" fmla="*/ 10 w 52"/>
                    <a:gd name="T11" fmla="*/ 33 h 45"/>
                    <a:gd name="T12" fmla="*/ 14 w 52"/>
                    <a:gd name="T13" fmla="*/ 41 h 45"/>
                    <a:gd name="T14" fmla="*/ 24 w 52"/>
                    <a:gd name="T15" fmla="*/ 45 h 45"/>
                    <a:gd name="T16" fmla="*/ 37 w 52"/>
                    <a:gd name="T17" fmla="*/ 34 h 45"/>
                    <a:gd name="T18" fmla="*/ 36 w 52"/>
                    <a:gd name="T19" fmla="*/ 28 h 45"/>
                    <a:gd name="T20" fmla="*/ 36 w 52"/>
                    <a:gd name="T21" fmla="*/ 28 h 45"/>
                    <a:gd name="T22" fmla="*/ 39 w 52"/>
                    <a:gd name="T23" fmla="*/ 28 h 45"/>
                    <a:gd name="T24" fmla="*/ 51 w 52"/>
                    <a:gd name="T25" fmla="*/ 20 h 45"/>
                    <a:gd name="T26" fmla="*/ 45 w 52"/>
                    <a:gd name="T27" fmla="*/ 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2" h="45">
                      <a:moveTo>
                        <a:pt x="45" y="4"/>
                      </a:moveTo>
                      <a:cubicBezTo>
                        <a:pt x="45" y="4"/>
                        <a:pt x="43" y="3"/>
                        <a:pt x="38" y="1"/>
                      </a:cubicBezTo>
                      <a:cubicBezTo>
                        <a:pt x="37" y="1"/>
                        <a:pt x="32" y="0"/>
                        <a:pt x="24" y="0"/>
                      </a:cubicBezTo>
                      <a:cubicBezTo>
                        <a:pt x="13" y="1"/>
                        <a:pt x="8" y="3"/>
                        <a:pt x="0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3" y="15"/>
                        <a:pt x="7" y="25"/>
                        <a:pt x="10" y="33"/>
                      </a:cubicBezTo>
                      <a:cubicBezTo>
                        <a:pt x="11" y="36"/>
                        <a:pt x="12" y="38"/>
                        <a:pt x="14" y="41"/>
                      </a:cubicBezTo>
                      <a:cubicBezTo>
                        <a:pt x="16" y="43"/>
                        <a:pt x="19" y="45"/>
                        <a:pt x="24" y="45"/>
                      </a:cubicBezTo>
                      <a:cubicBezTo>
                        <a:pt x="27" y="45"/>
                        <a:pt x="38" y="43"/>
                        <a:pt x="37" y="34"/>
                      </a:cubicBezTo>
                      <a:cubicBezTo>
                        <a:pt x="37" y="33"/>
                        <a:pt x="36" y="28"/>
                        <a:pt x="36" y="28"/>
                      </a:cubicBezTo>
                      <a:cubicBezTo>
                        <a:pt x="36" y="28"/>
                        <a:pt x="36" y="28"/>
                        <a:pt x="36" y="28"/>
                      </a:cubicBezTo>
                      <a:cubicBezTo>
                        <a:pt x="36" y="28"/>
                        <a:pt x="39" y="28"/>
                        <a:pt x="39" y="28"/>
                      </a:cubicBezTo>
                      <a:cubicBezTo>
                        <a:pt x="40" y="28"/>
                        <a:pt x="48" y="29"/>
                        <a:pt x="51" y="20"/>
                      </a:cubicBezTo>
                      <a:cubicBezTo>
                        <a:pt x="52" y="18"/>
                        <a:pt x="52" y="8"/>
                        <a:pt x="45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63" name="矩形 62"/>
            <p:cNvSpPr/>
            <p:nvPr/>
          </p:nvSpPr>
          <p:spPr>
            <a:xfrm>
              <a:off x="3846" y="3763"/>
              <a:ext cx="5769" cy="15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3825" y="7188"/>
              <a:ext cx="5745" cy="15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2424" y="3728"/>
              <a:ext cx="5816" cy="15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2403" y="7154"/>
              <a:ext cx="5837" cy="15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indent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75055" y="1781175"/>
            <a:ext cx="4216400" cy="4216400"/>
          </a:xfrm>
          <a:prstGeom prst="ellipse">
            <a:avLst/>
          </a:prstGeom>
          <a:solidFill>
            <a:srgbClr val="478A78"/>
          </a:solidFill>
          <a:ln>
            <a:solidFill>
              <a:srgbClr val="478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33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9484" y="2336912"/>
            <a:ext cx="4243386" cy="2951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74485" y="2843530"/>
            <a:ext cx="41783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5000"/>
              </a:lnSpc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5000"/>
              </a:lnSpc>
            </a:pPr>
            <a:endParaRPr lang="zh-CN" altLang="en-US" sz="120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74540" y="2307702"/>
            <a:ext cx="14838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编辑标题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74485" y="4394200"/>
            <a:ext cx="41783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120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74540" y="3858370"/>
            <a:ext cx="14838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编辑标题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79825" y="2623185"/>
            <a:ext cx="2009775" cy="283845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272270" y="2623185"/>
            <a:ext cx="2009775" cy="283845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3066415" y="3766185"/>
            <a:ext cx="466725" cy="466725"/>
          </a:xfrm>
          <a:prstGeom prst="homePlat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5874385" y="3766185"/>
            <a:ext cx="466725" cy="466725"/>
          </a:xfrm>
          <a:prstGeom prst="homePlat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8684895" y="3766185"/>
            <a:ext cx="466725" cy="466725"/>
          </a:xfrm>
          <a:prstGeom prst="homePlate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1"/>
          <p:cNvSpPr txBox="1"/>
          <p:nvPr/>
        </p:nvSpPr>
        <p:spPr>
          <a:xfrm>
            <a:off x="3811905" y="4073525"/>
            <a:ext cx="1748790" cy="1168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algn="just">
              <a:lnSpc>
                <a:spcPct val="125000"/>
              </a:lnSpc>
            </a:pP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400" b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400" b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5000"/>
              </a:lnSpc>
            </a:pPr>
            <a:endParaRPr lang="zh-CN" altLang="en-US" sz="1400" b="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b="0" spc="10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73195" y="2993390"/>
            <a:ext cx="1462405" cy="275590"/>
          </a:xfrm>
          <a:prstGeom prst="rect">
            <a:avLst/>
          </a:prstGeom>
          <a:solidFill>
            <a:srgbClr val="478A78"/>
          </a:solidFill>
        </p:spPr>
        <p:txBody>
          <a:bodyPr wrap="square" rtlCol="0">
            <a:spAutoFit/>
          </a:bodyPr>
          <a:p>
            <a:pPr algn="dist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9405620" y="4084955"/>
            <a:ext cx="1748790" cy="1168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algn="just">
              <a:lnSpc>
                <a:spcPct val="125000"/>
              </a:lnSpc>
            </a:pP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400" b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400" b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5000"/>
              </a:lnSpc>
            </a:pPr>
            <a:endParaRPr lang="zh-CN" altLang="en-US" sz="1400" b="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b="0" spc="10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66910" y="2993390"/>
            <a:ext cx="1462405" cy="275590"/>
          </a:xfrm>
          <a:prstGeom prst="rect">
            <a:avLst/>
          </a:prstGeom>
          <a:solidFill>
            <a:srgbClr val="478A78"/>
          </a:solidFill>
        </p:spPr>
        <p:txBody>
          <a:bodyPr wrap="square" rtlCol="0">
            <a:spAutoFit/>
          </a:bodyPr>
          <a:p>
            <a:pPr algn="dist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031615" y="2277745"/>
            <a:ext cx="1309370" cy="476250"/>
          </a:xfrm>
          <a:prstGeom prst="roundRect">
            <a:avLst/>
          </a:pr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9672955" y="2277745"/>
            <a:ext cx="1309370" cy="476250"/>
          </a:xfrm>
          <a:prstGeom prst="roundRect">
            <a:avLst/>
          </a:pr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69950" y="2623185"/>
            <a:ext cx="2009775" cy="283845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1"/>
          <p:cNvSpPr txBox="1"/>
          <p:nvPr/>
        </p:nvSpPr>
        <p:spPr>
          <a:xfrm>
            <a:off x="1002030" y="4073525"/>
            <a:ext cx="1748790" cy="1168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algn="just">
              <a:lnSpc>
                <a:spcPct val="125000"/>
              </a:lnSpc>
            </a:pP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400" b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400" b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5000"/>
              </a:lnSpc>
            </a:pPr>
            <a:endParaRPr lang="zh-CN" altLang="en-US" sz="1400" b="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b="0" spc="10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63320" y="2993390"/>
            <a:ext cx="1462405" cy="275590"/>
          </a:xfrm>
          <a:prstGeom prst="rect">
            <a:avLst/>
          </a:prstGeom>
          <a:solidFill>
            <a:srgbClr val="478A78"/>
          </a:solidFill>
        </p:spPr>
        <p:txBody>
          <a:bodyPr wrap="square" rtlCol="0">
            <a:spAutoFit/>
          </a:bodyPr>
          <a:p>
            <a:pPr algn="dist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233805" y="2277745"/>
            <a:ext cx="1309370" cy="476250"/>
          </a:xfrm>
          <a:prstGeom prst="roundRect">
            <a:avLst/>
          </a:pr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89700" y="2623185"/>
            <a:ext cx="2009775" cy="283845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6621780" y="4073525"/>
            <a:ext cx="1748790" cy="1168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15900" rtlCol="0" anchor="ctr">
            <a:noAutofit/>
          </a:bodyPr>
          <a:lstStyle>
            <a:defPPr>
              <a:defRPr lang="zh-CN"/>
            </a:defPPr>
            <a:lvl1pPr>
              <a:defRPr sz="1500" b="1" spc="-15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禹卫书法行书简体" panose="02000603000000000000" pitchFamily="2" charset="-122"/>
                <a:ea typeface="禹卫书法行书简体" panose="02000603000000000000" pitchFamily="2" charset="-122"/>
              </a:defRPr>
            </a:lvl1pPr>
          </a:lstStyle>
          <a:p>
            <a:pPr algn="just">
              <a:lnSpc>
                <a:spcPct val="125000"/>
              </a:lnSpc>
            </a:pP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400" b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400" b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400" b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5000"/>
              </a:lnSpc>
            </a:pPr>
            <a:endParaRPr lang="zh-CN" altLang="en-US" sz="1400" b="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pPr indent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400" b="0" spc="100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83070" y="2993390"/>
            <a:ext cx="1462405" cy="275590"/>
          </a:xfrm>
          <a:prstGeom prst="rect">
            <a:avLst/>
          </a:prstGeom>
          <a:solidFill>
            <a:srgbClr val="478A78"/>
          </a:solidFill>
        </p:spPr>
        <p:txBody>
          <a:bodyPr wrap="square" rtlCol="0">
            <a:spAutoFit/>
          </a:bodyPr>
          <a:p>
            <a:pPr algn="dist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TITLE HERE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841490" y="2277745"/>
            <a:ext cx="1309370" cy="476250"/>
          </a:xfrm>
          <a:prstGeom prst="roundRect">
            <a:avLst/>
          </a:prstGeom>
          <a:solidFill>
            <a:srgbClr val="478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"/>
          <a:srcRect b="38477"/>
          <a:stretch>
            <a:fillRect/>
          </a:stretch>
        </p:blipFill>
        <p:spPr>
          <a:xfrm>
            <a:off x="-9525" y="-44450"/>
            <a:ext cx="12202160" cy="69018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2331853"/>
            <a:ext cx="6096000" cy="248587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292580" y="2549867"/>
            <a:ext cx="348709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Part04</a:t>
            </a:r>
            <a:endParaRPr lang="en-US" altLang="zh-CN" sz="60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48656" y="3550419"/>
            <a:ext cx="2926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单击文本框输入标题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90001" y="4159018"/>
            <a:ext cx="424338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PROFESSIONAL GENERATION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  <a:p>
            <a:r>
              <a:rPr lang="en-US" altLang="zh-CN" sz="16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萝莉体 第二版" panose="02000500000000000000" pitchFamily="2" charset="-122"/>
              </a:rPr>
              <a:t>POWERPOINT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萝莉体 第二版" panose="02000500000000000000" pitchFamily="2" charset="-122"/>
            </a:endParaRPr>
          </a:p>
        </p:txBody>
      </p:sp>
      <p:pic>
        <p:nvPicPr>
          <p:cNvPr id="5" name="图片 4" descr="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0460000">
            <a:off x="7975600" y="3756660"/>
            <a:ext cx="1106170" cy="1388745"/>
          </a:xfrm>
          <a:prstGeom prst="rect">
            <a:avLst/>
          </a:prstGeom>
        </p:spPr>
      </p:pic>
      <p:pic>
        <p:nvPicPr>
          <p:cNvPr id="133" name="图片 1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8" t="15183" b="62150"/>
          <a:stretch>
            <a:fillRect/>
          </a:stretch>
        </p:blipFill>
        <p:spPr>
          <a:xfrm flipH="1">
            <a:off x="8398993" y="0"/>
            <a:ext cx="3792636" cy="155449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12700" y="-6985"/>
            <a:ext cx="12204700" cy="6864350"/>
          </a:xfrm>
          <a:prstGeom prst="rect">
            <a:avLst/>
          </a:prstGeom>
          <a:blipFill rotWithShape="1">
            <a:blip r:embed="rId7">
              <a:alphaModFix amt="2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24581" name="组合 4"/>
          <p:cNvGrpSpPr/>
          <p:nvPr/>
        </p:nvGrpSpPr>
        <p:grpSpPr bwMode="auto">
          <a:xfrm>
            <a:off x="3067050" y="2143125"/>
            <a:ext cx="2511425" cy="1353003"/>
            <a:chOff x="0" y="0"/>
            <a:chExt cx="2511426" cy="1354126"/>
          </a:xfrm>
        </p:grpSpPr>
        <p:sp>
          <p:nvSpPr>
            <p:cNvPr id="24607" name="矩形 8"/>
            <p:cNvSpPr>
              <a:spLocks noChangeArrowheads="1"/>
            </p:cNvSpPr>
            <p:nvPr/>
          </p:nvSpPr>
          <p:spPr bwMode="auto">
            <a:xfrm>
              <a:off x="0" y="338554"/>
              <a:ext cx="2511426" cy="10155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algn="just">
                <a:lnSpc>
                  <a:spcPct val="125000"/>
                </a:lnSpc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608" name="矩形 9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069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</a:t>
              </a:r>
              <a:endParaRPr lang="zh-CN" altLang="en-US" sz="1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582" name="组合 10"/>
          <p:cNvGrpSpPr/>
          <p:nvPr/>
        </p:nvGrpSpPr>
        <p:grpSpPr bwMode="auto">
          <a:xfrm>
            <a:off x="4259263" y="3786188"/>
            <a:ext cx="2511425" cy="1353502"/>
            <a:chOff x="0" y="0"/>
            <a:chExt cx="2511426" cy="1352631"/>
          </a:xfrm>
        </p:grpSpPr>
        <p:sp>
          <p:nvSpPr>
            <p:cNvPr id="24605" name="矩形 11"/>
            <p:cNvSpPr>
              <a:spLocks noChangeArrowheads="1"/>
            </p:cNvSpPr>
            <p:nvPr/>
          </p:nvSpPr>
          <p:spPr bwMode="auto">
            <a:xfrm>
              <a:off x="0" y="338554"/>
              <a:ext cx="2511426" cy="10140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algn="just">
                <a:lnSpc>
                  <a:spcPct val="125000"/>
                </a:lnSpc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606" name="矩形 12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065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1400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</a:t>
              </a:r>
              <a:endParaRPr lang="zh-CN" altLang="en-US" sz="1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583" name="组合 13"/>
          <p:cNvGrpSpPr/>
          <p:nvPr/>
        </p:nvGrpSpPr>
        <p:grpSpPr bwMode="auto">
          <a:xfrm>
            <a:off x="7691438" y="2144713"/>
            <a:ext cx="2511425" cy="1353502"/>
            <a:chOff x="0" y="0"/>
            <a:chExt cx="2511426" cy="1352631"/>
          </a:xfrm>
        </p:grpSpPr>
        <p:sp>
          <p:nvSpPr>
            <p:cNvPr id="24603" name="矩形 14"/>
            <p:cNvSpPr>
              <a:spLocks noChangeArrowheads="1"/>
            </p:cNvSpPr>
            <p:nvPr/>
          </p:nvSpPr>
          <p:spPr bwMode="auto">
            <a:xfrm>
              <a:off x="0" y="338554"/>
              <a:ext cx="2511426" cy="10140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algn="just">
                <a:lnSpc>
                  <a:spcPct val="125000"/>
                </a:lnSpc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604" name="矩形 15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065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</a:t>
              </a:r>
              <a:endParaRPr lang="zh-CN" altLang="en-US" sz="1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584" name="组合 16"/>
          <p:cNvGrpSpPr/>
          <p:nvPr/>
        </p:nvGrpSpPr>
        <p:grpSpPr bwMode="auto">
          <a:xfrm>
            <a:off x="8890000" y="3778250"/>
            <a:ext cx="2511425" cy="1353502"/>
            <a:chOff x="0" y="0"/>
            <a:chExt cx="2511426" cy="1352630"/>
          </a:xfrm>
        </p:grpSpPr>
        <p:sp>
          <p:nvSpPr>
            <p:cNvPr id="24601" name="矩形 17"/>
            <p:cNvSpPr>
              <a:spLocks noChangeArrowheads="1"/>
            </p:cNvSpPr>
            <p:nvPr/>
          </p:nvSpPr>
          <p:spPr bwMode="auto">
            <a:xfrm>
              <a:off x="0" y="338554"/>
              <a:ext cx="2511426" cy="10140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algn="just">
                <a:lnSpc>
                  <a:spcPct val="125000"/>
                </a:lnSpc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1200" noProof="0" dirty="0" smtClean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directly.</a:t>
              </a: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602" name="矩形 18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0650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</a:t>
              </a:r>
              <a:endParaRPr lang="zh-CN" altLang="en-US" sz="14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585" name="组合 3"/>
          <p:cNvGrpSpPr/>
          <p:nvPr/>
        </p:nvGrpSpPr>
        <p:grpSpPr bwMode="auto">
          <a:xfrm>
            <a:off x="2671763" y="3503613"/>
            <a:ext cx="1495425" cy="3271837"/>
            <a:chOff x="0" y="0"/>
            <a:chExt cx="1494972" cy="3272061"/>
          </a:xfrm>
        </p:grpSpPr>
        <p:sp>
          <p:nvSpPr>
            <p:cNvPr id="24598" name="六边形 2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478A78"/>
              </a:solidFill>
              <a:miter lim="800000"/>
            </a:ln>
          </p:spPr>
          <p:txBody>
            <a:bodyPr anchor="ctr"/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4599" name="直接连接符 21"/>
            <p:cNvCxnSpPr>
              <a:cxnSpLocks noChangeShapeType="1"/>
            </p:cNvCxnSpPr>
            <p:nvPr/>
          </p:nvCxnSpPr>
          <p:spPr bwMode="auto">
            <a:xfrm>
              <a:off x="728436" y="1635475"/>
              <a:ext cx="0" cy="1636586"/>
            </a:xfrm>
            <a:prstGeom prst="line">
              <a:avLst/>
            </a:prstGeom>
            <a:noFill/>
            <a:ln w="6350">
              <a:solidFill>
                <a:schemeClr val="tx2"/>
              </a:solidFill>
              <a:round/>
            </a:ln>
          </p:spPr>
        </p:cxnSp>
        <p:pic>
          <p:nvPicPr>
            <p:cNvPr id="24600" name="组合 22"/>
            <p:cNvPicPr>
              <a:picLocks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01026" y="459519"/>
              <a:ext cx="847344" cy="688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6" name="组合 73"/>
          <p:cNvGrpSpPr/>
          <p:nvPr/>
        </p:nvGrpSpPr>
        <p:grpSpPr bwMode="auto">
          <a:xfrm>
            <a:off x="6086475" y="1860550"/>
            <a:ext cx="1495425" cy="4857750"/>
            <a:chOff x="0" y="0"/>
            <a:chExt cx="1494972" cy="4858511"/>
          </a:xfrm>
        </p:grpSpPr>
        <p:sp>
          <p:nvSpPr>
            <p:cNvPr id="24595" name="六边形 4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478A78"/>
              </a:solidFill>
              <a:miter lim="800000"/>
            </a:ln>
          </p:spPr>
          <p:txBody>
            <a:bodyPr anchor="ctr"/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4596" name="直接连接符 41"/>
            <p:cNvCxnSpPr>
              <a:cxnSpLocks noChangeShapeType="1"/>
            </p:cNvCxnSpPr>
            <p:nvPr/>
          </p:nvCxnSpPr>
          <p:spPr bwMode="auto">
            <a:xfrm>
              <a:off x="743713" y="1639206"/>
              <a:ext cx="0" cy="3219305"/>
            </a:xfrm>
            <a:prstGeom prst="line">
              <a:avLst/>
            </a:prstGeom>
            <a:noFill/>
            <a:ln w="6350">
              <a:solidFill>
                <a:schemeClr val="tx2"/>
              </a:solidFill>
              <a:round/>
            </a:ln>
          </p:spPr>
        </p:cxnSp>
        <p:pic>
          <p:nvPicPr>
            <p:cNvPr id="24597" name="组合 42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7420" y="347471"/>
              <a:ext cx="658368" cy="835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7" name="组合 2"/>
          <p:cNvGrpSpPr/>
          <p:nvPr/>
        </p:nvGrpSpPr>
        <p:grpSpPr bwMode="auto">
          <a:xfrm>
            <a:off x="1460500" y="1860550"/>
            <a:ext cx="1495425" cy="4914900"/>
            <a:chOff x="0" y="0"/>
            <a:chExt cx="1494972" cy="4915661"/>
          </a:xfrm>
        </p:grpSpPr>
        <p:cxnSp>
          <p:nvCxnSpPr>
            <p:cNvPr id="24592" name="直接连接符 48"/>
            <p:cNvCxnSpPr>
              <a:cxnSpLocks noChangeShapeType="1"/>
              <a:stCxn id="24593" idx="2"/>
            </p:cNvCxnSpPr>
            <p:nvPr/>
          </p:nvCxnSpPr>
          <p:spPr bwMode="auto">
            <a:xfrm>
              <a:off x="747486" y="1643600"/>
              <a:ext cx="0" cy="3272061"/>
            </a:xfrm>
            <a:prstGeom prst="line">
              <a:avLst/>
            </a:prstGeom>
            <a:noFill/>
            <a:ln w="6350">
              <a:solidFill>
                <a:schemeClr val="tx2"/>
              </a:solidFill>
              <a:round/>
            </a:ln>
          </p:spPr>
        </p:cxnSp>
        <p:sp>
          <p:nvSpPr>
            <p:cNvPr id="24593" name="六边形 49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478A78"/>
              </a:solidFill>
              <a:miter lim="800000"/>
            </a:ln>
          </p:spPr>
          <p:txBody>
            <a:bodyPr anchor="ctr"/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4594" name="组合 5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537" y="512063"/>
              <a:ext cx="786384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8" name="组合 74"/>
          <p:cNvGrpSpPr/>
          <p:nvPr/>
        </p:nvGrpSpPr>
        <p:grpSpPr bwMode="auto">
          <a:xfrm>
            <a:off x="7299325" y="3503613"/>
            <a:ext cx="1493838" cy="3271837"/>
            <a:chOff x="0" y="0"/>
            <a:chExt cx="1494972" cy="3272061"/>
          </a:xfrm>
        </p:grpSpPr>
        <p:sp>
          <p:nvSpPr>
            <p:cNvPr id="24589" name="六边形 6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478A78"/>
              </a:solidFill>
              <a:miter lim="800000"/>
            </a:ln>
          </p:spPr>
          <p:txBody>
            <a:bodyPr anchor="ctr"/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4590" name="直接连接符 62"/>
            <p:cNvCxnSpPr>
              <a:cxnSpLocks noChangeShapeType="1"/>
            </p:cNvCxnSpPr>
            <p:nvPr/>
          </p:nvCxnSpPr>
          <p:spPr bwMode="auto">
            <a:xfrm>
              <a:off x="741898" y="1635475"/>
              <a:ext cx="0" cy="1636586"/>
            </a:xfrm>
            <a:prstGeom prst="line">
              <a:avLst/>
            </a:prstGeom>
            <a:noFill/>
            <a:ln w="6350">
              <a:solidFill>
                <a:schemeClr val="tx2"/>
              </a:solidFill>
              <a:round/>
            </a:ln>
          </p:spPr>
        </p:cxnSp>
        <p:pic>
          <p:nvPicPr>
            <p:cNvPr id="24591" name="组合 63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2485" y="355887"/>
              <a:ext cx="585216" cy="90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cxnSp>
        <p:nvCxnSpPr>
          <p:cNvPr id="2" name="Elbow Connector 97"/>
          <p:cNvCxnSpPr/>
          <p:nvPr/>
        </p:nvCxnSpPr>
        <p:spPr>
          <a:xfrm flipH="1">
            <a:off x="1584332" y="2463772"/>
            <a:ext cx="9096736" cy="2362261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566743" y="2041640"/>
            <a:ext cx="9114329" cy="1097130"/>
            <a:chOff x="1553248" y="2206740"/>
            <a:chExt cx="9114329" cy="1097130"/>
          </a:xfrm>
        </p:grpSpPr>
        <p:cxnSp>
          <p:nvCxnSpPr>
            <p:cNvPr id="15" name="Elbow Connector 94"/>
            <p:cNvCxnSpPr/>
            <p:nvPr/>
          </p:nvCxnSpPr>
          <p:spPr>
            <a:xfrm rot="16200000" flipH="1">
              <a:off x="5075079" y="2018246"/>
              <a:ext cx="22048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95"/>
            <p:cNvCxnSpPr/>
            <p:nvPr/>
          </p:nvCxnSpPr>
          <p:spPr>
            <a:xfrm rot="5400000" flipH="1" flipV="1">
              <a:off x="7146734" y="1180981"/>
              <a:ext cx="18224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Elbow Connector 96"/>
            <p:cNvCxnSpPr/>
            <p:nvPr/>
          </p:nvCxnSpPr>
          <p:spPr>
            <a:xfrm rot="16200000" flipH="1">
              <a:off x="9214565" y="2018249"/>
              <a:ext cx="22048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Elbow Connector 98"/>
            <p:cNvCxnSpPr/>
            <p:nvPr/>
          </p:nvCxnSpPr>
          <p:spPr>
            <a:xfrm rot="5400000" flipH="1" flipV="1">
              <a:off x="3007244" y="1180981"/>
              <a:ext cx="18224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132"/>
            <p:cNvSpPr/>
            <p:nvPr/>
          </p:nvSpPr>
          <p:spPr>
            <a:xfrm>
              <a:off x="1553248" y="2218169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1770311" y="2412971"/>
              <a:ext cx="395765" cy="43180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" name="Oval 104"/>
            <p:cNvSpPr/>
            <p:nvPr/>
          </p:nvSpPr>
          <p:spPr>
            <a:xfrm>
              <a:off x="3640581" y="2218169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3824567" y="2411301"/>
              <a:ext cx="431744" cy="397933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107"/>
            <p:cNvSpPr/>
            <p:nvPr/>
          </p:nvSpPr>
          <p:spPr>
            <a:xfrm>
              <a:off x="9846279" y="2218169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10008654" y="2421276"/>
              <a:ext cx="461373" cy="503766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Oval 105"/>
            <p:cNvSpPr/>
            <p:nvPr/>
          </p:nvSpPr>
          <p:spPr>
            <a:xfrm>
              <a:off x="5692739" y="2218169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5897724" y="2405057"/>
              <a:ext cx="463490" cy="397933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106"/>
            <p:cNvSpPr/>
            <p:nvPr/>
          </p:nvSpPr>
          <p:spPr>
            <a:xfrm>
              <a:off x="7787577" y="2218169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7955960" y="2455537"/>
              <a:ext cx="448675" cy="364067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1842428" y="2261574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2468804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13"/>
            <p:cNvSpPr txBox="1"/>
            <p:nvPr/>
          </p:nvSpPr>
          <p:spPr>
            <a:xfrm>
              <a:off x="4431894" y="2261574"/>
              <a:ext cx="130841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4524283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13"/>
            <p:cNvSpPr txBox="1"/>
            <p:nvPr/>
          </p:nvSpPr>
          <p:spPr>
            <a:xfrm>
              <a:off x="5968483" y="2261574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6594859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8058689" y="2261574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8685065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84335" y="4304883"/>
            <a:ext cx="9079151" cy="1042296"/>
            <a:chOff x="1570840" y="4469983"/>
            <a:chExt cx="9079151" cy="1042296"/>
          </a:xfrm>
        </p:grpSpPr>
        <p:cxnSp>
          <p:nvCxnSpPr>
            <p:cNvPr id="12" name="Elbow Connector 91"/>
            <p:cNvCxnSpPr/>
            <p:nvPr/>
          </p:nvCxnSpPr>
          <p:spPr>
            <a:xfrm rot="5400000" flipH="1" flipV="1">
              <a:off x="3016359" y="3534777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92"/>
            <p:cNvCxnSpPr/>
            <p:nvPr/>
          </p:nvCxnSpPr>
          <p:spPr>
            <a:xfrm rot="16200000" flipH="1">
              <a:off x="5077820" y="4363576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93"/>
            <p:cNvCxnSpPr/>
            <p:nvPr/>
          </p:nvCxnSpPr>
          <p:spPr>
            <a:xfrm rot="5400000" flipH="1" flipV="1">
              <a:off x="7147565" y="3534777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99"/>
            <p:cNvCxnSpPr/>
            <p:nvPr/>
          </p:nvCxnSpPr>
          <p:spPr>
            <a:xfrm rot="16200000" flipH="1">
              <a:off x="9213774" y="4363577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102"/>
            <p:cNvSpPr/>
            <p:nvPr/>
          </p:nvSpPr>
          <p:spPr>
            <a:xfrm>
              <a:off x="5692739" y="4580430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5901445" y="4803154"/>
              <a:ext cx="395765" cy="397933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03"/>
            <p:cNvSpPr/>
            <p:nvPr/>
          </p:nvSpPr>
          <p:spPr>
            <a:xfrm>
              <a:off x="7787577" y="4580430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/>
          </p:nvSpPr>
          <p:spPr bwMode="auto">
            <a:xfrm>
              <a:off x="7955960" y="4725368"/>
              <a:ext cx="497352" cy="463550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101"/>
            <p:cNvSpPr/>
            <p:nvPr/>
          </p:nvSpPr>
          <p:spPr>
            <a:xfrm>
              <a:off x="3640581" y="4580430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3847873" y="4772441"/>
              <a:ext cx="423278" cy="421217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6" name="Oval 133"/>
            <p:cNvSpPr/>
            <p:nvPr/>
          </p:nvSpPr>
          <p:spPr>
            <a:xfrm>
              <a:off x="9828693" y="4580431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10025584" y="4783230"/>
              <a:ext cx="427510" cy="397933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100"/>
            <p:cNvSpPr/>
            <p:nvPr/>
          </p:nvSpPr>
          <p:spPr>
            <a:xfrm>
              <a:off x="1570840" y="4580430"/>
              <a:ext cx="821298" cy="821405"/>
            </a:xfrm>
            <a:prstGeom prst="ellipse">
              <a:avLst/>
            </a:prstGeom>
            <a:solidFill>
              <a:srgbClr val="478A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1759523" y="4845673"/>
              <a:ext cx="495236" cy="296333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1842428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2468804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897906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4524283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5968483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6594859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8058689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关键词</a:t>
              </a:r>
              <a:endParaRPr lang="zh-CN" altLang="en-US" sz="16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8685065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200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请在此输入您的大标题</a:t>
            </a:r>
            <a:endParaRPr lang="en-US" altLang="zh-CN" dirty="0"/>
          </a:p>
        </p:txBody>
      </p:sp>
      <p:sp>
        <p:nvSpPr>
          <p:cNvPr id="12" name="KSO_Shape"/>
          <p:cNvSpPr/>
          <p:nvPr/>
        </p:nvSpPr>
        <p:spPr bwMode="auto">
          <a:xfrm>
            <a:off x="1083570" y="3227994"/>
            <a:ext cx="1542044" cy="1097422"/>
          </a:xfrm>
          <a:custGeom>
            <a:avLst/>
            <a:gdLst>
              <a:gd name="T0" fmla="*/ 2147483646 w 4961"/>
              <a:gd name="T1" fmla="*/ 2147483646 h 3535"/>
              <a:gd name="T2" fmla="*/ 2147483646 w 4961"/>
              <a:gd name="T3" fmla="*/ 2147483646 h 3535"/>
              <a:gd name="T4" fmla="*/ 2147483646 w 4961"/>
              <a:gd name="T5" fmla="*/ 2147483646 h 3535"/>
              <a:gd name="T6" fmla="*/ 2147483646 w 4961"/>
              <a:gd name="T7" fmla="*/ 2147483646 h 3535"/>
              <a:gd name="T8" fmla="*/ 2147483646 w 4961"/>
              <a:gd name="T9" fmla="*/ 2147483646 h 3535"/>
              <a:gd name="T10" fmla="*/ 2147483646 w 4961"/>
              <a:gd name="T11" fmla="*/ 2147483646 h 3535"/>
              <a:gd name="T12" fmla="*/ 2147483646 w 4961"/>
              <a:gd name="T13" fmla="*/ 2147483646 h 3535"/>
              <a:gd name="T14" fmla="*/ 2147483646 w 4961"/>
              <a:gd name="T15" fmla="*/ 2147483646 h 3535"/>
              <a:gd name="T16" fmla="*/ 2147483646 w 4961"/>
              <a:gd name="T17" fmla="*/ 2147483646 h 3535"/>
              <a:gd name="T18" fmla="*/ 2147483646 w 4961"/>
              <a:gd name="T19" fmla="*/ 2147483646 h 3535"/>
              <a:gd name="T20" fmla="*/ 2147483646 w 4961"/>
              <a:gd name="T21" fmla="*/ 1072681068 h 3535"/>
              <a:gd name="T22" fmla="*/ 2147483646 w 4961"/>
              <a:gd name="T23" fmla="*/ 225773275 h 3535"/>
              <a:gd name="T24" fmla="*/ 2147483646 w 4961"/>
              <a:gd name="T25" fmla="*/ 2147483646 h 3535"/>
              <a:gd name="T26" fmla="*/ 2147483646 w 4961"/>
              <a:gd name="T27" fmla="*/ 2147483646 h 3535"/>
              <a:gd name="T28" fmla="*/ 2147483646 w 4961"/>
              <a:gd name="T29" fmla="*/ 2147483646 h 3535"/>
              <a:gd name="T30" fmla="*/ 2147483646 w 4961"/>
              <a:gd name="T31" fmla="*/ 2147483646 h 3535"/>
              <a:gd name="T32" fmla="*/ 2147483646 w 4961"/>
              <a:gd name="T33" fmla="*/ 2147483646 h 3535"/>
              <a:gd name="T34" fmla="*/ 2147483646 w 4961"/>
              <a:gd name="T35" fmla="*/ 2147483646 h 3535"/>
              <a:gd name="T36" fmla="*/ 2147483646 w 4961"/>
              <a:gd name="T37" fmla="*/ 2147483646 h 3535"/>
              <a:gd name="T38" fmla="*/ 2147483646 w 4961"/>
              <a:gd name="T39" fmla="*/ 2147483646 h 3535"/>
              <a:gd name="T40" fmla="*/ 2147483646 w 4961"/>
              <a:gd name="T41" fmla="*/ 2147483646 h 3535"/>
              <a:gd name="T42" fmla="*/ 2147483646 w 4961"/>
              <a:gd name="T43" fmla="*/ 2147483646 h 3535"/>
              <a:gd name="T44" fmla="*/ 2147483646 w 4961"/>
              <a:gd name="T45" fmla="*/ 2147483646 h 3535"/>
              <a:gd name="T46" fmla="*/ 2147483646 w 4961"/>
              <a:gd name="T47" fmla="*/ 2147483646 h 3535"/>
              <a:gd name="T48" fmla="*/ 2147483646 w 4961"/>
              <a:gd name="T49" fmla="*/ 2147483646 h 3535"/>
              <a:gd name="T50" fmla="*/ 2147483646 w 4961"/>
              <a:gd name="T51" fmla="*/ 2147483646 h 3535"/>
              <a:gd name="T52" fmla="*/ 2147483646 w 4961"/>
              <a:gd name="T53" fmla="*/ 2147483646 h 3535"/>
              <a:gd name="T54" fmla="*/ 2147483646 w 4961"/>
              <a:gd name="T55" fmla="*/ 2147483646 h 3535"/>
              <a:gd name="T56" fmla="*/ 2147483646 w 4961"/>
              <a:gd name="T57" fmla="*/ 2147483646 h 3535"/>
              <a:gd name="T58" fmla="*/ 2147483646 w 4961"/>
              <a:gd name="T59" fmla="*/ 2147483646 h 3535"/>
              <a:gd name="T60" fmla="*/ 2147483646 w 4961"/>
              <a:gd name="T61" fmla="*/ 2147483646 h 3535"/>
              <a:gd name="T62" fmla="*/ 169864868 w 4961"/>
              <a:gd name="T63" fmla="*/ 2147483646 h 3535"/>
              <a:gd name="T64" fmla="*/ 849325108 w 4961"/>
              <a:gd name="T65" fmla="*/ 2147483646 h 3535"/>
              <a:gd name="T66" fmla="*/ 2147483646 w 4961"/>
              <a:gd name="T67" fmla="*/ 2147483646 h 3535"/>
              <a:gd name="T68" fmla="*/ 2147483646 w 4961"/>
              <a:gd name="T69" fmla="*/ 2147483646 h 3535"/>
              <a:gd name="T70" fmla="*/ 2147483646 w 4961"/>
              <a:gd name="T71" fmla="*/ 2147483646 h 3535"/>
              <a:gd name="T72" fmla="*/ 2147483646 w 4961"/>
              <a:gd name="T73" fmla="*/ 2147483646 h 3535"/>
              <a:gd name="T74" fmla="*/ 2147483646 w 4961"/>
              <a:gd name="T75" fmla="*/ 2147483646 h 3535"/>
              <a:gd name="T76" fmla="*/ 2147483646 w 4961"/>
              <a:gd name="T77" fmla="*/ 2147483646 h 3535"/>
              <a:gd name="T78" fmla="*/ 2147483646 w 4961"/>
              <a:gd name="T79" fmla="*/ 2147483646 h 3535"/>
              <a:gd name="T80" fmla="*/ 2147483646 w 4961"/>
              <a:gd name="T81" fmla="*/ 2147483646 h 3535"/>
              <a:gd name="T82" fmla="*/ 2147483646 w 4961"/>
              <a:gd name="T83" fmla="*/ 2147483646 h 3535"/>
              <a:gd name="T84" fmla="*/ 2147483646 w 4961"/>
              <a:gd name="T85" fmla="*/ 2147483646 h 3535"/>
              <a:gd name="T86" fmla="*/ 2147483646 w 4961"/>
              <a:gd name="T87" fmla="*/ 2147483646 h 3535"/>
              <a:gd name="T88" fmla="*/ 2147483646 w 4961"/>
              <a:gd name="T89" fmla="*/ 2147483646 h 3535"/>
              <a:gd name="T90" fmla="*/ 2147483646 w 4961"/>
              <a:gd name="T91" fmla="*/ 2147483646 h 3535"/>
              <a:gd name="T92" fmla="*/ 2147483646 w 4961"/>
              <a:gd name="T93" fmla="*/ 2147483646 h 3535"/>
              <a:gd name="T94" fmla="*/ 2147483646 w 4961"/>
              <a:gd name="T95" fmla="*/ 2147483646 h 3535"/>
              <a:gd name="T96" fmla="*/ 2147483646 w 4961"/>
              <a:gd name="T97" fmla="*/ 2147483646 h 3535"/>
              <a:gd name="T98" fmla="*/ 2147483646 w 4961"/>
              <a:gd name="T99" fmla="*/ 2147483646 h 3535"/>
              <a:gd name="T100" fmla="*/ 2147483646 w 4961"/>
              <a:gd name="T101" fmla="*/ 2147483646 h 3535"/>
              <a:gd name="T102" fmla="*/ 2147483646 w 4961"/>
              <a:gd name="T103" fmla="*/ 2147483646 h 3535"/>
              <a:gd name="T104" fmla="*/ 2147483646 w 4961"/>
              <a:gd name="T105" fmla="*/ 2147483646 h 3535"/>
              <a:gd name="T106" fmla="*/ 2147483646 w 4961"/>
              <a:gd name="T107" fmla="*/ 2147483646 h 3535"/>
              <a:gd name="T108" fmla="*/ 2147483646 w 4961"/>
              <a:gd name="T109" fmla="*/ 2147483646 h 353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961" h="3535">
                <a:moveTo>
                  <a:pt x="4743" y="2654"/>
                </a:moveTo>
                <a:lnTo>
                  <a:pt x="2631" y="1330"/>
                </a:lnTo>
                <a:lnTo>
                  <a:pt x="2631" y="1206"/>
                </a:lnTo>
                <a:lnTo>
                  <a:pt x="2631" y="1193"/>
                </a:lnTo>
                <a:lnTo>
                  <a:pt x="2632" y="1181"/>
                </a:lnTo>
                <a:lnTo>
                  <a:pt x="2634" y="1169"/>
                </a:lnTo>
                <a:lnTo>
                  <a:pt x="2636" y="1157"/>
                </a:lnTo>
                <a:lnTo>
                  <a:pt x="2641" y="1144"/>
                </a:lnTo>
                <a:lnTo>
                  <a:pt x="2645" y="1131"/>
                </a:lnTo>
                <a:lnTo>
                  <a:pt x="2651" y="1120"/>
                </a:lnTo>
                <a:lnTo>
                  <a:pt x="2656" y="1108"/>
                </a:lnTo>
                <a:lnTo>
                  <a:pt x="2664" y="1096"/>
                </a:lnTo>
                <a:lnTo>
                  <a:pt x="2673" y="1085"/>
                </a:lnTo>
                <a:lnTo>
                  <a:pt x="2681" y="1073"/>
                </a:lnTo>
                <a:lnTo>
                  <a:pt x="2692" y="1062"/>
                </a:lnTo>
                <a:lnTo>
                  <a:pt x="2705" y="1051"/>
                </a:lnTo>
                <a:lnTo>
                  <a:pt x="2717" y="1040"/>
                </a:lnTo>
                <a:lnTo>
                  <a:pt x="2731" y="1030"/>
                </a:lnTo>
                <a:lnTo>
                  <a:pt x="2746" y="1019"/>
                </a:lnTo>
                <a:lnTo>
                  <a:pt x="2784" y="996"/>
                </a:lnTo>
                <a:lnTo>
                  <a:pt x="2807" y="982"/>
                </a:lnTo>
                <a:lnTo>
                  <a:pt x="2831" y="965"/>
                </a:lnTo>
                <a:lnTo>
                  <a:pt x="2857" y="948"/>
                </a:lnTo>
                <a:lnTo>
                  <a:pt x="2884" y="927"/>
                </a:lnTo>
                <a:lnTo>
                  <a:pt x="2911" y="904"/>
                </a:lnTo>
                <a:lnTo>
                  <a:pt x="2938" y="879"/>
                </a:lnTo>
                <a:lnTo>
                  <a:pt x="2950" y="864"/>
                </a:lnTo>
                <a:lnTo>
                  <a:pt x="2963" y="850"/>
                </a:lnTo>
                <a:lnTo>
                  <a:pt x="2975" y="835"/>
                </a:lnTo>
                <a:lnTo>
                  <a:pt x="2986" y="819"/>
                </a:lnTo>
                <a:lnTo>
                  <a:pt x="2997" y="802"/>
                </a:lnTo>
                <a:lnTo>
                  <a:pt x="3008" y="784"/>
                </a:lnTo>
                <a:lnTo>
                  <a:pt x="3018" y="767"/>
                </a:lnTo>
                <a:lnTo>
                  <a:pt x="3027" y="747"/>
                </a:lnTo>
                <a:lnTo>
                  <a:pt x="3035" y="727"/>
                </a:lnTo>
                <a:lnTo>
                  <a:pt x="3043" y="705"/>
                </a:lnTo>
                <a:lnTo>
                  <a:pt x="3050" y="683"/>
                </a:lnTo>
                <a:lnTo>
                  <a:pt x="3055" y="660"/>
                </a:lnTo>
                <a:lnTo>
                  <a:pt x="3060" y="637"/>
                </a:lnTo>
                <a:lnTo>
                  <a:pt x="3063" y="612"/>
                </a:lnTo>
                <a:lnTo>
                  <a:pt x="3064" y="585"/>
                </a:lnTo>
                <a:lnTo>
                  <a:pt x="3065" y="558"/>
                </a:lnTo>
                <a:lnTo>
                  <a:pt x="3064" y="531"/>
                </a:lnTo>
                <a:lnTo>
                  <a:pt x="3062" y="504"/>
                </a:lnTo>
                <a:lnTo>
                  <a:pt x="3058" y="477"/>
                </a:lnTo>
                <a:lnTo>
                  <a:pt x="3054" y="452"/>
                </a:lnTo>
                <a:lnTo>
                  <a:pt x="3047" y="427"/>
                </a:lnTo>
                <a:lnTo>
                  <a:pt x="3041" y="403"/>
                </a:lnTo>
                <a:lnTo>
                  <a:pt x="3032" y="379"/>
                </a:lnTo>
                <a:lnTo>
                  <a:pt x="3023" y="355"/>
                </a:lnTo>
                <a:lnTo>
                  <a:pt x="3012" y="334"/>
                </a:lnTo>
                <a:lnTo>
                  <a:pt x="3001" y="312"/>
                </a:lnTo>
                <a:lnTo>
                  <a:pt x="2989" y="290"/>
                </a:lnTo>
                <a:lnTo>
                  <a:pt x="2976" y="270"/>
                </a:lnTo>
                <a:lnTo>
                  <a:pt x="2962" y="250"/>
                </a:lnTo>
                <a:lnTo>
                  <a:pt x="2947" y="230"/>
                </a:lnTo>
                <a:lnTo>
                  <a:pt x="2932" y="212"/>
                </a:lnTo>
                <a:lnTo>
                  <a:pt x="2916" y="194"/>
                </a:lnTo>
                <a:lnTo>
                  <a:pt x="2899" y="177"/>
                </a:lnTo>
                <a:lnTo>
                  <a:pt x="2882" y="161"/>
                </a:lnTo>
                <a:lnTo>
                  <a:pt x="2864" y="146"/>
                </a:lnTo>
                <a:lnTo>
                  <a:pt x="2845" y="130"/>
                </a:lnTo>
                <a:lnTo>
                  <a:pt x="2828" y="117"/>
                </a:lnTo>
                <a:lnTo>
                  <a:pt x="2808" y="104"/>
                </a:lnTo>
                <a:lnTo>
                  <a:pt x="2789" y="91"/>
                </a:lnTo>
                <a:lnTo>
                  <a:pt x="2769" y="80"/>
                </a:lnTo>
                <a:lnTo>
                  <a:pt x="2750" y="69"/>
                </a:lnTo>
                <a:lnTo>
                  <a:pt x="2730" y="59"/>
                </a:lnTo>
                <a:lnTo>
                  <a:pt x="2710" y="50"/>
                </a:lnTo>
                <a:lnTo>
                  <a:pt x="2690" y="42"/>
                </a:lnTo>
                <a:lnTo>
                  <a:pt x="2670" y="35"/>
                </a:lnTo>
                <a:lnTo>
                  <a:pt x="2651" y="28"/>
                </a:lnTo>
                <a:lnTo>
                  <a:pt x="2631" y="24"/>
                </a:lnTo>
                <a:lnTo>
                  <a:pt x="2611" y="19"/>
                </a:lnTo>
                <a:lnTo>
                  <a:pt x="2572" y="11"/>
                </a:lnTo>
                <a:lnTo>
                  <a:pt x="2533" y="6"/>
                </a:lnTo>
                <a:lnTo>
                  <a:pt x="2494" y="3"/>
                </a:lnTo>
                <a:lnTo>
                  <a:pt x="2454" y="0"/>
                </a:lnTo>
                <a:lnTo>
                  <a:pt x="2414" y="2"/>
                </a:lnTo>
                <a:lnTo>
                  <a:pt x="2375" y="4"/>
                </a:lnTo>
                <a:lnTo>
                  <a:pt x="2336" y="9"/>
                </a:lnTo>
                <a:lnTo>
                  <a:pt x="2298" y="17"/>
                </a:lnTo>
                <a:lnTo>
                  <a:pt x="2278" y="21"/>
                </a:lnTo>
                <a:lnTo>
                  <a:pt x="2259" y="27"/>
                </a:lnTo>
                <a:lnTo>
                  <a:pt x="2241" y="33"/>
                </a:lnTo>
                <a:lnTo>
                  <a:pt x="2222" y="40"/>
                </a:lnTo>
                <a:lnTo>
                  <a:pt x="2203" y="48"/>
                </a:lnTo>
                <a:lnTo>
                  <a:pt x="2186" y="55"/>
                </a:lnTo>
                <a:lnTo>
                  <a:pt x="2168" y="64"/>
                </a:lnTo>
                <a:lnTo>
                  <a:pt x="2151" y="74"/>
                </a:lnTo>
                <a:lnTo>
                  <a:pt x="2133" y="84"/>
                </a:lnTo>
                <a:lnTo>
                  <a:pt x="2115" y="95"/>
                </a:lnTo>
                <a:lnTo>
                  <a:pt x="2099" y="107"/>
                </a:lnTo>
                <a:lnTo>
                  <a:pt x="2082" y="119"/>
                </a:lnTo>
                <a:lnTo>
                  <a:pt x="2066" y="133"/>
                </a:lnTo>
                <a:lnTo>
                  <a:pt x="2051" y="148"/>
                </a:lnTo>
                <a:lnTo>
                  <a:pt x="2035" y="162"/>
                </a:lnTo>
                <a:lnTo>
                  <a:pt x="2020" y="179"/>
                </a:lnTo>
                <a:lnTo>
                  <a:pt x="1995" y="207"/>
                </a:lnTo>
                <a:lnTo>
                  <a:pt x="1971" y="236"/>
                </a:lnTo>
                <a:lnTo>
                  <a:pt x="1951" y="264"/>
                </a:lnTo>
                <a:lnTo>
                  <a:pt x="1932" y="293"/>
                </a:lnTo>
                <a:lnTo>
                  <a:pt x="1916" y="321"/>
                </a:lnTo>
                <a:lnTo>
                  <a:pt x="1902" y="350"/>
                </a:lnTo>
                <a:lnTo>
                  <a:pt x="1890" y="380"/>
                </a:lnTo>
                <a:lnTo>
                  <a:pt x="1879" y="412"/>
                </a:lnTo>
                <a:lnTo>
                  <a:pt x="1870" y="443"/>
                </a:lnTo>
                <a:lnTo>
                  <a:pt x="1864" y="477"/>
                </a:lnTo>
                <a:lnTo>
                  <a:pt x="1858" y="514"/>
                </a:lnTo>
                <a:lnTo>
                  <a:pt x="1854" y="552"/>
                </a:lnTo>
                <a:lnTo>
                  <a:pt x="1851" y="593"/>
                </a:lnTo>
                <a:lnTo>
                  <a:pt x="1848" y="636"/>
                </a:lnTo>
                <a:lnTo>
                  <a:pt x="1847" y="682"/>
                </a:lnTo>
                <a:lnTo>
                  <a:pt x="1846" y="731"/>
                </a:lnTo>
                <a:lnTo>
                  <a:pt x="2166" y="731"/>
                </a:lnTo>
                <a:lnTo>
                  <a:pt x="2166" y="668"/>
                </a:lnTo>
                <a:lnTo>
                  <a:pt x="2167" y="641"/>
                </a:lnTo>
                <a:lnTo>
                  <a:pt x="2167" y="614"/>
                </a:lnTo>
                <a:lnTo>
                  <a:pt x="2169" y="586"/>
                </a:lnTo>
                <a:lnTo>
                  <a:pt x="2173" y="559"/>
                </a:lnTo>
                <a:lnTo>
                  <a:pt x="2177" y="534"/>
                </a:lnTo>
                <a:lnTo>
                  <a:pt x="2182" y="507"/>
                </a:lnTo>
                <a:lnTo>
                  <a:pt x="2191" y="483"/>
                </a:lnTo>
                <a:lnTo>
                  <a:pt x="2201" y="459"/>
                </a:lnTo>
                <a:lnTo>
                  <a:pt x="2207" y="448"/>
                </a:lnTo>
                <a:lnTo>
                  <a:pt x="2213" y="436"/>
                </a:lnTo>
                <a:lnTo>
                  <a:pt x="2221" y="426"/>
                </a:lnTo>
                <a:lnTo>
                  <a:pt x="2229" y="415"/>
                </a:lnTo>
                <a:lnTo>
                  <a:pt x="2237" y="405"/>
                </a:lnTo>
                <a:lnTo>
                  <a:pt x="2247" y="395"/>
                </a:lnTo>
                <a:lnTo>
                  <a:pt x="2257" y="386"/>
                </a:lnTo>
                <a:lnTo>
                  <a:pt x="2268" y="377"/>
                </a:lnTo>
                <a:lnTo>
                  <a:pt x="2280" y="370"/>
                </a:lnTo>
                <a:lnTo>
                  <a:pt x="2293" y="362"/>
                </a:lnTo>
                <a:lnTo>
                  <a:pt x="2307" y="354"/>
                </a:lnTo>
                <a:lnTo>
                  <a:pt x="2322" y="348"/>
                </a:lnTo>
                <a:lnTo>
                  <a:pt x="2337" y="342"/>
                </a:lnTo>
                <a:lnTo>
                  <a:pt x="2354" y="337"/>
                </a:lnTo>
                <a:lnTo>
                  <a:pt x="2373" y="331"/>
                </a:lnTo>
                <a:lnTo>
                  <a:pt x="2391" y="327"/>
                </a:lnTo>
                <a:lnTo>
                  <a:pt x="2412" y="324"/>
                </a:lnTo>
                <a:lnTo>
                  <a:pt x="2433" y="321"/>
                </a:lnTo>
                <a:lnTo>
                  <a:pt x="2454" y="320"/>
                </a:lnTo>
                <a:lnTo>
                  <a:pt x="2475" y="320"/>
                </a:lnTo>
                <a:lnTo>
                  <a:pt x="2495" y="321"/>
                </a:lnTo>
                <a:lnTo>
                  <a:pt x="2514" y="325"/>
                </a:lnTo>
                <a:lnTo>
                  <a:pt x="2533" y="328"/>
                </a:lnTo>
                <a:lnTo>
                  <a:pt x="2552" y="332"/>
                </a:lnTo>
                <a:lnTo>
                  <a:pt x="2569" y="338"/>
                </a:lnTo>
                <a:lnTo>
                  <a:pt x="2587" y="345"/>
                </a:lnTo>
                <a:lnTo>
                  <a:pt x="2603" y="352"/>
                </a:lnTo>
                <a:lnTo>
                  <a:pt x="2619" y="361"/>
                </a:lnTo>
                <a:lnTo>
                  <a:pt x="2634" y="370"/>
                </a:lnTo>
                <a:lnTo>
                  <a:pt x="2649" y="380"/>
                </a:lnTo>
                <a:lnTo>
                  <a:pt x="2662" y="391"/>
                </a:lnTo>
                <a:lnTo>
                  <a:pt x="2674" y="402"/>
                </a:lnTo>
                <a:lnTo>
                  <a:pt x="2687" y="416"/>
                </a:lnTo>
                <a:lnTo>
                  <a:pt x="2698" y="431"/>
                </a:lnTo>
                <a:lnTo>
                  <a:pt x="2707" y="449"/>
                </a:lnTo>
                <a:lnTo>
                  <a:pt x="2714" y="469"/>
                </a:lnTo>
                <a:lnTo>
                  <a:pt x="2719" y="488"/>
                </a:lnTo>
                <a:lnTo>
                  <a:pt x="2723" y="509"/>
                </a:lnTo>
                <a:lnTo>
                  <a:pt x="2724" y="530"/>
                </a:lnTo>
                <a:lnTo>
                  <a:pt x="2723" y="552"/>
                </a:lnTo>
                <a:lnTo>
                  <a:pt x="2720" y="574"/>
                </a:lnTo>
                <a:lnTo>
                  <a:pt x="2714" y="596"/>
                </a:lnTo>
                <a:lnTo>
                  <a:pt x="2707" y="617"/>
                </a:lnTo>
                <a:lnTo>
                  <a:pt x="2697" y="638"/>
                </a:lnTo>
                <a:lnTo>
                  <a:pt x="2691" y="649"/>
                </a:lnTo>
                <a:lnTo>
                  <a:pt x="2685" y="658"/>
                </a:lnTo>
                <a:lnTo>
                  <a:pt x="2677" y="668"/>
                </a:lnTo>
                <a:lnTo>
                  <a:pt x="2669" y="678"/>
                </a:lnTo>
                <a:lnTo>
                  <a:pt x="2661" y="686"/>
                </a:lnTo>
                <a:lnTo>
                  <a:pt x="2652" y="694"/>
                </a:lnTo>
                <a:lnTo>
                  <a:pt x="2642" y="703"/>
                </a:lnTo>
                <a:lnTo>
                  <a:pt x="2632" y="710"/>
                </a:lnTo>
                <a:lnTo>
                  <a:pt x="2452" y="832"/>
                </a:lnTo>
                <a:lnTo>
                  <a:pt x="2433" y="846"/>
                </a:lnTo>
                <a:lnTo>
                  <a:pt x="2415" y="859"/>
                </a:lnTo>
                <a:lnTo>
                  <a:pt x="2399" y="872"/>
                </a:lnTo>
                <a:lnTo>
                  <a:pt x="2385" y="885"/>
                </a:lnTo>
                <a:lnTo>
                  <a:pt x="2373" y="900"/>
                </a:lnTo>
                <a:lnTo>
                  <a:pt x="2361" y="914"/>
                </a:lnTo>
                <a:lnTo>
                  <a:pt x="2351" y="928"/>
                </a:lnTo>
                <a:lnTo>
                  <a:pt x="2342" y="943"/>
                </a:lnTo>
                <a:lnTo>
                  <a:pt x="2334" y="959"/>
                </a:lnTo>
                <a:lnTo>
                  <a:pt x="2328" y="975"/>
                </a:lnTo>
                <a:lnTo>
                  <a:pt x="2322" y="992"/>
                </a:lnTo>
                <a:lnTo>
                  <a:pt x="2318" y="1009"/>
                </a:lnTo>
                <a:lnTo>
                  <a:pt x="2314" y="1027"/>
                </a:lnTo>
                <a:lnTo>
                  <a:pt x="2312" y="1046"/>
                </a:lnTo>
                <a:lnTo>
                  <a:pt x="2311" y="1065"/>
                </a:lnTo>
                <a:lnTo>
                  <a:pt x="2310" y="1085"/>
                </a:lnTo>
                <a:lnTo>
                  <a:pt x="2310" y="1330"/>
                </a:lnTo>
                <a:lnTo>
                  <a:pt x="218" y="2649"/>
                </a:lnTo>
                <a:lnTo>
                  <a:pt x="196" y="2664"/>
                </a:lnTo>
                <a:lnTo>
                  <a:pt x="177" y="2678"/>
                </a:lnTo>
                <a:lnTo>
                  <a:pt x="157" y="2693"/>
                </a:lnTo>
                <a:lnTo>
                  <a:pt x="139" y="2709"/>
                </a:lnTo>
                <a:lnTo>
                  <a:pt x="123" y="2725"/>
                </a:lnTo>
                <a:lnTo>
                  <a:pt x="107" y="2742"/>
                </a:lnTo>
                <a:lnTo>
                  <a:pt x="93" y="2758"/>
                </a:lnTo>
                <a:lnTo>
                  <a:pt x="80" y="2776"/>
                </a:lnTo>
                <a:lnTo>
                  <a:pt x="68" y="2793"/>
                </a:lnTo>
                <a:lnTo>
                  <a:pt x="57" y="2811"/>
                </a:lnTo>
                <a:lnTo>
                  <a:pt x="48" y="2830"/>
                </a:lnTo>
                <a:lnTo>
                  <a:pt x="39" y="2847"/>
                </a:lnTo>
                <a:lnTo>
                  <a:pt x="31" y="2866"/>
                </a:lnTo>
                <a:lnTo>
                  <a:pt x="24" y="2884"/>
                </a:lnTo>
                <a:lnTo>
                  <a:pt x="18" y="2903"/>
                </a:lnTo>
                <a:lnTo>
                  <a:pt x="13" y="2922"/>
                </a:lnTo>
                <a:lnTo>
                  <a:pt x="9" y="2941"/>
                </a:lnTo>
                <a:lnTo>
                  <a:pt x="6" y="2959"/>
                </a:lnTo>
                <a:lnTo>
                  <a:pt x="3" y="2978"/>
                </a:lnTo>
                <a:lnTo>
                  <a:pt x="1" y="2997"/>
                </a:lnTo>
                <a:lnTo>
                  <a:pt x="0" y="3015"/>
                </a:lnTo>
                <a:lnTo>
                  <a:pt x="0" y="3034"/>
                </a:lnTo>
                <a:lnTo>
                  <a:pt x="1" y="3070"/>
                </a:lnTo>
                <a:lnTo>
                  <a:pt x="3" y="3105"/>
                </a:lnTo>
                <a:lnTo>
                  <a:pt x="8" y="3139"/>
                </a:lnTo>
                <a:lnTo>
                  <a:pt x="15" y="3171"/>
                </a:lnTo>
                <a:lnTo>
                  <a:pt x="23" y="3202"/>
                </a:lnTo>
                <a:lnTo>
                  <a:pt x="31" y="3232"/>
                </a:lnTo>
                <a:lnTo>
                  <a:pt x="44" y="3260"/>
                </a:lnTo>
                <a:lnTo>
                  <a:pt x="58" y="3290"/>
                </a:lnTo>
                <a:lnTo>
                  <a:pt x="75" y="3320"/>
                </a:lnTo>
                <a:lnTo>
                  <a:pt x="84" y="3334"/>
                </a:lnTo>
                <a:lnTo>
                  <a:pt x="94" y="3347"/>
                </a:lnTo>
                <a:lnTo>
                  <a:pt x="105" y="3361"/>
                </a:lnTo>
                <a:lnTo>
                  <a:pt x="117" y="3375"/>
                </a:lnTo>
                <a:lnTo>
                  <a:pt x="129" y="3389"/>
                </a:lnTo>
                <a:lnTo>
                  <a:pt x="142" y="3401"/>
                </a:lnTo>
                <a:lnTo>
                  <a:pt x="157" y="3414"/>
                </a:lnTo>
                <a:lnTo>
                  <a:pt x="171" y="3426"/>
                </a:lnTo>
                <a:lnTo>
                  <a:pt x="186" y="3438"/>
                </a:lnTo>
                <a:lnTo>
                  <a:pt x="203" y="3449"/>
                </a:lnTo>
                <a:lnTo>
                  <a:pt x="219" y="3460"/>
                </a:lnTo>
                <a:lnTo>
                  <a:pt x="237" y="3470"/>
                </a:lnTo>
                <a:lnTo>
                  <a:pt x="256" y="3480"/>
                </a:lnTo>
                <a:lnTo>
                  <a:pt x="275" y="3489"/>
                </a:lnTo>
                <a:lnTo>
                  <a:pt x="295" y="3497"/>
                </a:lnTo>
                <a:lnTo>
                  <a:pt x="317" y="3504"/>
                </a:lnTo>
                <a:lnTo>
                  <a:pt x="339" y="3511"/>
                </a:lnTo>
                <a:lnTo>
                  <a:pt x="362" y="3518"/>
                </a:lnTo>
                <a:lnTo>
                  <a:pt x="386" y="3522"/>
                </a:lnTo>
                <a:lnTo>
                  <a:pt x="411" y="3526"/>
                </a:lnTo>
                <a:lnTo>
                  <a:pt x="437" y="3530"/>
                </a:lnTo>
                <a:lnTo>
                  <a:pt x="463" y="3533"/>
                </a:lnTo>
                <a:lnTo>
                  <a:pt x="491" y="3534"/>
                </a:lnTo>
                <a:lnTo>
                  <a:pt x="519" y="3535"/>
                </a:lnTo>
                <a:lnTo>
                  <a:pt x="4466" y="3535"/>
                </a:lnTo>
                <a:lnTo>
                  <a:pt x="4468" y="3535"/>
                </a:lnTo>
                <a:lnTo>
                  <a:pt x="4493" y="3534"/>
                </a:lnTo>
                <a:lnTo>
                  <a:pt x="4518" y="3533"/>
                </a:lnTo>
                <a:lnTo>
                  <a:pt x="4542" y="3530"/>
                </a:lnTo>
                <a:lnTo>
                  <a:pt x="4567" y="3526"/>
                </a:lnTo>
                <a:lnTo>
                  <a:pt x="4588" y="3522"/>
                </a:lnTo>
                <a:lnTo>
                  <a:pt x="4612" y="3516"/>
                </a:lnTo>
                <a:lnTo>
                  <a:pt x="4632" y="3511"/>
                </a:lnTo>
                <a:lnTo>
                  <a:pt x="4653" y="3503"/>
                </a:lnTo>
                <a:lnTo>
                  <a:pt x="4673" y="3496"/>
                </a:lnTo>
                <a:lnTo>
                  <a:pt x="4693" y="3488"/>
                </a:lnTo>
                <a:lnTo>
                  <a:pt x="4712" y="3478"/>
                </a:lnTo>
                <a:lnTo>
                  <a:pt x="4729" y="3468"/>
                </a:lnTo>
                <a:lnTo>
                  <a:pt x="4746" y="3458"/>
                </a:lnTo>
                <a:lnTo>
                  <a:pt x="4763" y="3447"/>
                </a:lnTo>
                <a:lnTo>
                  <a:pt x="4779" y="3435"/>
                </a:lnTo>
                <a:lnTo>
                  <a:pt x="4794" y="3424"/>
                </a:lnTo>
                <a:lnTo>
                  <a:pt x="4808" y="3411"/>
                </a:lnTo>
                <a:lnTo>
                  <a:pt x="4822" y="3399"/>
                </a:lnTo>
                <a:lnTo>
                  <a:pt x="4835" y="3386"/>
                </a:lnTo>
                <a:lnTo>
                  <a:pt x="4848" y="3371"/>
                </a:lnTo>
                <a:lnTo>
                  <a:pt x="4859" y="3358"/>
                </a:lnTo>
                <a:lnTo>
                  <a:pt x="4870" y="3344"/>
                </a:lnTo>
                <a:lnTo>
                  <a:pt x="4891" y="3315"/>
                </a:lnTo>
                <a:lnTo>
                  <a:pt x="4907" y="3286"/>
                </a:lnTo>
                <a:lnTo>
                  <a:pt x="4923" y="3256"/>
                </a:lnTo>
                <a:lnTo>
                  <a:pt x="4935" y="3226"/>
                </a:lnTo>
                <a:lnTo>
                  <a:pt x="4945" y="3197"/>
                </a:lnTo>
                <a:lnTo>
                  <a:pt x="4951" y="3166"/>
                </a:lnTo>
                <a:lnTo>
                  <a:pt x="4957" y="3133"/>
                </a:lnTo>
                <a:lnTo>
                  <a:pt x="4960" y="3099"/>
                </a:lnTo>
                <a:lnTo>
                  <a:pt x="4961" y="3063"/>
                </a:lnTo>
                <a:lnTo>
                  <a:pt x="4960" y="3025"/>
                </a:lnTo>
                <a:lnTo>
                  <a:pt x="4956" y="2988"/>
                </a:lnTo>
                <a:lnTo>
                  <a:pt x="4952" y="2968"/>
                </a:lnTo>
                <a:lnTo>
                  <a:pt x="4948" y="2949"/>
                </a:lnTo>
                <a:lnTo>
                  <a:pt x="4944" y="2931"/>
                </a:lnTo>
                <a:lnTo>
                  <a:pt x="4939" y="2912"/>
                </a:lnTo>
                <a:lnTo>
                  <a:pt x="4933" y="2893"/>
                </a:lnTo>
                <a:lnTo>
                  <a:pt x="4926" y="2875"/>
                </a:lnTo>
                <a:lnTo>
                  <a:pt x="4918" y="2856"/>
                </a:lnTo>
                <a:lnTo>
                  <a:pt x="4911" y="2837"/>
                </a:lnTo>
                <a:lnTo>
                  <a:pt x="4901" y="2820"/>
                </a:lnTo>
                <a:lnTo>
                  <a:pt x="4891" y="2802"/>
                </a:lnTo>
                <a:lnTo>
                  <a:pt x="4881" y="2784"/>
                </a:lnTo>
                <a:lnTo>
                  <a:pt x="4869" y="2768"/>
                </a:lnTo>
                <a:lnTo>
                  <a:pt x="4857" y="2751"/>
                </a:lnTo>
                <a:lnTo>
                  <a:pt x="4843" y="2735"/>
                </a:lnTo>
                <a:lnTo>
                  <a:pt x="4829" y="2721"/>
                </a:lnTo>
                <a:lnTo>
                  <a:pt x="4814" y="2705"/>
                </a:lnTo>
                <a:lnTo>
                  <a:pt x="4797" y="2691"/>
                </a:lnTo>
                <a:lnTo>
                  <a:pt x="4781" y="2678"/>
                </a:lnTo>
                <a:lnTo>
                  <a:pt x="4762" y="2666"/>
                </a:lnTo>
                <a:lnTo>
                  <a:pt x="4743" y="2654"/>
                </a:lnTo>
                <a:close/>
                <a:moveTo>
                  <a:pt x="4461" y="3188"/>
                </a:moveTo>
                <a:lnTo>
                  <a:pt x="515" y="3188"/>
                </a:lnTo>
                <a:lnTo>
                  <a:pt x="502" y="3188"/>
                </a:lnTo>
                <a:lnTo>
                  <a:pt x="490" y="3186"/>
                </a:lnTo>
                <a:lnTo>
                  <a:pt x="478" y="3183"/>
                </a:lnTo>
                <a:lnTo>
                  <a:pt x="467" y="3180"/>
                </a:lnTo>
                <a:lnTo>
                  <a:pt x="456" y="3177"/>
                </a:lnTo>
                <a:lnTo>
                  <a:pt x="446" y="3171"/>
                </a:lnTo>
                <a:lnTo>
                  <a:pt x="436" y="3166"/>
                </a:lnTo>
                <a:lnTo>
                  <a:pt x="426" y="3160"/>
                </a:lnTo>
                <a:lnTo>
                  <a:pt x="417" y="3154"/>
                </a:lnTo>
                <a:lnTo>
                  <a:pt x="410" y="3146"/>
                </a:lnTo>
                <a:lnTo>
                  <a:pt x="402" y="3138"/>
                </a:lnTo>
                <a:lnTo>
                  <a:pt x="395" y="3130"/>
                </a:lnTo>
                <a:lnTo>
                  <a:pt x="390" y="3121"/>
                </a:lnTo>
                <a:lnTo>
                  <a:pt x="384" y="3111"/>
                </a:lnTo>
                <a:lnTo>
                  <a:pt x="380" y="3102"/>
                </a:lnTo>
                <a:lnTo>
                  <a:pt x="375" y="3092"/>
                </a:lnTo>
                <a:lnTo>
                  <a:pt x="372" y="3081"/>
                </a:lnTo>
                <a:lnTo>
                  <a:pt x="370" y="3071"/>
                </a:lnTo>
                <a:lnTo>
                  <a:pt x="369" y="3060"/>
                </a:lnTo>
                <a:lnTo>
                  <a:pt x="369" y="3050"/>
                </a:lnTo>
                <a:lnTo>
                  <a:pt x="369" y="3039"/>
                </a:lnTo>
                <a:lnTo>
                  <a:pt x="370" y="3028"/>
                </a:lnTo>
                <a:lnTo>
                  <a:pt x="372" y="3017"/>
                </a:lnTo>
                <a:lnTo>
                  <a:pt x="374" y="3006"/>
                </a:lnTo>
                <a:lnTo>
                  <a:pt x="379" y="2997"/>
                </a:lnTo>
                <a:lnTo>
                  <a:pt x="383" y="2986"/>
                </a:lnTo>
                <a:lnTo>
                  <a:pt x="390" y="2976"/>
                </a:lnTo>
                <a:lnTo>
                  <a:pt x="396" y="2966"/>
                </a:lnTo>
                <a:lnTo>
                  <a:pt x="405" y="2956"/>
                </a:lnTo>
                <a:lnTo>
                  <a:pt x="414" y="2946"/>
                </a:lnTo>
                <a:lnTo>
                  <a:pt x="424" y="2937"/>
                </a:lnTo>
                <a:lnTo>
                  <a:pt x="435" y="2928"/>
                </a:lnTo>
                <a:lnTo>
                  <a:pt x="2484" y="1647"/>
                </a:lnTo>
                <a:lnTo>
                  <a:pt x="4542" y="2934"/>
                </a:lnTo>
                <a:lnTo>
                  <a:pt x="4553" y="2942"/>
                </a:lnTo>
                <a:lnTo>
                  <a:pt x="4563" y="2949"/>
                </a:lnTo>
                <a:lnTo>
                  <a:pt x="4572" y="2958"/>
                </a:lnTo>
                <a:lnTo>
                  <a:pt x="4581" y="2968"/>
                </a:lnTo>
                <a:lnTo>
                  <a:pt x="4587" y="2977"/>
                </a:lnTo>
                <a:lnTo>
                  <a:pt x="4593" y="2987"/>
                </a:lnTo>
                <a:lnTo>
                  <a:pt x="4597" y="2998"/>
                </a:lnTo>
                <a:lnTo>
                  <a:pt x="4601" y="3008"/>
                </a:lnTo>
                <a:lnTo>
                  <a:pt x="4604" y="3019"/>
                </a:lnTo>
                <a:lnTo>
                  <a:pt x="4605" y="3028"/>
                </a:lnTo>
                <a:lnTo>
                  <a:pt x="4606" y="3039"/>
                </a:lnTo>
                <a:lnTo>
                  <a:pt x="4606" y="3050"/>
                </a:lnTo>
                <a:lnTo>
                  <a:pt x="4605" y="3061"/>
                </a:lnTo>
                <a:lnTo>
                  <a:pt x="4604" y="3071"/>
                </a:lnTo>
                <a:lnTo>
                  <a:pt x="4601" y="3082"/>
                </a:lnTo>
                <a:lnTo>
                  <a:pt x="4597" y="3092"/>
                </a:lnTo>
                <a:lnTo>
                  <a:pt x="4593" y="3102"/>
                </a:lnTo>
                <a:lnTo>
                  <a:pt x="4588" y="3112"/>
                </a:lnTo>
                <a:lnTo>
                  <a:pt x="4583" y="3122"/>
                </a:lnTo>
                <a:lnTo>
                  <a:pt x="4576" y="3131"/>
                </a:lnTo>
                <a:lnTo>
                  <a:pt x="4570" y="3139"/>
                </a:lnTo>
                <a:lnTo>
                  <a:pt x="4562" y="3147"/>
                </a:lnTo>
                <a:lnTo>
                  <a:pt x="4554" y="3155"/>
                </a:lnTo>
                <a:lnTo>
                  <a:pt x="4546" y="3161"/>
                </a:lnTo>
                <a:lnTo>
                  <a:pt x="4537" y="3168"/>
                </a:lnTo>
                <a:lnTo>
                  <a:pt x="4527" y="3174"/>
                </a:lnTo>
                <a:lnTo>
                  <a:pt x="4517" y="3178"/>
                </a:lnTo>
                <a:lnTo>
                  <a:pt x="4507" y="3182"/>
                </a:lnTo>
                <a:lnTo>
                  <a:pt x="4496" y="3185"/>
                </a:lnTo>
                <a:lnTo>
                  <a:pt x="4485" y="3187"/>
                </a:lnTo>
                <a:lnTo>
                  <a:pt x="4473" y="3188"/>
                </a:lnTo>
                <a:lnTo>
                  <a:pt x="4461" y="3188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576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4400" dirty="0"/>
          </a:p>
        </p:txBody>
      </p:sp>
      <p:sp>
        <p:nvSpPr>
          <p:cNvPr id="13" name="椭圆 12"/>
          <p:cNvSpPr/>
          <p:nvPr/>
        </p:nvSpPr>
        <p:spPr>
          <a:xfrm>
            <a:off x="1537710" y="4004560"/>
            <a:ext cx="633764" cy="633764"/>
          </a:xfrm>
          <a:prstGeom prst="ellipse">
            <a:avLst/>
          </a:prstGeom>
          <a:solidFill>
            <a:srgbClr val="FEFFFF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4C4D4D"/>
                </a:solidFill>
              </a:rPr>
              <a:t>A</a:t>
            </a:r>
            <a:endParaRPr lang="zh-CN" altLang="en-US" sz="2400" dirty="0">
              <a:solidFill>
                <a:srgbClr val="4C4D4D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6036" y="4791222"/>
            <a:ext cx="2517111" cy="1001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KSO_Shape"/>
          <p:cNvSpPr/>
          <p:nvPr/>
        </p:nvSpPr>
        <p:spPr bwMode="auto">
          <a:xfrm>
            <a:off x="3911176" y="3227994"/>
            <a:ext cx="1542044" cy="1097422"/>
          </a:xfrm>
          <a:custGeom>
            <a:avLst/>
            <a:gdLst>
              <a:gd name="T0" fmla="*/ 2147483646 w 4961"/>
              <a:gd name="T1" fmla="*/ 2147483646 h 3535"/>
              <a:gd name="T2" fmla="*/ 2147483646 w 4961"/>
              <a:gd name="T3" fmla="*/ 2147483646 h 3535"/>
              <a:gd name="T4" fmla="*/ 2147483646 w 4961"/>
              <a:gd name="T5" fmla="*/ 2147483646 h 3535"/>
              <a:gd name="T6" fmla="*/ 2147483646 w 4961"/>
              <a:gd name="T7" fmla="*/ 2147483646 h 3535"/>
              <a:gd name="T8" fmla="*/ 2147483646 w 4961"/>
              <a:gd name="T9" fmla="*/ 2147483646 h 3535"/>
              <a:gd name="T10" fmla="*/ 2147483646 w 4961"/>
              <a:gd name="T11" fmla="*/ 2147483646 h 3535"/>
              <a:gd name="T12" fmla="*/ 2147483646 w 4961"/>
              <a:gd name="T13" fmla="*/ 2147483646 h 3535"/>
              <a:gd name="T14" fmla="*/ 2147483646 w 4961"/>
              <a:gd name="T15" fmla="*/ 2147483646 h 3535"/>
              <a:gd name="T16" fmla="*/ 2147483646 w 4961"/>
              <a:gd name="T17" fmla="*/ 2147483646 h 3535"/>
              <a:gd name="T18" fmla="*/ 2147483646 w 4961"/>
              <a:gd name="T19" fmla="*/ 2147483646 h 3535"/>
              <a:gd name="T20" fmla="*/ 2147483646 w 4961"/>
              <a:gd name="T21" fmla="*/ 1072681068 h 3535"/>
              <a:gd name="T22" fmla="*/ 2147483646 w 4961"/>
              <a:gd name="T23" fmla="*/ 225773275 h 3535"/>
              <a:gd name="T24" fmla="*/ 2147483646 w 4961"/>
              <a:gd name="T25" fmla="*/ 2147483646 h 3535"/>
              <a:gd name="T26" fmla="*/ 2147483646 w 4961"/>
              <a:gd name="T27" fmla="*/ 2147483646 h 3535"/>
              <a:gd name="T28" fmla="*/ 2147483646 w 4961"/>
              <a:gd name="T29" fmla="*/ 2147483646 h 3535"/>
              <a:gd name="T30" fmla="*/ 2147483646 w 4961"/>
              <a:gd name="T31" fmla="*/ 2147483646 h 3535"/>
              <a:gd name="T32" fmla="*/ 2147483646 w 4961"/>
              <a:gd name="T33" fmla="*/ 2147483646 h 3535"/>
              <a:gd name="T34" fmla="*/ 2147483646 w 4961"/>
              <a:gd name="T35" fmla="*/ 2147483646 h 3535"/>
              <a:gd name="T36" fmla="*/ 2147483646 w 4961"/>
              <a:gd name="T37" fmla="*/ 2147483646 h 3535"/>
              <a:gd name="T38" fmla="*/ 2147483646 w 4961"/>
              <a:gd name="T39" fmla="*/ 2147483646 h 3535"/>
              <a:gd name="T40" fmla="*/ 2147483646 w 4961"/>
              <a:gd name="T41" fmla="*/ 2147483646 h 3535"/>
              <a:gd name="T42" fmla="*/ 2147483646 w 4961"/>
              <a:gd name="T43" fmla="*/ 2147483646 h 3535"/>
              <a:gd name="T44" fmla="*/ 2147483646 w 4961"/>
              <a:gd name="T45" fmla="*/ 2147483646 h 3535"/>
              <a:gd name="T46" fmla="*/ 2147483646 w 4961"/>
              <a:gd name="T47" fmla="*/ 2147483646 h 3535"/>
              <a:gd name="T48" fmla="*/ 2147483646 w 4961"/>
              <a:gd name="T49" fmla="*/ 2147483646 h 3535"/>
              <a:gd name="T50" fmla="*/ 2147483646 w 4961"/>
              <a:gd name="T51" fmla="*/ 2147483646 h 3535"/>
              <a:gd name="T52" fmla="*/ 2147483646 w 4961"/>
              <a:gd name="T53" fmla="*/ 2147483646 h 3535"/>
              <a:gd name="T54" fmla="*/ 2147483646 w 4961"/>
              <a:gd name="T55" fmla="*/ 2147483646 h 3535"/>
              <a:gd name="T56" fmla="*/ 2147483646 w 4961"/>
              <a:gd name="T57" fmla="*/ 2147483646 h 3535"/>
              <a:gd name="T58" fmla="*/ 2147483646 w 4961"/>
              <a:gd name="T59" fmla="*/ 2147483646 h 3535"/>
              <a:gd name="T60" fmla="*/ 2147483646 w 4961"/>
              <a:gd name="T61" fmla="*/ 2147483646 h 3535"/>
              <a:gd name="T62" fmla="*/ 169864868 w 4961"/>
              <a:gd name="T63" fmla="*/ 2147483646 h 3535"/>
              <a:gd name="T64" fmla="*/ 849325108 w 4961"/>
              <a:gd name="T65" fmla="*/ 2147483646 h 3535"/>
              <a:gd name="T66" fmla="*/ 2147483646 w 4961"/>
              <a:gd name="T67" fmla="*/ 2147483646 h 3535"/>
              <a:gd name="T68" fmla="*/ 2147483646 w 4961"/>
              <a:gd name="T69" fmla="*/ 2147483646 h 3535"/>
              <a:gd name="T70" fmla="*/ 2147483646 w 4961"/>
              <a:gd name="T71" fmla="*/ 2147483646 h 3535"/>
              <a:gd name="T72" fmla="*/ 2147483646 w 4961"/>
              <a:gd name="T73" fmla="*/ 2147483646 h 3535"/>
              <a:gd name="T74" fmla="*/ 2147483646 w 4961"/>
              <a:gd name="T75" fmla="*/ 2147483646 h 3535"/>
              <a:gd name="T76" fmla="*/ 2147483646 w 4961"/>
              <a:gd name="T77" fmla="*/ 2147483646 h 3535"/>
              <a:gd name="T78" fmla="*/ 2147483646 w 4961"/>
              <a:gd name="T79" fmla="*/ 2147483646 h 3535"/>
              <a:gd name="T80" fmla="*/ 2147483646 w 4961"/>
              <a:gd name="T81" fmla="*/ 2147483646 h 3535"/>
              <a:gd name="T82" fmla="*/ 2147483646 w 4961"/>
              <a:gd name="T83" fmla="*/ 2147483646 h 3535"/>
              <a:gd name="T84" fmla="*/ 2147483646 w 4961"/>
              <a:gd name="T85" fmla="*/ 2147483646 h 3535"/>
              <a:gd name="T86" fmla="*/ 2147483646 w 4961"/>
              <a:gd name="T87" fmla="*/ 2147483646 h 3535"/>
              <a:gd name="T88" fmla="*/ 2147483646 w 4961"/>
              <a:gd name="T89" fmla="*/ 2147483646 h 3535"/>
              <a:gd name="T90" fmla="*/ 2147483646 w 4961"/>
              <a:gd name="T91" fmla="*/ 2147483646 h 3535"/>
              <a:gd name="T92" fmla="*/ 2147483646 w 4961"/>
              <a:gd name="T93" fmla="*/ 2147483646 h 3535"/>
              <a:gd name="T94" fmla="*/ 2147483646 w 4961"/>
              <a:gd name="T95" fmla="*/ 2147483646 h 3535"/>
              <a:gd name="T96" fmla="*/ 2147483646 w 4961"/>
              <a:gd name="T97" fmla="*/ 2147483646 h 3535"/>
              <a:gd name="T98" fmla="*/ 2147483646 w 4961"/>
              <a:gd name="T99" fmla="*/ 2147483646 h 3535"/>
              <a:gd name="T100" fmla="*/ 2147483646 w 4961"/>
              <a:gd name="T101" fmla="*/ 2147483646 h 3535"/>
              <a:gd name="T102" fmla="*/ 2147483646 w 4961"/>
              <a:gd name="T103" fmla="*/ 2147483646 h 3535"/>
              <a:gd name="T104" fmla="*/ 2147483646 w 4961"/>
              <a:gd name="T105" fmla="*/ 2147483646 h 3535"/>
              <a:gd name="T106" fmla="*/ 2147483646 w 4961"/>
              <a:gd name="T107" fmla="*/ 2147483646 h 3535"/>
              <a:gd name="T108" fmla="*/ 2147483646 w 4961"/>
              <a:gd name="T109" fmla="*/ 2147483646 h 353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961" h="3535">
                <a:moveTo>
                  <a:pt x="4743" y="2654"/>
                </a:moveTo>
                <a:lnTo>
                  <a:pt x="2631" y="1330"/>
                </a:lnTo>
                <a:lnTo>
                  <a:pt x="2631" y="1206"/>
                </a:lnTo>
                <a:lnTo>
                  <a:pt x="2631" y="1193"/>
                </a:lnTo>
                <a:lnTo>
                  <a:pt x="2632" y="1181"/>
                </a:lnTo>
                <a:lnTo>
                  <a:pt x="2634" y="1169"/>
                </a:lnTo>
                <a:lnTo>
                  <a:pt x="2636" y="1157"/>
                </a:lnTo>
                <a:lnTo>
                  <a:pt x="2641" y="1144"/>
                </a:lnTo>
                <a:lnTo>
                  <a:pt x="2645" y="1131"/>
                </a:lnTo>
                <a:lnTo>
                  <a:pt x="2651" y="1120"/>
                </a:lnTo>
                <a:lnTo>
                  <a:pt x="2656" y="1108"/>
                </a:lnTo>
                <a:lnTo>
                  <a:pt x="2664" y="1096"/>
                </a:lnTo>
                <a:lnTo>
                  <a:pt x="2673" y="1085"/>
                </a:lnTo>
                <a:lnTo>
                  <a:pt x="2681" y="1073"/>
                </a:lnTo>
                <a:lnTo>
                  <a:pt x="2692" y="1062"/>
                </a:lnTo>
                <a:lnTo>
                  <a:pt x="2705" y="1051"/>
                </a:lnTo>
                <a:lnTo>
                  <a:pt x="2717" y="1040"/>
                </a:lnTo>
                <a:lnTo>
                  <a:pt x="2731" y="1030"/>
                </a:lnTo>
                <a:lnTo>
                  <a:pt x="2746" y="1019"/>
                </a:lnTo>
                <a:lnTo>
                  <a:pt x="2784" y="996"/>
                </a:lnTo>
                <a:lnTo>
                  <a:pt x="2807" y="982"/>
                </a:lnTo>
                <a:lnTo>
                  <a:pt x="2831" y="965"/>
                </a:lnTo>
                <a:lnTo>
                  <a:pt x="2857" y="948"/>
                </a:lnTo>
                <a:lnTo>
                  <a:pt x="2884" y="927"/>
                </a:lnTo>
                <a:lnTo>
                  <a:pt x="2911" y="904"/>
                </a:lnTo>
                <a:lnTo>
                  <a:pt x="2938" y="879"/>
                </a:lnTo>
                <a:lnTo>
                  <a:pt x="2950" y="864"/>
                </a:lnTo>
                <a:lnTo>
                  <a:pt x="2963" y="850"/>
                </a:lnTo>
                <a:lnTo>
                  <a:pt x="2975" y="835"/>
                </a:lnTo>
                <a:lnTo>
                  <a:pt x="2986" y="819"/>
                </a:lnTo>
                <a:lnTo>
                  <a:pt x="2997" y="802"/>
                </a:lnTo>
                <a:lnTo>
                  <a:pt x="3008" y="784"/>
                </a:lnTo>
                <a:lnTo>
                  <a:pt x="3018" y="767"/>
                </a:lnTo>
                <a:lnTo>
                  <a:pt x="3027" y="747"/>
                </a:lnTo>
                <a:lnTo>
                  <a:pt x="3035" y="727"/>
                </a:lnTo>
                <a:lnTo>
                  <a:pt x="3043" y="705"/>
                </a:lnTo>
                <a:lnTo>
                  <a:pt x="3050" y="683"/>
                </a:lnTo>
                <a:lnTo>
                  <a:pt x="3055" y="660"/>
                </a:lnTo>
                <a:lnTo>
                  <a:pt x="3060" y="637"/>
                </a:lnTo>
                <a:lnTo>
                  <a:pt x="3063" y="612"/>
                </a:lnTo>
                <a:lnTo>
                  <a:pt x="3064" y="585"/>
                </a:lnTo>
                <a:lnTo>
                  <a:pt x="3065" y="558"/>
                </a:lnTo>
                <a:lnTo>
                  <a:pt x="3064" y="531"/>
                </a:lnTo>
                <a:lnTo>
                  <a:pt x="3062" y="504"/>
                </a:lnTo>
                <a:lnTo>
                  <a:pt x="3058" y="477"/>
                </a:lnTo>
                <a:lnTo>
                  <a:pt x="3054" y="452"/>
                </a:lnTo>
                <a:lnTo>
                  <a:pt x="3047" y="427"/>
                </a:lnTo>
                <a:lnTo>
                  <a:pt x="3041" y="403"/>
                </a:lnTo>
                <a:lnTo>
                  <a:pt x="3032" y="379"/>
                </a:lnTo>
                <a:lnTo>
                  <a:pt x="3023" y="355"/>
                </a:lnTo>
                <a:lnTo>
                  <a:pt x="3012" y="334"/>
                </a:lnTo>
                <a:lnTo>
                  <a:pt x="3001" y="312"/>
                </a:lnTo>
                <a:lnTo>
                  <a:pt x="2989" y="290"/>
                </a:lnTo>
                <a:lnTo>
                  <a:pt x="2976" y="270"/>
                </a:lnTo>
                <a:lnTo>
                  <a:pt x="2962" y="250"/>
                </a:lnTo>
                <a:lnTo>
                  <a:pt x="2947" y="230"/>
                </a:lnTo>
                <a:lnTo>
                  <a:pt x="2932" y="212"/>
                </a:lnTo>
                <a:lnTo>
                  <a:pt x="2916" y="194"/>
                </a:lnTo>
                <a:lnTo>
                  <a:pt x="2899" y="177"/>
                </a:lnTo>
                <a:lnTo>
                  <a:pt x="2882" y="161"/>
                </a:lnTo>
                <a:lnTo>
                  <a:pt x="2864" y="146"/>
                </a:lnTo>
                <a:lnTo>
                  <a:pt x="2845" y="130"/>
                </a:lnTo>
                <a:lnTo>
                  <a:pt x="2828" y="117"/>
                </a:lnTo>
                <a:lnTo>
                  <a:pt x="2808" y="104"/>
                </a:lnTo>
                <a:lnTo>
                  <a:pt x="2789" y="91"/>
                </a:lnTo>
                <a:lnTo>
                  <a:pt x="2769" y="80"/>
                </a:lnTo>
                <a:lnTo>
                  <a:pt x="2750" y="69"/>
                </a:lnTo>
                <a:lnTo>
                  <a:pt x="2730" y="59"/>
                </a:lnTo>
                <a:lnTo>
                  <a:pt x="2710" y="50"/>
                </a:lnTo>
                <a:lnTo>
                  <a:pt x="2690" y="42"/>
                </a:lnTo>
                <a:lnTo>
                  <a:pt x="2670" y="35"/>
                </a:lnTo>
                <a:lnTo>
                  <a:pt x="2651" y="28"/>
                </a:lnTo>
                <a:lnTo>
                  <a:pt x="2631" y="24"/>
                </a:lnTo>
                <a:lnTo>
                  <a:pt x="2611" y="19"/>
                </a:lnTo>
                <a:lnTo>
                  <a:pt x="2572" y="11"/>
                </a:lnTo>
                <a:lnTo>
                  <a:pt x="2533" y="6"/>
                </a:lnTo>
                <a:lnTo>
                  <a:pt x="2494" y="3"/>
                </a:lnTo>
                <a:lnTo>
                  <a:pt x="2454" y="0"/>
                </a:lnTo>
                <a:lnTo>
                  <a:pt x="2414" y="2"/>
                </a:lnTo>
                <a:lnTo>
                  <a:pt x="2375" y="4"/>
                </a:lnTo>
                <a:lnTo>
                  <a:pt x="2336" y="9"/>
                </a:lnTo>
                <a:lnTo>
                  <a:pt x="2298" y="17"/>
                </a:lnTo>
                <a:lnTo>
                  <a:pt x="2278" y="21"/>
                </a:lnTo>
                <a:lnTo>
                  <a:pt x="2259" y="27"/>
                </a:lnTo>
                <a:lnTo>
                  <a:pt x="2241" y="33"/>
                </a:lnTo>
                <a:lnTo>
                  <a:pt x="2222" y="40"/>
                </a:lnTo>
                <a:lnTo>
                  <a:pt x="2203" y="48"/>
                </a:lnTo>
                <a:lnTo>
                  <a:pt x="2186" y="55"/>
                </a:lnTo>
                <a:lnTo>
                  <a:pt x="2168" y="64"/>
                </a:lnTo>
                <a:lnTo>
                  <a:pt x="2151" y="74"/>
                </a:lnTo>
                <a:lnTo>
                  <a:pt x="2133" y="84"/>
                </a:lnTo>
                <a:lnTo>
                  <a:pt x="2115" y="95"/>
                </a:lnTo>
                <a:lnTo>
                  <a:pt x="2099" y="107"/>
                </a:lnTo>
                <a:lnTo>
                  <a:pt x="2082" y="119"/>
                </a:lnTo>
                <a:lnTo>
                  <a:pt x="2066" y="133"/>
                </a:lnTo>
                <a:lnTo>
                  <a:pt x="2051" y="148"/>
                </a:lnTo>
                <a:lnTo>
                  <a:pt x="2035" y="162"/>
                </a:lnTo>
                <a:lnTo>
                  <a:pt x="2020" y="179"/>
                </a:lnTo>
                <a:lnTo>
                  <a:pt x="1995" y="207"/>
                </a:lnTo>
                <a:lnTo>
                  <a:pt x="1971" y="236"/>
                </a:lnTo>
                <a:lnTo>
                  <a:pt x="1951" y="264"/>
                </a:lnTo>
                <a:lnTo>
                  <a:pt x="1932" y="293"/>
                </a:lnTo>
                <a:lnTo>
                  <a:pt x="1916" y="321"/>
                </a:lnTo>
                <a:lnTo>
                  <a:pt x="1902" y="350"/>
                </a:lnTo>
                <a:lnTo>
                  <a:pt x="1890" y="380"/>
                </a:lnTo>
                <a:lnTo>
                  <a:pt x="1879" y="412"/>
                </a:lnTo>
                <a:lnTo>
                  <a:pt x="1870" y="443"/>
                </a:lnTo>
                <a:lnTo>
                  <a:pt x="1864" y="477"/>
                </a:lnTo>
                <a:lnTo>
                  <a:pt x="1858" y="514"/>
                </a:lnTo>
                <a:lnTo>
                  <a:pt x="1854" y="552"/>
                </a:lnTo>
                <a:lnTo>
                  <a:pt x="1851" y="593"/>
                </a:lnTo>
                <a:lnTo>
                  <a:pt x="1848" y="636"/>
                </a:lnTo>
                <a:lnTo>
                  <a:pt x="1847" y="682"/>
                </a:lnTo>
                <a:lnTo>
                  <a:pt x="1846" y="731"/>
                </a:lnTo>
                <a:lnTo>
                  <a:pt x="2166" y="731"/>
                </a:lnTo>
                <a:lnTo>
                  <a:pt x="2166" y="668"/>
                </a:lnTo>
                <a:lnTo>
                  <a:pt x="2167" y="641"/>
                </a:lnTo>
                <a:lnTo>
                  <a:pt x="2167" y="614"/>
                </a:lnTo>
                <a:lnTo>
                  <a:pt x="2169" y="586"/>
                </a:lnTo>
                <a:lnTo>
                  <a:pt x="2173" y="559"/>
                </a:lnTo>
                <a:lnTo>
                  <a:pt x="2177" y="534"/>
                </a:lnTo>
                <a:lnTo>
                  <a:pt x="2182" y="507"/>
                </a:lnTo>
                <a:lnTo>
                  <a:pt x="2191" y="483"/>
                </a:lnTo>
                <a:lnTo>
                  <a:pt x="2201" y="459"/>
                </a:lnTo>
                <a:lnTo>
                  <a:pt x="2207" y="448"/>
                </a:lnTo>
                <a:lnTo>
                  <a:pt x="2213" y="436"/>
                </a:lnTo>
                <a:lnTo>
                  <a:pt x="2221" y="426"/>
                </a:lnTo>
                <a:lnTo>
                  <a:pt x="2229" y="415"/>
                </a:lnTo>
                <a:lnTo>
                  <a:pt x="2237" y="405"/>
                </a:lnTo>
                <a:lnTo>
                  <a:pt x="2247" y="395"/>
                </a:lnTo>
                <a:lnTo>
                  <a:pt x="2257" y="386"/>
                </a:lnTo>
                <a:lnTo>
                  <a:pt x="2268" y="377"/>
                </a:lnTo>
                <a:lnTo>
                  <a:pt x="2280" y="370"/>
                </a:lnTo>
                <a:lnTo>
                  <a:pt x="2293" y="362"/>
                </a:lnTo>
                <a:lnTo>
                  <a:pt x="2307" y="354"/>
                </a:lnTo>
                <a:lnTo>
                  <a:pt x="2322" y="348"/>
                </a:lnTo>
                <a:lnTo>
                  <a:pt x="2337" y="342"/>
                </a:lnTo>
                <a:lnTo>
                  <a:pt x="2354" y="337"/>
                </a:lnTo>
                <a:lnTo>
                  <a:pt x="2373" y="331"/>
                </a:lnTo>
                <a:lnTo>
                  <a:pt x="2391" y="327"/>
                </a:lnTo>
                <a:lnTo>
                  <a:pt x="2412" y="324"/>
                </a:lnTo>
                <a:lnTo>
                  <a:pt x="2433" y="321"/>
                </a:lnTo>
                <a:lnTo>
                  <a:pt x="2454" y="320"/>
                </a:lnTo>
                <a:lnTo>
                  <a:pt x="2475" y="320"/>
                </a:lnTo>
                <a:lnTo>
                  <a:pt x="2495" y="321"/>
                </a:lnTo>
                <a:lnTo>
                  <a:pt x="2514" y="325"/>
                </a:lnTo>
                <a:lnTo>
                  <a:pt x="2533" y="328"/>
                </a:lnTo>
                <a:lnTo>
                  <a:pt x="2552" y="332"/>
                </a:lnTo>
                <a:lnTo>
                  <a:pt x="2569" y="338"/>
                </a:lnTo>
                <a:lnTo>
                  <a:pt x="2587" y="345"/>
                </a:lnTo>
                <a:lnTo>
                  <a:pt x="2603" y="352"/>
                </a:lnTo>
                <a:lnTo>
                  <a:pt x="2619" y="361"/>
                </a:lnTo>
                <a:lnTo>
                  <a:pt x="2634" y="370"/>
                </a:lnTo>
                <a:lnTo>
                  <a:pt x="2649" y="380"/>
                </a:lnTo>
                <a:lnTo>
                  <a:pt x="2662" y="391"/>
                </a:lnTo>
                <a:lnTo>
                  <a:pt x="2674" y="402"/>
                </a:lnTo>
                <a:lnTo>
                  <a:pt x="2687" y="416"/>
                </a:lnTo>
                <a:lnTo>
                  <a:pt x="2698" y="431"/>
                </a:lnTo>
                <a:lnTo>
                  <a:pt x="2707" y="449"/>
                </a:lnTo>
                <a:lnTo>
                  <a:pt x="2714" y="469"/>
                </a:lnTo>
                <a:lnTo>
                  <a:pt x="2719" y="488"/>
                </a:lnTo>
                <a:lnTo>
                  <a:pt x="2723" y="509"/>
                </a:lnTo>
                <a:lnTo>
                  <a:pt x="2724" y="530"/>
                </a:lnTo>
                <a:lnTo>
                  <a:pt x="2723" y="552"/>
                </a:lnTo>
                <a:lnTo>
                  <a:pt x="2720" y="574"/>
                </a:lnTo>
                <a:lnTo>
                  <a:pt x="2714" y="596"/>
                </a:lnTo>
                <a:lnTo>
                  <a:pt x="2707" y="617"/>
                </a:lnTo>
                <a:lnTo>
                  <a:pt x="2697" y="638"/>
                </a:lnTo>
                <a:lnTo>
                  <a:pt x="2691" y="649"/>
                </a:lnTo>
                <a:lnTo>
                  <a:pt x="2685" y="658"/>
                </a:lnTo>
                <a:lnTo>
                  <a:pt x="2677" y="668"/>
                </a:lnTo>
                <a:lnTo>
                  <a:pt x="2669" y="678"/>
                </a:lnTo>
                <a:lnTo>
                  <a:pt x="2661" y="686"/>
                </a:lnTo>
                <a:lnTo>
                  <a:pt x="2652" y="694"/>
                </a:lnTo>
                <a:lnTo>
                  <a:pt x="2642" y="703"/>
                </a:lnTo>
                <a:lnTo>
                  <a:pt x="2632" y="710"/>
                </a:lnTo>
                <a:lnTo>
                  <a:pt x="2452" y="832"/>
                </a:lnTo>
                <a:lnTo>
                  <a:pt x="2433" y="846"/>
                </a:lnTo>
                <a:lnTo>
                  <a:pt x="2415" y="859"/>
                </a:lnTo>
                <a:lnTo>
                  <a:pt x="2399" y="872"/>
                </a:lnTo>
                <a:lnTo>
                  <a:pt x="2385" y="885"/>
                </a:lnTo>
                <a:lnTo>
                  <a:pt x="2373" y="900"/>
                </a:lnTo>
                <a:lnTo>
                  <a:pt x="2361" y="914"/>
                </a:lnTo>
                <a:lnTo>
                  <a:pt x="2351" y="928"/>
                </a:lnTo>
                <a:lnTo>
                  <a:pt x="2342" y="943"/>
                </a:lnTo>
                <a:lnTo>
                  <a:pt x="2334" y="959"/>
                </a:lnTo>
                <a:lnTo>
                  <a:pt x="2328" y="975"/>
                </a:lnTo>
                <a:lnTo>
                  <a:pt x="2322" y="992"/>
                </a:lnTo>
                <a:lnTo>
                  <a:pt x="2318" y="1009"/>
                </a:lnTo>
                <a:lnTo>
                  <a:pt x="2314" y="1027"/>
                </a:lnTo>
                <a:lnTo>
                  <a:pt x="2312" y="1046"/>
                </a:lnTo>
                <a:lnTo>
                  <a:pt x="2311" y="1065"/>
                </a:lnTo>
                <a:lnTo>
                  <a:pt x="2310" y="1085"/>
                </a:lnTo>
                <a:lnTo>
                  <a:pt x="2310" y="1330"/>
                </a:lnTo>
                <a:lnTo>
                  <a:pt x="218" y="2649"/>
                </a:lnTo>
                <a:lnTo>
                  <a:pt x="196" y="2664"/>
                </a:lnTo>
                <a:lnTo>
                  <a:pt x="177" y="2678"/>
                </a:lnTo>
                <a:lnTo>
                  <a:pt x="157" y="2693"/>
                </a:lnTo>
                <a:lnTo>
                  <a:pt x="139" y="2709"/>
                </a:lnTo>
                <a:lnTo>
                  <a:pt x="123" y="2725"/>
                </a:lnTo>
                <a:lnTo>
                  <a:pt x="107" y="2742"/>
                </a:lnTo>
                <a:lnTo>
                  <a:pt x="93" y="2758"/>
                </a:lnTo>
                <a:lnTo>
                  <a:pt x="80" y="2776"/>
                </a:lnTo>
                <a:lnTo>
                  <a:pt x="68" y="2793"/>
                </a:lnTo>
                <a:lnTo>
                  <a:pt x="57" y="2811"/>
                </a:lnTo>
                <a:lnTo>
                  <a:pt x="48" y="2830"/>
                </a:lnTo>
                <a:lnTo>
                  <a:pt x="39" y="2847"/>
                </a:lnTo>
                <a:lnTo>
                  <a:pt x="31" y="2866"/>
                </a:lnTo>
                <a:lnTo>
                  <a:pt x="24" y="2884"/>
                </a:lnTo>
                <a:lnTo>
                  <a:pt x="18" y="2903"/>
                </a:lnTo>
                <a:lnTo>
                  <a:pt x="13" y="2922"/>
                </a:lnTo>
                <a:lnTo>
                  <a:pt x="9" y="2941"/>
                </a:lnTo>
                <a:lnTo>
                  <a:pt x="6" y="2959"/>
                </a:lnTo>
                <a:lnTo>
                  <a:pt x="3" y="2978"/>
                </a:lnTo>
                <a:lnTo>
                  <a:pt x="1" y="2997"/>
                </a:lnTo>
                <a:lnTo>
                  <a:pt x="0" y="3015"/>
                </a:lnTo>
                <a:lnTo>
                  <a:pt x="0" y="3034"/>
                </a:lnTo>
                <a:lnTo>
                  <a:pt x="1" y="3070"/>
                </a:lnTo>
                <a:lnTo>
                  <a:pt x="3" y="3105"/>
                </a:lnTo>
                <a:lnTo>
                  <a:pt x="8" y="3139"/>
                </a:lnTo>
                <a:lnTo>
                  <a:pt x="15" y="3171"/>
                </a:lnTo>
                <a:lnTo>
                  <a:pt x="23" y="3202"/>
                </a:lnTo>
                <a:lnTo>
                  <a:pt x="31" y="3232"/>
                </a:lnTo>
                <a:lnTo>
                  <a:pt x="44" y="3260"/>
                </a:lnTo>
                <a:lnTo>
                  <a:pt x="58" y="3290"/>
                </a:lnTo>
                <a:lnTo>
                  <a:pt x="75" y="3320"/>
                </a:lnTo>
                <a:lnTo>
                  <a:pt x="84" y="3334"/>
                </a:lnTo>
                <a:lnTo>
                  <a:pt x="94" y="3347"/>
                </a:lnTo>
                <a:lnTo>
                  <a:pt x="105" y="3361"/>
                </a:lnTo>
                <a:lnTo>
                  <a:pt x="117" y="3375"/>
                </a:lnTo>
                <a:lnTo>
                  <a:pt x="129" y="3389"/>
                </a:lnTo>
                <a:lnTo>
                  <a:pt x="142" y="3401"/>
                </a:lnTo>
                <a:lnTo>
                  <a:pt x="157" y="3414"/>
                </a:lnTo>
                <a:lnTo>
                  <a:pt x="171" y="3426"/>
                </a:lnTo>
                <a:lnTo>
                  <a:pt x="186" y="3438"/>
                </a:lnTo>
                <a:lnTo>
                  <a:pt x="203" y="3449"/>
                </a:lnTo>
                <a:lnTo>
                  <a:pt x="219" y="3460"/>
                </a:lnTo>
                <a:lnTo>
                  <a:pt x="237" y="3470"/>
                </a:lnTo>
                <a:lnTo>
                  <a:pt x="256" y="3480"/>
                </a:lnTo>
                <a:lnTo>
                  <a:pt x="275" y="3489"/>
                </a:lnTo>
                <a:lnTo>
                  <a:pt x="295" y="3497"/>
                </a:lnTo>
                <a:lnTo>
                  <a:pt x="317" y="3504"/>
                </a:lnTo>
                <a:lnTo>
                  <a:pt x="339" y="3511"/>
                </a:lnTo>
                <a:lnTo>
                  <a:pt x="362" y="3518"/>
                </a:lnTo>
                <a:lnTo>
                  <a:pt x="386" y="3522"/>
                </a:lnTo>
                <a:lnTo>
                  <a:pt x="411" y="3526"/>
                </a:lnTo>
                <a:lnTo>
                  <a:pt x="437" y="3530"/>
                </a:lnTo>
                <a:lnTo>
                  <a:pt x="463" y="3533"/>
                </a:lnTo>
                <a:lnTo>
                  <a:pt x="491" y="3534"/>
                </a:lnTo>
                <a:lnTo>
                  <a:pt x="519" y="3535"/>
                </a:lnTo>
                <a:lnTo>
                  <a:pt x="4466" y="3535"/>
                </a:lnTo>
                <a:lnTo>
                  <a:pt x="4468" y="3535"/>
                </a:lnTo>
                <a:lnTo>
                  <a:pt x="4493" y="3534"/>
                </a:lnTo>
                <a:lnTo>
                  <a:pt x="4518" y="3533"/>
                </a:lnTo>
                <a:lnTo>
                  <a:pt x="4542" y="3530"/>
                </a:lnTo>
                <a:lnTo>
                  <a:pt x="4567" y="3526"/>
                </a:lnTo>
                <a:lnTo>
                  <a:pt x="4588" y="3522"/>
                </a:lnTo>
                <a:lnTo>
                  <a:pt x="4612" y="3516"/>
                </a:lnTo>
                <a:lnTo>
                  <a:pt x="4632" y="3511"/>
                </a:lnTo>
                <a:lnTo>
                  <a:pt x="4653" y="3503"/>
                </a:lnTo>
                <a:lnTo>
                  <a:pt x="4673" y="3496"/>
                </a:lnTo>
                <a:lnTo>
                  <a:pt x="4693" y="3488"/>
                </a:lnTo>
                <a:lnTo>
                  <a:pt x="4712" y="3478"/>
                </a:lnTo>
                <a:lnTo>
                  <a:pt x="4729" y="3468"/>
                </a:lnTo>
                <a:lnTo>
                  <a:pt x="4746" y="3458"/>
                </a:lnTo>
                <a:lnTo>
                  <a:pt x="4763" y="3447"/>
                </a:lnTo>
                <a:lnTo>
                  <a:pt x="4779" y="3435"/>
                </a:lnTo>
                <a:lnTo>
                  <a:pt x="4794" y="3424"/>
                </a:lnTo>
                <a:lnTo>
                  <a:pt x="4808" y="3411"/>
                </a:lnTo>
                <a:lnTo>
                  <a:pt x="4822" y="3399"/>
                </a:lnTo>
                <a:lnTo>
                  <a:pt x="4835" y="3386"/>
                </a:lnTo>
                <a:lnTo>
                  <a:pt x="4848" y="3371"/>
                </a:lnTo>
                <a:lnTo>
                  <a:pt x="4859" y="3358"/>
                </a:lnTo>
                <a:lnTo>
                  <a:pt x="4870" y="3344"/>
                </a:lnTo>
                <a:lnTo>
                  <a:pt x="4891" y="3315"/>
                </a:lnTo>
                <a:lnTo>
                  <a:pt x="4907" y="3286"/>
                </a:lnTo>
                <a:lnTo>
                  <a:pt x="4923" y="3256"/>
                </a:lnTo>
                <a:lnTo>
                  <a:pt x="4935" y="3226"/>
                </a:lnTo>
                <a:lnTo>
                  <a:pt x="4945" y="3197"/>
                </a:lnTo>
                <a:lnTo>
                  <a:pt x="4951" y="3166"/>
                </a:lnTo>
                <a:lnTo>
                  <a:pt x="4957" y="3133"/>
                </a:lnTo>
                <a:lnTo>
                  <a:pt x="4960" y="3099"/>
                </a:lnTo>
                <a:lnTo>
                  <a:pt x="4961" y="3063"/>
                </a:lnTo>
                <a:lnTo>
                  <a:pt x="4960" y="3025"/>
                </a:lnTo>
                <a:lnTo>
                  <a:pt x="4956" y="2988"/>
                </a:lnTo>
                <a:lnTo>
                  <a:pt x="4952" y="2968"/>
                </a:lnTo>
                <a:lnTo>
                  <a:pt x="4948" y="2949"/>
                </a:lnTo>
                <a:lnTo>
                  <a:pt x="4944" y="2931"/>
                </a:lnTo>
                <a:lnTo>
                  <a:pt x="4939" y="2912"/>
                </a:lnTo>
                <a:lnTo>
                  <a:pt x="4933" y="2893"/>
                </a:lnTo>
                <a:lnTo>
                  <a:pt x="4926" y="2875"/>
                </a:lnTo>
                <a:lnTo>
                  <a:pt x="4918" y="2856"/>
                </a:lnTo>
                <a:lnTo>
                  <a:pt x="4911" y="2837"/>
                </a:lnTo>
                <a:lnTo>
                  <a:pt x="4901" y="2820"/>
                </a:lnTo>
                <a:lnTo>
                  <a:pt x="4891" y="2802"/>
                </a:lnTo>
                <a:lnTo>
                  <a:pt x="4881" y="2784"/>
                </a:lnTo>
                <a:lnTo>
                  <a:pt x="4869" y="2768"/>
                </a:lnTo>
                <a:lnTo>
                  <a:pt x="4857" y="2751"/>
                </a:lnTo>
                <a:lnTo>
                  <a:pt x="4843" y="2735"/>
                </a:lnTo>
                <a:lnTo>
                  <a:pt x="4829" y="2721"/>
                </a:lnTo>
                <a:lnTo>
                  <a:pt x="4814" y="2705"/>
                </a:lnTo>
                <a:lnTo>
                  <a:pt x="4797" y="2691"/>
                </a:lnTo>
                <a:lnTo>
                  <a:pt x="4781" y="2678"/>
                </a:lnTo>
                <a:lnTo>
                  <a:pt x="4762" y="2666"/>
                </a:lnTo>
                <a:lnTo>
                  <a:pt x="4743" y="2654"/>
                </a:lnTo>
                <a:close/>
                <a:moveTo>
                  <a:pt x="4461" y="3188"/>
                </a:moveTo>
                <a:lnTo>
                  <a:pt x="515" y="3188"/>
                </a:lnTo>
                <a:lnTo>
                  <a:pt x="502" y="3188"/>
                </a:lnTo>
                <a:lnTo>
                  <a:pt x="490" y="3186"/>
                </a:lnTo>
                <a:lnTo>
                  <a:pt x="478" y="3183"/>
                </a:lnTo>
                <a:lnTo>
                  <a:pt x="467" y="3180"/>
                </a:lnTo>
                <a:lnTo>
                  <a:pt x="456" y="3177"/>
                </a:lnTo>
                <a:lnTo>
                  <a:pt x="446" y="3171"/>
                </a:lnTo>
                <a:lnTo>
                  <a:pt x="436" y="3166"/>
                </a:lnTo>
                <a:lnTo>
                  <a:pt x="426" y="3160"/>
                </a:lnTo>
                <a:lnTo>
                  <a:pt x="417" y="3154"/>
                </a:lnTo>
                <a:lnTo>
                  <a:pt x="410" y="3146"/>
                </a:lnTo>
                <a:lnTo>
                  <a:pt x="402" y="3138"/>
                </a:lnTo>
                <a:lnTo>
                  <a:pt x="395" y="3130"/>
                </a:lnTo>
                <a:lnTo>
                  <a:pt x="390" y="3121"/>
                </a:lnTo>
                <a:lnTo>
                  <a:pt x="384" y="3111"/>
                </a:lnTo>
                <a:lnTo>
                  <a:pt x="380" y="3102"/>
                </a:lnTo>
                <a:lnTo>
                  <a:pt x="375" y="3092"/>
                </a:lnTo>
                <a:lnTo>
                  <a:pt x="372" y="3081"/>
                </a:lnTo>
                <a:lnTo>
                  <a:pt x="370" y="3071"/>
                </a:lnTo>
                <a:lnTo>
                  <a:pt x="369" y="3060"/>
                </a:lnTo>
                <a:lnTo>
                  <a:pt x="369" y="3050"/>
                </a:lnTo>
                <a:lnTo>
                  <a:pt x="369" y="3039"/>
                </a:lnTo>
                <a:lnTo>
                  <a:pt x="370" y="3028"/>
                </a:lnTo>
                <a:lnTo>
                  <a:pt x="372" y="3017"/>
                </a:lnTo>
                <a:lnTo>
                  <a:pt x="374" y="3006"/>
                </a:lnTo>
                <a:lnTo>
                  <a:pt x="379" y="2997"/>
                </a:lnTo>
                <a:lnTo>
                  <a:pt x="383" y="2986"/>
                </a:lnTo>
                <a:lnTo>
                  <a:pt x="390" y="2976"/>
                </a:lnTo>
                <a:lnTo>
                  <a:pt x="396" y="2966"/>
                </a:lnTo>
                <a:lnTo>
                  <a:pt x="405" y="2956"/>
                </a:lnTo>
                <a:lnTo>
                  <a:pt x="414" y="2946"/>
                </a:lnTo>
                <a:lnTo>
                  <a:pt x="424" y="2937"/>
                </a:lnTo>
                <a:lnTo>
                  <a:pt x="435" y="2928"/>
                </a:lnTo>
                <a:lnTo>
                  <a:pt x="2484" y="1647"/>
                </a:lnTo>
                <a:lnTo>
                  <a:pt x="4542" y="2934"/>
                </a:lnTo>
                <a:lnTo>
                  <a:pt x="4553" y="2942"/>
                </a:lnTo>
                <a:lnTo>
                  <a:pt x="4563" y="2949"/>
                </a:lnTo>
                <a:lnTo>
                  <a:pt x="4572" y="2958"/>
                </a:lnTo>
                <a:lnTo>
                  <a:pt x="4581" y="2968"/>
                </a:lnTo>
                <a:lnTo>
                  <a:pt x="4587" y="2977"/>
                </a:lnTo>
                <a:lnTo>
                  <a:pt x="4593" y="2987"/>
                </a:lnTo>
                <a:lnTo>
                  <a:pt x="4597" y="2998"/>
                </a:lnTo>
                <a:lnTo>
                  <a:pt x="4601" y="3008"/>
                </a:lnTo>
                <a:lnTo>
                  <a:pt x="4604" y="3019"/>
                </a:lnTo>
                <a:lnTo>
                  <a:pt x="4605" y="3028"/>
                </a:lnTo>
                <a:lnTo>
                  <a:pt x="4606" y="3039"/>
                </a:lnTo>
                <a:lnTo>
                  <a:pt x="4606" y="3050"/>
                </a:lnTo>
                <a:lnTo>
                  <a:pt x="4605" y="3061"/>
                </a:lnTo>
                <a:lnTo>
                  <a:pt x="4604" y="3071"/>
                </a:lnTo>
                <a:lnTo>
                  <a:pt x="4601" y="3082"/>
                </a:lnTo>
                <a:lnTo>
                  <a:pt x="4597" y="3092"/>
                </a:lnTo>
                <a:lnTo>
                  <a:pt x="4593" y="3102"/>
                </a:lnTo>
                <a:lnTo>
                  <a:pt x="4588" y="3112"/>
                </a:lnTo>
                <a:lnTo>
                  <a:pt x="4583" y="3122"/>
                </a:lnTo>
                <a:lnTo>
                  <a:pt x="4576" y="3131"/>
                </a:lnTo>
                <a:lnTo>
                  <a:pt x="4570" y="3139"/>
                </a:lnTo>
                <a:lnTo>
                  <a:pt x="4562" y="3147"/>
                </a:lnTo>
                <a:lnTo>
                  <a:pt x="4554" y="3155"/>
                </a:lnTo>
                <a:lnTo>
                  <a:pt x="4546" y="3161"/>
                </a:lnTo>
                <a:lnTo>
                  <a:pt x="4537" y="3168"/>
                </a:lnTo>
                <a:lnTo>
                  <a:pt x="4527" y="3174"/>
                </a:lnTo>
                <a:lnTo>
                  <a:pt x="4517" y="3178"/>
                </a:lnTo>
                <a:lnTo>
                  <a:pt x="4507" y="3182"/>
                </a:lnTo>
                <a:lnTo>
                  <a:pt x="4496" y="3185"/>
                </a:lnTo>
                <a:lnTo>
                  <a:pt x="4485" y="3187"/>
                </a:lnTo>
                <a:lnTo>
                  <a:pt x="4473" y="3188"/>
                </a:lnTo>
                <a:lnTo>
                  <a:pt x="4461" y="3188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txBody>
          <a:bodyPr tIns="576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4400" dirty="0"/>
          </a:p>
        </p:txBody>
      </p:sp>
      <p:sp>
        <p:nvSpPr>
          <p:cNvPr id="16" name="椭圆 15"/>
          <p:cNvSpPr/>
          <p:nvPr/>
        </p:nvSpPr>
        <p:spPr>
          <a:xfrm>
            <a:off x="4365316" y="4004560"/>
            <a:ext cx="633764" cy="633764"/>
          </a:xfrm>
          <a:prstGeom prst="ellipse">
            <a:avLst/>
          </a:prstGeom>
          <a:solidFill>
            <a:srgbClr val="FEFFFF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4C4D4D"/>
                </a:solidFill>
              </a:rPr>
              <a:t>B</a:t>
            </a:r>
            <a:endParaRPr lang="zh-CN" altLang="en-US" sz="2400" dirty="0">
              <a:solidFill>
                <a:srgbClr val="4C4D4D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23642" y="4791222"/>
            <a:ext cx="2517111" cy="1001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6738782" y="3227994"/>
            <a:ext cx="1542044" cy="1097422"/>
          </a:xfrm>
          <a:custGeom>
            <a:avLst/>
            <a:gdLst>
              <a:gd name="T0" fmla="*/ 2147483646 w 4961"/>
              <a:gd name="T1" fmla="*/ 2147483646 h 3535"/>
              <a:gd name="T2" fmla="*/ 2147483646 w 4961"/>
              <a:gd name="T3" fmla="*/ 2147483646 h 3535"/>
              <a:gd name="T4" fmla="*/ 2147483646 w 4961"/>
              <a:gd name="T5" fmla="*/ 2147483646 h 3535"/>
              <a:gd name="T6" fmla="*/ 2147483646 w 4961"/>
              <a:gd name="T7" fmla="*/ 2147483646 h 3535"/>
              <a:gd name="T8" fmla="*/ 2147483646 w 4961"/>
              <a:gd name="T9" fmla="*/ 2147483646 h 3535"/>
              <a:gd name="T10" fmla="*/ 2147483646 w 4961"/>
              <a:gd name="T11" fmla="*/ 2147483646 h 3535"/>
              <a:gd name="T12" fmla="*/ 2147483646 w 4961"/>
              <a:gd name="T13" fmla="*/ 2147483646 h 3535"/>
              <a:gd name="T14" fmla="*/ 2147483646 w 4961"/>
              <a:gd name="T15" fmla="*/ 2147483646 h 3535"/>
              <a:gd name="T16" fmla="*/ 2147483646 w 4961"/>
              <a:gd name="T17" fmla="*/ 2147483646 h 3535"/>
              <a:gd name="T18" fmla="*/ 2147483646 w 4961"/>
              <a:gd name="T19" fmla="*/ 2147483646 h 3535"/>
              <a:gd name="T20" fmla="*/ 2147483646 w 4961"/>
              <a:gd name="T21" fmla="*/ 1072681068 h 3535"/>
              <a:gd name="T22" fmla="*/ 2147483646 w 4961"/>
              <a:gd name="T23" fmla="*/ 225773275 h 3535"/>
              <a:gd name="T24" fmla="*/ 2147483646 w 4961"/>
              <a:gd name="T25" fmla="*/ 2147483646 h 3535"/>
              <a:gd name="T26" fmla="*/ 2147483646 w 4961"/>
              <a:gd name="T27" fmla="*/ 2147483646 h 3535"/>
              <a:gd name="T28" fmla="*/ 2147483646 w 4961"/>
              <a:gd name="T29" fmla="*/ 2147483646 h 3535"/>
              <a:gd name="T30" fmla="*/ 2147483646 w 4961"/>
              <a:gd name="T31" fmla="*/ 2147483646 h 3535"/>
              <a:gd name="T32" fmla="*/ 2147483646 w 4961"/>
              <a:gd name="T33" fmla="*/ 2147483646 h 3535"/>
              <a:gd name="T34" fmla="*/ 2147483646 w 4961"/>
              <a:gd name="T35" fmla="*/ 2147483646 h 3535"/>
              <a:gd name="T36" fmla="*/ 2147483646 w 4961"/>
              <a:gd name="T37" fmla="*/ 2147483646 h 3535"/>
              <a:gd name="T38" fmla="*/ 2147483646 w 4961"/>
              <a:gd name="T39" fmla="*/ 2147483646 h 3535"/>
              <a:gd name="T40" fmla="*/ 2147483646 w 4961"/>
              <a:gd name="T41" fmla="*/ 2147483646 h 3535"/>
              <a:gd name="T42" fmla="*/ 2147483646 w 4961"/>
              <a:gd name="T43" fmla="*/ 2147483646 h 3535"/>
              <a:gd name="T44" fmla="*/ 2147483646 w 4961"/>
              <a:gd name="T45" fmla="*/ 2147483646 h 3535"/>
              <a:gd name="T46" fmla="*/ 2147483646 w 4961"/>
              <a:gd name="T47" fmla="*/ 2147483646 h 3535"/>
              <a:gd name="T48" fmla="*/ 2147483646 w 4961"/>
              <a:gd name="T49" fmla="*/ 2147483646 h 3535"/>
              <a:gd name="T50" fmla="*/ 2147483646 w 4961"/>
              <a:gd name="T51" fmla="*/ 2147483646 h 3535"/>
              <a:gd name="T52" fmla="*/ 2147483646 w 4961"/>
              <a:gd name="T53" fmla="*/ 2147483646 h 3535"/>
              <a:gd name="T54" fmla="*/ 2147483646 w 4961"/>
              <a:gd name="T55" fmla="*/ 2147483646 h 3535"/>
              <a:gd name="T56" fmla="*/ 2147483646 w 4961"/>
              <a:gd name="T57" fmla="*/ 2147483646 h 3535"/>
              <a:gd name="T58" fmla="*/ 2147483646 w 4961"/>
              <a:gd name="T59" fmla="*/ 2147483646 h 3535"/>
              <a:gd name="T60" fmla="*/ 2147483646 w 4961"/>
              <a:gd name="T61" fmla="*/ 2147483646 h 3535"/>
              <a:gd name="T62" fmla="*/ 169864868 w 4961"/>
              <a:gd name="T63" fmla="*/ 2147483646 h 3535"/>
              <a:gd name="T64" fmla="*/ 849325108 w 4961"/>
              <a:gd name="T65" fmla="*/ 2147483646 h 3535"/>
              <a:gd name="T66" fmla="*/ 2147483646 w 4961"/>
              <a:gd name="T67" fmla="*/ 2147483646 h 3535"/>
              <a:gd name="T68" fmla="*/ 2147483646 w 4961"/>
              <a:gd name="T69" fmla="*/ 2147483646 h 3535"/>
              <a:gd name="T70" fmla="*/ 2147483646 w 4961"/>
              <a:gd name="T71" fmla="*/ 2147483646 h 3535"/>
              <a:gd name="T72" fmla="*/ 2147483646 w 4961"/>
              <a:gd name="T73" fmla="*/ 2147483646 h 3535"/>
              <a:gd name="T74" fmla="*/ 2147483646 w 4961"/>
              <a:gd name="T75" fmla="*/ 2147483646 h 3535"/>
              <a:gd name="T76" fmla="*/ 2147483646 w 4961"/>
              <a:gd name="T77" fmla="*/ 2147483646 h 3535"/>
              <a:gd name="T78" fmla="*/ 2147483646 w 4961"/>
              <a:gd name="T79" fmla="*/ 2147483646 h 3535"/>
              <a:gd name="T80" fmla="*/ 2147483646 w 4961"/>
              <a:gd name="T81" fmla="*/ 2147483646 h 3535"/>
              <a:gd name="T82" fmla="*/ 2147483646 w 4961"/>
              <a:gd name="T83" fmla="*/ 2147483646 h 3535"/>
              <a:gd name="T84" fmla="*/ 2147483646 w 4961"/>
              <a:gd name="T85" fmla="*/ 2147483646 h 3535"/>
              <a:gd name="T86" fmla="*/ 2147483646 w 4961"/>
              <a:gd name="T87" fmla="*/ 2147483646 h 3535"/>
              <a:gd name="T88" fmla="*/ 2147483646 w 4961"/>
              <a:gd name="T89" fmla="*/ 2147483646 h 3535"/>
              <a:gd name="T90" fmla="*/ 2147483646 w 4961"/>
              <a:gd name="T91" fmla="*/ 2147483646 h 3535"/>
              <a:gd name="T92" fmla="*/ 2147483646 w 4961"/>
              <a:gd name="T93" fmla="*/ 2147483646 h 3535"/>
              <a:gd name="T94" fmla="*/ 2147483646 w 4961"/>
              <a:gd name="T95" fmla="*/ 2147483646 h 3535"/>
              <a:gd name="T96" fmla="*/ 2147483646 w 4961"/>
              <a:gd name="T97" fmla="*/ 2147483646 h 3535"/>
              <a:gd name="T98" fmla="*/ 2147483646 w 4961"/>
              <a:gd name="T99" fmla="*/ 2147483646 h 3535"/>
              <a:gd name="T100" fmla="*/ 2147483646 w 4961"/>
              <a:gd name="T101" fmla="*/ 2147483646 h 3535"/>
              <a:gd name="T102" fmla="*/ 2147483646 w 4961"/>
              <a:gd name="T103" fmla="*/ 2147483646 h 3535"/>
              <a:gd name="T104" fmla="*/ 2147483646 w 4961"/>
              <a:gd name="T105" fmla="*/ 2147483646 h 3535"/>
              <a:gd name="T106" fmla="*/ 2147483646 w 4961"/>
              <a:gd name="T107" fmla="*/ 2147483646 h 3535"/>
              <a:gd name="T108" fmla="*/ 2147483646 w 4961"/>
              <a:gd name="T109" fmla="*/ 2147483646 h 353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961" h="3535">
                <a:moveTo>
                  <a:pt x="4743" y="2654"/>
                </a:moveTo>
                <a:lnTo>
                  <a:pt x="2631" y="1330"/>
                </a:lnTo>
                <a:lnTo>
                  <a:pt x="2631" y="1206"/>
                </a:lnTo>
                <a:lnTo>
                  <a:pt x="2631" y="1193"/>
                </a:lnTo>
                <a:lnTo>
                  <a:pt x="2632" y="1181"/>
                </a:lnTo>
                <a:lnTo>
                  <a:pt x="2634" y="1169"/>
                </a:lnTo>
                <a:lnTo>
                  <a:pt x="2636" y="1157"/>
                </a:lnTo>
                <a:lnTo>
                  <a:pt x="2641" y="1144"/>
                </a:lnTo>
                <a:lnTo>
                  <a:pt x="2645" y="1131"/>
                </a:lnTo>
                <a:lnTo>
                  <a:pt x="2651" y="1120"/>
                </a:lnTo>
                <a:lnTo>
                  <a:pt x="2656" y="1108"/>
                </a:lnTo>
                <a:lnTo>
                  <a:pt x="2664" y="1096"/>
                </a:lnTo>
                <a:lnTo>
                  <a:pt x="2673" y="1085"/>
                </a:lnTo>
                <a:lnTo>
                  <a:pt x="2681" y="1073"/>
                </a:lnTo>
                <a:lnTo>
                  <a:pt x="2692" y="1062"/>
                </a:lnTo>
                <a:lnTo>
                  <a:pt x="2705" y="1051"/>
                </a:lnTo>
                <a:lnTo>
                  <a:pt x="2717" y="1040"/>
                </a:lnTo>
                <a:lnTo>
                  <a:pt x="2731" y="1030"/>
                </a:lnTo>
                <a:lnTo>
                  <a:pt x="2746" y="1019"/>
                </a:lnTo>
                <a:lnTo>
                  <a:pt x="2784" y="996"/>
                </a:lnTo>
                <a:lnTo>
                  <a:pt x="2807" y="982"/>
                </a:lnTo>
                <a:lnTo>
                  <a:pt x="2831" y="965"/>
                </a:lnTo>
                <a:lnTo>
                  <a:pt x="2857" y="948"/>
                </a:lnTo>
                <a:lnTo>
                  <a:pt x="2884" y="927"/>
                </a:lnTo>
                <a:lnTo>
                  <a:pt x="2911" y="904"/>
                </a:lnTo>
                <a:lnTo>
                  <a:pt x="2938" y="879"/>
                </a:lnTo>
                <a:lnTo>
                  <a:pt x="2950" y="864"/>
                </a:lnTo>
                <a:lnTo>
                  <a:pt x="2963" y="850"/>
                </a:lnTo>
                <a:lnTo>
                  <a:pt x="2975" y="835"/>
                </a:lnTo>
                <a:lnTo>
                  <a:pt x="2986" y="819"/>
                </a:lnTo>
                <a:lnTo>
                  <a:pt x="2997" y="802"/>
                </a:lnTo>
                <a:lnTo>
                  <a:pt x="3008" y="784"/>
                </a:lnTo>
                <a:lnTo>
                  <a:pt x="3018" y="767"/>
                </a:lnTo>
                <a:lnTo>
                  <a:pt x="3027" y="747"/>
                </a:lnTo>
                <a:lnTo>
                  <a:pt x="3035" y="727"/>
                </a:lnTo>
                <a:lnTo>
                  <a:pt x="3043" y="705"/>
                </a:lnTo>
                <a:lnTo>
                  <a:pt x="3050" y="683"/>
                </a:lnTo>
                <a:lnTo>
                  <a:pt x="3055" y="660"/>
                </a:lnTo>
                <a:lnTo>
                  <a:pt x="3060" y="637"/>
                </a:lnTo>
                <a:lnTo>
                  <a:pt x="3063" y="612"/>
                </a:lnTo>
                <a:lnTo>
                  <a:pt x="3064" y="585"/>
                </a:lnTo>
                <a:lnTo>
                  <a:pt x="3065" y="558"/>
                </a:lnTo>
                <a:lnTo>
                  <a:pt x="3064" y="531"/>
                </a:lnTo>
                <a:lnTo>
                  <a:pt x="3062" y="504"/>
                </a:lnTo>
                <a:lnTo>
                  <a:pt x="3058" y="477"/>
                </a:lnTo>
                <a:lnTo>
                  <a:pt x="3054" y="452"/>
                </a:lnTo>
                <a:lnTo>
                  <a:pt x="3047" y="427"/>
                </a:lnTo>
                <a:lnTo>
                  <a:pt x="3041" y="403"/>
                </a:lnTo>
                <a:lnTo>
                  <a:pt x="3032" y="379"/>
                </a:lnTo>
                <a:lnTo>
                  <a:pt x="3023" y="355"/>
                </a:lnTo>
                <a:lnTo>
                  <a:pt x="3012" y="334"/>
                </a:lnTo>
                <a:lnTo>
                  <a:pt x="3001" y="312"/>
                </a:lnTo>
                <a:lnTo>
                  <a:pt x="2989" y="290"/>
                </a:lnTo>
                <a:lnTo>
                  <a:pt x="2976" y="270"/>
                </a:lnTo>
                <a:lnTo>
                  <a:pt x="2962" y="250"/>
                </a:lnTo>
                <a:lnTo>
                  <a:pt x="2947" y="230"/>
                </a:lnTo>
                <a:lnTo>
                  <a:pt x="2932" y="212"/>
                </a:lnTo>
                <a:lnTo>
                  <a:pt x="2916" y="194"/>
                </a:lnTo>
                <a:lnTo>
                  <a:pt x="2899" y="177"/>
                </a:lnTo>
                <a:lnTo>
                  <a:pt x="2882" y="161"/>
                </a:lnTo>
                <a:lnTo>
                  <a:pt x="2864" y="146"/>
                </a:lnTo>
                <a:lnTo>
                  <a:pt x="2845" y="130"/>
                </a:lnTo>
                <a:lnTo>
                  <a:pt x="2828" y="117"/>
                </a:lnTo>
                <a:lnTo>
                  <a:pt x="2808" y="104"/>
                </a:lnTo>
                <a:lnTo>
                  <a:pt x="2789" y="91"/>
                </a:lnTo>
                <a:lnTo>
                  <a:pt x="2769" y="80"/>
                </a:lnTo>
                <a:lnTo>
                  <a:pt x="2750" y="69"/>
                </a:lnTo>
                <a:lnTo>
                  <a:pt x="2730" y="59"/>
                </a:lnTo>
                <a:lnTo>
                  <a:pt x="2710" y="50"/>
                </a:lnTo>
                <a:lnTo>
                  <a:pt x="2690" y="42"/>
                </a:lnTo>
                <a:lnTo>
                  <a:pt x="2670" y="35"/>
                </a:lnTo>
                <a:lnTo>
                  <a:pt x="2651" y="28"/>
                </a:lnTo>
                <a:lnTo>
                  <a:pt x="2631" y="24"/>
                </a:lnTo>
                <a:lnTo>
                  <a:pt x="2611" y="19"/>
                </a:lnTo>
                <a:lnTo>
                  <a:pt x="2572" y="11"/>
                </a:lnTo>
                <a:lnTo>
                  <a:pt x="2533" y="6"/>
                </a:lnTo>
                <a:lnTo>
                  <a:pt x="2494" y="3"/>
                </a:lnTo>
                <a:lnTo>
                  <a:pt x="2454" y="0"/>
                </a:lnTo>
                <a:lnTo>
                  <a:pt x="2414" y="2"/>
                </a:lnTo>
                <a:lnTo>
                  <a:pt x="2375" y="4"/>
                </a:lnTo>
                <a:lnTo>
                  <a:pt x="2336" y="9"/>
                </a:lnTo>
                <a:lnTo>
                  <a:pt x="2298" y="17"/>
                </a:lnTo>
                <a:lnTo>
                  <a:pt x="2278" y="21"/>
                </a:lnTo>
                <a:lnTo>
                  <a:pt x="2259" y="27"/>
                </a:lnTo>
                <a:lnTo>
                  <a:pt x="2241" y="33"/>
                </a:lnTo>
                <a:lnTo>
                  <a:pt x="2222" y="40"/>
                </a:lnTo>
                <a:lnTo>
                  <a:pt x="2203" y="48"/>
                </a:lnTo>
                <a:lnTo>
                  <a:pt x="2186" y="55"/>
                </a:lnTo>
                <a:lnTo>
                  <a:pt x="2168" y="64"/>
                </a:lnTo>
                <a:lnTo>
                  <a:pt x="2151" y="74"/>
                </a:lnTo>
                <a:lnTo>
                  <a:pt x="2133" y="84"/>
                </a:lnTo>
                <a:lnTo>
                  <a:pt x="2115" y="95"/>
                </a:lnTo>
                <a:lnTo>
                  <a:pt x="2099" y="107"/>
                </a:lnTo>
                <a:lnTo>
                  <a:pt x="2082" y="119"/>
                </a:lnTo>
                <a:lnTo>
                  <a:pt x="2066" y="133"/>
                </a:lnTo>
                <a:lnTo>
                  <a:pt x="2051" y="148"/>
                </a:lnTo>
                <a:lnTo>
                  <a:pt x="2035" y="162"/>
                </a:lnTo>
                <a:lnTo>
                  <a:pt x="2020" y="179"/>
                </a:lnTo>
                <a:lnTo>
                  <a:pt x="1995" y="207"/>
                </a:lnTo>
                <a:lnTo>
                  <a:pt x="1971" y="236"/>
                </a:lnTo>
                <a:lnTo>
                  <a:pt x="1951" y="264"/>
                </a:lnTo>
                <a:lnTo>
                  <a:pt x="1932" y="293"/>
                </a:lnTo>
                <a:lnTo>
                  <a:pt x="1916" y="321"/>
                </a:lnTo>
                <a:lnTo>
                  <a:pt x="1902" y="350"/>
                </a:lnTo>
                <a:lnTo>
                  <a:pt x="1890" y="380"/>
                </a:lnTo>
                <a:lnTo>
                  <a:pt x="1879" y="412"/>
                </a:lnTo>
                <a:lnTo>
                  <a:pt x="1870" y="443"/>
                </a:lnTo>
                <a:lnTo>
                  <a:pt x="1864" y="477"/>
                </a:lnTo>
                <a:lnTo>
                  <a:pt x="1858" y="514"/>
                </a:lnTo>
                <a:lnTo>
                  <a:pt x="1854" y="552"/>
                </a:lnTo>
                <a:lnTo>
                  <a:pt x="1851" y="593"/>
                </a:lnTo>
                <a:lnTo>
                  <a:pt x="1848" y="636"/>
                </a:lnTo>
                <a:lnTo>
                  <a:pt x="1847" y="682"/>
                </a:lnTo>
                <a:lnTo>
                  <a:pt x="1846" y="731"/>
                </a:lnTo>
                <a:lnTo>
                  <a:pt x="2166" y="731"/>
                </a:lnTo>
                <a:lnTo>
                  <a:pt x="2166" y="668"/>
                </a:lnTo>
                <a:lnTo>
                  <a:pt x="2167" y="641"/>
                </a:lnTo>
                <a:lnTo>
                  <a:pt x="2167" y="614"/>
                </a:lnTo>
                <a:lnTo>
                  <a:pt x="2169" y="586"/>
                </a:lnTo>
                <a:lnTo>
                  <a:pt x="2173" y="559"/>
                </a:lnTo>
                <a:lnTo>
                  <a:pt x="2177" y="534"/>
                </a:lnTo>
                <a:lnTo>
                  <a:pt x="2182" y="507"/>
                </a:lnTo>
                <a:lnTo>
                  <a:pt x="2191" y="483"/>
                </a:lnTo>
                <a:lnTo>
                  <a:pt x="2201" y="459"/>
                </a:lnTo>
                <a:lnTo>
                  <a:pt x="2207" y="448"/>
                </a:lnTo>
                <a:lnTo>
                  <a:pt x="2213" y="436"/>
                </a:lnTo>
                <a:lnTo>
                  <a:pt x="2221" y="426"/>
                </a:lnTo>
                <a:lnTo>
                  <a:pt x="2229" y="415"/>
                </a:lnTo>
                <a:lnTo>
                  <a:pt x="2237" y="405"/>
                </a:lnTo>
                <a:lnTo>
                  <a:pt x="2247" y="395"/>
                </a:lnTo>
                <a:lnTo>
                  <a:pt x="2257" y="386"/>
                </a:lnTo>
                <a:lnTo>
                  <a:pt x="2268" y="377"/>
                </a:lnTo>
                <a:lnTo>
                  <a:pt x="2280" y="370"/>
                </a:lnTo>
                <a:lnTo>
                  <a:pt x="2293" y="362"/>
                </a:lnTo>
                <a:lnTo>
                  <a:pt x="2307" y="354"/>
                </a:lnTo>
                <a:lnTo>
                  <a:pt x="2322" y="348"/>
                </a:lnTo>
                <a:lnTo>
                  <a:pt x="2337" y="342"/>
                </a:lnTo>
                <a:lnTo>
                  <a:pt x="2354" y="337"/>
                </a:lnTo>
                <a:lnTo>
                  <a:pt x="2373" y="331"/>
                </a:lnTo>
                <a:lnTo>
                  <a:pt x="2391" y="327"/>
                </a:lnTo>
                <a:lnTo>
                  <a:pt x="2412" y="324"/>
                </a:lnTo>
                <a:lnTo>
                  <a:pt x="2433" y="321"/>
                </a:lnTo>
                <a:lnTo>
                  <a:pt x="2454" y="320"/>
                </a:lnTo>
                <a:lnTo>
                  <a:pt x="2475" y="320"/>
                </a:lnTo>
                <a:lnTo>
                  <a:pt x="2495" y="321"/>
                </a:lnTo>
                <a:lnTo>
                  <a:pt x="2514" y="325"/>
                </a:lnTo>
                <a:lnTo>
                  <a:pt x="2533" y="328"/>
                </a:lnTo>
                <a:lnTo>
                  <a:pt x="2552" y="332"/>
                </a:lnTo>
                <a:lnTo>
                  <a:pt x="2569" y="338"/>
                </a:lnTo>
                <a:lnTo>
                  <a:pt x="2587" y="345"/>
                </a:lnTo>
                <a:lnTo>
                  <a:pt x="2603" y="352"/>
                </a:lnTo>
                <a:lnTo>
                  <a:pt x="2619" y="361"/>
                </a:lnTo>
                <a:lnTo>
                  <a:pt x="2634" y="370"/>
                </a:lnTo>
                <a:lnTo>
                  <a:pt x="2649" y="380"/>
                </a:lnTo>
                <a:lnTo>
                  <a:pt x="2662" y="391"/>
                </a:lnTo>
                <a:lnTo>
                  <a:pt x="2674" y="402"/>
                </a:lnTo>
                <a:lnTo>
                  <a:pt x="2687" y="416"/>
                </a:lnTo>
                <a:lnTo>
                  <a:pt x="2698" y="431"/>
                </a:lnTo>
                <a:lnTo>
                  <a:pt x="2707" y="449"/>
                </a:lnTo>
                <a:lnTo>
                  <a:pt x="2714" y="469"/>
                </a:lnTo>
                <a:lnTo>
                  <a:pt x="2719" y="488"/>
                </a:lnTo>
                <a:lnTo>
                  <a:pt x="2723" y="509"/>
                </a:lnTo>
                <a:lnTo>
                  <a:pt x="2724" y="530"/>
                </a:lnTo>
                <a:lnTo>
                  <a:pt x="2723" y="552"/>
                </a:lnTo>
                <a:lnTo>
                  <a:pt x="2720" y="574"/>
                </a:lnTo>
                <a:lnTo>
                  <a:pt x="2714" y="596"/>
                </a:lnTo>
                <a:lnTo>
                  <a:pt x="2707" y="617"/>
                </a:lnTo>
                <a:lnTo>
                  <a:pt x="2697" y="638"/>
                </a:lnTo>
                <a:lnTo>
                  <a:pt x="2691" y="649"/>
                </a:lnTo>
                <a:lnTo>
                  <a:pt x="2685" y="658"/>
                </a:lnTo>
                <a:lnTo>
                  <a:pt x="2677" y="668"/>
                </a:lnTo>
                <a:lnTo>
                  <a:pt x="2669" y="678"/>
                </a:lnTo>
                <a:lnTo>
                  <a:pt x="2661" y="686"/>
                </a:lnTo>
                <a:lnTo>
                  <a:pt x="2652" y="694"/>
                </a:lnTo>
                <a:lnTo>
                  <a:pt x="2642" y="703"/>
                </a:lnTo>
                <a:lnTo>
                  <a:pt x="2632" y="710"/>
                </a:lnTo>
                <a:lnTo>
                  <a:pt x="2452" y="832"/>
                </a:lnTo>
                <a:lnTo>
                  <a:pt x="2433" y="846"/>
                </a:lnTo>
                <a:lnTo>
                  <a:pt x="2415" y="859"/>
                </a:lnTo>
                <a:lnTo>
                  <a:pt x="2399" y="872"/>
                </a:lnTo>
                <a:lnTo>
                  <a:pt x="2385" y="885"/>
                </a:lnTo>
                <a:lnTo>
                  <a:pt x="2373" y="900"/>
                </a:lnTo>
                <a:lnTo>
                  <a:pt x="2361" y="914"/>
                </a:lnTo>
                <a:lnTo>
                  <a:pt x="2351" y="928"/>
                </a:lnTo>
                <a:lnTo>
                  <a:pt x="2342" y="943"/>
                </a:lnTo>
                <a:lnTo>
                  <a:pt x="2334" y="959"/>
                </a:lnTo>
                <a:lnTo>
                  <a:pt x="2328" y="975"/>
                </a:lnTo>
                <a:lnTo>
                  <a:pt x="2322" y="992"/>
                </a:lnTo>
                <a:lnTo>
                  <a:pt x="2318" y="1009"/>
                </a:lnTo>
                <a:lnTo>
                  <a:pt x="2314" y="1027"/>
                </a:lnTo>
                <a:lnTo>
                  <a:pt x="2312" y="1046"/>
                </a:lnTo>
                <a:lnTo>
                  <a:pt x="2311" y="1065"/>
                </a:lnTo>
                <a:lnTo>
                  <a:pt x="2310" y="1085"/>
                </a:lnTo>
                <a:lnTo>
                  <a:pt x="2310" y="1330"/>
                </a:lnTo>
                <a:lnTo>
                  <a:pt x="218" y="2649"/>
                </a:lnTo>
                <a:lnTo>
                  <a:pt x="196" y="2664"/>
                </a:lnTo>
                <a:lnTo>
                  <a:pt x="177" y="2678"/>
                </a:lnTo>
                <a:lnTo>
                  <a:pt x="157" y="2693"/>
                </a:lnTo>
                <a:lnTo>
                  <a:pt x="139" y="2709"/>
                </a:lnTo>
                <a:lnTo>
                  <a:pt x="123" y="2725"/>
                </a:lnTo>
                <a:lnTo>
                  <a:pt x="107" y="2742"/>
                </a:lnTo>
                <a:lnTo>
                  <a:pt x="93" y="2758"/>
                </a:lnTo>
                <a:lnTo>
                  <a:pt x="80" y="2776"/>
                </a:lnTo>
                <a:lnTo>
                  <a:pt x="68" y="2793"/>
                </a:lnTo>
                <a:lnTo>
                  <a:pt x="57" y="2811"/>
                </a:lnTo>
                <a:lnTo>
                  <a:pt x="48" y="2830"/>
                </a:lnTo>
                <a:lnTo>
                  <a:pt x="39" y="2847"/>
                </a:lnTo>
                <a:lnTo>
                  <a:pt x="31" y="2866"/>
                </a:lnTo>
                <a:lnTo>
                  <a:pt x="24" y="2884"/>
                </a:lnTo>
                <a:lnTo>
                  <a:pt x="18" y="2903"/>
                </a:lnTo>
                <a:lnTo>
                  <a:pt x="13" y="2922"/>
                </a:lnTo>
                <a:lnTo>
                  <a:pt x="9" y="2941"/>
                </a:lnTo>
                <a:lnTo>
                  <a:pt x="6" y="2959"/>
                </a:lnTo>
                <a:lnTo>
                  <a:pt x="3" y="2978"/>
                </a:lnTo>
                <a:lnTo>
                  <a:pt x="1" y="2997"/>
                </a:lnTo>
                <a:lnTo>
                  <a:pt x="0" y="3015"/>
                </a:lnTo>
                <a:lnTo>
                  <a:pt x="0" y="3034"/>
                </a:lnTo>
                <a:lnTo>
                  <a:pt x="1" y="3070"/>
                </a:lnTo>
                <a:lnTo>
                  <a:pt x="3" y="3105"/>
                </a:lnTo>
                <a:lnTo>
                  <a:pt x="8" y="3139"/>
                </a:lnTo>
                <a:lnTo>
                  <a:pt x="15" y="3171"/>
                </a:lnTo>
                <a:lnTo>
                  <a:pt x="23" y="3202"/>
                </a:lnTo>
                <a:lnTo>
                  <a:pt x="31" y="3232"/>
                </a:lnTo>
                <a:lnTo>
                  <a:pt x="44" y="3260"/>
                </a:lnTo>
                <a:lnTo>
                  <a:pt x="58" y="3290"/>
                </a:lnTo>
                <a:lnTo>
                  <a:pt x="75" y="3320"/>
                </a:lnTo>
                <a:lnTo>
                  <a:pt x="84" y="3334"/>
                </a:lnTo>
                <a:lnTo>
                  <a:pt x="94" y="3347"/>
                </a:lnTo>
                <a:lnTo>
                  <a:pt x="105" y="3361"/>
                </a:lnTo>
                <a:lnTo>
                  <a:pt x="117" y="3375"/>
                </a:lnTo>
                <a:lnTo>
                  <a:pt x="129" y="3389"/>
                </a:lnTo>
                <a:lnTo>
                  <a:pt x="142" y="3401"/>
                </a:lnTo>
                <a:lnTo>
                  <a:pt x="157" y="3414"/>
                </a:lnTo>
                <a:lnTo>
                  <a:pt x="171" y="3426"/>
                </a:lnTo>
                <a:lnTo>
                  <a:pt x="186" y="3438"/>
                </a:lnTo>
                <a:lnTo>
                  <a:pt x="203" y="3449"/>
                </a:lnTo>
                <a:lnTo>
                  <a:pt x="219" y="3460"/>
                </a:lnTo>
                <a:lnTo>
                  <a:pt x="237" y="3470"/>
                </a:lnTo>
                <a:lnTo>
                  <a:pt x="256" y="3480"/>
                </a:lnTo>
                <a:lnTo>
                  <a:pt x="275" y="3489"/>
                </a:lnTo>
                <a:lnTo>
                  <a:pt x="295" y="3497"/>
                </a:lnTo>
                <a:lnTo>
                  <a:pt x="317" y="3504"/>
                </a:lnTo>
                <a:lnTo>
                  <a:pt x="339" y="3511"/>
                </a:lnTo>
                <a:lnTo>
                  <a:pt x="362" y="3518"/>
                </a:lnTo>
                <a:lnTo>
                  <a:pt x="386" y="3522"/>
                </a:lnTo>
                <a:lnTo>
                  <a:pt x="411" y="3526"/>
                </a:lnTo>
                <a:lnTo>
                  <a:pt x="437" y="3530"/>
                </a:lnTo>
                <a:lnTo>
                  <a:pt x="463" y="3533"/>
                </a:lnTo>
                <a:lnTo>
                  <a:pt x="491" y="3534"/>
                </a:lnTo>
                <a:lnTo>
                  <a:pt x="519" y="3535"/>
                </a:lnTo>
                <a:lnTo>
                  <a:pt x="4466" y="3535"/>
                </a:lnTo>
                <a:lnTo>
                  <a:pt x="4468" y="3535"/>
                </a:lnTo>
                <a:lnTo>
                  <a:pt x="4493" y="3534"/>
                </a:lnTo>
                <a:lnTo>
                  <a:pt x="4518" y="3533"/>
                </a:lnTo>
                <a:lnTo>
                  <a:pt x="4542" y="3530"/>
                </a:lnTo>
                <a:lnTo>
                  <a:pt x="4567" y="3526"/>
                </a:lnTo>
                <a:lnTo>
                  <a:pt x="4588" y="3522"/>
                </a:lnTo>
                <a:lnTo>
                  <a:pt x="4612" y="3516"/>
                </a:lnTo>
                <a:lnTo>
                  <a:pt x="4632" y="3511"/>
                </a:lnTo>
                <a:lnTo>
                  <a:pt x="4653" y="3503"/>
                </a:lnTo>
                <a:lnTo>
                  <a:pt x="4673" y="3496"/>
                </a:lnTo>
                <a:lnTo>
                  <a:pt x="4693" y="3488"/>
                </a:lnTo>
                <a:lnTo>
                  <a:pt x="4712" y="3478"/>
                </a:lnTo>
                <a:lnTo>
                  <a:pt x="4729" y="3468"/>
                </a:lnTo>
                <a:lnTo>
                  <a:pt x="4746" y="3458"/>
                </a:lnTo>
                <a:lnTo>
                  <a:pt x="4763" y="3447"/>
                </a:lnTo>
                <a:lnTo>
                  <a:pt x="4779" y="3435"/>
                </a:lnTo>
                <a:lnTo>
                  <a:pt x="4794" y="3424"/>
                </a:lnTo>
                <a:lnTo>
                  <a:pt x="4808" y="3411"/>
                </a:lnTo>
                <a:lnTo>
                  <a:pt x="4822" y="3399"/>
                </a:lnTo>
                <a:lnTo>
                  <a:pt x="4835" y="3386"/>
                </a:lnTo>
                <a:lnTo>
                  <a:pt x="4848" y="3371"/>
                </a:lnTo>
                <a:lnTo>
                  <a:pt x="4859" y="3358"/>
                </a:lnTo>
                <a:lnTo>
                  <a:pt x="4870" y="3344"/>
                </a:lnTo>
                <a:lnTo>
                  <a:pt x="4891" y="3315"/>
                </a:lnTo>
                <a:lnTo>
                  <a:pt x="4907" y="3286"/>
                </a:lnTo>
                <a:lnTo>
                  <a:pt x="4923" y="3256"/>
                </a:lnTo>
                <a:lnTo>
                  <a:pt x="4935" y="3226"/>
                </a:lnTo>
                <a:lnTo>
                  <a:pt x="4945" y="3197"/>
                </a:lnTo>
                <a:lnTo>
                  <a:pt x="4951" y="3166"/>
                </a:lnTo>
                <a:lnTo>
                  <a:pt x="4957" y="3133"/>
                </a:lnTo>
                <a:lnTo>
                  <a:pt x="4960" y="3099"/>
                </a:lnTo>
                <a:lnTo>
                  <a:pt x="4961" y="3063"/>
                </a:lnTo>
                <a:lnTo>
                  <a:pt x="4960" y="3025"/>
                </a:lnTo>
                <a:lnTo>
                  <a:pt x="4956" y="2988"/>
                </a:lnTo>
                <a:lnTo>
                  <a:pt x="4952" y="2968"/>
                </a:lnTo>
                <a:lnTo>
                  <a:pt x="4948" y="2949"/>
                </a:lnTo>
                <a:lnTo>
                  <a:pt x="4944" y="2931"/>
                </a:lnTo>
                <a:lnTo>
                  <a:pt x="4939" y="2912"/>
                </a:lnTo>
                <a:lnTo>
                  <a:pt x="4933" y="2893"/>
                </a:lnTo>
                <a:lnTo>
                  <a:pt x="4926" y="2875"/>
                </a:lnTo>
                <a:lnTo>
                  <a:pt x="4918" y="2856"/>
                </a:lnTo>
                <a:lnTo>
                  <a:pt x="4911" y="2837"/>
                </a:lnTo>
                <a:lnTo>
                  <a:pt x="4901" y="2820"/>
                </a:lnTo>
                <a:lnTo>
                  <a:pt x="4891" y="2802"/>
                </a:lnTo>
                <a:lnTo>
                  <a:pt x="4881" y="2784"/>
                </a:lnTo>
                <a:lnTo>
                  <a:pt x="4869" y="2768"/>
                </a:lnTo>
                <a:lnTo>
                  <a:pt x="4857" y="2751"/>
                </a:lnTo>
                <a:lnTo>
                  <a:pt x="4843" y="2735"/>
                </a:lnTo>
                <a:lnTo>
                  <a:pt x="4829" y="2721"/>
                </a:lnTo>
                <a:lnTo>
                  <a:pt x="4814" y="2705"/>
                </a:lnTo>
                <a:lnTo>
                  <a:pt x="4797" y="2691"/>
                </a:lnTo>
                <a:lnTo>
                  <a:pt x="4781" y="2678"/>
                </a:lnTo>
                <a:lnTo>
                  <a:pt x="4762" y="2666"/>
                </a:lnTo>
                <a:lnTo>
                  <a:pt x="4743" y="2654"/>
                </a:lnTo>
                <a:close/>
                <a:moveTo>
                  <a:pt x="4461" y="3188"/>
                </a:moveTo>
                <a:lnTo>
                  <a:pt x="515" y="3188"/>
                </a:lnTo>
                <a:lnTo>
                  <a:pt x="502" y="3188"/>
                </a:lnTo>
                <a:lnTo>
                  <a:pt x="490" y="3186"/>
                </a:lnTo>
                <a:lnTo>
                  <a:pt x="478" y="3183"/>
                </a:lnTo>
                <a:lnTo>
                  <a:pt x="467" y="3180"/>
                </a:lnTo>
                <a:lnTo>
                  <a:pt x="456" y="3177"/>
                </a:lnTo>
                <a:lnTo>
                  <a:pt x="446" y="3171"/>
                </a:lnTo>
                <a:lnTo>
                  <a:pt x="436" y="3166"/>
                </a:lnTo>
                <a:lnTo>
                  <a:pt x="426" y="3160"/>
                </a:lnTo>
                <a:lnTo>
                  <a:pt x="417" y="3154"/>
                </a:lnTo>
                <a:lnTo>
                  <a:pt x="410" y="3146"/>
                </a:lnTo>
                <a:lnTo>
                  <a:pt x="402" y="3138"/>
                </a:lnTo>
                <a:lnTo>
                  <a:pt x="395" y="3130"/>
                </a:lnTo>
                <a:lnTo>
                  <a:pt x="390" y="3121"/>
                </a:lnTo>
                <a:lnTo>
                  <a:pt x="384" y="3111"/>
                </a:lnTo>
                <a:lnTo>
                  <a:pt x="380" y="3102"/>
                </a:lnTo>
                <a:lnTo>
                  <a:pt x="375" y="3092"/>
                </a:lnTo>
                <a:lnTo>
                  <a:pt x="372" y="3081"/>
                </a:lnTo>
                <a:lnTo>
                  <a:pt x="370" y="3071"/>
                </a:lnTo>
                <a:lnTo>
                  <a:pt x="369" y="3060"/>
                </a:lnTo>
                <a:lnTo>
                  <a:pt x="369" y="3050"/>
                </a:lnTo>
                <a:lnTo>
                  <a:pt x="369" y="3039"/>
                </a:lnTo>
                <a:lnTo>
                  <a:pt x="370" y="3028"/>
                </a:lnTo>
                <a:lnTo>
                  <a:pt x="372" y="3017"/>
                </a:lnTo>
                <a:lnTo>
                  <a:pt x="374" y="3006"/>
                </a:lnTo>
                <a:lnTo>
                  <a:pt x="379" y="2997"/>
                </a:lnTo>
                <a:lnTo>
                  <a:pt x="383" y="2986"/>
                </a:lnTo>
                <a:lnTo>
                  <a:pt x="390" y="2976"/>
                </a:lnTo>
                <a:lnTo>
                  <a:pt x="396" y="2966"/>
                </a:lnTo>
                <a:lnTo>
                  <a:pt x="405" y="2956"/>
                </a:lnTo>
                <a:lnTo>
                  <a:pt x="414" y="2946"/>
                </a:lnTo>
                <a:lnTo>
                  <a:pt x="424" y="2937"/>
                </a:lnTo>
                <a:lnTo>
                  <a:pt x="435" y="2928"/>
                </a:lnTo>
                <a:lnTo>
                  <a:pt x="2484" y="1647"/>
                </a:lnTo>
                <a:lnTo>
                  <a:pt x="4542" y="2934"/>
                </a:lnTo>
                <a:lnTo>
                  <a:pt x="4553" y="2942"/>
                </a:lnTo>
                <a:lnTo>
                  <a:pt x="4563" y="2949"/>
                </a:lnTo>
                <a:lnTo>
                  <a:pt x="4572" y="2958"/>
                </a:lnTo>
                <a:lnTo>
                  <a:pt x="4581" y="2968"/>
                </a:lnTo>
                <a:lnTo>
                  <a:pt x="4587" y="2977"/>
                </a:lnTo>
                <a:lnTo>
                  <a:pt x="4593" y="2987"/>
                </a:lnTo>
                <a:lnTo>
                  <a:pt x="4597" y="2998"/>
                </a:lnTo>
                <a:lnTo>
                  <a:pt x="4601" y="3008"/>
                </a:lnTo>
                <a:lnTo>
                  <a:pt x="4604" y="3019"/>
                </a:lnTo>
                <a:lnTo>
                  <a:pt x="4605" y="3028"/>
                </a:lnTo>
                <a:lnTo>
                  <a:pt x="4606" y="3039"/>
                </a:lnTo>
                <a:lnTo>
                  <a:pt x="4606" y="3050"/>
                </a:lnTo>
                <a:lnTo>
                  <a:pt x="4605" y="3061"/>
                </a:lnTo>
                <a:lnTo>
                  <a:pt x="4604" y="3071"/>
                </a:lnTo>
                <a:lnTo>
                  <a:pt x="4601" y="3082"/>
                </a:lnTo>
                <a:lnTo>
                  <a:pt x="4597" y="3092"/>
                </a:lnTo>
                <a:lnTo>
                  <a:pt x="4593" y="3102"/>
                </a:lnTo>
                <a:lnTo>
                  <a:pt x="4588" y="3112"/>
                </a:lnTo>
                <a:lnTo>
                  <a:pt x="4583" y="3122"/>
                </a:lnTo>
                <a:lnTo>
                  <a:pt x="4576" y="3131"/>
                </a:lnTo>
                <a:lnTo>
                  <a:pt x="4570" y="3139"/>
                </a:lnTo>
                <a:lnTo>
                  <a:pt x="4562" y="3147"/>
                </a:lnTo>
                <a:lnTo>
                  <a:pt x="4554" y="3155"/>
                </a:lnTo>
                <a:lnTo>
                  <a:pt x="4546" y="3161"/>
                </a:lnTo>
                <a:lnTo>
                  <a:pt x="4537" y="3168"/>
                </a:lnTo>
                <a:lnTo>
                  <a:pt x="4527" y="3174"/>
                </a:lnTo>
                <a:lnTo>
                  <a:pt x="4517" y="3178"/>
                </a:lnTo>
                <a:lnTo>
                  <a:pt x="4507" y="3182"/>
                </a:lnTo>
                <a:lnTo>
                  <a:pt x="4496" y="3185"/>
                </a:lnTo>
                <a:lnTo>
                  <a:pt x="4485" y="3187"/>
                </a:lnTo>
                <a:lnTo>
                  <a:pt x="4473" y="3188"/>
                </a:lnTo>
                <a:lnTo>
                  <a:pt x="4461" y="3188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txBody>
          <a:bodyPr tIns="576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4400" dirty="0"/>
          </a:p>
        </p:txBody>
      </p:sp>
      <p:sp>
        <p:nvSpPr>
          <p:cNvPr id="19" name="椭圆 18"/>
          <p:cNvSpPr/>
          <p:nvPr/>
        </p:nvSpPr>
        <p:spPr>
          <a:xfrm>
            <a:off x="7192922" y="4004560"/>
            <a:ext cx="633764" cy="633764"/>
          </a:xfrm>
          <a:prstGeom prst="ellipse">
            <a:avLst/>
          </a:prstGeom>
          <a:solidFill>
            <a:srgbClr val="FEFFFF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4C4D4D"/>
                </a:solidFill>
              </a:rPr>
              <a:t>C</a:t>
            </a:r>
            <a:endParaRPr lang="zh-CN" altLang="en-US" sz="2400" dirty="0">
              <a:solidFill>
                <a:srgbClr val="4C4D4D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51248" y="4791222"/>
            <a:ext cx="2517111" cy="1001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9566388" y="3227994"/>
            <a:ext cx="1542044" cy="1097422"/>
          </a:xfrm>
          <a:custGeom>
            <a:avLst/>
            <a:gdLst>
              <a:gd name="T0" fmla="*/ 2147483646 w 4961"/>
              <a:gd name="T1" fmla="*/ 2147483646 h 3535"/>
              <a:gd name="T2" fmla="*/ 2147483646 w 4961"/>
              <a:gd name="T3" fmla="*/ 2147483646 h 3535"/>
              <a:gd name="T4" fmla="*/ 2147483646 w 4961"/>
              <a:gd name="T5" fmla="*/ 2147483646 h 3535"/>
              <a:gd name="T6" fmla="*/ 2147483646 w 4961"/>
              <a:gd name="T7" fmla="*/ 2147483646 h 3535"/>
              <a:gd name="T8" fmla="*/ 2147483646 w 4961"/>
              <a:gd name="T9" fmla="*/ 2147483646 h 3535"/>
              <a:gd name="T10" fmla="*/ 2147483646 w 4961"/>
              <a:gd name="T11" fmla="*/ 2147483646 h 3535"/>
              <a:gd name="T12" fmla="*/ 2147483646 w 4961"/>
              <a:gd name="T13" fmla="*/ 2147483646 h 3535"/>
              <a:gd name="T14" fmla="*/ 2147483646 w 4961"/>
              <a:gd name="T15" fmla="*/ 2147483646 h 3535"/>
              <a:gd name="T16" fmla="*/ 2147483646 w 4961"/>
              <a:gd name="T17" fmla="*/ 2147483646 h 3535"/>
              <a:gd name="T18" fmla="*/ 2147483646 w 4961"/>
              <a:gd name="T19" fmla="*/ 2147483646 h 3535"/>
              <a:gd name="T20" fmla="*/ 2147483646 w 4961"/>
              <a:gd name="T21" fmla="*/ 1072681068 h 3535"/>
              <a:gd name="T22" fmla="*/ 2147483646 w 4961"/>
              <a:gd name="T23" fmla="*/ 225773275 h 3535"/>
              <a:gd name="T24" fmla="*/ 2147483646 w 4961"/>
              <a:gd name="T25" fmla="*/ 2147483646 h 3535"/>
              <a:gd name="T26" fmla="*/ 2147483646 w 4961"/>
              <a:gd name="T27" fmla="*/ 2147483646 h 3535"/>
              <a:gd name="T28" fmla="*/ 2147483646 w 4961"/>
              <a:gd name="T29" fmla="*/ 2147483646 h 3535"/>
              <a:gd name="T30" fmla="*/ 2147483646 w 4961"/>
              <a:gd name="T31" fmla="*/ 2147483646 h 3535"/>
              <a:gd name="T32" fmla="*/ 2147483646 w 4961"/>
              <a:gd name="T33" fmla="*/ 2147483646 h 3535"/>
              <a:gd name="T34" fmla="*/ 2147483646 w 4961"/>
              <a:gd name="T35" fmla="*/ 2147483646 h 3535"/>
              <a:gd name="T36" fmla="*/ 2147483646 w 4961"/>
              <a:gd name="T37" fmla="*/ 2147483646 h 3535"/>
              <a:gd name="T38" fmla="*/ 2147483646 w 4961"/>
              <a:gd name="T39" fmla="*/ 2147483646 h 3535"/>
              <a:gd name="T40" fmla="*/ 2147483646 w 4961"/>
              <a:gd name="T41" fmla="*/ 2147483646 h 3535"/>
              <a:gd name="T42" fmla="*/ 2147483646 w 4961"/>
              <a:gd name="T43" fmla="*/ 2147483646 h 3535"/>
              <a:gd name="T44" fmla="*/ 2147483646 w 4961"/>
              <a:gd name="T45" fmla="*/ 2147483646 h 3535"/>
              <a:gd name="T46" fmla="*/ 2147483646 w 4961"/>
              <a:gd name="T47" fmla="*/ 2147483646 h 3535"/>
              <a:gd name="T48" fmla="*/ 2147483646 w 4961"/>
              <a:gd name="T49" fmla="*/ 2147483646 h 3535"/>
              <a:gd name="T50" fmla="*/ 2147483646 w 4961"/>
              <a:gd name="T51" fmla="*/ 2147483646 h 3535"/>
              <a:gd name="T52" fmla="*/ 2147483646 w 4961"/>
              <a:gd name="T53" fmla="*/ 2147483646 h 3535"/>
              <a:gd name="T54" fmla="*/ 2147483646 w 4961"/>
              <a:gd name="T55" fmla="*/ 2147483646 h 3535"/>
              <a:gd name="T56" fmla="*/ 2147483646 w 4961"/>
              <a:gd name="T57" fmla="*/ 2147483646 h 3535"/>
              <a:gd name="T58" fmla="*/ 2147483646 w 4961"/>
              <a:gd name="T59" fmla="*/ 2147483646 h 3535"/>
              <a:gd name="T60" fmla="*/ 2147483646 w 4961"/>
              <a:gd name="T61" fmla="*/ 2147483646 h 3535"/>
              <a:gd name="T62" fmla="*/ 169864868 w 4961"/>
              <a:gd name="T63" fmla="*/ 2147483646 h 3535"/>
              <a:gd name="T64" fmla="*/ 849325108 w 4961"/>
              <a:gd name="T65" fmla="*/ 2147483646 h 3535"/>
              <a:gd name="T66" fmla="*/ 2147483646 w 4961"/>
              <a:gd name="T67" fmla="*/ 2147483646 h 3535"/>
              <a:gd name="T68" fmla="*/ 2147483646 w 4961"/>
              <a:gd name="T69" fmla="*/ 2147483646 h 3535"/>
              <a:gd name="T70" fmla="*/ 2147483646 w 4961"/>
              <a:gd name="T71" fmla="*/ 2147483646 h 3535"/>
              <a:gd name="T72" fmla="*/ 2147483646 w 4961"/>
              <a:gd name="T73" fmla="*/ 2147483646 h 3535"/>
              <a:gd name="T74" fmla="*/ 2147483646 w 4961"/>
              <a:gd name="T75" fmla="*/ 2147483646 h 3535"/>
              <a:gd name="T76" fmla="*/ 2147483646 w 4961"/>
              <a:gd name="T77" fmla="*/ 2147483646 h 3535"/>
              <a:gd name="T78" fmla="*/ 2147483646 w 4961"/>
              <a:gd name="T79" fmla="*/ 2147483646 h 3535"/>
              <a:gd name="T80" fmla="*/ 2147483646 w 4961"/>
              <a:gd name="T81" fmla="*/ 2147483646 h 3535"/>
              <a:gd name="T82" fmla="*/ 2147483646 w 4961"/>
              <a:gd name="T83" fmla="*/ 2147483646 h 3535"/>
              <a:gd name="T84" fmla="*/ 2147483646 w 4961"/>
              <a:gd name="T85" fmla="*/ 2147483646 h 3535"/>
              <a:gd name="T86" fmla="*/ 2147483646 w 4961"/>
              <a:gd name="T87" fmla="*/ 2147483646 h 3535"/>
              <a:gd name="T88" fmla="*/ 2147483646 w 4961"/>
              <a:gd name="T89" fmla="*/ 2147483646 h 3535"/>
              <a:gd name="T90" fmla="*/ 2147483646 w 4961"/>
              <a:gd name="T91" fmla="*/ 2147483646 h 3535"/>
              <a:gd name="T92" fmla="*/ 2147483646 w 4961"/>
              <a:gd name="T93" fmla="*/ 2147483646 h 3535"/>
              <a:gd name="T94" fmla="*/ 2147483646 w 4961"/>
              <a:gd name="T95" fmla="*/ 2147483646 h 3535"/>
              <a:gd name="T96" fmla="*/ 2147483646 w 4961"/>
              <a:gd name="T97" fmla="*/ 2147483646 h 3535"/>
              <a:gd name="T98" fmla="*/ 2147483646 w 4961"/>
              <a:gd name="T99" fmla="*/ 2147483646 h 3535"/>
              <a:gd name="T100" fmla="*/ 2147483646 w 4961"/>
              <a:gd name="T101" fmla="*/ 2147483646 h 3535"/>
              <a:gd name="T102" fmla="*/ 2147483646 w 4961"/>
              <a:gd name="T103" fmla="*/ 2147483646 h 3535"/>
              <a:gd name="T104" fmla="*/ 2147483646 w 4961"/>
              <a:gd name="T105" fmla="*/ 2147483646 h 3535"/>
              <a:gd name="T106" fmla="*/ 2147483646 w 4961"/>
              <a:gd name="T107" fmla="*/ 2147483646 h 3535"/>
              <a:gd name="T108" fmla="*/ 2147483646 w 4961"/>
              <a:gd name="T109" fmla="*/ 2147483646 h 353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961" h="3535">
                <a:moveTo>
                  <a:pt x="4743" y="2654"/>
                </a:moveTo>
                <a:lnTo>
                  <a:pt x="2631" y="1330"/>
                </a:lnTo>
                <a:lnTo>
                  <a:pt x="2631" y="1206"/>
                </a:lnTo>
                <a:lnTo>
                  <a:pt x="2631" y="1193"/>
                </a:lnTo>
                <a:lnTo>
                  <a:pt x="2632" y="1181"/>
                </a:lnTo>
                <a:lnTo>
                  <a:pt x="2634" y="1169"/>
                </a:lnTo>
                <a:lnTo>
                  <a:pt x="2636" y="1157"/>
                </a:lnTo>
                <a:lnTo>
                  <a:pt x="2641" y="1144"/>
                </a:lnTo>
                <a:lnTo>
                  <a:pt x="2645" y="1131"/>
                </a:lnTo>
                <a:lnTo>
                  <a:pt x="2651" y="1120"/>
                </a:lnTo>
                <a:lnTo>
                  <a:pt x="2656" y="1108"/>
                </a:lnTo>
                <a:lnTo>
                  <a:pt x="2664" y="1096"/>
                </a:lnTo>
                <a:lnTo>
                  <a:pt x="2673" y="1085"/>
                </a:lnTo>
                <a:lnTo>
                  <a:pt x="2681" y="1073"/>
                </a:lnTo>
                <a:lnTo>
                  <a:pt x="2692" y="1062"/>
                </a:lnTo>
                <a:lnTo>
                  <a:pt x="2705" y="1051"/>
                </a:lnTo>
                <a:lnTo>
                  <a:pt x="2717" y="1040"/>
                </a:lnTo>
                <a:lnTo>
                  <a:pt x="2731" y="1030"/>
                </a:lnTo>
                <a:lnTo>
                  <a:pt x="2746" y="1019"/>
                </a:lnTo>
                <a:lnTo>
                  <a:pt x="2784" y="996"/>
                </a:lnTo>
                <a:lnTo>
                  <a:pt x="2807" y="982"/>
                </a:lnTo>
                <a:lnTo>
                  <a:pt x="2831" y="965"/>
                </a:lnTo>
                <a:lnTo>
                  <a:pt x="2857" y="948"/>
                </a:lnTo>
                <a:lnTo>
                  <a:pt x="2884" y="927"/>
                </a:lnTo>
                <a:lnTo>
                  <a:pt x="2911" y="904"/>
                </a:lnTo>
                <a:lnTo>
                  <a:pt x="2938" y="879"/>
                </a:lnTo>
                <a:lnTo>
                  <a:pt x="2950" y="864"/>
                </a:lnTo>
                <a:lnTo>
                  <a:pt x="2963" y="850"/>
                </a:lnTo>
                <a:lnTo>
                  <a:pt x="2975" y="835"/>
                </a:lnTo>
                <a:lnTo>
                  <a:pt x="2986" y="819"/>
                </a:lnTo>
                <a:lnTo>
                  <a:pt x="2997" y="802"/>
                </a:lnTo>
                <a:lnTo>
                  <a:pt x="3008" y="784"/>
                </a:lnTo>
                <a:lnTo>
                  <a:pt x="3018" y="767"/>
                </a:lnTo>
                <a:lnTo>
                  <a:pt x="3027" y="747"/>
                </a:lnTo>
                <a:lnTo>
                  <a:pt x="3035" y="727"/>
                </a:lnTo>
                <a:lnTo>
                  <a:pt x="3043" y="705"/>
                </a:lnTo>
                <a:lnTo>
                  <a:pt x="3050" y="683"/>
                </a:lnTo>
                <a:lnTo>
                  <a:pt x="3055" y="660"/>
                </a:lnTo>
                <a:lnTo>
                  <a:pt x="3060" y="637"/>
                </a:lnTo>
                <a:lnTo>
                  <a:pt x="3063" y="612"/>
                </a:lnTo>
                <a:lnTo>
                  <a:pt x="3064" y="585"/>
                </a:lnTo>
                <a:lnTo>
                  <a:pt x="3065" y="558"/>
                </a:lnTo>
                <a:lnTo>
                  <a:pt x="3064" y="531"/>
                </a:lnTo>
                <a:lnTo>
                  <a:pt x="3062" y="504"/>
                </a:lnTo>
                <a:lnTo>
                  <a:pt x="3058" y="477"/>
                </a:lnTo>
                <a:lnTo>
                  <a:pt x="3054" y="452"/>
                </a:lnTo>
                <a:lnTo>
                  <a:pt x="3047" y="427"/>
                </a:lnTo>
                <a:lnTo>
                  <a:pt x="3041" y="403"/>
                </a:lnTo>
                <a:lnTo>
                  <a:pt x="3032" y="379"/>
                </a:lnTo>
                <a:lnTo>
                  <a:pt x="3023" y="355"/>
                </a:lnTo>
                <a:lnTo>
                  <a:pt x="3012" y="334"/>
                </a:lnTo>
                <a:lnTo>
                  <a:pt x="3001" y="312"/>
                </a:lnTo>
                <a:lnTo>
                  <a:pt x="2989" y="290"/>
                </a:lnTo>
                <a:lnTo>
                  <a:pt x="2976" y="270"/>
                </a:lnTo>
                <a:lnTo>
                  <a:pt x="2962" y="250"/>
                </a:lnTo>
                <a:lnTo>
                  <a:pt x="2947" y="230"/>
                </a:lnTo>
                <a:lnTo>
                  <a:pt x="2932" y="212"/>
                </a:lnTo>
                <a:lnTo>
                  <a:pt x="2916" y="194"/>
                </a:lnTo>
                <a:lnTo>
                  <a:pt x="2899" y="177"/>
                </a:lnTo>
                <a:lnTo>
                  <a:pt x="2882" y="161"/>
                </a:lnTo>
                <a:lnTo>
                  <a:pt x="2864" y="146"/>
                </a:lnTo>
                <a:lnTo>
                  <a:pt x="2845" y="130"/>
                </a:lnTo>
                <a:lnTo>
                  <a:pt x="2828" y="117"/>
                </a:lnTo>
                <a:lnTo>
                  <a:pt x="2808" y="104"/>
                </a:lnTo>
                <a:lnTo>
                  <a:pt x="2789" y="91"/>
                </a:lnTo>
                <a:lnTo>
                  <a:pt x="2769" y="80"/>
                </a:lnTo>
                <a:lnTo>
                  <a:pt x="2750" y="69"/>
                </a:lnTo>
                <a:lnTo>
                  <a:pt x="2730" y="59"/>
                </a:lnTo>
                <a:lnTo>
                  <a:pt x="2710" y="50"/>
                </a:lnTo>
                <a:lnTo>
                  <a:pt x="2690" y="42"/>
                </a:lnTo>
                <a:lnTo>
                  <a:pt x="2670" y="35"/>
                </a:lnTo>
                <a:lnTo>
                  <a:pt x="2651" y="28"/>
                </a:lnTo>
                <a:lnTo>
                  <a:pt x="2631" y="24"/>
                </a:lnTo>
                <a:lnTo>
                  <a:pt x="2611" y="19"/>
                </a:lnTo>
                <a:lnTo>
                  <a:pt x="2572" y="11"/>
                </a:lnTo>
                <a:lnTo>
                  <a:pt x="2533" y="6"/>
                </a:lnTo>
                <a:lnTo>
                  <a:pt x="2494" y="3"/>
                </a:lnTo>
                <a:lnTo>
                  <a:pt x="2454" y="0"/>
                </a:lnTo>
                <a:lnTo>
                  <a:pt x="2414" y="2"/>
                </a:lnTo>
                <a:lnTo>
                  <a:pt x="2375" y="4"/>
                </a:lnTo>
                <a:lnTo>
                  <a:pt x="2336" y="9"/>
                </a:lnTo>
                <a:lnTo>
                  <a:pt x="2298" y="17"/>
                </a:lnTo>
                <a:lnTo>
                  <a:pt x="2278" y="21"/>
                </a:lnTo>
                <a:lnTo>
                  <a:pt x="2259" y="27"/>
                </a:lnTo>
                <a:lnTo>
                  <a:pt x="2241" y="33"/>
                </a:lnTo>
                <a:lnTo>
                  <a:pt x="2222" y="40"/>
                </a:lnTo>
                <a:lnTo>
                  <a:pt x="2203" y="48"/>
                </a:lnTo>
                <a:lnTo>
                  <a:pt x="2186" y="55"/>
                </a:lnTo>
                <a:lnTo>
                  <a:pt x="2168" y="64"/>
                </a:lnTo>
                <a:lnTo>
                  <a:pt x="2151" y="74"/>
                </a:lnTo>
                <a:lnTo>
                  <a:pt x="2133" y="84"/>
                </a:lnTo>
                <a:lnTo>
                  <a:pt x="2115" y="95"/>
                </a:lnTo>
                <a:lnTo>
                  <a:pt x="2099" y="107"/>
                </a:lnTo>
                <a:lnTo>
                  <a:pt x="2082" y="119"/>
                </a:lnTo>
                <a:lnTo>
                  <a:pt x="2066" y="133"/>
                </a:lnTo>
                <a:lnTo>
                  <a:pt x="2051" y="148"/>
                </a:lnTo>
                <a:lnTo>
                  <a:pt x="2035" y="162"/>
                </a:lnTo>
                <a:lnTo>
                  <a:pt x="2020" y="179"/>
                </a:lnTo>
                <a:lnTo>
                  <a:pt x="1995" y="207"/>
                </a:lnTo>
                <a:lnTo>
                  <a:pt x="1971" y="236"/>
                </a:lnTo>
                <a:lnTo>
                  <a:pt x="1951" y="264"/>
                </a:lnTo>
                <a:lnTo>
                  <a:pt x="1932" y="293"/>
                </a:lnTo>
                <a:lnTo>
                  <a:pt x="1916" y="321"/>
                </a:lnTo>
                <a:lnTo>
                  <a:pt x="1902" y="350"/>
                </a:lnTo>
                <a:lnTo>
                  <a:pt x="1890" y="380"/>
                </a:lnTo>
                <a:lnTo>
                  <a:pt x="1879" y="412"/>
                </a:lnTo>
                <a:lnTo>
                  <a:pt x="1870" y="443"/>
                </a:lnTo>
                <a:lnTo>
                  <a:pt x="1864" y="477"/>
                </a:lnTo>
                <a:lnTo>
                  <a:pt x="1858" y="514"/>
                </a:lnTo>
                <a:lnTo>
                  <a:pt x="1854" y="552"/>
                </a:lnTo>
                <a:lnTo>
                  <a:pt x="1851" y="593"/>
                </a:lnTo>
                <a:lnTo>
                  <a:pt x="1848" y="636"/>
                </a:lnTo>
                <a:lnTo>
                  <a:pt x="1847" y="682"/>
                </a:lnTo>
                <a:lnTo>
                  <a:pt x="1846" y="731"/>
                </a:lnTo>
                <a:lnTo>
                  <a:pt x="2166" y="731"/>
                </a:lnTo>
                <a:lnTo>
                  <a:pt x="2166" y="668"/>
                </a:lnTo>
                <a:lnTo>
                  <a:pt x="2167" y="641"/>
                </a:lnTo>
                <a:lnTo>
                  <a:pt x="2167" y="614"/>
                </a:lnTo>
                <a:lnTo>
                  <a:pt x="2169" y="586"/>
                </a:lnTo>
                <a:lnTo>
                  <a:pt x="2173" y="559"/>
                </a:lnTo>
                <a:lnTo>
                  <a:pt x="2177" y="534"/>
                </a:lnTo>
                <a:lnTo>
                  <a:pt x="2182" y="507"/>
                </a:lnTo>
                <a:lnTo>
                  <a:pt x="2191" y="483"/>
                </a:lnTo>
                <a:lnTo>
                  <a:pt x="2201" y="459"/>
                </a:lnTo>
                <a:lnTo>
                  <a:pt x="2207" y="448"/>
                </a:lnTo>
                <a:lnTo>
                  <a:pt x="2213" y="436"/>
                </a:lnTo>
                <a:lnTo>
                  <a:pt x="2221" y="426"/>
                </a:lnTo>
                <a:lnTo>
                  <a:pt x="2229" y="415"/>
                </a:lnTo>
                <a:lnTo>
                  <a:pt x="2237" y="405"/>
                </a:lnTo>
                <a:lnTo>
                  <a:pt x="2247" y="395"/>
                </a:lnTo>
                <a:lnTo>
                  <a:pt x="2257" y="386"/>
                </a:lnTo>
                <a:lnTo>
                  <a:pt x="2268" y="377"/>
                </a:lnTo>
                <a:lnTo>
                  <a:pt x="2280" y="370"/>
                </a:lnTo>
                <a:lnTo>
                  <a:pt x="2293" y="362"/>
                </a:lnTo>
                <a:lnTo>
                  <a:pt x="2307" y="354"/>
                </a:lnTo>
                <a:lnTo>
                  <a:pt x="2322" y="348"/>
                </a:lnTo>
                <a:lnTo>
                  <a:pt x="2337" y="342"/>
                </a:lnTo>
                <a:lnTo>
                  <a:pt x="2354" y="337"/>
                </a:lnTo>
                <a:lnTo>
                  <a:pt x="2373" y="331"/>
                </a:lnTo>
                <a:lnTo>
                  <a:pt x="2391" y="327"/>
                </a:lnTo>
                <a:lnTo>
                  <a:pt x="2412" y="324"/>
                </a:lnTo>
                <a:lnTo>
                  <a:pt x="2433" y="321"/>
                </a:lnTo>
                <a:lnTo>
                  <a:pt x="2454" y="320"/>
                </a:lnTo>
                <a:lnTo>
                  <a:pt x="2475" y="320"/>
                </a:lnTo>
                <a:lnTo>
                  <a:pt x="2495" y="321"/>
                </a:lnTo>
                <a:lnTo>
                  <a:pt x="2514" y="325"/>
                </a:lnTo>
                <a:lnTo>
                  <a:pt x="2533" y="328"/>
                </a:lnTo>
                <a:lnTo>
                  <a:pt x="2552" y="332"/>
                </a:lnTo>
                <a:lnTo>
                  <a:pt x="2569" y="338"/>
                </a:lnTo>
                <a:lnTo>
                  <a:pt x="2587" y="345"/>
                </a:lnTo>
                <a:lnTo>
                  <a:pt x="2603" y="352"/>
                </a:lnTo>
                <a:lnTo>
                  <a:pt x="2619" y="361"/>
                </a:lnTo>
                <a:lnTo>
                  <a:pt x="2634" y="370"/>
                </a:lnTo>
                <a:lnTo>
                  <a:pt x="2649" y="380"/>
                </a:lnTo>
                <a:lnTo>
                  <a:pt x="2662" y="391"/>
                </a:lnTo>
                <a:lnTo>
                  <a:pt x="2674" y="402"/>
                </a:lnTo>
                <a:lnTo>
                  <a:pt x="2687" y="416"/>
                </a:lnTo>
                <a:lnTo>
                  <a:pt x="2698" y="431"/>
                </a:lnTo>
                <a:lnTo>
                  <a:pt x="2707" y="449"/>
                </a:lnTo>
                <a:lnTo>
                  <a:pt x="2714" y="469"/>
                </a:lnTo>
                <a:lnTo>
                  <a:pt x="2719" y="488"/>
                </a:lnTo>
                <a:lnTo>
                  <a:pt x="2723" y="509"/>
                </a:lnTo>
                <a:lnTo>
                  <a:pt x="2724" y="530"/>
                </a:lnTo>
                <a:lnTo>
                  <a:pt x="2723" y="552"/>
                </a:lnTo>
                <a:lnTo>
                  <a:pt x="2720" y="574"/>
                </a:lnTo>
                <a:lnTo>
                  <a:pt x="2714" y="596"/>
                </a:lnTo>
                <a:lnTo>
                  <a:pt x="2707" y="617"/>
                </a:lnTo>
                <a:lnTo>
                  <a:pt x="2697" y="638"/>
                </a:lnTo>
                <a:lnTo>
                  <a:pt x="2691" y="649"/>
                </a:lnTo>
                <a:lnTo>
                  <a:pt x="2685" y="658"/>
                </a:lnTo>
                <a:lnTo>
                  <a:pt x="2677" y="668"/>
                </a:lnTo>
                <a:lnTo>
                  <a:pt x="2669" y="678"/>
                </a:lnTo>
                <a:lnTo>
                  <a:pt x="2661" y="686"/>
                </a:lnTo>
                <a:lnTo>
                  <a:pt x="2652" y="694"/>
                </a:lnTo>
                <a:lnTo>
                  <a:pt x="2642" y="703"/>
                </a:lnTo>
                <a:lnTo>
                  <a:pt x="2632" y="710"/>
                </a:lnTo>
                <a:lnTo>
                  <a:pt x="2452" y="832"/>
                </a:lnTo>
                <a:lnTo>
                  <a:pt x="2433" y="846"/>
                </a:lnTo>
                <a:lnTo>
                  <a:pt x="2415" y="859"/>
                </a:lnTo>
                <a:lnTo>
                  <a:pt x="2399" y="872"/>
                </a:lnTo>
                <a:lnTo>
                  <a:pt x="2385" y="885"/>
                </a:lnTo>
                <a:lnTo>
                  <a:pt x="2373" y="900"/>
                </a:lnTo>
                <a:lnTo>
                  <a:pt x="2361" y="914"/>
                </a:lnTo>
                <a:lnTo>
                  <a:pt x="2351" y="928"/>
                </a:lnTo>
                <a:lnTo>
                  <a:pt x="2342" y="943"/>
                </a:lnTo>
                <a:lnTo>
                  <a:pt x="2334" y="959"/>
                </a:lnTo>
                <a:lnTo>
                  <a:pt x="2328" y="975"/>
                </a:lnTo>
                <a:lnTo>
                  <a:pt x="2322" y="992"/>
                </a:lnTo>
                <a:lnTo>
                  <a:pt x="2318" y="1009"/>
                </a:lnTo>
                <a:lnTo>
                  <a:pt x="2314" y="1027"/>
                </a:lnTo>
                <a:lnTo>
                  <a:pt x="2312" y="1046"/>
                </a:lnTo>
                <a:lnTo>
                  <a:pt x="2311" y="1065"/>
                </a:lnTo>
                <a:lnTo>
                  <a:pt x="2310" y="1085"/>
                </a:lnTo>
                <a:lnTo>
                  <a:pt x="2310" y="1330"/>
                </a:lnTo>
                <a:lnTo>
                  <a:pt x="218" y="2649"/>
                </a:lnTo>
                <a:lnTo>
                  <a:pt x="196" y="2664"/>
                </a:lnTo>
                <a:lnTo>
                  <a:pt x="177" y="2678"/>
                </a:lnTo>
                <a:lnTo>
                  <a:pt x="157" y="2693"/>
                </a:lnTo>
                <a:lnTo>
                  <a:pt x="139" y="2709"/>
                </a:lnTo>
                <a:lnTo>
                  <a:pt x="123" y="2725"/>
                </a:lnTo>
                <a:lnTo>
                  <a:pt x="107" y="2742"/>
                </a:lnTo>
                <a:lnTo>
                  <a:pt x="93" y="2758"/>
                </a:lnTo>
                <a:lnTo>
                  <a:pt x="80" y="2776"/>
                </a:lnTo>
                <a:lnTo>
                  <a:pt x="68" y="2793"/>
                </a:lnTo>
                <a:lnTo>
                  <a:pt x="57" y="2811"/>
                </a:lnTo>
                <a:lnTo>
                  <a:pt x="48" y="2830"/>
                </a:lnTo>
                <a:lnTo>
                  <a:pt x="39" y="2847"/>
                </a:lnTo>
                <a:lnTo>
                  <a:pt x="31" y="2866"/>
                </a:lnTo>
                <a:lnTo>
                  <a:pt x="24" y="2884"/>
                </a:lnTo>
                <a:lnTo>
                  <a:pt x="18" y="2903"/>
                </a:lnTo>
                <a:lnTo>
                  <a:pt x="13" y="2922"/>
                </a:lnTo>
                <a:lnTo>
                  <a:pt x="9" y="2941"/>
                </a:lnTo>
                <a:lnTo>
                  <a:pt x="6" y="2959"/>
                </a:lnTo>
                <a:lnTo>
                  <a:pt x="3" y="2978"/>
                </a:lnTo>
                <a:lnTo>
                  <a:pt x="1" y="2997"/>
                </a:lnTo>
                <a:lnTo>
                  <a:pt x="0" y="3015"/>
                </a:lnTo>
                <a:lnTo>
                  <a:pt x="0" y="3034"/>
                </a:lnTo>
                <a:lnTo>
                  <a:pt x="1" y="3070"/>
                </a:lnTo>
                <a:lnTo>
                  <a:pt x="3" y="3105"/>
                </a:lnTo>
                <a:lnTo>
                  <a:pt x="8" y="3139"/>
                </a:lnTo>
                <a:lnTo>
                  <a:pt x="15" y="3171"/>
                </a:lnTo>
                <a:lnTo>
                  <a:pt x="23" y="3202"/>
                </a:lnTo>
                <a:lnTo>
                  <a:pt x="31" y="3232"/>
                </a:lnTo>
                <a:lnTo>
                  <a:pt x="44" y="3260"/>
                </a:lnTo>
                <a:lnTo>
                  <a:pt x="58" y="3290"/>
                </a:lnTo>
                <a:lnTo>
                  <a:pt x="75" y="3320"/>
                </a:lnTo>
                <a:lnTo>
                  <a:pt x="84" y="3334"/>
                </a:lnTo>
                <a:lnTo>
                  <a:pt x="94" y="3347"/>
                </a:lnTo>
                <a:lnTo>
                  <a:pt x="105" y="3361"/>
                </a:lnTo>
                <a:lnTo>
                  <a:pt x="117" y="3375"/>
                </a:lnTo>
                <a:lnTo>
                  <a:pt x="129" y="3389"/>
                </a:lnTo>
                <a:lnTo>
                  <a:pt x="142" y="3401"/>
                </a:lnTo>
                <a:lnTo>
                  <a:pt x="157" y="3414"/>
                </a:lnTo>
                <a:lnTo>
                  <a:pt x="171" y="3426"/>
                </a:lnTo>
                <a:lnTo>
                  <a:pt x="186" y="3438"/>
                </a:lnTo>
                <a:lnTo>
                  <a:pt x="203" y="3449"/>
                </a:lnTo>
                <a:lnTo>
                  <a:pt x="219" y="3460"/>
                </a:lnTo>
                <a:lnTo>
                  <a:pt x="237" y="3470"/>
                </a:lnTo>
                <a:lnTo>
                  <a:pt x="256" y="3480"/>
                </a:lnTo>
                <a:lnTo>
                  <a:pt x="275" y="3489"/>
                </a:lnTo>
                <a:lnTo>
                  <a:pt x="295" y="3497"/>
                </a:lnTo>
                <a:lnTo>
                  <a:pt x="317" y="3504"/>
                </a:lnTo>
                <a:lnTo>
                  <a:pt x="339" y="3511"/>
                </a:lnTo>
                <a:lnTo>
                  <a:pt x="362" y="3518"/>
                </a:lnTo>
                <a:lnTo>
                  <a:pt x="386" y="3522"/>
                </a:lnTo>
                <a:lnTo>
                  <a:pt x="411" y="3526"/>
                </a:lnTo>
                <a:lnTo>
                  <a:pt x="437" y="3530"/>
                </a:lnTo>
                <a:lnTo>
                  <a:pt x="463" y="3533"/>
                </a:lnTo>
                <a:lnTo>
                  <a:pt x="491" y="3534"/>
                </a:lnTo>
                <a:lnTo>
                  <a:pt x="519" y="3535"/>
                </a:lnTo>
                <a:lnTo>
                  <a:pt x="4466" y="3535"/>
                </a:lnTo>
                <a:lnTo>
                  <a:pt x="4468" y="3535"/>
                </a:lnTo>
                <a:lnTo>
                  <a:pt x="4493" y="3534"/>
                </a:lnTo>
                <a:lnTo>
                  <a:pt x="4518" y="3533"/>
                </a:lnTo>
                <a:lnTo>
                  <a:pt x="4542" y="3530"/>
                </a:lnTo>
                <a:lnTo>
                  <a:pt x="4567" y="3526"/>
                </a:lnTo>
                <a:lnTo>
                  <a:pt x="4588" y="3522"/>
                </a:lnTo>
                <a:lnTo>
                  <a:pt x="4612" y="3516"/>
                </a:lnTo>
                <a:lnTo>
                  <a:pt x="4632" y="3511"/>
                </a:lnTo>
                <a:lnTo>
                  <a:pt x="4653" y="3503"/>
                </a:lnTo>
                <a:lnTo>
                  <a:pt x="4673" y="3496"/>
                </a:lnTo>
                <a:lnTo>
                  <a:pt x="4693" y="3488"/>
                </a:lnTo>
                <a:lnTo>
                  <a:pt x="4712" y="3478"/>
                </a:lnTo>
                <a:lnTo>
                  <a:pt x="4729" y="3468"/>
                </a:lnTo>
                <a:lnTo>
                  <a:pt x="4746" y="3458"/>
                </a:lnTo>
                <a:lnTo>
                  <a:pt x="4763" y="3447"/>
                </a:lnTo>
                <a:lnTo>
                  <a:pt x="4779" y="3435"/>
                </a:lnTo>
                <a:lnTo>
                  <a:pt x="4794" y="3424"/>
                </a:lnTo>
                <a:lnTo>
                  <a:pt x="4808" y="3411"/>
                </a:lnTo>
                <a:lnTo>
                  <a:pt x="4822" y="3399"/>
                </a:lnTo>
                <a:lnTo>
                  <a:pt x="4835" y="3386"/>
                </a:lnTo>
                <a:lnTo>
                  <a:pt x="4848" y="3371"/>
                </a:lnTo>
                <a:lnTo>
                  <a:pt x="4859" y="3358"/>
                </a:lnTo>
                <a:lnTo>
                  <a:pt x="4870" y="3344"/>
                </a:lnTo>
                <a:lnTo>
                  <a:pt x="4891" y="3315"/>
                </a:lnTo>
                <a:lnTo>
                  <a:pt x="4907" y="3286"/>
                </a:lnTo>
                <a:lnTo>
                  <a:pt x="4923" y="3256"/>
                </a:lnTo>
                <a:lnTo>
                  <a:pt x="4935" y="3226"/>
                </a:lnTo>
                <a:lnTo>
                  <a:pt x="4945" y="3197"/>
                </a:lnTo>
                <a:lnTo>
                  <a:pt x="4951" y="3166"/>
                </a:lnTo>
                <a:lnTo>
                  <a:pt x="4957" y="3133"/>
                </a:lnTo>
                <a:lnTo>
                  <a:pt x="4960" y="3099"/>
                </a:lnTo>
                <a:lnTo>
                  <a:pt x="4961" y="3063"/>
                </a:lnTo>
                <a:lnTo>
                  <a:pt x="4960" y="3025"/>
                </a:lnTo>
                <a:lnTo>
                  <a:pt x="4956" y="2988"/>
                </a:lnTo>
                <a:lnTo>
                  <a:pt x="4952" y="2968"/>
                </a:lnTo>
                <a:lnTo>
                  <a:pt x="4948" y="2949"/>
                </a:lnTo>
                <a:lnTo>
                  <a:pt x="4944" y="2931"/>
                </a:lnTo>
                <a:lnTo>
                  <a:pt x="4939" y="2912"/>
                </a:lnTo>
                <a:lnTo>
                  <a:pt x="4933" y="2893"/>
                </a:lnTo>
                <a:lnTo>
                  <a:pt x="4926" y="2875"/>
                </a:lnTo>
                <a:lnTo>
                  <a:pt x="4918" y="2856"/>
                </a:lnTo>
                <a:lnTo>
                  <a:pt x="4911" y="2837"/>
                </a:lnTo>
                <a:lnTo>
                  <a:pt x="4901" y="2820"/>
                </a:lnTo>
                <a:lnTo>
                  <a:pt x="4891" y="2802"/>
                </a:lnTo>
                <a:lnTo>
                  <a:pt x="4881" y="2784"/>
                </a:lnTo>
                <a:lnTo>
                  <a:pt x="4869" y="2768"/>
                </a:lnTo>
                <a:lnTo>
                  <a:pt x="4857" y="2751"/>
                </a:lnTo>
                <a:lnTo>
                  <a:pt x="4843" y="2735"/>
                </a:lnTo>
                <a:lnTo>
                  <a:pt x="4829" y="2721"/>
                </a:lnTo>
                <a:lnTo>
                  <a:pt x="4814" y="2705"/>
                </a:lnTo>
                <a:lnTo>
                  <a:pt x="4797" y="2691"/>
                </a:lnTo>
                <a:lnTo>
                  <a:pt x="4781" y="2678"/>
                </a:lnTo>
                <a:lnTo>
                  <a:pt x="4762" y="2666"/>
                </a:lnTo>
                <a:lnTo>
                  <a:pt x="4743" y="2654"/>
                </a:lnTo>
                <a:close/>
                <a:moveTo>
                  <a:pt x="4461" y="3188"/>
                </a:moveTo>
                <a:lnTo>
                  <a:pt x="515" y="3188"/>
                </a:lnTo>
                <a:lnTo>
                  <a:pt x="502" y="3188"/>
                </a:lnTo>
                <a:lnTo>
                  <a:pt x="490" y="3186"/>
                </a:lnTo>
                <a:lnTo>
                  <a:pt x="478" y="3183"/>
                </a:lnTo>
                <a:lnTo>
                  <a:pt x="467" y="3180"/>
                </a:lnTo>
                <a:lnTo>
                  <a:pt x="456" y="3177"/>
                </a:lnTo>
                <a:lnTo>
                  <a:pt x="446" y="3171"/>
                </a:lnTo>
                <a:lnTo>
                  <a:pt x="436" y="3166"/>
                </a:lnTo>
                <a:lnTo>
                  <a:pt x="426" y="3160"/>
                </a:lnTo>
                <a:lnTo>
                  <a:pt x="417" y="3154"/>
                </a:lnTo>
                <a:lnTo>
                  <a:pt x="410" y="3146"/>
                </a:lnTo>
                <a:lnTo>
                  <a:pt x="402" y="3138"/>
                </a:lnTo>
                <a:lnTo>
                  <a:pt x="395" y="3130"/>
                </a:lnTo>
                <a:lnTo>
                  <a:pt x="390" y="3121"/>
                </a:lnTo>
                <a:lnTo>
                  <a:pt x="384" y="3111"/>
                </a:lnTo>
                <a:lnTo>
                  <a:pt x="380" y="3102"/>
                </a:lnTo>
                <a:lnTo>
                  <a:pt x="375" y="3092"/>
                </a:lnTo>
                <a:lnTo>
                  <a:pt x="372" y="3081"/>
                </a:lnTo>
                <a:lnTo>
                  <a:pt x="370" y="3071"/>
                </a:lnTo>
                <a:lnTo>
                  <a:pt x="369" y="3060"/>
                </a:lnTo>
                <a:lnTo>
                  <a:pt x="369" y="3050"/>
                </a:lnTo>
                <a:lnTo>
                  <a:pt x="369" y="3039"/>
                </a:lnTo>
                <a:lnTo>
                  <a:pt x="370" y="3028"/>
                </a:lnTo>
                <a:lnTo>
                  <a:pt x="372" y="3017"/>
                </a:lnTo>
                <a:lnTo>
                  <a:pt x="374" y="3006"/>
                </a:lnTo>
                <a:lnTo>
                  <a:pt x="379" y="2997"/>
                </a:lnTo>
                <a:lnTo>
                  <a:pt x="383" y="2986"/>
                </a:lnTo>
                <a:lnTo>
                  <a:pt x="390" y="2976"/>
                </a:lnTo>
                <a:lnTo>
                  <a:pt x="396" y="2966"/>
                </a:lnTo>
                <a:lnTo>
                  <a:pt x="405" y="2956"/>
                </a:lnTo>
                <a:lnTo>
                  <a:pt x="414" y="2946"/>
                </a:lnTo>
                <a:lnTo>
                  <a:pt x="424" y="2937"/>
                </a:lnTo>
                <a:lnTo>
                  <a:pt x="435" y="2928"/>
                </a:lnTo>
                <a:lnTo>
                  <a:pt x="2484" y="1647"/>
                </a:lnTo>
                <a:lnTo>
                  <a:pt x="4542" y="2934"/>
                </a:lnTo>
                <a:lnTo>
                  <a:pt x="4553" y="2942"/>
                </a:lnTo>
                <a:lnTo>
                  <a:pt x="4563" y="2949"/>
                </a:lnTo>
                <a:lnTo>
                  <a:pt x="4572" y="2958"/>
                </a:lnTo>
                <a:lnTo>
                  <a:pt x="4581" y="2968"/>
                </a:lnTo>
                <a:lnTo>
                  <a:pt x="4587" y="2977"/>
                </a:lnTo>
                <a:lnTo>
                  <a:pt x="4593" y="2987"/>
                </a:lnTo>
                <a:lnTo>
                  <a:pt x="4597" y="2998"/>
                </a:lnTo>
                <a:lnTo>
                  <a:pt x="4601" y="3008"/>
                </a:lnTo>
                <a:lnTo>
                  <a:pt x="4604" y="3019"/>
                </a:lnTo>
                <a:lnTo>
                  <a:pt x="4605" y="3028"/>
                </a:lnTo>
                <a:lnTo>
                  <a:pt x="4606" y="3039"/>
                </a:lnTo>
                <a:lnTo>
                  <a:pt x="4606" y="3050"/>
                </a:lnTo>
                <a:lnTo>
                  <a:pt x="4605" y="3061"/>
                </a:lnTo>
                <a:lnTo>
                  <a:pt x="4604" y="3071"/>
                </a:lnTo>
                <a:lnTo>
                  <a:pt x="4601" y="3082"/>
                </a:lnTo>
                <a:lnTo>
                  <a:pt x="4597" y="3092"/>
                </a:lnTo>
                <a:lnTo>
                  <a:pt x="4593" y="3102"/>
                </a:lnTo>
                <a:lnTo>
                  <a:pt x="4588" y="3112"/>
                </a:lnTo>
                <a:lnTo>
                  <a:pt x="4583" y="3122"/>
                </a:lnTo>
                <a:lnTo>
                  <a:pt x="4576" y="3131"/>
                </a:lnTo>
                <a:lnTo>
                  <a:pt x="4570" y="3139"/>
                </a:lnTo>
                <a:lnTo>
                  <a:pt x="4562" y="3147"/>
                </a:lnTo>
                <a:lnTo>
                  <a:pt x="4554" y="3155"/>
                </a:lnTo>
                <a:lnTo>
                  <a:pt x="4546" y="3161"/>
                </a:lnTo>
                <a:lnTo>
                  <a:pt x="4537" y="3168"/>
                </a:lnTo>
                <a:lnTo>
                  <a:pt x="4527" y="3174"/>
                </a:lnTo>
                <a:lnTo>
                  <a:pt x="4517" y="3178"/>
                </a:lnTo>
                <a:lnTo>
                  <a:pt x="4507" y="3182"/>
                </a:lnTo>
                <a:lnTo>
                  <a:pt x="4496" y="3185"/>
                </a:lnTo>
                <a:lnTo>
                  <a:pt x="4485" y="3187"/>
                </a:lnTo>
                <a:lnTo>
                  <a:pt x="4473" y="3188"/>
                </a:lnTo>
                <a:lnTo>
                  <a:pt x="4461" y="3188"/>
                </a:lnTo>
                <a:close/>
              </a:path>
            </a:pathLst>
          </a:custGeom>
          <a:solidFill>
            <a:srgbClr val="478A78"/>
          </a:solidFill>
          <a:ln>
            <a:noFill/>
          </a:ln>
        </p:spPr>
        <p:txBody>
          <a:bodyPr tIns="576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4400" dirty="0"/>
          </a:p>
        </p:txBody>
      </p:sp>
      <p:sp>
        <p:nvSpPr>
          <p:cNvPr id="22" name="椭圆 21"/>
          <p:cNvSpPr/>
          <p:nvPr/>
        </p:nvSpPr>
        <p:spPr>
          <a:xfrm>
            <a:off x="10020528" y="4004560"/>
            <a:ext cx="633764" cy="633764"/>
          </a:xfrm>
          <a:prstGeom prst="ellipse">
            <a:avLst/>
          </a:prstGeom>
          <a:solidFill>
            <a:srgbClr val="FEFFFF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4C4D4D"/>
                </a:solidFill>
              </a:rPr>
              <a:t>D</a:t>
            </a:r>
            <a:endParaRPr lang="zh-CN" altLang="en-US" sz="2400" dirty="0">
              <a:solidFill>
                <a:srgbClr val="4C4D4D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078854" y="4791222"/>
            <a:ext cx="2517111" cy="10017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2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2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36129" y="1595225"/>
            <a:ext cx="9919743" cy="940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8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18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8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Please replace text, click add relevant headline, modify the text content, also can copy your content to this </a:t>
            </a:r>
            <a:r>
              <a:rPr lang="en-US" altLang="zh-CN" sz="180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r>
              <a:rPr lang="en-US" altLang="zh-CN" sz="180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180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800" dirty="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984271" y="2721981"/>
            <a:ext cx="10223458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1"/>
          <p:cNvSpPr>
            <a:spLocks noGrp="1"/>
          </p:cNvSpPr>
          <p:nvPr/>
        </p:nvSpPr>
        <p:spPr>
          <a:xfrm>
            <a:off x="838470" y="368085"/>
            <a:ext cx="10515600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6F879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478A7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单击此处添加标题</a:t>
            </a:r>
            <a:endParaRPr lang="zh-CN" altLang="en-US" sz="2000" dirty="0">
              <a:solidFill>
                <a:srgbClr val="478A78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1"/>
          <a:srcRect b="38477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12700" y="-6985"/>
            <a:ext cx="12204700" cy="6864350"/>
          </a:xfrm>
          <a:prstGeom prst="rect">
            <a:avLst/>
          </a:prstGeom>
          <a:blipFill rotWithShape="1">
            <a:blip r:embed="rId2">
              <a:alphaModFix amt="2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4517759" y="4667511"/>
            <a:ext cx="6153408" cy="798734"/>
          </a:xfrm>
        </p:spPr>
        <p:txBody>
          <a:bodyPr/>
          <a:lstStyle/>
          <a:p>
            <a:r>
              <a:rPr dirty="0" err="1">
                <a:solidFill>
                  <a:schemeClr val="bg1"/>
                </a:solidFill>
                <a:latin typeface="+mn-ea"/>
              </a:rPr>
              <a:t>讲课人</a:t>
            </a:r>
            <a:r>
              <a:rPr dirty="0">
                <a:solidFill>
                  <a:schemeClr val="bg1"/>
                </a:solidFill>
                <a:latin typeface="+mn-ea"/>
              </a:rPr>
              <a:t>：</a:t>
            </a:r>
            <a:r>
              <a:rPr lang="en-US" dirty="0">
                <a:solidFill>
                  <a:schemeClr val="bg1"/>
                </a:solidFill>
                <a:latin typeface="+mn-ea"/>
              </a:rPr>
              <a:t>    </a:t>
            </a:r>
            <a:r>
              <a:rPr dirty="0">
                <a:solidFill>
                  <a:schemeClr val="bg1"/>
                </a:solidFill>
                <a:latin typeface="+mn-ea"/>
              </a:rPr>
              <a:t>时间：20</a:t>
            </a:r>
            <a:r>
              <a:rPr lang="en-US" dirty="0">
                <a:solidFill>
                  <a:schemeClr val="bg1"/>
                </a:solidFill>
                <a:latin typeface="+mn-ea"/>
              </a:rPr>
              <a:t>20</a:t>
            </a:r>
            <a:r>
              <a:rPr dirty="0">
                <a:solidFill>
                  <a:schemeClr val="bg1"/>
                </a:solidFill>
                <a:latin typeface="+mn-ea"/>
              </a:rPr>
              <a:t>年12月30日</a:t>
            </a:r>
            <a:endParaRPr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46" name="标题 5"/>
          <p:cNvSpPr>
            <a:spLocks noGrp="1"/>
          </p:cNvSpPr>
          <p:nvPr>
            <p:ph type="ctrTitle"/>
          </p:nvPr>
        </p:nvSpPr>
        <p:spPr>
          <a:xfrm>
            <a:off x="4517759" y="1440873"/>
            <a:ext cx="6178585" cy="3150162"/>
          </a:xfrm>
        </p:spPr>
        <p:txBody>
          <a:bodyPr>
            <a:no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感谢您的聆听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215397" y="54"/>
            <a:ext cx="12190994" cy="1554495"/>
            <a:chOff x="0" y="-325971"/>
            <a:chExt cx="12190994" cy="155449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98" t="15183" b="62150"/>
            <a:stretch>
              <a:fillRect/>
            </a:stretch>
          </p:blipFill>
          <p:spPr>
            <a:xfrm>
              <a:off x="0" y="-325971"/>
              <a:ext cx="3792636" cy="1554495"/>
            </a:xfrm>
            <a:prstGeom prst="rect">
              <a:avLst/>
            </a:prstGeom>
          </p:spPr>
        </p:pic>
        <p:pic>
          <p:nvPicPr>
            <p:cNvPr id="133" name="图片 13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98" t="15183" b="62150"/>
            <a:stretch>
              <a:fillRect/>
            </a:stretch>
          </p:blipFill>
          <p:spPr>
            <a:xfrm flipH="1">
              <a:off x="8398358" y="-325971"/>
              <a:ext cx="3792636" cy="1554495"/>
            </a:xfrm>
            <a:prstGeom prst="rect">
              <a:avLst/>
            </a:prstGeom>
          </p:spPr>
        </p:pic>
      </p:grpSp>
      <p:grpSp>
        <p:nvGrpSpPr>
          <p:cNvPr id="17" name="14e4d452-f0f7-4524-8484-cd8c76a5d6c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1468398" y="1554224"/>
            <a:ext cx="2846029" cy="4234692"/>
            <a:chOff x="4545013" y="1127125"/>
            <a:chExt cx="3090863" cy="4598988"/>
          </a:xfrm>
        </p:grpSpPr>
        <p:sp>
          <p:nvSpPr>
            <p:cNvPr id="18" name="ïṩḻídê"/>
            <p:cNvSpPr/>
            <p:nvPr/>
          </p:nvSpPr>
          <p:spPr bwMode="auto">
            <a:xfrm>
              <a:off x="4830763" y="5314950"/>
              <a:ext cx="2714625" cy="411163"/>
            </a:xfrm>
            <a:custGeom>
              <a:avLst/>
              <a:gdLst>
                <a:gd name="T0" fmla="*/ 2078 w 2491"/>
                <a:gd name="T1" fmla="*/ 0 h 377"/>
                <a:gd name="T2" fmla="*/ 930 w 2491"/>
                <a:gd name="T3" fmla="*/ 202 h 377"/>
                <a:gd name="T4" fmla="*/ 579 w 2491"/>
                <a:gd name="T5" fmla="*/ 252 h 377"/>
                <a:gd name="T6" fmla="*/ 477 w 2491"/>
                <a:gd name="T7" fmla="*/ 245 h 377"/>
                <a:gd name="T8" fmla="*/ 353 w 2491"/>
                <a:gd name="T9" fmla="*/ 237 h 377"/>
                <a:gd name="T10" fmla="*/ 42 w 2491"/>
                <a:gd name="T11" fmla="*/ 264 h 377"/>
                <a:gd name="T12" fmla="*/ 1 w 2491"/>
                <a:gd name="T13" fmla="*/ 299 h 377"/>
                <a:gd name="T14" fmla="*/ 40 w 2491"/>
                <a:gd name="T15" fmla="*/ 330 h 377"/>
                <a:gd name="T16" fmla="*/ 250 w 2491"/>
                <a:gd name="T17" fmla="*/ 340 h 377"/>
                <a:gd name="T18" fmla="*/ 711 w 2491"/>
                <a:gd name="T19" fmla="*/ 315 h 377"/>
                <a:gd name="T20" fmla="*/ 1175 w 2491"/>
                <a:gd name="T21" fmla="*/ 298 h 377"/>
                <a:gd name="T22" fmla="*/ 1460 w 2491"/>
                <a:gd name="T23" fmla="*/ 307 h 377"/>
                <a:gd name="T24" fmla="*/ 2099 w 2491"/>
                <a:gd name="T25" fmla="*/ 377 h 377"/>
                <a:gd name="T26" fmla="*/ 2436 w 2491"/>
                <a:gd name="T27" fmla="*/ 284 h 377"/>
                <a:gd name="T28" fmla="*/ 2490 w 2491"/>
                <a:gd name="T29" fmla="*/ 157 h 377"/>
                <a:gd name="T30" fmla="*/ 2475 w 2491"/>
                <a:gd name="T31" fmla="*/ 103 h 377"/>
                <a:gd name="T32" fmla="*/ 2302 w 2491"/>
                <a:gd name="T33" fmla="*/ 16 h 377"/>
                <a:gd name="T34" fmla="*/ 2078 w 2491"/>
                <a:gd name="T35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91" h="377">
                  <a:moveTo>
                    <a:pt x="2078" y="0"/>
                  </a:moveTo>
                  <a:cubicBezTo>
                    <a:pt x="1693" y="0"/>
                    <a:pt x="1299" y="124"/>
                    <a:pt x="930" y="202"/>
                  </a:cubicBezTo>
                  <a:cubicBezTo>
                    <a:pt x="814" y="227"/>
                    <a:pt x="697" y="252"/>
                    <a:pt x="579" y="252"/>
                  </a:cubicBezTo>
                  <a:cubicBezTo>
                    <a:pt x="545" y="252"/>
                    <a:pt x="511" y="250"/>
                    <a:pt x="477" y="245"/>
                  </a:cubicBezTo>
                  <a:cubicBezTo>
                    <a:pt x="437" y="240"/>
                    <a:pt x="395" y="237"/>
                    <a:pt x="353" y="237"/>
                  </a:cubicBezTo>
                  <a:cubicBezTo>
                    <a:pt x="249" y="237"/>
                    <a:pt x="143" y="252"/>
                    <a:pt x="42" y="264"/>
                  </a:cubicBezTo>
                  <a:cubicBezTo>
                    <a:pt x="24" y="266"/>
                    <a:pt x="0" y="275"/>
                    <a:pt x="1" y="299"/>
                  </a:cubicBezTo>
                  <a:cubicBezTo>
                    <a:pt x="2" y="320"/>
                    <a:pt x="23" y="328"/>
                    <a:pt x="40" y="330"/>
                  </a:cubicBezTo>
                  <a:cubicBezTo>
                    <a:pt x="112" y="337"/>
                    <a:pt x="182" y="340"/>
                    <a:pt x="250" y="340"/>
                  </a:cubicBezTo>
                  <a:cubicBezTo>
                    <a:pt x="406" y="340"/>
                    <a:pt x="554" y="325"/>
                    <a:pt x="711" y="315"/>
                  </a:cubicBezTo>
                  <a:cubicBezTo>
                    <a:pt x="866" y="305"/>
                    <a:pt x="1020" y="298"/>
                    <a:pt x="1175" y="298"/>
                  </a:cubicBezTo>
                  <a:cubicBezTo>
                    <a:pt x="1270" y="298"/>
                    <a:pt x="1365" y="301"/>
                    <a:pt x="1460" y="307"/>
                  </a:cubicBezTo>
                  <a:cubicBezTo>
                    <a:pt x="1611" y="318"/>
                    <a:pt x="1874" y="377"/>
                    <a:pt x="2099" y="377"/>
                  </a:cubicBezTo>
                  <a:cubicBezTo>
                    <a:pt x="2237" y="377"/>
                    <a:pt x="2361" y="355"/>
                    <a:pt x="2436" y="284"/>
                  </a:cubicBezTo>
                  <a:cubicBezTo>
                    <a:pt x="2469" y="251"/>
                    <a:pt x="2491" y="203"/>
                    <a:pt x="2490" y="157"/>
                  </a:cubicBezTo>
                  <a:cubicBezTo>
                    <a:pt x="2489" y="138"/>
                    <a:pt x="2484" y="120"/>
                    <a:pt x="2475" y="103"/>
                  </a:cubicBezTo>
                  <a:cubicBezTo>
                    <a:pt x="2442" y="45"/>
                    <a:pt x="2368" y="25"/>
                    <a:pt x="2302" y="16"/>
                  </a:cubicBezTo>
                  <a:cubicBezTo>
                    <a:pt x="2228" y="5"/>
                    <a:pt x="2153" y="0"/>
                    <a:pt x="2078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p>
              <a:pPr algn="ctr"/>
            </a:p>
          </p:txBody>
        </p:sp>
        <p:sp>
          <p:nvSpPr>
            <p:cNvPr id="19" name="íşľïḋê"/>
            <p:cNvSpPr/>
            <p:nvPr/>
          </p:nvSpPr>
          <p:spPr bwMode="auto">
            <a:xfrm>
              <a:off x="6354763" y="2179638"/>
              <a:ext cx="473075" cy="876300"/>
            </a:xfrm>
            <a:custGeom>
              <a:avLst/>
              <a:gdLst>
                <a:gd name="T0" fmla="*/ 6 w 434"/>
                <a:gd name="T1" fmla="*/ 805 h 805"/>
                <a:gd name="T2" fmla="*/ 14 w 434"/>
                <a:gd name="T3" fmla="*/ 361 h 805"/>
                <a:gd name="T4" fmla="*/ 434 w 434"/>
                <a:gd name="T5" fmla="*/ 0 h 805"/>
                <a:gd name="T6" fmla="*/ 401 w 434"/>
                <a:gd name="T7" fmla="*/ 509 h 805"/>
                <a:gd name="T8" fmla="*/ 6 w 434"/>
                <a:gd name="T9" fmla="*/ 805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805">
                  <a:moveTo>
                    <a:pt x="6" y="805"/>
                  </a:moveTo>
                  <a:cubicBezTo>
                    <a:pt x="0" y="799"/>
                    <a:pt x="14" y="361"/>
                    <a:pt x="14" y="361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01" y="509"/>
                    <a:pt x="401" y="509"/>
                    <a:pt x="401" y="509"/>
                  </a:cubicBezTo>
                  <a:cubicBezTo>
                    <a:pt x="6" y="805"/>
                    <a:pt x="6" y="805"/>
                    <a:pt x="6" y="805"/>
                  </a:cubicBezTo>
                </a:path>
              </a:pathLst>
            </a:custGeom>
            <a:solidFill>
              <a:srgbClr val="CCD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0" name="ïSľîḓè"/>
            <p:cNvSpPr/>
            <p:nvPr/>
          </p:nvSpPr>
          <p:spPr bwMode="auto">
            <a:xfrm>
              <a:off x="6196013" y="2613025"/>
              <a:ext cx="795338" cy="688975"/>
            </a:xfrm>
            <a:custGeom>
              <a:avLst/>
              <a:gdLst>
                <a:gd name="T0" fmla="*/ 280 w 730"/>
                <a:gd name="T1" fmla="*/ 240 h 634"/>
                <a:gd name="T2" fmla="*/ 730 w 730"/>
                <a:gd name="T3" fmla="*/ 0 h 634"/>
                <a:gd name="T4" fmla="*/ 425 w 730"/>
                <a:gd name="T5" fmla="*/ 409 h 634"/>
                <a:gd name="T6" fmla="*/ 336 w 730"/>
                <a:gd name="T7" fmla="*/ 477 h 634"/>
                <a:gd name="T8" fmla="*/ 84 w 730"/>
                <a:gd name="T9" fmla="*/ 631 h 634"/>
                <a:gd name="T10" fmla="*/ 9 w 730"/>
                <a:gd name="T11" fmla="*/ 543 h 634"/>
                <a:gd name="T12" fmla="*/ 199 w 730"/>
                <a:gd name="T13" fmla="*/ 317 h 634"/>
                <a:gd name="T14" fmla="*/ 280 w 730"/>
                <a:gd name="T15" fmla="*/ 24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0" h="634">
                  <a:moveTo>
                    <a:pt x="280" y="240"/>
                  </a:moveTo>
                  <a:cubicBezTo>
                    <a:pt x="368" y="172"/>
                    <a:pt x="593" y="11"/>
                    <a:pt x="730" y="0"/>
                  </a:cubicBezTo>
                  <a:cubicBezTo>
                    <a:pt x="698" y="133"/>
                    <a:pt x="505" y="332"/>
                    <a:pt x="425" y="409"/>
                  </a:cubicBezTo>
                  <a:cubicBezTo>
                    <a:pt x="397" y="436"/>
                    <a:pt x="367" y="459"/>
                    <a:pt x="336" y="477"/>
                  </a:cubicBezTo>
                  <a:cubicBezTo>
                    <a:pt x="84" y="631"/>
                    <a:pt x="84" y="631"/>
                    <a:pt x="84" y="631"/>
                  </a:cubicBezTo>
                  <a:cubicBezTo>
                    <a:pt x="43" y="634"/>
                    <a:pt x="0" y="584"/>
                    <a:pt x="9" y="543"/>
                  </a:cubicBezTo>
                  <a:cubicBezTo>
                    <a:pt x="199" y="317"/>
                    <a:pt x="199" y="317"/>
                    <a:pt x="199" y="317"/>
                  </a:cubicBezTo>
                  <a:cubicBezTo>
                    <a:pt x="221" y="290"/>
                    <a:pt x="249" y="264"/>
                    <a:pt x="280" y="240"/>
                  </a:cubicBezTo>
                  <a:close/>
                </a:path>
              </a:pathLst>
            </a:custGeom>
            <a:solidFill>
              <a:srgbClr val="EBB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1" name="i$ḻíďê"/>
            <p:cNvSpPr/>
            <p:nvPr/>
          </p:nvSpPr>
          <p:spPr bwMode="auto">
            <a:xfrm>
              <a:off x="6196013" y="3141663"/>
              <a:ext cx="158750" cy="158750"/>
            </a:xfrm>
            <a:custGeom>
              <a:avLst/>
              <a:gdLst>
                <a:gd name="T0" fmla="*/ 105 w 145"/>
                <a:gd name="T1" fmla="*/ 70 h 147"/>
                <a:gd name="T2" fmla="*/ 145 w 145"/>
                <a:gd name="T3" fmla="*/ 108 h 147"/>
                <a:gd name="T4" fmla="*/ 84 w 145"/>
                <a:gd name="T5" fmla="*/ 145 h 147"/>
                <a:gd name="T6" fmla="*/ 8 w 145"/>
                <a:gd name="T7" fmla="*/ 57 h 147"/>
                <a:gd name="T8" fmla="*/ 56 w 145"/>
                <a:gd name="T9" fmla="*/ 0 h 147"/>
                <a:gd name="T10" fmla="*/ 105 w 145"/>
                <a:gd name="T11" fmla="*/ 7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47">
                  <a:moveTo>
                    <a:pt x="105" y="70"/>
                  </a:moveTo>
                  <a:cubicBezTo>
                    <a:pt x="117" y="83"/>
                    <a:pt x="130" y="96"/>
                    <a:pt x="145" y="108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43" y="147"/>
                    <a:pt x="0" y="97"/>
                    <a:pt x="8" y="5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7" y="26"/>
                    <a:pt x="86" y="49"/>
                    <a:pt x="105" y="70"/>
                  </a:cubicBezTo>
                  <a:close/>
                </a:path>
              </a:pathLst>
            </a:custGeom>
            <a:solidFill>
              <a:srgbClr val="8E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" name="îṧľidê"/>
            <p:cNvSpPr/>
            <p:nvPr/>
          </p:nvSpPr>
          <p:spPr bwMode="auto">
            <a:xfrm>
              <a:off x="6362701" y="28543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3" name="iśḻíḓè"/>
            <p:cNvSpPr/>
            <p:nvPr/>
          </p:nvSpPr>
          <p:spPr bwMode="auto">
            <a:xfrm>
              <a:off x="6362701" y="2463800"/>
              <a:ext cx="446088" cy="390525"/>
            </a:xfrm>
            <a:custGeom>
              <a:avLst/>
              <a:gdLst>
                <a:gd name="T0" fmla="*/ 410 w 410"/>
                <a:gd name="T1" fmla="*/ 0 h 359"/>
                <a:gd name="T2" fmla="*/ 130 w 410"/>
                <a:gd name="T3" fmla="*/ 191 h 359"/>
                <a:gd name="T4" fmla="*/ 2 w 410"/>
                <a:gd name="T5" fmla="*/ 284 h 359"/>
                <a:gd name="T6" fmla="*/ 0 w 410"/>
                <a:gd name="T7" fmla="*/ 359 h 359"/>
                <a:gd name="T8" fmla="*/ 0 w 410"/>
                <a:gd name="T9" fmla="*/ 359 h 359"/>
                <a:gd name="T10" fmla="*/ 408 w 410"/>
                <a:gd name="T11" fmla="*/ 24 h 359"/>
                <a:gd name="T12" fmla="*/ 410 w 410"/>
                <a:gd name="T13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0" h="359">
                  <a:moveTo>
                    <a:pt x="410" y="0"/>
                  </a:moveTo>
                  <a:cubicBezTo>
                    <a:pt x="317" y="64"/>
                    <a:pt x="222" y="125"/>
                    <a:pt x="130" y="191"/>
                  </a:cubicBezTo>
                  <a:cubicBezTo>
                    <a:pt x="87" y="222"/>
                    <a:pt x="45" y="253"/>
                    <a:pt x="2" y="284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408" y="24"/>
                    <a:pt x="408" y="24"/>
                    <a:pt x="408" y="24"/>
                  </a:cubicBezTo>
                  <a:cubicBezTo>
                    <a:pt x="410" y="0"/>
                    <a:pt x="410" y="0"/>
                    <a:pt x="410" y="0"/>
                  </a:cubicBezTo>
                </a:path>
              </a:pathLst>
            </a:custGeom>
            <a:solidFill>
              <a:srgbClr val="B3B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4" name="ïšḻiḋe"/>
            <p:cNvSpPr/>
            <p:nvPr/>
          </p:nvSpPr>
          <p:spPr bwMode="auto">
            <a:xfrm>
              <a:off x="5567363" y="1758950"/>
              <a:ext cx="938213" cy="439738"/>
            </a:xfrm>
            <a:custGeom>
              <a:avLst/>
              <a:gdLst>
                <a:gd name="T0" fmla="*/ 0 w 860"/>
                <a:gd name="T1" fmla="*/ 347 h 404"/>
                <a:gd name="T2" fmla="*/ 440 w 860"/>
                <a:gd name="T3" fmla="*/ 404 h 404"/>
                <a:gd name="T4" fmla="*/ 860 w 860"/>
                <a:gd name="T5" fmla="*/ 43 h 404"/>
                <a:gd name="T6" fmla="*/ 352 w 860"/>
                <a:gd name="T7" fmla="*/ 0 h 404"/>
                <a:gd name="T8" fmla="*/ 0 w 860"/>
                <a:gd name="T9" fmla="*/ 34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0" h="404">
                  <a:moveTo>
                    <a:pt x="0" y="347"/>
                  </a:moveTo>
                  <a:cubicBezTo>
                    <a:pt x="6" y="353"/>
                    <a:pt x="440" y="404"/>
                    <a:pt x="440" y="404"/>
                  </a:cubicBezTo>
                  <a:cubicBezTo>
                    <a:pt x="860" y="43"/>
                    <a:pt x="860" y="43"/>
                    <a:pt x="860" y="43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0" y="347"/>
                    <a:pt x="0" y="347"/>
                    <a:pt x="0" y="347"/>
                  </a:cubicBezTo>
                </a:path>
              </a:pathLst>
            </a:custGeom>
            <a:solidFill>
              <a:srgbClr val="CCD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5" name="îṡļíḍé"/>
            <p:cNvSpPr/>
            <p:nvPr/>
          </p:nvSpPr>
          <p:spPr bwMode="auto">
            <a:xfrm>
              <a:off x="5307013" y="1581150"/>
              <a:ext cx="793750" cy="688975"/>
            </a:xfrm>
            <a:custGeom>
              <a:avLst/>
              <a:gdLst>
                <a:gd name="T0" fmla="*/ 425 w 729"/>
                <a:gd name="T1" fmla="*/ 409 h 634"/>
                <a:gd name="T2" fmla="*/ 729 w 729"/>
                <a:gd name="T3" fmla="*/ 0 h 634"/>
                <a:gd name="T4" fmla="*/ 279 w 729"/>
                <a:gd name="T5" fmla="*/ 240 h 634"/>
                <a:gd name="T6" fmla="*/ 198 w 729"/>
                <a:gd name="T7" fmla="*/ 317 h 634"/>
                <a:gd name="T8" fmla="*/ 8 w 729"/>
                <a:gd name="T9" fmla="*/ 543 h 634"/>
                <a:gd name="T10" fmla="*/ 84 w 729"/>
                <a:gd name="T11" fmla="*/ 632 h 634"/>
                <a:gd name="T12" fmla="*/ 336 w 729"/>
                <a:gd name="T13" fmla="*/ 477 h 634"/>
                <a:gd name="T14" fmla="*/ 425 w 729"/>
                <a:gd name="T15" fmla="*/ 409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9" h="634">
                  <a:moveTo>
                    <a:pt x="425" y="409"/>
                  </a:moveTo>
                  <a:cubicBezTo>
                    <a:pt x="505" y="332"/>
                    <a:pt x="698" y="133"/>
                    <a:pt x="729" y="0"/>
                  </a:cubicBezTo>
                  <a:cubicBezTo>
                    <a:pt x="593" y="11"/>
                    <a:pt x="367" y="172"/>
                    <a:pt x="279" y="240"/>
                  </a:cubicBezTo>
                  <a:cubicBezTo>
                    <a:pt x="248" y="264"/>
                    <a:pt x="221" y="290"/>
                    <a:pt x="198" y="317"/>
                  </a:cubicBezTo>
                  <a:cubicBezTo>
                    <a:pt x="8" y="543"/>
                    <a:pt x="8" y="543"/>
                    <a:pt x="8" y="543"/>
                  </a:cubicBezTo>
                  <a:cubicBezTo>
                    <a:pt x="0" y="584"/>
                    <a:pt x="43" y="634"/>
                    <a:pt x="84" y="632"/>
                  </a:cubicBezTo>
                  <a:cubicBezTo>
                    <a:pt x="336" y="477"/>
                    <a:pt x="336" y="477"/>
                    <a:pt x="336" y="477"/>
                  </a:cubicBezTo>
                  <a:cubicBezTo>
                    <a:pt x="366" y="459"/>
                    <a:pt x="396" y="436"/>
                    <a:pt x="425" y="409"/>
                  </a:cubicBezTo>
                  <a:close/>
                </a:path>
              </a:pathLst>
            </a:custGeom>
            <a:solidFill>
              <a:srgbClr val="EBB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6" name="îSļïḑê"/>
            <p:cNvSpPr/>
            <p:nvPr/>
          </p:nvSpPr>
          <p:spPr bwMode="auto">
            <a:xfrm>
              <a:off x="5307013" y="2111375"/>
              <a:ext cx="158750" cy="157163"/>
            </a:xfrm>
            <a:custGeom>
              <a:avLst/>
              <a:gdLst>
                <a:gd name="T0" fmla="*/ 86 w 147"/>
                <a:gd name="T1" fmla="*/ 45 h 145"/>
                <a:gd name="T2" fmla="*/ 54 w 147"/>
                <a:gd name="T3" fmla="*/ 0 h 145"/>
                <a:gd name="T4" fmla="*/ 9 w 147"/>
                <a:gd name="T5" fmla="*/ 55 h 145"/>
                <a:gd name="T6" fmla="*/ 85 w 147"/>
                <a:gd name="T7" fmla="*/ 143 h 145"/>
                <a:gd name="T8" fmla="*/ 147 w 147"/>
                <a:gd name="T9" fmla="*/ 104 h 145"/>
                <a:gd name="T10" fmla="*/ 86 w 147"/>
                <a:gd name="T11" fmla="*/ 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145">
                  <a:moveTo>
                    <a:pt x="86" y="45"/>
                  </a:moveTo>
                  <a:cubicBezTo>
                    <a:pt x="75" y="31"/>
                    <a:pt x="64" y="16"/>
                    <a:pt x="54" y="0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0" y="95"/>
                    <a:pt x="44" y="145"/>
                    <a:pt x="85" y="143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24" y="89"/>
                    <a:pt x="104" y="67"/>
                    <a:pt x="86" y="45"/>
                  </a:cubicBezTo>
                  <a:close/>
                </a:path>
              </a:pathLst>
            </a:custGeom>
            <a:solidFill>
              <a:srgbClr val="8E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7" name="ïṣļïḓè"/>
            <p:cNvSpPr/>
            <p:nvPr/>
          </p:nvSpPr>
          <p:spPr bwMode="auto">
            <a:xfrm>
              <a:off x="5767388" y="1839913"/>
              <a:ext cx="361950" cy="330200"/>
            </a:xfrm>
            <a:custGeom>
              <a:avLst/>
              <a:gdLst>
                <a:gd name="T0" fmla="*/ 332 w 332"/>
                <a:gd name="T1" fmla="*/ 0 h 304"/>
                <a:gd name="T2" fmla="*/ 0 w 332"/>
                <a:gd name="T3" fmla="*/ 299 h 304"/>
                <a:gd name="T4" fmla="*/ 42 w 332"/>
                <a:gd name="T5" fmla="*/ 304 h 304"/>
                <a:gd name="T6" fmla="*/ 169 w 332"/>
                <a:gd name="T7" fmla="*/ 175 h 304"/>
                <a:gd name="T8" fmla="*/ 332 w 332"/>
                <a:gd name="T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304">
                  <a:moveTo>
                    <a:pt x="332" y="0"/>
                  </a:moveTo>
                  <a:cubicBezTo>
                    <a:pt x="0" y="299"/>
                    <a:pt x="0" y="299"/>
                    <a:pt x="0" y="299"/>
                  </a:cubicBezTo>
                  <a:cubicBezTo>
                    <a:pt x="42" y="304"/>
                    <a:pt x="42" y="304"/>
                    <a:pt x="42" y="304"/>
                  </a:cubicBezTo>
                  <a:cubicBezTo>
                    <a:pt x="84" y="261"/>
                    <a:pt x="126" y="218"/>
                    <a:pt x="169" y="175"/>
                  </a:cubicBezTo>
                  <a:cubicBezTo>
                    <a:pt x="225" y="118"/>
                    <a:pt x="278" y="58"/>
                    <a:pt x="332" y="0"/>
                  </a:cubicBezTo>
                </a:path>
              </a:pathLst>
            </a:custGeom>
            <a:solidFill>
              <a:srgbClr val="B3B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8" name="î$ḻíḓê"/>
            <p:cNvSpPr/>
            <p:nvPr/>
          </p:nvSpPr>
          <p:spPr bwMode="auto">
            <a:xfrm>
              <a:off x="5707063" y="2451100"/>
              <a:ext cx="330200" cy="363538"/>
            </a:xfrm>
            <a:custGeom>
              <a:avLst/>
              <a:gdLst>
                <a:gd name="T0" fmla="*/ 0 w 208"/>
                <a:gd name="T1" fmla="*/ 39 h 229"/>
                <a:gd name="T2" fmla="*/ 162 w 208"/>
                <a:gd name="T3" fmla="*/ 229 h 229"/>
                <a:gd name="T4" fmla="*/ 208 w 208"/>
                <a:gd name="T5" fmla="*/ 189 h 229"/>
                <a:gd name="T6" fmla="*/ 45 w 208"/>
                <a:gd name="T7" fmla="*/ 0 h 229"/>
                <a:gd name="T8" fmla="*/ 0 w 208"/>
                <a:gd name="T9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29">
                  <a:moveTo>
                    <a:pt x="0" y="39"/>
                  </a:moveTo>
                  <a:lnTo>
                    <a:pt x="162" y="229"/>
                  </a:lnTo>
                  <a:lnTo>
                    <a:pt x="208" y="189"/>
                  </a:lnTo>
                  <a:lnTo>
                    <a:pt x="45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B3B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29" name="ïṡliḓê"/>
            <p:cNvSpPr/>
            <p:nvPr/>
          </p:nvSpPr>
          <p:spPr bwMode="auto">
            <a:xfrm>
              <a:off x="5707063" y="2451100"/>
              <a:ext cx="330200" cy="363538"/>
            </a:xfrm>
            <a:custGeom>
              <a:avLst/>
              <a:gdLst>
                <a:gd name="T0" fmla="*/ 0 w 208"/>
                <a:gd name="T1" fmla="*/ 39 h 229"/>
                <a:gd name="T2" fmla="*/ 162 w 208"/>
                <a:gd name="T3" fmla="*/ 229 h 229"/>
                <a:gd name="T4" fmla="*/ 208 w 208"/>
                <a:gd name="T5" fmla="*/ 189 h 229"/>
                <a:gd name="T6" fmla="*/ 45 w 208"/>
                <a:gd name="T7" fmla="*/ 0 h 229"/>
                <a:gd name="T8" fmla="*/ 0 w 208"/>
                <a:gd name="T9" fmla="*/ 3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29">
                  <a:moveTo>
                    <a:pt x="0" y="39"/>
                  </a:moveTo>
                  <a:lnTo>
                    <a:pt x="162" y="229"/>
                  </a:lnTo>
                  <a:lnTo>
                    <a:pt x="208" y="189"/>
                  </a:lnTo>
                  <a:lnTo>
                    <a:pt x="45" y="0"/>
                  </a:lnTo>
                  <a:lnTo>
                    <a:pt x="0" y="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0" name="íşḻîḓè"/>
            <p:cNvSpPr/>
            <p:nvPr/>
          </p:nvSpPr>
          <p:spPr bwMode="auto">
            <a:xfrm>
              <a:off x="5614988" y="2501900"/>
              <a:ext cx="363538" cy="401638"/>
            </a:xfrm>
            <a:custGeom>
              <a:avLst/>
              <a:gdLst>
                <a:gd name="T0" fmla="*/ 0 w 229"/>
                <a:gd name="T1" fmla="*/ 26 h 253"/>
                <a:gd name="T2" fmla="*/ 196 w 229"/>
                <a:gd name="T3" fmla="*/ 253 h 253"/>
                <a:gd name="T4" fmla="*/ 229 w 229"/>
                <a:gd name="T5" fmla="*/ 199 h 253"/>
                <a:gd name="T6" fmla="*/ 58 w 229"/>
                <a:gd name="T7" fmla="*/ 0 h 253"/>
                <a:gd name="T8" fmla="*/ 0 w 229"/>
                <a:gd name="T9" fmla="*/ 2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253">
                  <a:moveTo>
                    <a:pt x="0" y="26"/>
                  </a:moveTo>
                  <a:lnTo>
                    <a:pt x="196" y="253"/>
                  </a:lnTo>
                  <a:lnTo>
                    <a:pt x="229" y="199"/>
                  </a:lnTo>
                  <a:lnTo>
                    <a:pt x="58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8E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1" name="íṡľïḍê"/>
            <p:cNvSpPr/>
            <p:nvPr/>
          </p:nvSpPr>
          <p:spPr bwMode="auto">
            <a:xfrm>
              <a:off x="5659438" y="1127125"/>
              <a:ext cx="1976438" cy="1787525"/>
            </a:xfrm>
            <a:custGeom>
              <a:avLst/>
              <a:gdLst>
                <a:gd name="T0" fmla="*/ 823 w 1813"/>
                <a:gd name="T1" fmla="*/ 292 h 1643"/>
                <a:gd name="T2" fmla="*/ 1505 w 1813"/>
                <a:gd name="T3" fmla="*/ 21 h 1643"/>
                <a:gd name="T4" fmla="*/ 1807 w 1813"/>
                <a:gd name="T5" fmla="*/ 19 h 1643"/>
                <a:gd name="T6" fmla="*/ 1759 w 1813"/>
                <a:gd name="T7" fmla="*/ 317 h 1643"/>
                <a:gd name="T8" fmla="*/ 1389 w 1813"/>
                <a:gd name="T9" fmla="*/ 951 h 1643"/>
                <a:gd name="T10" fmla="*/ 775 w 1813"/>
                <a:gd name="T11" fmla="*/ 1420 h 1643"/>
                <a:gd name="T12" fmla="*/ 466 w 1813"/>
                <a:gd name="T13" fmla="*/ 1643 h 1643"/>
                <a:gd name="T14" fmla="*/ 233 w 1813"/>
                <a:gd name="T15" fmla="*/ 1373 h 1643"/>
                <a:gd name="T16" fmla="*/ 0 w 1813"/>
                <a:gd name="T17" fmla="*/ 1102 h 1643"/>
                <a:gd name="T18" fmla="*/ 268 w 1813"/>
                <a:gd name="T19" fmla="*/ 830 h 1643"/>
                <a:gd name="T20" fmla="*/ 823 w 1813"/>
                <a:gd name="T21" fmla="*/ 292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3" h="1643">
                  <a:moveTo>
                    <a:pt x="823" y="292"/>
                  </a:moveTo>
                  <a:cubicBezTo>
                    <a:pt x="1027" y="155"/>
                    <a:pt x="1263" y="64"/>
                    <a:pt x="1505" y="21"/>
                  </a:cubicBezTo>
                  <a:cubicBezTo>
                    <a:pt x="1597" y="5"/>
                    <a:pt x="1723" y="0"/>
                    <a:pt x="1807" y="19"/>
                  </a:cubicBezTo>
                  <a:cubicBezTo>
                    <a:pt x="1813" y="104"/>
                    <a:pt x="1789" y="229"/>
                    <a:pt x="1759" y="317"/>
                  </a:cubicBezTo>
                  <a:cubicBezTo>
                    <a:pt x="1681" y="550"/>
                    <a:pt x="1556" y="770"/>
                    <a:pt x="1389" y="951"/>
                  </a:cubicBezTo>
                  <a:cubicBezTo>
                    <a:pt x="1213" y="1144"/>
                    <a:pt x="985" y="1268"/>
                    <a:pt x="775" y="1420"/>
                  </a:cubicBezTo>
                  <a:cubicBezTo>
                    <a:pt x="672" y="1494"/>
                    <a:pt x="569" y="1569"/>
                    <a:pt x="466" y="1643"/>
                  </a:cubicBezTo>
                  <a:cubicBezTo>
                    <a:pt x="233" y="1373"/>
                    <a:pt x="233" y="1373"/>
                    <a:pt x="233" y="1373"/>
                  </a:cubicBezTo>
                  <a:cubicBezTo>
                    <a:pt x="0" y="1102"/>
                    <a:pt x="0" y="1102"/>
                    <a:pt x="0" y="1102"/>
                  </a:cubicBezTo>
                  <a:cubicBezTo>
                    <a:pt x="90" y="1011"/>
                    <a:pt x="179" y="921"/>
                    <a:pt x="268" y="830"/>
                  </a:cubicBezTo>
                  <a:cubicBezTo>
                    <a:pt x="449" y="645"/>
                    <a:pt x="605" y="438"/>
                    <a:pt x="823" y="292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2" name="ísḷïḍe"/>
            <p:cNvSpPr/>
            <p:nvPr/>
          </p:nvSpPr>
          <p:spPr bwMode="auto">
            <a:xfrm>
              <a:off x="5567363" y="2508250"/>
              <a:ext cx="385763" cy="439738"/>
            </a:xfrm>
            <a:custGeom>
              <a:avLst/>
              <a:gdLst>
                <a:gd name="T0" fmla="*/ 3 w 353"/>
                <a:gd name="T1" fmla="*/ 25 h 404"/>
                <a:gd name="T2" fmla="*/ 326 w 353"/>
                <a:gd name="T3" fmla="*/ 400 h 404"/>
                <a:gd name="T4" fmla="*/ 339 w 353"/>
                <a:gd name="T5" fmla="*/ 401 h 404"/>
                <a:gd name="T6" fmla="*/ 349 w 353"/>
                <a:gd name="T7" fmla="*/ 392 h 404"/>
                <a:gd name="T8" fmla="*/ 350 w 353"/>
                <a:gd name="T9" fmla="*/ 380 h 404"/>
                <a:gd name="T10" fmla="*/ 27 w 353"/>
                <a:gd name="T11" fmla="*/ 4 h 404"/>
                <a:gd name="T12" fmla="*/ 14 w 353"/>
                <a:gd name="T13" fmla="*/ 3 h 404"/>
                <a:gd name="T14" fmla="*/ 4 w 353"/>
                <a:gd name="T15" fmla="*/ 12 h 404"/>
                <a:gd name="T16" fmla="*/ 3 w 353"/>
                <a:gd name="T17" fmla="*/ 25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404">
                  <a:moveTo>
                    <a:pt x="3" y="25"/>
                  </a:moveTo>
                  <a:cubicBezTo>
                    <a:pt x="326" y="400"/>
                    <a:pt x="326" y="400"/>
                    <a:pt x="326" y="400"/>
                  </a:cubicBezTo>
                  <a:cubicBezTo>
                    <a:pt x="329" y="404"/>
                    <a:pt x="335" y="404"/>
                    <a:pt x="339" y="401"/>
                  </a:cubicBezTo>
                  <a:cubicBezTo>
                    <a:pt x="349" y="392"/>
                    <a:pt x="349" y="392"/>
                    <a:pt x="349" y="392"/>
                  </a:cubicBezTo>
                  <a:cubicBezTo>
                    <a:pt x="352" y="389"/>
                    <a:pt x="353" y="383"/>
                    <a:pt x="350" y="38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3" y="0"/>
                    <a:pt x="18" y="0"/>
                    <a:pt x="14" y="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5"/>
                    <a:pt x="0" y="21"/>
                    <a:pt x="3" y="25"/>
                  </a:cubicBezTo>
                  <a:close/>
                </a:path>
              </a:pathLst>
            </a:custGeom>
            <a:solidFill>
              <a:srgbClr val="474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3" name="îšlîḑe"/>
            <p:cNvSpPr/>
            <p:nvPr/>
          </p:nvSpPr>
          <p:spPr bwMode="auto">
            <a:xfrm>
              <a:off x="5724526" y="2455863"/>
              <a:ext cx="306388" cy="312738"/>
            </a:xfrm>
            <a:custGeom>
              <a:avLst/>
              <a:gdLst>
                <a:gd name="T0" fmla="*/ 193 w 193"/>
                <a:gd name="T1" fmla="*/ 189 h 197"/>
                <a:gd name="T2" fmla="*/ 30 w 193"/>
                <a:gd name="T3" fmla="*/ 0 h 197"/>
                <a:gd name="T4" fmla="*/ 0 w 193"/>
                <a:gd name="T5" fmla="*/ 27 h 197"/>
                <a:gd name="T6" fmla="*/ 184 w 193"/>
                <a:gd name="T7" fmla="*/ 197 h 197"/>
                <a:gd name="T8" fmla="*/ 193 w 193"/>
                <a:gd name="T9" fmla="*/ 18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7">
                  <a:moveTo>
                    <a:pt x="193" y="189"/>
                  </a:moveTo>
                  <a:lnTo>
                    <a:pt x="30" y="0"/>
                  </a:lnTo>
                  <a:lnTo>
                    <a:pt x="0" y="27"/>
                  </a:lnTo>
                  <a:lnTo>
                    <a:pt x="184" y="197"/>
                  </a:lnTo>
                  <a:lnTo>
                    <a:pt x="193" y="189"/>
                  </a:lnTo>
                  <a:close/>
                </a:path>
              </a:pathLst>
            </a:custGeom>
            <a:solidFill>
              <a:srgbClr val="CCD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4" name="í$ļîḍe"/>
            <p:cNvSpPr/>
            <p:nvPr/>
          </p:nvSpPr>
          <p:spPr bwMode="auto">
            <a:xfrm>
              <a:off x="5724526" y="2455863"/>
              <a:ext cx="306388" cy="312738"/>
            </a:xfrm>
            <a:custGeom>
              <a:avLst/>
              <a:gdLst>
                <a:gd name="T0" fmla="*/ 193 w 193"/>
                <a:gd name="T1" fmla="*/ 189 h 197"/>
                <a:gd name="T2" fmla="*/ 30 w 193"/>
                <a:gd name="T3" fmla="*/ 0 h 197"/>
                <a:gd name="T4" fmla="*/ 0 w 193"/>
                <a:gd name="T5" fmla="*/ 27 h 197"/>
                <a:gd name="T6" fmla="*/ 184 w 193"/>
                <a:gd name="T7" fmla="*/ 197 h 197"/>
                <a:gd name="T8" fmla="*/ 193 w 193"/>
                <a:gd name="T9" fmla="*/ 18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7">
                  <a:moveTo>
                    <a:pt x="193" y="189"/>
                  </a:moveTo>
                  <a:lnTo>
                    <a:pt x="30" y="0"/>
                  </a:lnTo>
                  <a:lnTo>
                    <a:pt x="0" y="27"/>
                  </a:lnTo>
                  <a:lnTo>
                    <a:pt x="184" y="197"/>
                  </a:lnTo>
                  <a:lnTo>
                    <a:pt x="193" y="1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5" name="iṣlîḍé"/>
            <p:cNvSpPr/>
            <p:nvPr/>
          </p:nvSpPr>
          <p:spPr bwMode="auto">
            <a:xfrm>
              <a:off x="6030913" y="2755900"/>
              <a:ext cx="234950" cy="160338"/>
            </a:xfrm>
            <a:custGeom>
              <a:avLst/>
              <a:gdLst>
                <a:gd name="T0" fmla="*/ 0 w 215"/>
                <a:gd name="T1" fmla="*/ 0 h 147"/>
                <a:gd name="T2" fmla="*/ 0 w 215"/>
                <a:gd name="T3" fmla="*/ 0 h 147"/>
                <a:gd name="T4" fmla="*/ 127 w 215"/>
                <a:gd name="T5" fmla="*/ 147 h 147"/>
                <a:gd name="T6" fmla="*/ 215 w 215"/>
                <a:gd name="T7" fmla="*/ 80 h 147"/>
                <a:gd name="T8" fmla="*/ 125 w 215"/>
                <a:gd name="T9" fmla="*/ 145 h 147"/>
                <a:gd name="T10" fmla="*/ 0 w 215"/>
                <a:gd name="T11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14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7" y="147"/>
                    <a:pt x="127" y="147"/>
                    <a:pt x="127" y="147"/>
                  </a:cubicBezTo>
                  <a:cubicBezTo>
                    <a:pt x="215" y="80"/>
                    <a:pt x="215" y="80"/>
                    <a:pt x="215" y="80"/>
                  </a:cubicBezTo>
                  <a:cubicBezTo>
                    <a:pt x="185" y="102"/>
                    <a:pt x="155" y="124"/>
                    <a:pt x="125" y="14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8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6" name="i$ḻiḑè"/>
            <p:cNvSpPr/>
            <p:nvPr/>
          </p:nvSpPr>
          <p:spPr bwMode="auto">
            <a:xfrm>
              <a:off x="5661026" y="2181225"/>
              <a:ext cx="666750" cy="733425"/>
            </a:xfrm>
            <a:custGeom>
              <a:avLst/>
              <a:gdLst>
                <a:gd name="T0" fmla="*/ 132 w 611"/>
                <a:gd name="T1" fmla="*/ 0 h 674"/>
                <a:gd name="T2" fmla="*/ 0 w 611"/>
                <a:gd name="T3" fmla="*/ 135 h 674"/>
                <a:gd name="T4" fmla="*/ 329 w 611"/>
                <a:gd name="T5" fmla="*/ 518 h 674"/>
                <a:gd name="T6" fmla="*/ 339 w 611"/>
                <a:gd name="T7" fmla="*/ 529 h 674"/>
                <a:gd name="T8" fmla="*/ 464 w 611"/>
                <a:gd name="T9" fmla="*/ 674 h 674"/>
                <a:gd name="T10" fmla="*/ 554 w 611"/>
                <a:gd name="T11" fmla="*/ 609 h 674"/>
                <a:gd name="T12" fmla="*/ 611 w 611"/>
                <a:gd name="T13" fmla="*/ 566 h 674"/>
                <a:gd name="T14" fmla="*/ 132 w 611"/>
                <a:gd name="T15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1" h="674">
                  <a:moveTo>
                    <a:pt x="132" y="0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329" y="518"/>
                    <a:pt x="329" y="518"/>
                    <a:pt x="329" y="518"/>
                  </a:cubicBezTo>
                  <a:cubicBezTo>
                    <a:pt x="339" y="529"/>
                    <a:pt x="339" y="529"/>
                    <a:pt x="339" y="529"/>
                  </a:cubicBezTo>
                  <a:cubicBezTo>
                    <a:pt x="464" y="674"/>
                    <a:pt x="464" y="674"/>
                    <a:pt x="464" y="674"/>
                  </a:cubicBezTo>
                  <a:cubicBezTo>
                    <a:pt x="494" y="653"/>
                    <a:pt x="524" y="631"/>
                    <a:pt x="554" y="609"/>
                  </a:cubicBezTo>
                  <a:cubicBezTo>
                    <a:pt x="611" y="566"/>
                    <a:pt x="611" y="566"/>
                    <a:pt x="611" y="566"/>
                  </a:cubicBezTo>
                  <a:cubicBezTo>
                    <a:pt x="132" y="0"/>
                    <a:pt x="132" y="0"/>
                    <a:pt x="132" y="0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7" name="ïṧḷïďé"/>
            <p:cNvSpPr/>
            <p:nvPr/>
          </p:nvSpPr>
          <p:spPr bwMode="auto">
            <a:xfrm>
              <a:off x="5065713" y="2678113"/>
              <a:ext cx="709613" cy="630238"/>
            </a:xfrm>
            <a:custGeom>
              <a:avLst/>
              <a:gdLst>
                <a:gd name="T0" fmla="*/ 305 w 651"/>
                <a:gd name="T1" fmla="*/ 47 h 580"/>
                <a:gd name="T2" fmla="*/ 362 w 651"/>
                <a:gd name="T3" fmla="*/ 20 h 580"/>
                <a:gd name="T4" fmla="*/ 543 w 651"/>
                <a:gd name="T5" fmla="*/ 46 h 580"/>
                <a:gd name="T6" fmla="*/ 546 w 651"/>
                <a:gd name="T7" fmla="*/ 48 h 580"/>
                <a:gd name="T8" fmla="*/ 637 w 651"/>
                <a:gd name="T9" fmla="*/ 171 h 580"/>
                <a:gd name="T10" fmla="*/ 646 w 651"/>
                <a:gd name="T11" fmla="*/ 202 h 580"/>
                <a:gd name="T12" fmla="*/ 650 w 651"/>
                <a:gd name="T13" fmla="*/ 260 h 580"/>
                <a:gd name="T14" fmla="*/ 637 w 651"/>
                <a:gd name="T15" fmla="*/ 323 h 580"/>
                <a:gd name="T16" fmla="*/ 599 w 651"/>
                <a:gd name="T17" fmla="*/ 378 h 580"/>
                <a:gd name="T18" fmla="*/ 415 w 651"/>
                <a:gd name="T19" fmla="*/ 505 h 580"/>
                <a:gd name="T20" fmla="*/ 318 w 651"/>
                <a:gd name="T21" fmla="*/ 545 h 580"/>
                <a:gd name="T22" fmla="*/ 269 w 651"/>
                <a:gd name="T23" fmla="*/ 563 h 580"/>
                <a:gd name="T24" fmla="*/ 232 w 651"/>
                <a:gd name="T25" fmla="*/ 580 h 580"/>
                <a:gd name="T26" fmla="*/ 247 w 651"/>
                <a:gd name="T27" fmla="*/ 489 h 580"/>
                <a:gd name="T28" fmla="*/ 46 w 651"/>
                <a:gd name="T29" fmla="*/ 565 h 580"/>
                <a:gd name="T30" fmla="*/ 147 w 651"/>
                <a:gd name="T31" fmla="*/ 386 h 580"/>
                <a:gd name="T32" fmla="*/ 0 w 651"/>
                <a:gd name="T33" fmla="*/ 428 h 580"/>
                <a:gd name="T34" fmla="*/ 14 w 651"/>
                <a:gd name="T35" fmla="*/ 407 h 580"/>
                <a:gd name="T36" fmla="*/ 141 w 651"/>
                <a:gd name="T37" fmla="*/ 228 h 580"/>
                <a:gd name="T38" fmla="*/ 305 w 651"/>
                <a:gd name="T39" fmla="*/ 4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1" h="580">
                  <a:moveTo>
                    <a:pt x="305" y="47"/>
                  </a:moveTo>
                  <a:cubicBezTo>
                    <a:pt x="323" y="36"/>
                    <a:pt x="342" y="26"/>
                    <a:pt x="362" y="20"/>
                  </a:cubicBezTo>
                  <a:cubicBezTo>
                    <a:pt x="424" y="0"/>
                    <a:pt x="494" y="6"/>
                    <a:pt x="543" y="46"/>
                  </a:cubicBezTo>
                  <a:cubicBezTo>
                    <a:pt x="544" y="46"/>
                    <a:pt x="545" y="47"/>
                    <a:pt x="546" y="48"/>
                  </a:cubicBezTo>
                  <a:cubicBezTo>
                    <a:pt x="588" y="79"/>
                    <a:pt x="620" y="122"/>
                    <a:pt x="637" y="171"/>
                  </a:cubicBezTo>
                  <a:cubicBezTo>
                    <a:pt x="641" y="181"/>
                    <a:pt x="644" y="191"/>
                    <a:pt x="646" y="202"/>
                  </a:cubicBezTo>
                  <a:cubicBezTo>
                    <a:pt x="649" y="221"/>
                    <a:pt x="651" y="240"/>
                    <a:pt x="650" y="260"/>
                  </a:cubicBezTo>
                  <a:cubicBezTo>
                    <a:pt x="650" y="281"/>
                    <a:pt x="646" y="303"/>
                    <a:pt x="637" y="323"/>
                  </a:cubicBezTo>
                  <a:cubicBezTo>
                    <a:pt x="628" y="343"/>
                    <a:pt x="614" y="361"/>
                    <a:pt x="599" y="378"/>
                  </a:cubicBezTo>
                  <a:cubicBezTo>
                    <a:pt x="547" y="435"/>
                    <a:pt x="481" y="474"/>
                    <a:pt x="415" y="505"/>
                  </a:cubicBezTo>
                  <a:cubicBezTo>
                    <a:pt x="383" y="520"/>
                    <a:pt x="350" y="533"/>
                    <a:pt x="318" y="545"/>
                  </a:cubicBezTo>
                  <a:cubicBezTo>
                    <a:pt x="301" y="551"/>
                    <a:pt x="285" y="557"/>
                    <a:pt x="269" y="563"/>
                  </a:cubicBezTo>
                  <a:cubicBezTo>
                    <a:pt x="264" y="565"/>
                    <a:pt x="233" y="576"/>
                    <a:pt x="232" y="580"/>
                  </a:cubicBezTo>
                  <a:cubicBezTo>
                    <a:pt x="232" y="580"/>
                    <a:pt x="240" y="551"/>
                    <a:pt x="247" y="489"/>
                  </a:cubicBezTo>
                  <a:cubicBezTo>
                    <a:pt x="183" y="519"/>
                    <a:pt x="124" y="543"/>
                    <a:pt x="46" y="565"/>
                  </a:cubicBezTo>
                  <a:cubicBezTo>
                    <a:pt x="46" y="565"/>
                    <a:pt x="98" y="462"/>
                    <a:pt x="147" y="386"/>
                  </a:cubicBezTo>
                  <a:cubicBezTo>
                    <a:pt x="107" y="392"/>
                    <a:pt x="46" y="411"/>
                    <a:pt x="0" y="428"/>
                  </a:cubicBezTo>
                  <a:cubicBezTo>
                    <a:pt x="5" y="427"/>
                    <a:pt x="11" y="411"/>
                    <a:pt x="14" y="407"/>
                  </a:cubicBezTo>
                  <a:cubicBezTo>
                    <a:pt x="54" y="349"/>
                    <a:pt x="95" y="289"/>
                    <a:pt x="141" y="228"/>
                  </a:cubicBezTo>
                  <a:cubicBezTo>
                    <a:pt x="187" y="165"/>
                    <a:pt x="234" y="92"/>
                    <a:pt x="305" y="47"/>
                  </a:cubicBezTo>
                  <a:close/>
                </a:path>
              </a:pathLst>
            </a:custGeom>
            <a:solidFill>
              <a:srgbClr val="EBB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8" name="iSḻiḍê"/>
            <p:cNvSpPr/>
            <p:nvPr/>
          </p:nvSpPr>
          <p:spPr bwMode="auto">
            <a:xfrm>
              <a:off x="5283201" y="2768600"/>
              <a:ext cx="398463" cy="360363"/>
            </a:xfrm>
            <a:custGeom>
              <a:avLst/>
              <a:gdLst>
                <a:gd name="T0" fmla="*/ 169 w 366"/>
                <a:gd name="T1" fmla="*/ 26 h 331"/>
                <a:gd name="T2" fmla="*/ 201 w 366"/>
                <a:gd name="T3" fmla="*/ 11 h 331"/>
                <a:gd name="T4" fmla="*/ 305 w 366"/>
                <a:gd name="T5" fmla="*/ 26 h 331"/>
                <a:gd name="T6" fmla="*/ 306 w 366"/>
                <a:gd name="T7" fmla="*/ 27 h 331"/>
                <a:gd name="T8" fmla="*/ 358 w 366"/>
                <a:gd name="T9" fmla="*/ 97 h 331"/>
                <a:gd name="T10" fmla="*/ 363 w 366"/>
                <a:gd name="T11" fmla="*/ 115 h 331"/>
                <a:gd name="T12" fmla="*/ 365 w 366"/>
                <a:gd name="T13" fmla="*/ 147 h 331"/>
                <a:gd name="T14" fmla="*/ 358 w 366"/>
                <a:gd name="T15" fmla="*/ 183 h 331"/>
                <a:gd name="T16" fmla="*/ 337 w 366"/>
                <a:gd name="T17" fmla="*/ 214 h 331"/>
                <a:gd name="T18" fmla="*/ 232 w 366"/>
                <a:gd name="T19" fmla="*/ 287 h 331"/>
                <a:gd name="T20" fmla="*/ 176 w 366"/>
                <a:gd name="T21" fmla="*/ 310 h 331"/>
                <a:gd name="T22" fmla="*/ 149 w 366"/>
                <a:gd name="T23" fmla="*/ 321 h 331"/>
                <a:gd name="T24" fmla="*/ 127 w 366"/>
                <a:gd name="T25" fmla="*/ 331 h 331"/>
                <a:gd name="T26" fmla="*/ 136 w 366"/>
                <a:gd name="T27" fmla="*/ 278 h 331"/>
                <a:gd name="T28" fmla="*/ 20 w 366"/>
                <a:gd name="T29" fmla="*/ 322 h 331"/>
                <a:gd name="T30" fmla="*/ 78 w 366"/>
                <a:gd name="T31" fmla="*/ 220 h 331"/>
                <a:gd name="T32" fmla="*/ 8 w 366"/>
                <a:gd name="T33" fmla="*/ 239 h 331"/>
                <a:gd name="T34" fmla="*/ 2 w 366"/>
                <a:gd name="T35" fmla="*/ 232 h 331"/>
                <a:gd name="T36" fmla="*/ 2 w 366"/>
                <a:gd name="T37" fmla="*/ 232 h 331"/>
                <a:gd name="T38" fmla="*/ 75 w 366"/>
                <a:gd name="T39" fmla="*/ 129 h 331"/>
                <a:gd name="T40" fmla="*/ 169 w 366"/>
                <a:gd name="T41" fmla="*/ 26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6" h="331">
                  <a:moveTo>
                    <a:pt x="169" y="26"/>
                  </a:moveTo>
                  <a:cubicBezTo>
                    <a:pt x="179" y="20"/>
                    <a:pt x="190" y="15"/>
                    <a:pt x="201" y="11"/>
                  </a:cubicBezTo>
                  <a:cubicBezTo>
                    <a:pt x="237" y="0"/>
                    <a:pt x="277" y="4"/>
                    <a:pt x="305" y="26"/>
                  </a:cubicBezTo>
                  <a:cubicBezTo>
                    <a:pt x="305" y="26"/>
                    <a:pt x="306" y="27"/>
                    <a:pt x="306" y="27"/>
                  </a:cubicBezTo>
                  <a:cubicBezTo>
                    <a:pt x="330" y="45"/>
                    <a:pt x="348" y="69"/>
                    <a:pt x="358" y="97"/>
                  </a:cubicBezTo>
                  <a:cubicBezTo>
                    <a:pt x="360" y="103"/>
                    <a:pt x="362" y="108"/>
                    <a:pt x="363" y="115"/>
                  </a:cubicBezTo>
                  <a:cubicBezTo>
                    <a:pt x="365" y="125"/>
                    <a:pt x="366" y="136"/>
                    <a:pt x="365" y="147"/>
                  </a:cubicBezTo>
                  <a:cubicBezTo>
                    <a:pt x="365" y="160"/>
                    <a:pt x="363" y="172"/>
                    <a:pt x="358" y="183"/>
                  </a:cubicBezTo>
                  <a:cubicBezTo>
                    <a:pt x="353" y="195"/>
                    <a:pt x="345" y="205"/>
                    <a:pt x="337" y="214"/>
                  </a:cubicBezTo>
                  <a:cubicBezTo>
                    <a:pt x="307" y="247"/>
                    <a:pt x="270" y="270"/>
                    <a:pt x="232" y="287"/>
                  </a:cubicBezTo>
                  <a:cubicBezTo>
                    <a:pt x="214" y="296"/>
                    <a:pt x="195" y="303"/>
                    <a:pt x="176" y="310"/>
                  </a:cubicBezTo>
                  <a:cubicBezTo>
                    <a:pt x="167" y="314"/>
                    <a:pt x="158" y="317"/>
                    <a:pt x="149" y="321"/>
                  </a:cubicBezTo>
                  <a:cubicBezTo>
                    <a:pt x="145" y="322"/>
                    <a:pt x="128" y="328"/>
                    <a:pt x="127" y="331"/>
                  </a:cubicBezTo>
                  <a:cubicBezTo>
                    <a:pt x="127" y="331"/>
                    <a:pt x="132" y="314"/>
                    <a:pt x="136" y="278"/>
                  </a:cubicBezTo>
                  <a:cubicBezTo>
                    <a:pt x="99" y="295"/>
                    <a:pt x="65" y="310"/>
                    <a:pt x="20" y="322"/>
                  </a:cubicBezTo>
                  <a:cubicBezTo>
                    <a:pt x="20" y="322"/>
                    <a:pt x="51" y="263"/>
                    <a:pt x="78" y="220"/>
                  </a:cubicBezTo>
                  <a:cubicBezTo>
                    <a:pt x="59" y="222"/>
                    <a:pt x="32" y="231"/>
                    <a:pt x="8" y="239"/>
                  </a:cubicBezTo>
                  <a:cubicBezTo>
                    <a:pt x="3" y="240"/>
                    <a:pt x="0" y="236"/>
                    <a:pt x="2" y="232"/>
                  </a:cubicBezTo>
                  <a:cubicBezTo>
                    <a:pt x="2" y="232"/>
                    <a:pt x="2" y="232"/>
                    <a:pt x="2" y="232"/>
                  </a:cubicBezTo>
                  <a:cubicBezTo>
                    <a:pt x="25" y="198"/>
                    <a:pt x="49" y="164"/>
                    <a:pt x="75" y="129"/>
                  </a:cubicBezTo>
                  <a:cubicBezTo>
                    <a:pt x="102" y="93"/>
                    <a:pt x="129" y="52"/>
                    <a:pt x="169" y="26"/>
                  </a:cubicBezTo>
                  <a:close/>
                </a:path>
              </a:pathLst>
            </a:custGeom>
            <a:solidFill>
              <a:srgbClr val="F7C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39" name="ïšlïḍè"/>
            <p:cNvSpPr/>
            <p:nvPr/>
          </p:nvSpPr>
          <p:spPr bwMode="auto">
            <a:xfrm>
              <a:off x="6257926" y="3109913"/>
              <a:ext cx="133350" cy="149225"/>
            </a:xfrm>
            <a:custGeom>
              <a:avLst/>
              <a:gdLst>
                <a:gd name="T0" fmla="*/ 89 w 123"/>
                <a:gd name="T1" fmla="*/ 137 h 137"/>
                <a:gd name="T2" fmla="*/ 0 w 123"/>
                <a:gd name="T3" fmla="*/ 29 h 137"/>
                <a:gd name="T4" fmla="*/ 24 w 123"/>
                <a:gd name="T5" fmla="*/ 0 h 137"/>
                <a:gd name="T6" fmla="*/ 123 w 123"/>
                <a:gd name="T7" fmla="*/ 116 h 137"/>
                <a:gd name="T8" fmla="*/ 89 w 123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37">
                  <a:moveTo>
                    <a:pt x="89" y="137"/>
                  </a:moveTo>
                  <a:cubicBezTo>
                    <a:pt x="89" y="137"/>
                    <a:pt x="9" y="68"/>
                    <a:pt x="0" y="29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72" y="76"/>
                    <a:pt x="123" y="116"/>
                  </a:cubicBezTo>
                  <a:lnTo>
                    <a:pt x="89" y="137"/>
                  </a:lnTo>
                  <a:close/>
                </a:path>
              </a:pathLst>
            </a:custGeom>
            <a:solidFill>
              <a:srgbClr val="D3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0" name="ïṣḻíḑê"/>
            <p:cNvSpPr/>
            <p:nvPr/>
          </p:nvSpPr>
          <p:spPr bwMode="auto">
            <a:xfrm>
              <a:off x="6526213" y="1482725"/>
              <a:ext cx="636588" cy="635000"/>
            </a:xfrm>
            <a:custGeom>
              <a:avLst/>
              <a:gdLst>
                <a:gd name="T0" fmla="*/ 122 w 584"/>
                <a:gd name="T1" fmla="*/ 94 h 584"/>
                <a:gd name="T2" fmla="*/ 94 w 584"/>
                <a:gd name="T3" fmla="*/ 462 h 584"/>
                <a:gd name="T4" fmla="*/ 462 w 584"/>
                <a:gd name="T5" fmla="*/ 490 h 584"/>
                <a:gd name="T6" fmla="*/ 490 w 584"/>
                <a:gd name="T7" fmla="*/ 121 h 584"/>
                <a:gd name="T8" fmla="*/ 122 w 584"/>
                <a:gd name="T9" fmla="*/ 9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584">
                  <a:moveTo>
                    <a:pt x="122" y="94"/>
                  </a:moveTo>
                  <a:cubicBezTo>
                    <a:pt x="12" y="188"/>
                    <a:pt x="0" y="353"/>
                    <a:pt x="94" y="462"/>
                  </a:cubicBezTo>
                  <a:cubicBezTo>
                    <a:pt x="188" y="571"/>
                    <a:pt x="353" y="584"/>
                    <a:pt x="462" y="490"/>
                  </a:cubicBezTo>
                  <a:cubicBezTo>
                    <a:pt x="572" y="395"/>
                    <a:pt x="584" y="231"/>
                    <a:pt x="490" y="121"/>
                  </a:cubicBezTo>
                  <a:cubicBezTo>
                    <a:pt x="396" y="12"/>
                    <a:pt x="231" y="0"/>
                    <a:pt x="122" y="94"/>
                  </a:cubicBezTo>
                </a:path>
              </a:pathLst>
            </a:custGeom>
            <a:solidFill>
              <a:srgbClr val="AEC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1" name="îšḷïḓè"/>
            <p:cNvSpPr/>
            <p:nvPr/>
          </p:nvSpPr>
          <p:spPr bwMode="auto">
            <a:xfrm>
              <a:off x="7127876" y="1776413"/>
              <a:ext cx="4763" cy="22225"/>
            </a:xfrm>
            <a:custGeom>
              <a:avLst/>
              <a:gdLst>
                <a:gd name="T0" fmla="*/ 0 w 3"/>
                <a:gd name="T1" fmla="*/ 0 h 21"/>
                <a:gd name="T2" fmla="*/ 1 w 3"/>
                <a:gd name="T3" fmla="*/ 21 h 21"/>
                <a:gd name="T4" fmla="*/ 3 w 3"/>
                <a:gd name="T5" fmla="*/ 21 h 21"/>
                <a:gd name="T6" fmla="*/ 0 w 3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1">
                  <a:moveTo>
                    <a:pt x="0" y="0"/>
                  </a:moveTo>
                  <a:cubicBezTo>
                    <a:pt x="1" y="7"/>
                    <a:pt x="1" y="14"/>
                    <a:pt x="1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DC71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2" name="íṣlïḑê"/>
            <p:cNvSpPr/>
            <p:nvPr/>
          </p:nvSpPr>
          <p:spPr bwMode="auto">
            <a:xfrm>
              <a:off x="6561138" y="1538288"/>
              <a:ext cx="568325" cy="290513"/>
            </a:xfrm>
            <a:custGeom>
              <a:avLst/>
              <a:gdLst>
                <a:gd name="T0" fmla="*/ 263 w 521"/>
                <a:gd name="T1" fmla="*/ 0 h 267"/>
                <a:gd name="T2" fmla="*/ 92 w 521"/>
                <a:gd name="T3" fmla="*/ 64 h 267"/>
                <a:gd name="T4" fmla="*/ 2 w 521"/>
                <a:gd name="T5" fmla="*/ 267 h 267"/>
                <a:gd name="T6" fmla="*/ 521 w 521"/>
                <a:gd name="T7" fmla="*/ 240 h 267"/>
                <a:gd name="T8" fmla="*/ 520 w 521"/>
                <a:gd name="T9" fmla="*/ 219 h 267"/>
                <a:gd name="T10" fmla="*/ 461 w 521"/>
                <a:gd name="T11" fmla="*/ 91 h 267"/>
                <a:gd name="T12" fmla="*/ 263 w 521"/>
                <a:gd name="T1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1" h="267">
                  <a:moveTo>
                    <a:pt x="263" y="0"/>
                  </a:moveTo>
                  <a:cubicBezTo>
                    <a:pt x="202" y="0"/>
                    <a:pt x="142" y="21"/>
                    <a:pt x="92" y="64"/>
                  </a:cubicBezTo>
                  <a:cubicBezTo>
                    <a:pt x="31" y="117"/>
                    <a:pt x="0" y="192"/>
                    <a:pt x="2" y="267"/>
                  </a:cubicBezTo>
                  <a:cubicBezTo>
                    <a:pt x="521" y="240"/>
                    <a:pt x="521" y="240"/>
                    <a:pt x="521" y="240"/>
                  </a:cubicBezTo>
                  <a:cubicBezTo>
                    <a:pt x="521" y="233"/>
                    <a:pt x="521" y="226"/>
                    <a:pt x="520" y="219"/>
                  </a:cubicBezTo>
                  <a:cubicBezTo>
                    <a:pt x="513" y="173"/>
                    <a:pt x="493" y="129"/>
                    <a:pt x="461" y="91"/>
                  </a:cubicBezTo>
                  <a:cubicBezTo>
                    <a:pt x="409" y="31"/>
                    <a:pt x="336" y="0"/>
                    <a:pt x="263" y="0"/>
                  </a:cubicBezTo>
                </a:path>
              </a:pathLst>
            </a:custGeom>
            <a:solidFill>
              <a:srgbClr val="BED6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3" name="íṡlïḑè"/>
            <p:cNvSpPr/>
            <p:nvPr/>
          </p:nvSpPr>
          <p:spPr bwMode="auto">
            <a:xfrm>
              <a:off x="6505576" y="1460500"/>
              <a:ext cx="679450" cy="677863"/>
            </a:xfrm>
            <a:custGeom>
              <a:avLst/>
              <a:gdLst>
                <a:gd name="T0" fmla="*/ 130 w 624"/>
                <a:gd name="T1" fmla="*/ 100 h 623"/>
                <a:gd name="T2" fmla="*/ 523 w 624"/>
                <a:gd name="T3" fmla="*/ 130 h 623"/>
                <a:gd name="T4" fmla="*/ 494 w 624"/>
                <a:gd name="T5" fmla="*/ 523 h 623"/>
                <a:gd name="T6" fmla="*/ 101 w 624"/>
                <a:gd name="T7" fmla="*/ 493 h 623"/>
                <a:gd name="T8" fmla="*/ 130 w 624"/>
                <a:gd name="T9" fmla="*/ 100 h 623"/>
                <a:gd name="T10" fmla="*/ 153 w 624"/>
                <a:gd name="T11" fmla="*/ 127 h 623"/>
                <a:gd name="T12" fmla="*/ 128 w 624"/>
                <a:gd name="T13" fmla="*/ 470 h 623"/>
                <a:gd name="T14" fmla="*/ 471 w 624"/>
                <a:gd name="T15" fmla="*/ 496 h 623"/>
                <a:gd name="T16" fmla="*/ 497 w 624"/>
                <a:gd name="T17" fmla="*/ 153 h 623"/>
                <a:gd name="T18" fmla="*/ 153 w 624"/>
                <a:gd name="T19" fmla="*/ 127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4" h="623">
                  <a:moveTo>
                    <a:pt x="130" y="100"/>
                  </a:moveTo>
                  <a:cubicBezTo>
                    <a:pt x="247" y="0"/>
                    <a:pt x="423" y="13"/>
                    <a:pt x="523" y="130"/>
                  </a:cubicBezTo>
                  <a:cubicBezTo>
                    <a:pt x="624" y="246"/>
                    <a:pt x="610" y="423"/>
                    <a:pt x="494" y="523"/>
                  </a:cubicBezTo>
                  <a:cubicBezTo>
                    <a:pt x="377" y="623"/>
                    <a:pt x="201" y="610"/>
                    <a:pt x="101" y="493"/>
                  </a:cubicBezTo>
                  <a:cubicBezTo>
                    <a:pt x="0" y="377"/>
                    <a:pt x="14" y="200"/>
                    <a:pt x="130" y="100"/>
                  </a:cubicBezTo>
                  <a:close/>
                  <a:moveTo>
                    <a:pt x="153" y="127"/>
                  </a:moveTo>
                  <a:cubicBezTo>
                    <a:pt x="52" y="215"/>
                    <a:pt x="40" y="369"/>
                    <a:pt x="128" y="470"/>
                  </a:cubicBezTo>
                  <a:cubicBezTo>
                    <a:pt x="215" y="572"/>
                    <a:pt x="369" y="584"/>
                    <a:pt x="471" y="496"/>
                  </a:cubicBezTo>
                  <a:cubicBezTo>
                    <a:pt x="573" y="409"/>
                    <a:pt x="584" y="255"/>
                    <a:pt x="497" y="153"/>
                  </a:cubicBezTo>
                  <a:cubicBezTo>
                    <a:pt x="409" y="51"/>
                    <a:pt x="255" y="39"/>
                    <a:pt x="153" y="127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4" name="işlíḓé"/>
            <p:cNvSpPr/>
            <p:nvPr/>
          </p:nvSpPr>
          <p:spPr bwMode="auto">
            <a:xfrm>
              <a:off x="5356226" y="2089150"/>
              <a:ext cx="134938" cy="147638"/>
            </a:xfrm>
            <a:custGeom>
              <a:avLst/>
              <a:gdLst>
                <a:gd name="T0" fmla="*/ 89 w 123"/>
                <a:gd name="T1" fmla="*/ 136 h 136"/>
                <a:gd name="T2" fmla="*/ 0 w 123"/>
                <a:gd name="T3" fmla="*/ 29 h 136"/>
                <a:gd name="T4" fmla="*/ 24 w 123"/>
                <a:gd name="T5" fmla="*/ 0 h 136"/>
                <a:gd name="T6" fmla="*/ 123 w 123"/>
                <a:gd name="T7" fmla="*/ 115 h 136"/>
                <a:gd name="T8" fmla="*/ 89 w 123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36">
                  <a:moveTo>
                    <a:pt x="89" y="136"/>
                  </a:moveTo>
                  <a:cubicBezTo>
                    <a:pt x="89" y="136"/>
                    <a:pt x="9" y="67"/>
                    <a:pt x="0" y="29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72" y="75"/>
                    <a:pt x="123" y="115"/>
                  </a:cubicBezTo>
                  <a:lnTo>
                    <a:pt x="89" y="136"/>
                  </a:lnTo>
                  <a:close/>
                </a:path>
              </a:pathLst>
            </a:custGeom>
            <a:solidFill>
              <a:srgbClr val="D3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5" name="íśḷíḋe"/>
            <p:cNvSpPr/>
            <p:nvPr/>
          </p:nvSpPr>
          <p:spPr bwMode="auto">
            <a:xfrm>
              <a:off x="4705351" y="4659313"/>
              <a:ext cx="187325" cy="66675"/>
            </a:xfrm>
            <a:custGeom>
              <a:avLst/>
              <a:gdLst>
                <a:gd name="T0" fmla="*/ 1 w 171"/>
                <a:gd name="T1" fmla="*/ 1 h 62"/>
                <a:gd name="T2" fmla="*/ 0 w 171"/>
                <a:gd name="T3" fmla="*/ 50 h 62"/>
                <a:gd name="T4" fmla="*/ 171 w 171"/>
                <a:gd name="T5" fmla="*/ 61 h 62"/>
                <a:gd name="T6" fmla="*/ 131 w 171"/>
                <a:gd name="T7" fmla="*/ 2 h 62"/>
                <a:gd name="T8" fmla="*/ 1 w 171"/>
                <a:gd name="T9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62">
                  <a:moveTo>
                    <a:pt x="1" y="1"/>
                  </a:moveTo>
                  <a:cubicBezTo>
                    <a:pt x="1" y="17"/>
                    <a:pt x="0" y="34"/>
                    <a:pt x="0" y="50"/>
                  </a:cubicBezTo>
                  <a:cubicBezTo>
                    <a:pt x="56" y="58"/>
                    <a:pt x="113" y="62"/>
                    <a:pt x="171" y="61"/>
                  </a:cubicBezTo>
                  <a:cubicBezTo>
                    <a:pt x="161" y="38"/>
                    <a:pt x="171" y="6"/>
                    <a:pt x="131" y="2"/>
                  </a:cubicBezTo>
                  <a:cubicBezTo>
                    <a:pt x="119" y="0"/>
                    <a:pt x="1" y="4"/>
                    <a:pt x="1" y="1"/>
                  </a:cubicBezTo>
                  <a:close/>
                </a:path>
              </a:pathLst>
            </a:custGeom>
            <a:solidFill>
              <a:srgbClr val="E5D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6" name="íṣ1ïḋe"/>
            <p:cNvSpPr/>
            <p:nvPr/>
          </p:nvSpPr>
          <p:spPr bwMode="auto">
            <a:xfrm>
              <a:off x="4545013" y="4616450"/>
              <a:ext cx="204788" cy="223838"/>
            </a:xfrm>
            <a:custGeom>
              <a:avLst/>
              <a:gdLst>
                <a:gd name="T0" fmla="*/ 150 w 188"/>
                <a:gd name="T1" fmla="*/ 111 h 206"/>
                <a:gd name="T2" fmla="*/ 127 w 188"/>
                <a:gd name="T3" fmla="*/ 123 h 206"/>
                <a:gd name="T4" fmla="*/ 111 w 188"/>
                <a:gd name="T5" fmla="*/ 124 h 206"/>
                <a:gd name="T6" fmla="*/ 98 w 188"/>
                <a:gd name="T7" fmla="*/ 132 h 206"/>
                <a:gd name="T8" fmla="*/ 17 w 188"/>
                <a:gd name="T9" fmla="*/ 143 h 206"/>
                <a:gd name="T10" fmla="*/ 117 w 188"/>
                <a:gd name="T11" fmla="*/ 4 h 206"/>
                <a:gd name="T12" fmla="*/ 126 w 188"/>
                <a:gd name="T13" fmla="*/ 0 h 206"/>
                <a:gd name="T14" fmla="*/ 137 w 188"/>
                <a:gd name="T15" fmla="*/ 3 h 206"/>
                <a:gd name="T16" fmla="*/ 176 w 188"/>
                <a:gd name="T17" fmla="*/ 51 h 206"/>
                <a:gd name="T18" fmla="*/ 154 w 188"/>
                <a:gd name="T19" fmla="*/ 76 h 206"/>
                <a:gd name="T20" fmla="*/ 150 w 188"/>
                <a:gd name="T21" fmla="*/ 11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8" h="206">
                  <a:moveTo>
                    <a:pt x="150" y="111"/>
                  </a:moveTo>
                  <a:cubicBezTo>
                    <a:pt x="145" y="117"/>
                    <a:pt x="136" y="122"/>
                    <a:pt x="127" y="123"/>
                  </a:cubicBezTo>
                  <a:cubicBezTo>
                    <a:pt x="121" y="123"/>
                    <a:pt x="116" y="123"/>
                    <a:pt x="111" y="124"/>
                  </a:cubicBezTo>
                  <a:cubicBezTo>
                    <a:pt x="106" y="126"/>
                    <a:pt x="102" y="129"/>
                    <a:pt x="98" y="132"/>
                  </a:cubicBezTo>
                  <a:cubicBezTo>
                    <a:pt x="80" y="149"/>
                    <a:pt x="35" y="206"/>
                    <a:pt x="17" y="143"/>
                  </a:cubicBezTo>
                  <a:cubicBezTo>
                    <a:pt x="0" y="86"/>
                    <a:pt x="79" y="32"/>
                    <a:pt x="117" y="4"/>
                  </a:cubicBezTo>
                  <a:cubicBezTo>
                    <a:pt x="119" y="2"/>
                    <a:pt x="122" y="0"/>
                    <a:pt x="126" y="0"/>
                  </a:cubicBezTo>
                  <a:cubicBezTo>
                    <a:pt x="129" y="0"/>
                    <a:pt x="133" y="2"/>
                    <a:pt x="137" y="3"/>
                  </a:cubicBezTo>
                  <a:cubicBezTo>
                    <a:pt x="157" y="14"/>
                    <a:pt x="188" y="29"/>
                    <a:pt x="176" y="51"/>
                  </a:cubicBezTo>
                  <a:cubicBezTo>
                    <a:pt x="171" y="61"/>
                    <a:pt x="159" y="66"/>
                    <a:pt x="154" y="76"/>
                  </a:cubicBezTo>
                  <a:cubicBezTo>
                    <a:pt x="150" y="85"/>
                    <a:pt x="154" y="105"/>
                    <a:pt x="150" y="111"/>
                  </a:cubicBezTo>
                  <a:close/>
                </a:path>
              </a:pathLst>
            </a:custGeom>
            <a:solidFill>
              <a:srgbClr val="1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7" name="ï$lîďê"/>
            <p:cNvSpPr/>
            <p:nvPr/>
          </p:nvSpPr>
          <p:spPr bwMode="auto">
            <a:xfrm>
              <a:off x="4787901" y="4075113"/>
              <a:ext cx="1200150" cy="733425"/>
            </a:xfrm>
            <a:custGeom>
              <a:avLst/>
              <a:gdLst>
                <a:gd name="T0" fmla="*/ 695 w 1102"/>
                <a:gd name="T1" fmla="*/ 130 h 674"/>
                <a:gd name="T2" fmla="*/ 544 w 1102"/>
                <a:gd name="T3" fmla="*/ 349 h 674"/>
                <a:gd name="T4" fmla="*/ 0 w 1102"/>
                <a:gd name="T5" fmla="*/ 514 h 674"/>
                <a:gd name="T6" fmla="*/ 17 w 1102"/>
                <a:gd name="T7" fmla="*/ 619 h 674"/>
                <a:gd name="T8" fmla="*/ 612 w 1102"/>
                <a:gd name="T9" fmla="*/ 578 h 674"/>
                <a:gd name="T10" fmla="*/ 1043 w 1102"/>
                <a:gd name="T11" fmla="*/ 278 h 674"/>
                <a:gd name="T12" fmla="*/ 1100 w 1102"/>
                <a:gd name="T13" fmla="*/ 205 h 674"/>
                <a:gd name="T14" fmla="*/ 1077 w 1102"/>
                <a:gd name="T15" fmla="*/ 145 h 674"/>
                <a:gd name="T16" fmla="*/ 917 w 1102"/>
                <a:gd name="T17" fmla="*/ 4 h 674"/>
                <a:gd name="T18" fmla="*/ 695 w 1102"/>
                <a:gd name="T19" fmla="*/ 13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2" h="674">
                  <a:moveTo>
                    <a:pt x="695" y="130"/>
                  </a:moveTo>
                  <a:cubicBezTo>
                    <a:pt x="629" y="195"/>
                    <a:pt x="602" y="279"/>
                    <a:pt x="544" y="349"/>
                  </a:cubicBezTo>
                  <a:cubicBezTo>
                    <a:pt x="431" y="484"/>
                    <a:pt x="0" y="514"/>
                    <a:pt x="0" y="514"/>
                  </a:cubicBezTo>
                  <a:cubicBezTo>
                    <a:pt x="0" y="514"/>
                    <a:pt x="9" y="609"/>
                    <a:pt x="17" y="619"/>
                  </a:cubicBezTo>
                  <a:cubicBezTo>
                    <a:pt x="119" y="642"/>
                    <a:pt x="461" y="674"/>
                    <a:pt x="612" y="578"/>
                  </a:cubicBezTo>
                  <a:cubicBezTo>
                    <a:pt x="760" y="485"/>
                    <a:pt x="904" y="384"/>
                    <a:pt x="1043" y="278"/>
                  </a:cubicBezTo>
                  <a:cubicBezTo>
                    <a:pt x="1068" y="258"/>
                    <a:pt x="1096" y="235"/>
                    <a:pt x="1100" y="205"/>
                  </a:cubicBezTo>
                  <a:cubicBezTo>
                    <a:pt x="1102" y="182"/>
                    <a:pt x="1090" y="162"/>
                    <a:pt x="1077" y="145"/>
                  </a:cubicBezTo>
                  <a:cubicBezTo>
                    <a:pt x="1043" y="97"/>
                    <a:pt x="985" y="7"/>
                    <a:pt x="917" y="4"/>
                  </a:cubicBezTo>
                  <a:cubicBezTo>
                    <a:pt x="843" y="0"/>
                    <a:pt x="745" y="81"/>
                    <a:pt x="695" y="130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8" name="îšlíḑe"/>
            <p:cNvSpPr/>
            <p:nvPr/>
          </p:nvSpPr>
          <p:spPr bwMode="auto">
            <a:xfrm>
              <a:off x="5116513" y="5178425"/>
              <a:ext cx="192088" cy="136525"/>
            </a:xfrm>
            <a:custGeom>
              <a:avLst/>
              <a:gdLst>
                <a:gd name="T0" fmla="*/ 0 w 176"/>
                <a:gd name="T1" fmla="*/ 84 h 126"/>
                <a:gd name="T2" fmla="*/ 25 w 176"/>
                <a:gd name="T3" fmla="*/ 126 h 126"/>
                <a:gd name="T4" fmla="*/ 176 w 176"/>
                <a:gd name="T5" fmla="*/ 46 h 126"/>
                <a:gd name="T6" fmla="*/ 111 w 176"/>
                <a:gd name="T7" fmla="*/ 17 h 126"/>
                <a:gd name="T8" fmla="*/ 0 w 176"/>
                <a:gd name="T9" fmla="*/ 8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26">
                  <a:moveTo>
                    <a:pt x="0" y="84"/>
                  </a:moveTo>
                  <a:cubicBezTo>
                    <a:pt x="8" y="98"/>
                    <a:pt x="16" y="112"/>
                    <a:pt x="25" y="126"/>
                  </a:cubicBezTo>
                  <a:cubicBezTo>
                    <a:pt x="76" y="104"/>
                    <a:pt x="127" y="77"/>
                    <a:pt x="176" y="46"/>
                  </a:cubicBezTo>
                  <a:cubicBezTo>
                    <a:pt x="155" y="32"/>
                    <a:pt x="147" y="0"/>
                    <a:pt x="111" y="17"/>
                  </a:cubicBezTo>
                  <a:cubicBezTo>
                    <a:pt x="100" y="22"/>
                    <a:pt x="1" y="86"/>
                    <a:pt x="0" y="84"/>
                  </a:cubicBezTo>
                  <a:close/>
                </a:path>
              </a:pathLst>
            </a:custGeom>
            <a:solidFill>
              <a:srgbClr val="E5D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49" name="iš1îdé"/>
            <p:cNvSpPr/>
            <p:nvPr/>
          </p:nvSpPr>
          <p:spPr bwMode="auto">
            <a:xfrm>
              <a:off x="5000626" y="5241925"/>
              <a:ext cx="160338" cy="246063"/>
            </a:xfrm>
            <a:custGeom>
              <a:avLst/>
              <a:gdLst>
                <a:gd name="T0" fmla="*/ 146 w 147"/>
                <a:gd name="T1" fmla="*/ 92 h 227"/>
                <a:gd name="T2" fmla="*/ 131 w 147"/>
                <a:gd name="T3" fmla="*/ 112 h 227"/>
                <a:gd name="T4" fmla="*/ 116 w 147"/>
                <a:gd name="T5" fmla="*/ 120 h 227"/>
                <a:gd name="T6" fmla="*/ 109 w 147"/>
                <a:gd name="T7" fmla="*/ 133 h 227"/>
                <a:gd name="T8" fmla="*/ 40 w 147"/>
                <a:gd name="T9" fmla="*/ 178 h 227"/>
                <a:gd name="T10" fmla="*/ 71 w 147"/>
                <a:gd name="T11" fmla="*/ 9 h 227"/>
                <a:gd name="T12" fmla="*/ 77 w 147"/>
                <a:gd name="T13" fmla="*/ 2 h 227"/>
                <a:gd name="T14" fmla="*/ 89 w 147"/>
                <a:gd name="T15" fmla="*/ 0 h 227"/>
                <a:gd name="T16" fmla="*/ 144 w 147"/>
                <a:gd name="T17" fmla="*/ 26 h 227"/>
                <a:gd name="T18" fmla="*/ 135 w 147"/>
                <a:gd name="T19" fmla="*/ 59 h 227"/>
                <a:gd name="T20" fmla="*/ 146 w 147"/>
                <a:gd name="T21" fmla="*/ 9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227">
                  <a:moveTo>
                    <a:pt x="146" y="92"/>
                  </a:moveTo>
                  <a:cubicBezTo>
                    <a:pt x="144" y="100"/>
                    <a:pt x="139" y="107"/>
                    <a:pt x="131" y="112"/>
                  </a:cubicBezTo>
                  <a:cubicBezTo>
                    <a:pt x="126" y="115"/>
                    <a:pt x="120" y="117"/>
                    <a:pt x="116" y="120"/>
                  </a:cubicBezTo>
                  <a:cubicBezTo>
                    <a:pt x="113" y="124"/>
                    <a:pt x="111" y="128"/>
                    <a:pt x="109" y="133"/>
                  </a:cubicBezTo>
                  <a:cubicBezTo>
                    <a:pt x="100" y="156"/>
                    <a:pt x="83" y="227"/>
                    <a:pt x="40" y="178"/>
                  </a:cubicBezTo>
                  <a:cubicBezTo>
                    <a:pt x="0" y="133"/>
                    <a:pt x="48" y="51"/>
                    <a:pt x="71" y="9"/>
                  </a:cubicBezTo>
                  <a:cubicBezTo>
                    <a:pt x="72" y="6"/>
                    <a:pt x="74" y="3"/>
                    <a:pt x="77" y="2"/>
                  </a:cubicBezTo>
                  <a:cubicBezTo>
                    <a:pt x="80" y="0"/>
                    <a:pt x="84" y="0"/>
                    <a:pt x="89" y="0"/>
                  </a:cubicBezTo>
                  <a:cubicBezTo>
                    <a:pt x="111" y="1"/>
                    <a:pt x="146" y="1"/>
                    <a:pt x="144" y="26"/>
                  </a:cubicBezTo>
                  <a:cubicBezTo>
                    <a:pt x="143" y="37"/>
                    <a:pt x="135" y="47"/>
                    <a:pt x="135" y="59"/>
                  </a:cubicBezTo>
                  <a:cubicBezTo>
                    <a:pt x="135" y="68"/>
                    <a:pt x="147" y="84"/>
                    <a:pt x="146" y="92"/>
                  </a:cubicBezTo>
                  <a:close/>
                </a:path>
              </a:pathLst>
            </a:custGeom>
            <a:solidFill>
              <a:srgbClr val="1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0" name="îś1iḑé"/>
            <p:cNvSpPr/>
            <p:nvPr/>
          </p:nvSpPr>
          <p:spPr bwMode="auto">
            <a:xfrm>
              <a:off x="5164138" y="4122738"/>
              <a:ext cx="882650" cy="1177925"/>
            </a:xfrm>
            <a:custGeom>
              <a:avLst/>
              <a:gdLst>
                <a:gd name="T0" fmla="*/ 398 w 810"/>
                <a:gd name="T1" fmla="*/ 272 h 1084"/>
                <a:gd name="T2" fmla="*/ 387 w 810"/>
                <a:gd name="T3" fmla="*/ 549 h 1084"/>
                <a:gd name="T4" fmla="*/ 0 w 810"/>
                <a:gd name="T5" fmla="*/ 1000 h 1084"/>
                <a:gd name="T6" fmla="*/ 74 w 810"/>
                <a:gd name="T7" fmla="*/ 1084 h 1084"/>
                <a:gd name="T8" fmla="*/ 577 w 810"/>
                <a:gd name="T9" fmla="*/ 713 h 1084"/>
                <a:gd name="T10" fmla="*/ 788 w 810"/>
                <a:gd name="T11" fmla="*/ 206 h 1084"/>
                <a:gd name="T12" fmla="*/ 797 w 810"/>
                <a:gd name="T13" fmla="*/ 110 h 1084"/>
                <a:gd name="T14" fmla="*/ 743 w 810"/>
                <a:gd name="T15" fmla="*/ 69 h 1084"/>
                <a:gd name="T16" fmla="*/ 523 w 810"/>
                <a:gd name="T17" fmla="*/ 35 h 1084"/>
                <a:gd name="T18" fmla="*/ 398 w 810"/>
                <a:gd name="T19" fmla="*/ 272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0" h="1084">
                  <a:moveTo>
                    <a:pt x="398" y="272"/>
                  </a:moveTo>
                  <a:cubicBezTo>
                    <a:pt x="376" y="365"/>
                    <a:pt x="399" y="455"/>
                    <a:pt x="387" y="549"/>
                  </a:cubicBezTo>
                  <a:cubicBezTo>
                    <a:pt x="363" y="732"/>
                    <a:pt x="0" y="1000"/>
                    <a:pt x="0" y="1000"/>
                  </a:cubicBezTo>
                  <a:cubicBezTo>
                    <a:pt x="0" y="1000"/>
                    <a:pt x="62" y="1080"/>
                    <a:pt x="74" y="1084"/>
                  </a:cubicBezTo>
                  <a:cubicBezTo>
                    <a:pt x="177" y="1046"/>
                    <a:pt x="497" y="883"/>
                    <a:pt x="577" y="713"/>
                  </a:cubicBezTo>
                  <a:cubicBezTo>
                    <a:pt x="654" y="548"/>
                    <a:pt x="725" y="378"/>
                    <a:pt x="788" y="206"/>
                  </a:cubicBezTo>
                  <a:cubicBezTo>
                    <a:pt x="799" y="175"/>
                    <a:pt x="810" y="139"/>
                    <a:pt x="797" y="110"/>
                  </a:cubicBezTo>
                  <a:cubicBezTo>
                    <a:pt x="786" y="89"/>
                    <a:pt x="764" y="78"/>
                    <a:pt x="743" y="69"/>
                  </a:cubicBezTo>
                  <a:cubicBezTo>
                    <a:pt x="686" y="47"/>
                    <a:pt x="584" y="0"/>
                    <a:pt x="523" y="35"/>
                  </a:cubicBezTo>
                  <a:cubicBezTo>
                    <a:pt x="455" y="74"/>
                    <a:pt x="414" y="200"/>
                    <a:pt x="398" y="272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1" name="íšliḍe"/>
            <p:cNvSpPr/>
            <p:nvPr/>
          </p:nvSpPr>
          <p:spPr bwMode="auto">
            <a:xfrm>
              <a:off x="5938838" y="3198813"/>
              <a:ext cx="246063" cy="306388"/>
            </a:xfrm>
            <a:custGeom>
              <a:avLst/>
              <a:gdLst>
                <a:gd name="T0" fmla="*/ 132 w 226"/>
                <a:gd name="T1" fmla="*/ 282 h 282"/>
                <a:gd name="T2" fmla="*/ 54 w 226"/>
                <a:gd name="T3" fmla="*/ 279 h 282"/>
                <a:gd name="T4" fmla="*/ 54 w 226"/>
                <a:gd name="T5" fmla="*/ 217 h 282"/>
                <a:gd name="T6" fmla="*/ 1 w 226"/>
                <a:gd name="T7" fmla="*/ 179 h 282"/>
                <a:gd name="T8" fmla="*/ 1 w 226"/>
                <a:gd name="T9" fmla="*/ 157 h 282"/>
                <a:gd name="T10" fmla="*/ 11 w 226"/>
                <a:gd name="T11" fmla="*/ 69 h 282"/>
                <a:gd name="T12" fmla="*/ 18 w 226"/>
                <a:gd name="T13" fmla="*/ 39 h 282"/>
                <a:gd name="T14" fmla="*/ 63 w 226"/>
                <a:gd name="T15" fmla="*/ 11 h 282"/>
                <a:gd name="T16" fmla="*/ 195 w 226"/>
                <a:gd name="T17" fmla="*/ 35 h 282"/>
                <a:gd name="T18" fmla="*/ 219 w 226"/>
                <a:gd name="T19" fmla="*/ 62 h 282"/>
                <a:gd name="T20" fmla="*/ 219 w 226"/>
                <a:gd name="T21" fmla="*/ 118 h 282"/>
                <a:gd name="T22" fmla="*/ 209 w 226"/>
                <a:gd name="T23" fmla="*/ 170 h 282"/>
                <a:gd name="T24" fmla="*/ 181 w 226"/>
                <a:gd name="T25" fmla="*/ 220 h 282"/>
                <a:gd name="T26" fmla="*/ 151 w 226"/>
                <a:gd name="T27" fmla="*/ 231 h 282"/>
                <a:gd name="T28" fmla="*/ 132 w 226"/>
                <a:gd name="T2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6" h="282">
                  <a:moveTo>
                    <a:pt x="132" y="282"/>
                  </a:moveTo>
                  <a:cubicBezTo>
                    <a:pt x="106" y="281"/>
                    <a:pt x="80" y="280"/>
                    <a:pt x="54" y="279"/>
                  </a:cubicBezTo>
                  <a:cubicBezTo>
                    <a:pt x="52" y="259"/>
                    <a:pt x="52" y="238"/>
                    <a:pt x="54" y="217"/>
                  </a:cubicBezTo>
                  <a:cubicBezTo>
                    <a:pt x="32" y="211"/>
                    <a:pt x="7" y="201"/>
                    <a:pt x="1" y="179"/>
                  </a:cubicBezTo>
                  <a:cubicBezTo>
                    <a:pt x="0" y="172"/>
                    <a:pt x="1" y="165"/>
                    <a:pt x="1" y="157"/>
                  </a:cubicBezTo>
                  <a:cubicBezTo>
                    <a:pt x="5" y="128"/>
                    <a:pt x="8" y="98"/>
                    <a:pt x="11" y="69"/>
                  </a:cubicBezTo>
                  <a:cubicBezTo>
                    <a:pt x="12" y="58"/>
                    <a:pt x="13" y="48"/>
                    <a:pt x="18" y="39"/>
                  </a:cubicBezTo>
                  <a:cubicBezTo>
                    <a:pt x="27" y="23"/>
                    <a:pt x="46" y="15"/>
                    <a:pt x="63" y="11"/>
                  </a:cubicBezTo>
                  <a:cubicBezTo>
                    <a:pt x="108" y="0"/>
                    <a:pt x="158" y="7"/>
                    <a:pt x="195" y="35"/>
                  </a:cubicBezTo>
                  <a:cubicBezTo>
                    <a:pt x="205" y="42"/>
                    <a:pt x="214" y="51"/>
                    <a:pt x="219" y="62"/>
                  </a:cubicBezTo>
                  <a:cubicBezTo>
                    <a:pt x="226" y="80"/>
                    <a:pt x="223" y="100"/>
                    <a:pt x="219" y="118"/>
                  </a:cubicBezTo>
                  <a:cubicBezTo>
                    <a:pt x="216" y="135"/>
                    <a:pt x="212" y="152"/>
                    <a:pt x="209" y="170"/>
                  </a:cubicBezTo>
                  <a:cubicBezTo>
                    <a:pt x="205" y="189"/>
                    <a:pt x="199" y="212"/>
                    <a:pt x="181" y="220"/>
                  </a:cubicBezTo>
                  <a:cubicBezTo>
                    <a:pt x="171" y="225"/>
                    <a:pt x="159" y="224"/>
                    <a:pt x="151" y="231"/>
                  </a:cubicBezTo>
                  <a:cubicBezTo>
                    <a:pt x="135" y="242"/>
                    <a:pt x="139" y="265"/>
                    <a:pt x="132" y="282"/>
                  </a:cubicBezTo>
                  <a:close/>
                </a:path>
              </a:pathLst>
            </a:custGeom>
            <a:solidFill>
              <a:srgbClr val="EAC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2" name="îś1idè"/>
            <p:cNvSpPr/>
            <p:nvPr/>
          </p:nvSpPr>
          <p:spPr bwMode="auto">
            <a:xfrm>
              <a:off x="5815013" y="3014663"/>
              <a:ext cx="593725" cy="396875"/>
            </a:xfrm>
            <a:custGeom>
              <a:avLst/>
              <a:gdLst>
                <a:gd name="T0" fmla="*/ 488 w 545"/>
                <a:gd name="T1" fmla="*/ 143 h 365"/>
                <a:gd name="T2" fmla="*/ 502 w 545"/>
                <a:gd name="T3" fmla="*/ 121 h 365"/>
                <a:gd name="T4" fmla="*/ 535 w 545"/>
                <a:gd name="T5" fmla="*/ 77 h 365"/>
                <a:gd name="T6" fmla="*/ 533 w 545"/>
                <a:gd name="T7" fmla="*/ 24 h 365"/>
                <a:gd name="T8" fmla="*/ 501 w 545"/>
                <a:gd name="T9" fmla="*/ 9 h 365"/>
                <a:gd name="T10" fmla="*/ 385 w 545"/>
                <a:gd name="T11" fmla="*/ 14 h 365"/>
                <a:gd name="T12" fmla="*/ 280 w 545"/>
                <a:gd name="T13" fmla="*/ 31 h 365"/>
                <a:gd name="T14" fmla="*/ 186 w 545"/>
                <a:gd name="T15" fmla="*/ 42 h 365"/>
                <a:gd name="T16" fmla="*/ 62 w 545"/>
                <a:gd name="T17" fmla="*/ 86 h 365"/>
                <a:gd name="T18" fmla="*/ 29 w 545"/>
                <a:gd name="T19" fmla="*/ 124 h 365"/>
                <a:gd name="T20" fmla="*/ 39 w 545"/>
                <a:gd name="T21" fmla="*/ 289 h 365"/>
                <a:gd name="T22" fmla="*/ 65 w 545"/>
                <a:gd name="T23" fmla="*/ 318 h 365"/>
                <a:gd name="T24" fmla="*/ 133 w 545"/>
                <a:gd name="T25" fmla="*/ 365 h 365"/>
                <a:gd name="T26" fmla="*/ 124 w 545"/>
                <a:gd name="T27" fmla="*/ 254 h 365"/>
                <a:gd name="T28" fmla="*/ 246 w 545"/>
                <a:gd name="T29" fmla="*/ 234 h 365"/>
                <a:gd name="T30" fmla="*/ 356 w 545"/>
                <a:gd name="T31" fmla="*/ 267 h 365"/>
                <a:gd name="T32" fmla="*/ 437 w 545"/>
                <a:gd name="T33" fmla="*/ 240 h 365"/>
                <a:gd name="T34" fmla="*/ 488 w 545"/>
                <a:gd name="T35" fmla="*/ 143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5" h="365">
                  <a:moveTo>
                    <a:pt x="488" y="143"/>
                  </a:moveTo>
                  <a:cubicBezTo>
                    <a:pt x="492" y="136"/>
                    <a:pt x="497" y="128"/>
                    <a:pt x="502" y="121"/>
                  </a:cubicBezTo>
                  <a:cubicBezTo>
                    <a:pt x="513" y="106"/>
                    <a:pt x="526" y="93"/>
                    <a:pt x="535" y="77"/>
                  </a:cubicBezTo>
                  <a:cubicBezTo>
                    <a:pt x="543" y="60"/>
                    <a:pt x="545" y="38"/>
                    <a:pt x="533" y="24"/>
                  </a:cubicBezTo>
                  <a:cubicBezTo>
                    <a:pt x="525" y="15"/>
                    <a:pt x="513" y="11"/>
                    <a:pt x="501" y="9"/>
                  </a:cubicBezTo>
                  <a:cubicBezTo>
                    <a:pt x="463" y="0"/>
                    <a:pt x="422" y="2"/>
                    <a:pt x="385" y="14"/>
                  </a:cubicBezTo>
                  <a:cubicBezTo>
                    <a:pt x="349" y="25"/>
                    <a:pt x="318" y="42"/>
                    <a:pt x="280" y="31"/>
                  </a:cubicBezTo>
                  <a:cubicBezTo>
                    <a:pt x="245" y="20"/>
                    <a:pt x="221" y="27"/>
                    <a:pt x="186" y="42"/>
                  </a:cubicBezTo>
                  <a:cubicBezTo>
                    <a:pt x="148" y="58"/>
                    <a:pt x="96" y="65"/>
                    <a:pt x="62" y="86"/>
                  </a:cubicBezTo>
                  <a:cubicBezTo>
                    <a:pt x="48" y="95"/>
                    <a:pt x="37" y="109"/>
                    <a:pt x="29" y="124"/>
                  </a:cubicBezTo>
                  <a:cubicBezTo>
                    <a:pt x="0" y="174"/>
                    <a:pt x="4" y="242"/>
                    <a:pt x="39" y="289"/>
                  </a:cubicBezTo>
                  <a:cubicBezTo>
                    <a:pt x="46" y="299"/>
                    <a:pt x="55" y="309"/>
                    <a:pt x="65" y="318"/>
                  </a:cubicBezTo>
                  <a:cubicBezTo>
                    <a:pt x="84" y="336"/>
                    <a:pt x="108" y="359"/>
                    <a:pt x="133" y="365"/>
                  </a:cubicBezTo>
                  <a:cubicBezTo>
                    <a:pt x="132" y="343"/>
                    <a:pt x="108" y="273"/>
                    <a:pt x="124" y="254"/>
                  </a:cubicBezTo>
                  <a:cubicBezTo>
                    <a:pt x="149" y="223"/>
                    <a:pt x="212" y="229"/>
                    <a:pt x="246" y="234"/>
                  </a:cubicBezTo>
                  <a:cubicBezTo>
                    <a:pt x="284" y="240"/>
                    <a:pt x="319" y="264"/>
                    <a:pt x="356" y="267"/>
                  </a:cubicBezTo>
                  <a:cubicBezTo>
                    <a:pt x="383" y="270"/>
                    <a:pt x="416" y="255"/>
                    <a:pt x="437" y="240"/>
                  </a:cubicBezTo>
                  <a:cubicBezTo>
                    <a:pt x="464" y="221"/>
                    <a:pt x="474" y="171"/>
                    <a:pt x="488" y="143"/>
                  </a:cubicBezTo>
                  <a:close/>
                </a:path>
              </a:pathLst>
            </a:custGeom>
            <a:solidFill>
              <a:srgbClr val="3B4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3" name="iṥ1íḑê"/>
            <p:cNvSpPr/>
            <p:nvPr/>
          </p:nvSpPr>
          <p:spPr bwMode="auto">
            <a:xfrm>
              <a:off x="5153026" y="3475038"/>
              <a:ext cx="1049338" cy="1028700"/>
            </a:xfrm>
            <a:custGeom>
              <a:avLst/>
              <a:gdLst>
                <a:gd name="T0" fmla="*/ 704 w 963"/>
                <a:gd name="T1" fmla="*/ 15 h 945"/>
                <a:gd name="T2" fmla="*/ 404 w 963"/>
                <a:gd name="T3" fmla="*/ 435 h 945"/>
                <a:gd name="T4" fmla="*/ 180 w 963"/>
                <a:gd name="T5" fmla="*/ 630 h 945"/>
                <a:gd name="T6" fmla="*/ 0 w 963"/>
                <a:gd name="T7" fmla="*/ 549 h 945"/>
                <a:gd name="T8" fmla="*/ 111 w 963"/>
                <a:gd name="T9" fmla="*/ 762 h 945"/>
                <a:gd name="T10" fmla="*/ 291 w 963"/>
                <a:gd name="T11" fmla="*/ 798 h 945"/>
                <a:gd name="T12" fmla="*/ 470 w 963"/>
                <a:gd name="T13" fmla="*/ 879 h 945"/>
                <a:gd name="T14" fmla="*/ 615 w 963"/>
                <a:gd name="T15" fmla="*/ 838 h 945"/>
                <a:gd name="T16" fmla="*/ 827 w 963"/>
                <a:gd name="T17" fmla="*/ 920 h 945"/>
                <a:gd name="T18" fmla="*/ 890 w 963"/>
                <a:gd name="T19" fmla="*/ 939 h 945"/>
                <a:gd name="T20" fmla="*/ 937 w 963"/>
                <a:gd name="T21" fmla="*/ 872 h 945"/>
                <a:gd name="T22" fmla="*/ 905 w 963"/>
                <a:gd name="T23" fmla="*/ 486 h 945"/>
                <a:gd name="T24" fmla="*/ 944 w 963"/>
                <a:gd name="T25" fmla="*/ 153 h 945"/>
                <a:gd name="T26" fmla="*/ 791 w 963"/>
                <a:gd name="T27" fmla="*/ 2 h 945"/>
                <a:gd name="T28" fmla="*/ 704 w 963"/>
                <a:gd name="T29" fmla="*/ 15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3" h="945">
                  <a:moveTo>
                    <a:pt x="704" y="15"/>
                  </a:moveTo>
                  <a:cubicBezTo>
                    <a:pt x="552" y="73"/>
                    <a:pt x="479" y="302"/>
                    <a:pt x="404" y="435"/>
                  </a:cubicBezTo>
                  <a:cubicBezTo>
                    <a:pt x="353" y="525"/>
                    <a:pt x="284" y="627"/>
                    <a:pt x="180" y="630"/>
                  </a:cubicBezTo>
                  <a:cubicBezTo>
                    <a:pt x="113" y="632"/>
                    <a:pt x="53" y="591"/>
                    <a:pt x="0" y="549"/>
                  </a:cubicBezTo>
                  <a:cubicBezTo>
                    <a:pt x="14" y="631"/>
                    <a:pt x="37" y="724"/>
                    <a:pt x="111" y="762"/>
                  </a:cubicBezTo>
                  <a:cubicBezTo>
                    <a:pt x="166" y="790"/>
                    <a:pt x="233" y="778"/>
                    <a:pt x="291" y="798"/>
                  </a:cubicBezTo>
                  <a:cubicBezTo>
                    <a:pt x="354" y="819"/>
                    <a:pt x="404" y="878"/>
                    <a:pt x="470" y="879"/>
                  </a:cubicBezTo>
                  <a:cubicBezTo>
                    <a:pt x="520" y="879"/>
                    <a:pt x="565" y="846"/>
                    <a:pt x="615" y="838"/>
                  </a:cubicBezTo>
                  <a:cubicBezTo>
                    <a:pt x="691" y="827"/>
                    <a:pt x="762" y="877"/>
                    <a:pt x="827" y="920"/>
                  </a:cubicBezTo>
                  <a:cubicBezTo>
                    <a:pt x="846" y="932"/>
                    <a:pt x="868" y="945"/>
                    <a:pt x="890" y="939"/>
                  </a:cubicBezTo>
                  <a:cubicBezTo>
                    <a:pt x="918" y="933"/>
                    <a:pt x="932" y="901"/>
                    <a:pt x="937" y="872"/>
                  </a:cubicBezTo>
                  <a:cubicBezTo>
                    <a:pt x="963" y="742"/>
                    <a:pt x="916" y="614"/>
                    <a:pt x="905" y="486"/>
                  </a:cubicBezTo>
                  <a:cubicBezTo>
                    <a:pt x="895" y="370"/>
                    <a:pt x="956" y="270"/>
                    <a:pt x="944" y="153"/>
                  </a:cubicBezTo>
                  <a:cubicBezTo>
                    <a:pt x="936" y="71"/>
                    <a:pt x="874" y="9"/>
                    <a:pt x="791" y="2"/>
                  </a:cubicBezTo>
                  <a:cubicBezTo>
                    <a:pt x="760" y="0"/>
                    <a:pt x="731" y="5"/>
                    <a:pt x="704" y="1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4" name="íşḷïdè"/>
            <p:cNvSpPr/>
            <p:nvPr/>
          </p:nvSpPr>
          <p:spPr bwMode="auto">
            <a:xfrm>
              <a:off x="6361113" y="2930525"/>
              <a:ext cx="130175" cy="260350"/>
            </a:xfrm>
            <a:custGeom>
              <a:avLst/>
              <a:gdLst>
                <a:gd name="T0" fmla="*/ 50 w 119"/>
                <a:gd name="T1" fmla="*/ 18 h 240"/>
                <a:gd name="T2" fmla="*/ 15 w 119"/>
                <a:gd name="T3" fmla="*/ 53 h 240"/>
                <a:gd name="T4" fmla="*/ 5 w 119"/>
                <a:gd name="T5" fmla="*/ 72 h 240"/>
                <a:gd name="T6" fmla="*/ 22 w 119"/>
                <a:gd name="T7" fmla="*/ 97 h 240"/>
                <a:gd name="T8" fmla="*/ 31 w 119"/>
                <a:gd name="T9" fmla="*/ 130 h 240"/>
                <a:gd name="T10" fmla="*/ 54 w 119"/>
                <a:gd name="T11" fmla="*/ 235 h 240"/>
                <a:gd name="T12" fmla="*/ 75 w 119"/>
                <a:gd name="T13" fmla="*/ 239 h 240"/>
                <a:gd name="T14" fmla="*/ 91 w 119"/>
                <a:gd name="T15" fmla="*/ 234 h 240"/>
                <a:gd name="T16" fmla="*/ 103 w 119"/>
                <a:gd name="T17" fmla="*/ 225 h 240"/>
                <a:gd name="T18" fmla="*/ 100 w 119"/>
                <a:gd name="T19" fmla="*/ 204 h 240"/>
                <a:gd name="T20" fmla="*/ 94 w 119"/>
                <a:gd name="T21" fmla="*/ 160 h 240"/>
                <a:gd name="T22" fmla="*/ 101 w 119"/>
                <a:gd name="T23" fmla="*/ 120 h 240"/>
                <a:gd name="T24" fmla="*/ 107 w 119"/>
                <a:gd name="T25" fmla="*/ 114 h 240"/>
                <a:gd name="T26" fmla="*/ 111 w 119"/>
                <a:gd name="T27" fmla="*/ 105 h 240"/>
                <a:gd name="T28" fmla="*/ 118 w 119"/>
                <a:gd name="T29" fmla="*/ 67 h 240"/>
                <a:gd name="T30" fmla="*/ 105 w 119"/>
                <a:gd name="T31" fmla="*/ 42 h 240"/>
                <a:gd name="T32" fmla="*/ 88 w 119"/>
                <a:gd name="T33" fmla="*/ 10 h 240"/>
                <a:gd name="T34" fmla="*/ 71 w 119"/>
                <a:gd name="T35" fmla="*/ 1 h 240"/>
                <a:gd name="T36" fmla="*/ 58 w 119"/>
                <a:gd name="T37" fmla="*/ 10 h 240"/>
                <a:gd name="T38" fmla="*/ 50 w 119"/>
                <a:gd name="T39" fmla="*/ 1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" h="240">
                  <a:moveTo>
                    <a:pt x="50" y="18"/>
                  </a:moveTo>
                  <a:cubicBezTo>
                    <a:pt x="39" y="29"/>
                    <a:pt x="27" y="41"/>
                    <a:pt x="15" y="53"/>
                  </a:cubicBezTo>
                  <a:cubicBezTo>
                    <a:pt x="12" y="57"/>
                    <a:pt x="0" y="65"/>
                    <a:pt x="5" y="72"/>
                  </a:cubicBezTo>
                  <a:cubicBezTo>
                    <a:pt x="7" y="75"/>
                    <a:pt x="14" y="86"/>
                    <a:pt x="22" y="97"/>
                  </a:cubicBezTo>
                  <a:cubicBezTo>
                    <a:pt x="25" y="108"/>
                    <a:pt x="29" y="119"/>
                    <a:pt x="31" y="130"/>
                  </a:cubicBezTo>
                  <a:cubicBezTo>
                    <a:pt x="37" y="158"/>
                    <a:pt x="20" y="224"/>
                    <a:pt x="54" y="235"/>
                  </a:cubicBezTo>
                  <a:cubicBezTo>
                    <a:pt x="61" y="237"/>
                    <a:pt x="68" y="240"/>
                    <a:pt x="75" y="239"/>
                  </a:cubicBezTo>
                  <a:cubicBezTo>
                    <a:pt x="81" y="239"/>
                    <a:pt x="86" y="236"/>
                    <a:pt x="91" y="234"/>
                  </a:cubicBezTo>
                  <a:cubicBezTo>
                    <a:pt x="95" y="232"/>
                    <a:pt x="102" y="230"/>
                    <a:pt x="103" y="225"/>
                  </a:cubicBezTo>
                  <a:cubicBezTo>
                    <a:pt x="105" y="221"/>
                    <a:pt x="101" y="209"/>
                    <a:pt x="100" y="204"/>
                  </a:cubicBezTo>
                  <a:cubicBezTo>
                    <a:pt x="98" y="189"/>
                    <a:pt x="96" y="175"/>
                    <a:pt x="94" y="160"/>
                  </a:cubicBezTo>
                  <a:cubicBezTo>
                    <a:pt x="92" y="146"/>
                    <a:pt x="91" y="129"/>
                    <a:pt x="101" y="120"/>
                  </a:cubicBezTo>
                  <a:cubicBezTo>
                    <a:pt x="103" y="118"/>
                    <a:pt x="105" y="117"/>
                    <a:pt x="107" y="114"/>
                  </a:cubicBezTo>
                  <a:cubicBezTo>
                    <a:pt x="109" y="112"/>
                    <a:pt x="111" y="109"/>
                    <a:pt x="111" y="105"/>
                  </a:cubicBezTo>
                  <a:cubicBezTo>
                    <a:pt x="115" y="93"/>
                    <a:pt x="117" y="80"/>
                    <a:pt x="118" y="67"/>
                  </a:cubicBezTo>
                  <a:cubicBezTo>
                    <a:pt x="119" y="55"/>
                    <a:pt x="111" y="50"/>
                    <a:pt x="105" y="42"/>
                  </a:cubicBezTo>
                  <a:cubicBezTo>
                    <a:pt x="97" y="32"/>
                    <a:pt x="96" y="19"/>
                    <a:pt x="88" y="10"/>
                  </a:cubicBezTo>
                  <a:cubicBezTo>
                    <a:pt x="84" y="4"/>
                    <a:pt x="77" y="0"/>
                    <a:pt x="71" y="1"/>
                  </a:cubicBezTo>
                  <a:cubicBezTo>
                    <a:pt x="66" y="2"/>
                    <a:pt x="62" y="6"/>
                    <a:pt x="58" y="10"/>
                  </a:cubicBezTo>
                  <a:cubicBezTo>
                    <a:pt x="55" y="12"/>
                    <a:pt x="53" y="15"/>
                    <a:pt x="50" y="18"/>
                  </a:cubicBezTo>
                  <a:close/>
                </a:path>
              </a:pathLst>
            </a:custGeom>
            <a:solidFill>
              <a:srgbClr val="EAC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  <p:sp>
          <p:nvSpPr>
            <p:cNvPr id="55" name="ïŝļíḍê"/>
            <p:cNvSpPr/>
            <p:nvPr/>
          </p:nvSpPr>
          <p:spPr bwMode="auto">
            <a:xfrm>
              <a:off x="5973763" y="3117850"/>
              <a:ext cx="549275" cy="693738"/>
            </a:xfrm>
            <a:custGeom>
              <a:avLst/>
              <a:gdLst>
                <a:gd name="T0" fmla="*/ 469 w 504"/>
                <a:gd name="T1" fmla="*/ 370 h 639"/>
                <a:gd name="T2" fmla="*/ 495 w 504"/>
                <a:gd name="T3" fmla="*/ 277 h 639"/>
                <a:gd name="T4" fmla="*/ 482 w 504"/>
                <a:gd name="T5" fmla="*/ 6 h 639"/>
                <a:gd name="T6" fmla="*/ 366 w 504"/>
                <a:gd name="T7" fmla="*/ 13 h 639"/>
                <a:gd name="T8" fmla="*/ 346 w 504"/>
                <a:gd name="T9" fmla="*/ 235 h 639"/>
                <a:gd name="T10" fmla="*/ 299 w 504"/>
                <a:gd name="T11" fmla="*/ 317 h 639"/>
                <a:gd name="T12" fmla="*/ 83 w 504"/>
                <a:gd name="T13" fmla="*/ 406 h 639"/>
                <a:gd name="T14" fmla="*/ 36 w 504"/>
                <a:gd name="T15" fmla="*/ 428 h 639"/>
                <a:gd name="T16" fmla="*/ 6 w 504"/>
                <a:gd name="T17" fmla="*/ 520 h 639"/>
                <a:gd name="T18" fmla="*/ 56 w 504"/>
                <a:gd name="T19" fmla="*/ 608 h 639"/>
                <a:gd name="T20" fmla="*/ 118 w 504"/>
                <a:gd name="T21" fmla="*/ 638 h 639"/>
                <a:gd name="T22" fmla="*/ 184 w 504"/>
                <a:gd name="T23" fmla="*/ 616 h 639"/>
                <a:gd name="T24" fmla="*/ 433 w 504"/>
                <a:gd name="T25" fmla="*/ 419 h 639"/>
                <a:gd name="T26" fmla="*/ 469 w 504"/>
                <a:gd name="T27" fmla="*/ 37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4" h="639">
                  <a:moveTo>
                    <a:pt x="469" y="370"/>
                  </a:moveTo>
                  <a:cubicBezTo>
                    <a:pt x="484" y="343"/>
                    <a:pt x="492" y="314"/>
                    <a:pt x="495" y="277"/>
                  </a:cubicBezTo>
                  <a:cubicBezTo>
                    <a:pt x="504" y="187"/>
                    <a:pt x="499" y="95"/>
                    <a:pt x="482" y="6"/>
                  </a:cubicBezTo>
                  <a:cubicBezTo>
                    <a:pt x="443" y="0"/>
                    <a:pt x="404" y="2"/>
                    <a:pt x="366" y="13"/>
                  </a:cubicBezTo>
                  <a:cubicBezTo>
                    <a:pt x="365" y="88"/>
                    <a:pt x="358" y="162"/>
                    <a:pt x="346" y="235"/>
                  </a:cubicBezTo>
                  <a:cubicBezTo>
                    <a:pt x="340" y="270"/>
                    <a:pt x="330" y="301"/>
                    <a:pt x="299" y="317"/>
                  </a:cubicBezTo>
                  <a:cubicBezTo>
                    <a:pt x="229" y="353"/>
                    <a:pt x="157" y="383"/>
                    <a:pt x="83" y="406"/>
                  </a:cubicBezTo>
                  <a:cubicBezTo>
                    <a:pt x="66" y="412"/>
                    <a:pt x="50" y="417"/>
                    <a:pt x="36" y="428"/>
                  </a:cubicBezTo>
                  <a:cubicBezTo>
                    <a:pt x="11" y="448"/>
                    <a:pt x="0" y="485"/>
                    <a:pt x="6" y="520"/>
                  </a:cubicBezTo>
                  <a:cubicBezTo>
                    <a:pt x="12" y="554"/>
                    <a:pt x="31" y="585"/>
                    <a:pt x="56" y="608"/>
                  </a:cubicBezTo>
                  <a:cubicBezTo>
                    <a:pt x="74" y="624"/>
                    <a:pt x="96" y="637"/>
                    <a:pt x="118" y="638"/>
                  </a:cubicBezTo>
                  <a:cubicBezTo>
                    <a:pt x="142" y="639"/>
                    <a:pt x="164" y="628"/>
                    <a:pt x="184" y="616"/>
                  </a:cubicBezTo>
                  <a:cubicBezTo>
                    <a:pt x="276" y="565"/>
                    <a:pt x="360" y="498"/>
                    <a:pt x="433" y="419"/>
                  </a:cubicBezTo>
                  <a:cubicBezTo>
                    <a:pt x="448" y="404"/>
                    <a:pt x="460" y="388"/>
                    <a:pt x="469" y="37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</a:p>
          </p:txBody>
        </p:sp>
      </p:grpSp>
      <p:pic>
        <p:nvPicPr>
          <p:cNvPr id="132" name="图片 1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4" t="71311" r="68553" b="960"/>
          <a:stretch>
            <a:fillRect/>
          </a:stretch>
        </p:blipFill>
        <p:spPr>
          <a:xfrm>
            <a:off x="-12700" y="4502150"/>
            <a:ext cx="4326890" cy="2633980"/>
          </a:xfrm>
          <a:prstGeom prst="rect">
            <a:avLst/>
          </a:prstGeom>
        </p:spPr>
      </p:pic>
      <p:pic>
        <p:nvPicPr>
          <p:cNvPr id="10" name="图片 9" descr="CN白色版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" y="127000"/>
            <a:ext cx="2183765" cy="4959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ISLIDE.VECTOR" val="14e4d452-f0f7-4524-8484-cd8c76a5d6ca"/>
</p:tagLst>
</file>

<file path=ppt/tags/tag2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3.xml><?xml version="1.0" encoding="utf-8"?>
<p:tagLst xmlns:p="http://schemas.openxmlformats.org/presentationml/2006/main">
  <p:tag name="MH" val="20160621213506"/>
  <p:tag name="MH_LIBRARY" val="CONTENTS"/>
  <p:tag name="MH_TYPE" val="ENTRY"/>
  <p:tag name="ID" val="553532"/>
  <p:tag name="MH_ORDER" val="1"/>
</p:tagLst>
</file>

<file path=ppt/tags/tag4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5.xml><?xml version="1.0" encoding="utf-8"?>
<p:tagLst xmlns:p="http://schemas.openxmlformats.org/presentationml/2006/main">
  <p:tag name="MH" val="20160621213506"/>
  <p:tag name="MH_LIBRARY" val="CONTENTS"/>
  <p:tag name="MH_TYPE" val="NUMBER"/>
  <p:tag name="ID" val="553532"/>
  <p:tag name="MH_ORDER" val="1"/>
</p:tagLst>
</file>

<file path=ppt/tags/tag6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7.xml><?xml version="1.0" encoding="utf-8"?>
<p:tagLst xmlns:p="http://schemas.openxmlformats.org/presentationml/2006/main">
  <p:tag name="MH" val="20160621213506"/>
  <p:tag name="MH_LIBRARY" val="CONTENTS"/>
  <p:tag name="MH_TYPE" val="ENTRY"/>
  <p:tag name="ID" val="553532"/>
  <p:tag name="MH_ORDER" val="1"/>
</p:tagLst>
</file>

<file path=ppt/tags/tag8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9.xml><?xml version="1.0" encoding="utf-8"?>
<p:tagLst xmlns:p="http://schemas.openxmlformats.org/presentationml/2006/main">
  <p:tag name="MH" val="20160621213506"/>
  <p:tag name="MH_LIBRARY" val="CONTENTS"/>
  <p:tag name="MH_TYPE" val="NUMBER"/>
  <p:tag name="ID" val="553532"/>
  <p:tag name="MH_ORDER" val="1"/>
</p:tagLst>
</file>

<file path=ppt/tags/tag10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11.xml><?xml version="1.0" encoding="utf-8"?>
<p:tagLst xmlns:p="http://schemas.openxmlformats.org/presentationml/2006/main">
  <p:tag name="MH" val="20160621213506"/>
  <p:tag name="MH_LIBRARY" val="CONTENTS"/>
  <p:tag name="MH_TYPE" val="ENTRY"/>
  <p:tag name="ID" val="553532"/>
  <p:tag name="MH_ORDER" val="1"/>
</p:tagLst>
</file>

<file path=ppt/tags/tag12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13.xml><?xml version="1.0" encoding="utf-8"?>
<p:tagLst xmlns:p="http://schemas.openxmlformats.org/presentationml/2006/main">
  <p:tag name="MH" val="20160621213506"/>
  <p:tag name="MH_LIBRARY" val="CONTENTS"/>
  <p:tag name="MH_TYPE" val="NUMBER"/>
  <p:tag name="ID" val="553532"/>
  <p:tag name="MH_ORDER" val="1"/>
</p:tagLst>
</file>

<file path=ppt/tags/tag14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15.xml><?xml version="1.0" encoding="utf-8"?>
<p:tagLst xmlns:p="http://schemas.openxmlformats.org/presentationml/2006/main">
  <p:tag name="MH" val="20160621213506"/>
  <p:tag name="MH_LIBRARY" val="CONTENTS"/>
  <p:tag name="MH_TYPE" val="ENTRY"/>
  <p:tag name="ID" val="553532"/>
  <p:tag name="MH_ORDER" val="1"/>
</p:tagLst>
</file>

<file path=ppt/tags/tag16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17.xml><?xml version="1.0" encoding="utf-8"?>
<p:tagLst xmlns:p="http://schemas.openxmlformats.org/presentationml/2006/main">
  <p:tag name="MH" val="20160621213506"/>
  <p:tag name="MH_LIBRARY" val="CONTENTS"/>
  <p:tag name="MH_TYPE" val="NUMBER"/>
  <p:tag name="ID" val="553532"/>
  <p:tag name="MH_ORDER" val="1"/>
</p:tagLst>
</file>

<file path=ppt/tags/tag18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19.xml><?xml version="1.0" encoding="utf-8"?>
<p:tagLst xmlns:p="http://schemas.openxmlformats.org/presentationml/2006/main">
  <p:tag name="MH" val="20160621213506"/>
  <p:tag name="MH_LIBRARY" val="CONTENTS"/>
  <p:tag name="MH_TYPE" val="ENTRY"/>
  <p:tag name="ID" val="553532"/>
  <p:tag name="MH_ORDER" val="1"/>
</p:tagLst>
</file>

<file path=ppt/tags/tag20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21.xml><?xml version="1.0" encoding="utf-8"?>
<p:tagLst xmlns:p="http://schemas.openxmlformats.org/presentationml/2006/main">
  <p:tag name="MH" val="20160621213506"/>
  <p:tag name="MH_LIBRARY" val="CONTENTS"/>
  <p:tag name="MH_TYPE" val="NUMBER"/>
  <p:tag name="ID" val="553532"/>
  <p:tag name="MH_ORDER" val="1"/>
</p:tagLst>
</file>

<file path=ppt/tags/tag22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23.xml><?xml version="1.0" encoding="utf-8"?>
<p:tagLst xmlns:p="http://schemas.openxmlformats.org/presentationml/2006/main">
  <p:tag name="MH" val="20160621213506"/>
  <p:tag name="MH_LIBRARY" val="CONTENTS"/>
  <p:tag name="MH_TYPE" val="ENTRY"/>
  <p:tag name="ID" val="553532"/>
  <p:tag name="MH_ORDER" val="1"/>
</p:tagLst>
</file>

<file path=ppt/tags/tag24.xml><?xml version="1.0" encoding="utf-8"?>
<p:tagLst xmlns:p="http://schemas.openxmlformats.org/presentationml/2006/main">
  <p:tag name="MH" val="20160621213506"/>
  <p:tag name="MH_LIBRARY" val="CONTENTS"/>
  <p:tag name="MH_TYPE" val="OTHERS"/>
  <p:tag name="ID" val="553532"/>
</p:tagLst>
</file>

<file path=ppt/tags/tag25.xml><?xml version="1.0" encoding="utf-8"?>
<p:tagLst xmlns:p="http://schemas.openxmlformats.org/presentationml/2006/main">
  <p:tag name="MH" val="20160621213506"/>
  <p:tag name="MH_LIBRARY" val="CONTENTS"/>
  <p:tag name="MH_TYPE" val="NUMBER"/>
  <p:tag name="ID" val="553532"/>
  <p:tag name="MH_ORDER" val="1"/>
</p:tagLst>
</file>

<file path=ppt/tags/tag26.xml><?xml version="1.0" encoding="utf-8"?>
<p:tagLst xmlns:p="http://schemas.openxmlformats.org/presentationml/2006/main">
  <p:tag name="KSO_WM_UNIT_PLACING_PICTURE_USER_VIEWPORT" val="{&quot;height&quot;:3518,&quot;width&quot;:2803}"/>
</p:tagLst>
</file>

<file path=ppt/tags/tag27.xml><?xml version="1.0" encoding="utf-8"?>
<p:tagLst xmlns:p="http://schemas.openxmlformats.org/presentationml/2006/main">
  <p:tag name="MH" val="20160614212001"/>
  <p:tag name="MH_LIBRARY" val="GRAPHIC"/>
  <p:tag name="MH_TYPE" val="Other"/>
  <p:tag name="MH_ORDER" val="3"/>
</p:tagLst>
</file>

<file path=ppt/tags/tag28.xml><?xml version="1.0" encoding="utf-8"?>
<p:tagLst xmlns:p="http://schemas.openxmlformats.org/presentationml/2006/main">
  <p:tag name="MH" val="20160614212001"/>
  <p:tag name="MH_LIBRARY" val="GRAPHIC"/>
  <p:tag name="MH_TYPE" val="Other"/>
  <p:tag name="MH_ORDER" val="3"/>
</p:tagLst>
</file>

<file path=ppt/tags/tag29.xml><?xml version="1.0" encoding="utf-8"?>
<p:tagLst xmlns:p="http://schemas.openxmlformats.org/presentationml/2006/main">
  <p:tag name="MH" val="20160614212001"/>
  <p:tag name="MH_LIBRARY" val="GRAPHIC"/>
  <p:tag name="MH_TYPE" val="Other"/>
  <p:tag name="MH_ORDER" val="3"/>
</p:tagLst>
</file>

<file path=ppt/tags/tag30.xml><?xml version="1.0" encoding="utf-8"?>
<p:tagLst xmlns:p="http://schemas.openxmlformats.org/presentationml/2006/main">
  <p:tag name="MH" val="20160614212001"/>
  <p:tag name="MH_LIBRARY" val="GRAPHIC"/>
  <p:tag name="MH_TYPE" val="Other"/>
  <p:tag name="MH_ORDER" val="3"/>
</p:tagLst>
</file>

<file path=ppt/tags/tag31.xml><?xml version="1.0" encoding="utf-8"?>
<p:tagLst xmlns:p="http://schemas.openxmlformats.org/presentationml/2006/main">
  <p:tag name="KSO_WM_UNIT_PLACING_PICTURE_USER_VIEWPORT" val="{&quot;height&quot;:3518,&quot;width&quot;:2803}"/>
</p:tagLst>
</file>

<file path=ppt/tags/tag32.xml><?xml version="1.0" encoding="utf-8"?>
<p:tagLst xmlns:p="http://schemas.openxmlformats.org/presentationml/2006/main">
  <p:tag name="KSO_WM_UNIT_PLACING_PICTURE_USER_VIEWPORT" val="{&quot;height&quot;:3518,&quot;width&quot;:2803}"/>
</p:tagLst>
</file>

<file path=ppt/tags/tag33.xml><?xml version="1.0" encoding="utf-8"?>
<p:tagLst xmlns:p="http://schemas.openxmlformats.org/presentationml/2006/main">
  <p:tag name="KSO_WM_UNIT_PLACING_PICTURE_USER_VIEWPORT" val="{&quot;height&quot;:3518,&quot;width&quot;:2803}"/>
</p:tagLst>
</file>

<file path=ppt/tags/tag34.xml><?xml version="1.0" encoding="utf-8"?>
<p:tagLst xmlns:p="http://schemas.openxmlformats.org/presentationml/2006/main">
  <p:tag name="ISLIDE.VECTOR" val="14e4d452-f0f7-4524-8484-cd8c76a5d6ca"/>
</p:tagLst>
</file>

<file path=ppt/theme/theme1.xml><?xml version="1.0" encoding="utf-8"?>
<a:theme xmlns:a="http://schemas.openxmlformats.org/drawingml/2006/main" name="11">
  <a:themeElements>
    <a:clrScheme name="自定义 94">
      <a:dk1>
        <a:srgbClr val="4D4D4D"/>
      </a:dk1>
      <a:lt1>
        <a:srgbClr val="FFFFFF"/>
      </a:lt1>
      <a:dk2>
        <a:srgbClr val="4D4D4D"/>
      </a:dk2>
      <a:lt2>
        <a:srgbClr val="FFFFFF"/>
      </a:lt2>
      <a:accent1>
        <a:srgbClr val="7CBF33"/>
      </a:accent1>
      <a:accent2>
        <a:srgbClr val="6BB5AC"/>
      </a:accent2>
      <a:accent3>
        <a:srgbClr val="59C8D6"/>
      </a:accent3>
      <a:accent4>
        <a:srgbClr val="CB7BAB"/>
      </a:accent4>
      <a:accent5>
        <a:srgbClr val="CE628B"/>
      </a:accent5>
      <a:accent6>
        <a:srgbClr val="E5483F"/>
      </a:accent6>
      <a:hlink>
        <a:srgbClr val="6292BA"/>
      </a:hlink>
      <a:folHlink>
        <a:srgbClr val="7F7F7F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小清新文艺花瓣模板</Template>
  <TotalTime>0</TotalTime>
  <Words>5714</Words>
  <Application>WPS 演示</Application>
  <PresentationFormat>宽屏</PresentationFormat>
  <Paragraphs>308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幼圆</vt:lpstr>
      <vt:lpstr>等线 Light</vt:lpstr>
      <vt:lpstr>Tempus Sans ITC</vt:lpstr>
      <vt:lpstr>Wingdings 2</vt:lpstr>
      <vt:lpstr>Times New Roman</vt:lpstr>
      <vt:lpstr>微软雅黑</vt:lpstr>
      <vt:lpstr>萝莉体 第二版</vt:lpstr>
      <vt:lpstr>禹卫书法行书简体</vt:lpstr>
      <vt:lpstr>Arial</vt:lpstr>
      <vt:lpstr>思源黑体 CN Normal</vt:lpstr>
      <vt:lpstr>黑体</vt:lpstr>
      <vt:lpstr>等线</vt:lpstr>
      <vt:lpstr>Arial Unicode MS</vt:lpstr>
      <vt:lpstr>11</vt:lpstr>
      <vt:lpstr>学校孩子教育 教学通用模板</vt:lpstr>
      <vt:lpstr>PowerPoint 演示文稿</vt:lpstr>
      <vt:lpstr>PowerPoint 演示文稿</vt:lpstr>
      <vt:lpstr>请在此输入您的大标题</vt:lpstr>
      <vt:lpstr>请在此输入您的大标题</vt:lpstr>
      <vt:lpstr>请在此输入您的大标题</vt:lpstr>
      <vt:lpstr>PowerPoint 演示文稿</vt:lpstr>
      <vt:lpstr>请在此输入您的大标题</vt:lpstr>
      <vt:lpstr>请在此输入您的大标题</vt:lpstr>
      <vt:lpstr>PowerPoint 演示文稿</vt:lpstr>
      <vt:lpstr>PowerPoint 演示文稿</vt:lpstr>
      <vt:lpstr>PowerPoint 演示文稿</vt:lpstr>
      <vt:lpstr>请在此输入您的大标题</vt:lpstr>
      <vt:lpstr>PowerPoint 演示文稿</vt:lpstr>
      <vt:lpstr>PowerPoint 演示文稿</vt:lpstr>
      <vt:lpstr>请在此输入您的大标题</vt:lpstr>
      <vt:lpstr>请在此输入您的大标题</vt:lpstr>
      <vt:lpstr>请在此输入您的大标题</vt:lpstr>
      <vt:lpstr>感谢您的聆听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学校孩子教育 教学通用模板</dc:title>
  <dc:creator/>
  <cp:lastModifiedBy>拉普耶鲁</cp:lastModifiedBy>
  <cp:revision>6</cp:revision>
  <dcterms:created xsi:type="dcterms:W3CDTF">2017-05-10T09:20:00Z</dcterms:created>
  <dcterms:modified xsi:type="dcterms:W3CDTF">2020-09-24T00:56:15Z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