
<file path=[Content_Types].xml><?xml version="1.0" encoding="utf-8"?>
<Types xmlns="http://schemas.openxmlformats.org/package/2006/content-types">
  <Default Extension="jpeg" ContentType="image/jpeg"/>
  <Default Extension="wav" ContentType="audio/x-wav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470" r:id="rId3"/>
    <p:sldId id="353" r:id="rId5"/>
    <p:sldId id="471" r:id="rId6"/>
    <p:sldId id="491" r:id="rId7"/>
    <p:sldId id="492" r:id="rId8"/>
    <p:sldId id="493" r:id="rId9"/>
    <p:sldId id="494" r:id="rId10"/>
    <p:sldId id="495" r:id="rId11"/>
    <p:sldId id="496" r:id="rId12"/>
    <p:sldId id="497" r:id="rId13"/>
    <p:sldId id="498" r:id="rId14"/>
    <p:sldId id="297" r:id="rId15"/>
  </p:sldIdLst>
  <p:sldSz cx="12190095" cy="6859270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8BDCE"/>
    <a:srgbClr val="AD1E22"/>
    <a:srgbClr val="765B3D"/>
    <a:srgbClr val="E6F4F7"/>
    <a:srgbClr val="3296A8"/>
    <a:srgbClr val="6D8AAB"/>
    <a:srgbClr val="31709C"/>
    <a:srgbClr val="7697B3"/>
    <a:srgbClr val="6FA094"/>
    <a:srgbClr val="94BC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545" autoAdjust="0"/>
    <p:restoredTop sz="97778" autoAdjust="0"/>
  </p:normalViewPr>
  <p:slideViewPr>
    <p:cSldViewPr snapToGrid="0" showGuides="1">
      <p:cViewPr varScale="1">
        <p:scale>
          <a:sx n="70" d="100"/>
          <a:sy n="70" d="100"/>
        </p:scale>
        <p:origin x="211" y="58"/>
      </p:cViewPr>
      <p:guideLst>
        <p:guide orient="horz" pos="2161"/>
        <p:guide pos="381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gs" Target="tags/tag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12C8C0-A3D3-487B-AECC-CB6663EAE2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282" y="2130922"/>
            <a:ext cx="10361851" cy="147036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563" y="3887100"/>
            <a:ext cx="8533289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06E9206-D2D6-4057-92D4-39C87A03E66D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052E9E1-D97D-4C90-BB96-FA1ED58B786F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960" y="4407923"/>
            <a:ext cx="10361851" cy="1362390"/>
          </a:xfrm>
        </p:spPr>
        <p:txBody>
          <a:bodyPr anchor="t"/>
          <a:lstStyle>
            <a:lvl1pPr algn="l">
              <a:defRPr sz="5400" b="1" cap="all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960" y="2907387"/>
            <a:ext cx="10361851" cy="1500534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76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72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68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14779EE-1E16-4CC5-A459-C716090F6017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22" y="1600572"/>
            <a:ext cx="5384099" cy="4527011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6794" y="1600572"/>
            <a:ext cx="5384099" cy="4527011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311C9F-D64E-4824-A709-CF61DE4E0BDD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2" y="1535469"/>
            <a:ext cx="5386216" cy="63991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700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200" b="1"/>
            </a:lvl4pPr>
            <a:lvl5pPr marL="2438400" indent="0">
              <a:buNone/>
              <a:defRPr sz="2200" b="1"/>
            </a:lvl5pPr>
            <a:lvl6pPr marL="3048000" indent="0">
              <a:buNone/>
              <a:defRPr sz="2200" b="1"/>
            </a:lvl6pPr>
            <a:lvl7pPr marL="3657600" indent="0">
              <a:buNone/>
              <a:defRPr sz="2200" b="1"/>
            </a:lvl7pPr>
            <a:lvl8pPr marL="4267200" indent="0">
              <a:buNone/>
              <a:defRPr sz="2200" b="1"/>
            </a:lvl8pPr>
            <a:lvl9pPr marL="4876800" indent="0">
              <a:buNone/>
              <a:defRPr sz="22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22" y="2175380"/>
            <a:ext cx="5386216" cy="39522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567" y="1535469"/>
            <a:ext cx="5388332" cy="63991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700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200" b="1"/>
            </a:lvl4pPr>
            <a:lvl5pPr marL="2438400" indent="0">
              <a:buNone/>
              <a:defRPr sz="2200" b="1"/>
            </a:lvl5pPr>
            <a:lvl6pPr marL="3048000" indent="0">
              <a:buNone/>
              <a:defRPr sz="2200" b="1"/>
            </a:lvl6pPr>
            <a:lvl7pPr marL="3657600" indent="0">
              <a:buNone/>
              <a:defRPr sz="2200" b="1"/>
            </a:lvl7pPr>
            <a:lvl8pPr marL="4267200" indent="0">
              <a:buNone/>
              <a:defRPr sz="2200" b="1"/>
            </a:lvl8pPr>
            <a:lvl9pPr marL="4876800" indent="0">
              <a:buNone/>
              <a:defRPr sz="22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567" y="2175380"/>
            <a:ext cx="5388332" cy="39522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4318BD-B3C6-4D4B-B871-C29490A2E55A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14CAFC4-799C-4CDE-B92B-8C262F06CF3E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 userDrawn="1"/>
        </p:nvSpPr>
        <p:spPr>
          <a:xfrm>
            <a:off x="1139485" y="1031497"/>
            <a:ext cx="9911444" cy="429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圆角矩形 5"/>
          <p:cNvSpPr/>
          <p:nvPr userDrawn="1"/>
        </p:nvSpPr>
        <p:spPr>
          <a:xfrm>
            <a:off x="5899289" y="6453393"/>
            <a:ext cx="391838" cy="2201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E729073-8FFE-4F18-B513-07581FC6638E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672992" y="6397708"/>
            <a:ext cx="2844430" cy="365210"/>
          </a:xfrm>
        </p:spPr>
        <p:txBody>
          <a:bodyPr/>
          <a:lstStyle>
            <a:lvl1pPr algn="ctr">
              <a:defRPr>
                <a:latin typeface="ITC Avant Garde Std Bk" panose="020B0502020202020204" pitchFamily="34" charset="0"/>
              </a:defRPr>
            </a:lvl1pPr>
          </a:lstStyle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24" y="273113"/>
            <a:ext cx="4010562" cy="1162320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113" y="273117"/>
            <a:ext cx="6814780" cy="5854468"/>
          </a:xfrm>
        </p:spPr>
        <p:txBody>
          <a:bodyPr/>
          <a:lstStyle>
            <a:lvl1pPr>
              <a:defRPr sz="4300"/>
            </a:lvl1pPr>
            <a:lvl2pPr>
              <a:defRPr sz="38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24" y="1435437"/>
            <a:ext cx="4010562" cy="4692149"/>
          </a:xfrm>
        </p:spPr>
        <p:txBody>
          <a:bodyPr/>
          <a:lstStyle>
            <a:lvl1pPr marL="0" indent="0">
              <a:buNone/>
              <a:defRPr sz="1900"/>
            </a:lvl1pPr>
            <a:lvl2pPr marL="609600" indent="0">
              <a:buNone/>
              <a:defRPr sz="1600"/>
            </a:lvl2pPr>
            <a:lvl3pPr marL="1219200" indent="0">
              <a:buNone/>
              <a:defRPr sz="1400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3C7FCF6-76BD-4495-B08F-4C059D2BA31F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406" y="4801714"/>
            <a:ext cx="7314248" cy="566870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406" y="612918"/>
            <a:ext cx="7314248" cy="4115753"/>
          </a:xfrm>
        </p:spPr>
        <p:txBody>
          <a:bodyPr/>
          <a:lstStyle>
            <a:lvl1pPr marL="0" indent="0">
              <a:buNone/>
              <a:defRPr sz="4300"/>
            </a:lvl1pPr>
            <a:lvl2pPr marL="609600" indent="0">
              <a:buNone/>
              <a:defRPr sz="3800"/>
            </a:lvl2pPr>
            <a:lvl3pPr marL="1219200" indent="0">
              <a:buNone/>
              <a:defRPr sz="3200"/>
            </a:lvl3pPr>
            <a:lvl4pPr marL="1828800" indent="0">
              <a:buNone/>
              <a:defRPr sz="2700"/>
            </a:lvl4pPr>
            <a:lvl5pPr marL="2438400" indent="0">
              <a:buNone/>
              <a:defRPr sz="2700"/>
            </a:lvl5pPr>
            <a:lvl6pPr marL="3048000" indent="0">
              <a:buNone/>
              <a:defRPr sz="2700"/>
            </a:lvl6pPr>
            <a:lvl7pPr marL="3657600" indent="0">
              <a:buNone/>
              <a:defRPr sz="2700"/>
            </a:lvl7pPr>
            <a:lvl8pPr marL="4267200" indent="0">
              <a:buNone/>
              <a:defRPr sz="2700"/>
            </a:lvl8pPr>
            <a:lvl9pPr marL="4876800" indent="0">
              <a:buNone/>
              <a:defRPr sz="27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406" y="5368584"/>
            <a:ext cx="7314248" cy="805049"/>
          </a:xfrm>
        </p:spPr>
        <p:txBody>
          <a:bodyPr/>
          <a:lstStyle>
            <a:lvl1pPr marL="0" indent="0">
              <a:buNone/>
              <a:defRPr sz="1900"/>
            </a:lvl1pPr>
            <a:lvl2pPr marL="609600" indent="0">
              <a:buNone/>
              <a:defRPr sz="1600"/>
            </a:lvl2pPr>
            <a:lvl3pPr marL="1219200" indent="0">
              <a:buNone/>
              <a:defRPr sz="1400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57577C-F53D-4BB9-9408-EB84DEB3CD80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7D58058-BD14-4845-947D-4A9B79A00D09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8050" y="274704"/>
            <a:ext cx="2742843" cy="58528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22" y="274704"/>
            <a:ext cx="8025355" cy="58528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8ECB469-C949-4E3F-B0CB-0C15DA7B7F92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image" Target="../media/image1.png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274703"/>
            <a:ext cx="10971372" cy="1143265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2"/>
            <a:ext cx="10971372" cy="4527011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521" y="6357825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196EC2F-0988-4314-AD4B-24FF16D7B45E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9" y="6357825"/>
            <a:ext cx="3860297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6463" y="6357825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图片 6" descr="手绘警察党员提示边框对话框设计元素"/>
          <p:cNvPicPr>
            <a:picLocks noChangeAspect="1"/>
          </p:cNvPicPr>
          <p:nvPr userDrawn="1"/>
        </p:nvPicPr>
        <p:blipFill>
          <a:blip r:embed="rId14"/>
          <a:srcRect t="17369" b="20843"/>
          <a:stretch>
            <a:fillRect/>
          </a:stretch>
        </p:blipFill>
        <p:spPr>
          <a:xfrm>
            <a:off x="0" y="-417195"/>
            <a:ext cx="12064365" cy="745426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lvl1pPr algn="ctr" defTabSz="121920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38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8.xml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microsoft.com/office/2007/relationships/media" Target="../media/audio1.wav"/><Relationship Id="rId1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8.xml"/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8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8.xml"/><Relationship Id="rId3" Type="http://schemas.openxmlformats.org/officeDocument/2006/relationships/image" Target="../media/image5.jpeg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8.xml"/><Relationship Id="rId4" Type="http://schemas.microsoft.com/office/2007/relationships/hdphoto" Target="../media/image17.wdp"/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dubuque精美钢琴曲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246093" y="-1396459"/>
            <a:ext cx="609600" cy="609600"/>
          </a:xfrm>
          <a:prstGeom prst="rect">
            <a:avLst/>
          </a:prstGeom>
        </p:spPr>
      </p:pic>
      <p:sp>
        <p:nvSpPr>
          <p:cNvPr id="7" name="矩形: 圆角 6"/>
          <p:cNvSpPr/>
          <p:nvPr/>
        </p:nvSpPr>
        <p:spPr>
          <a:xfrm>
            <a:off x="4949099" y="4059960"/>
            <a:ext cx="3735796" cy="461665"/>
          </a:xfrm>
          <a:prstGeom prst="roundRect">
            <a:avLst>
              <a:gd name="adj" fmla="val 50000"/>
            </a:avLst>
          </a:prstGeom>
          <a:noFill/>
          <a:ln>
            <a:solidFill>
              <a:srgbClr val="68BD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80BBCB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8" name="TextBox 4"/>
          <p:cNvSpPr txBox="1"/>
          <p:nvPr/>
        </p:nvSpPr>
        <p:spPr>
          <a:xfrm>
            <a:off x="4640028" y="2795136"/>
            <a:ext cx="428835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7800" dirty="0">
                <a:solidFill>
                  <a:srgbClr val="68BDCE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自我介绍</a:t>
            </a:r>
            <a:endParaRPr lang="en-US" altLang="zh-CN" sz="7800" dirty="0">
              <a:solidFill>
                <a:srgbClr val="68BDCE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0" name="TextBox 4"/>
          <p:cNvSpPr txBox="1"/>
          <p:nvPr/>
        </p:nvSpPr>
        <p:spPr>
          <a:xfrm>
            <a:off x="4788545" y="2510588"/>
            <a:ext cx="41729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500" spc="700" dirty="0">
                <a:solidFill>
                  <a:srgbClr val="68BDCE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CONTRACTED</a:t>
            </a:r>
            <a:endParaRPr lang="en-US" altLang="zh-CN" sz="3500" spc="700" dirty="0">
              <a:solidFill>
                <a:srgbClr val="68BDCE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1" name="TextBox 4"/>
          <p:cNvSpPr txBox="1"/>
          <p:nvPr/>
        </p:nvSpPr>
        <p:spPr>
          <a:xfrm>
            <a:off x="5125532" y="4091711"/>
            <a:ext cx="3383280" cy="39878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spc="600" dirty="0">
                <a:solidFill>
                  <a:srgbClr val="68BDCE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/</a:t>
            </a:r>
            <a:r>
              <a:rPr lang="zh-CN" altLang="en-US" sz="2000" spc="600" dirty="0">
                <a:solidFill>
                  <a:srgbClr val="68BDCE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卡</a:t>
            </a:r>
            <a:r>
              <a:rPr lang="en-US" altLang="zh-CN" sz="2000" spc="600" dirty="0">
                <a:solidFill>
                  <a:srgbClr val="68BDCE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/</a:t>
            </a:r>
            <a:r>
              <a:rPr lang="zh-CN" altLang="en-US" sz="2000" spc="600" dirty="0">
                <a:solidFill>
                  <a:srgbClr val="68BDCE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通</a:t>
            </a:r>
            <a:r>
              <a:rPr lang="en-US" altLang="zh-CN" sz="2000" spc="600" dirty="0">
                <a:solidFill>
                  <a:srgbClr val="68BDCE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/</a:t>
            </a:r>
            <a:r>
              <a:rPr lang="zh-CN" altLang="en-US" sz="2000" spc="600" dirty="0">
                <a:solidFill>
                  <a:srgbClr val="68BDCE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通</a:t>
            </a:r>
            <a:r>
              <a:rPr lang="en-US" altLang="zh-CN" sz="2000" spc="600" dirty="0">
                <a:solidFill>
                  <a:srgbClr val="68BDCE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/</a:t>
            </a:r>
            <a:r>
              <a:rPr lang="zh-CN" altLang="en-US" sz="2000" spc="600" dirty="0">
                <a:solidFill>
                  <a:srgbClr val="68BDCE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用</a:t>
            </a:r>
            <a:r>
              <a:rPr lang="en-US" altLang="zh-CN" sz="2000" spc="600" dirty="0">
                <a:solidFill>
                  <a:srgbClr val="68BDCE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/</a:t>
            </a:r>
            <a:r>
              <a:rPr lang="zh-CN" altLang="en-US" sz="2000" spc="600" dirty="0">
                <a:solidFill>
                  <a:srgbClr val="68BDCE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模</a:t>
            </a:r>
            <a:r>
              <a:rPr lang="en-US" altLang="zh-CN" sz="2000" spc="600" dirty="0">
                <a:solidFill>
                  <a:srgbClr val="68BDCE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/</a:t>
            </a:r>
            <a:r>
              <a:rPr lang="zh-CN" altLang="en-US" sz="2000" spc="600" dirty="0">
                <a:solidFill>
                  <a:srgbClr val="68BDCE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板</a:t>
            </a:r>
            <a:endParaRPr lang="en-US" altLang="zh-CN" sz="2000" spc="600" dirty="0">
              <a:solidFill>
                <a:srgbClr val="68BDCE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2" name="TextBox 23"/>
          <p:cNvSpPr txBox="1"/>
          <p:nvPr/>
        </p:nvSpPr>
        <p:spPr>
          <a:xfrm>
            <a:off x="4913994" y="4603330"/>
            <a:ext cx="3830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paste in this box, and select only the text. Your content to play here, or</a:t>
            </a:r>
            <a:endParaRPr lang="en-US" altLang="zh-CN" sz="900" dirty="0">
              <a:solidFill>
                <a:schemeClr val="bg1">
                  <a:lumMod val="50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algn="ctr"/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paste in this box, and select only the text. Your content to play here, or</a:t>
            </a:r>
            <a:endParaRPr lang="zh-CN" altLang="en-US" sz="900" dirty="0">
              <a:solidFill>
                <a:schemeClr val="bg1">
                  <a:lumMod val="50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pic>
        <p:nvPicPr>
          <p:cNvPr id="4" name="图片 3" descr="图片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8420" y="0"/>
            <a:ext cx="1971675" cy="4762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1000">
        <p14:warp dir="in"/>
      </p:transition>
    </mc:Choice>
    <mc:Fallback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949"/>
                            </p:stCondLst>
                            <p:childTnLst>
                              <p:par>
                                <p:cTn id="1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449"/>
                            </p:stCondLst>
                            <p:childTnLst>
                              <p:par>
                                <p:cTn id="17" presetID="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949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25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999">
                <p:cTn id="3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7" grpId="0" bldLvl="0" animBg="1"/>
      <p:bldP spid="8" grpId="0"/>
      <p:bldP spid="10" grpId="0"/>
      <p:bldP spid="11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11"/>
          <p:cNvSpPr/>
          <p:nvPr/>
        </p:nvSpPr>
        <p:spPr>
          <a:xfrm>
            <a:off x="5889835" y="2554863"/>
            <a:ext cx="168976" cy="407022"/>
          </a:xfrm>
          <a:prstGeom prst="rect">
            <a:avLst/>
          </a:prstGeom>
          <a:noFill/>
          <a:ln>
            <a:solidFill>
              <a:srgbClr val="68BD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8BDCE"/>
              </a:solidFill>
            </a:endParaRPr>
          </a:p>
        </p:txBody>
      </p:sp>
      <p:sp>
        <p:nvSpPr>
          <p:cNvPr id="36" name="Rectangle 12"/>
          <p:cNvSpPr/>
          <p:nvPr/>
        </p:nvSpPr>
        <p:spPr>
          <a:xfrm>
            <a:off x="5889835" y="3163042"/>
            <a:ext cx="168976" cy="407022"/>
          </a:xfrm>
          <a:prstGeom prst="rect">
            <a:avLst/>
          </a:prstGeom>
          <a:noFill/>
          <a:ln>
            <a:solidFill>
              <a:srgbClr val="68BD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8BDCE"/>
              </a:solidFill>
            </a:endParaRPr>
          </a:p>
        </p:txBody>
      </p:sp>
      <p:sp>
        <p:nvSpPr>
          <p:cNvPr id="37" name="Rectangle 13"/>
          <p:cNvSpPr/>
          <p:nvPr/>
        </p:nvSpPr>
        <p:spPr>
          <a:xfrm>
            <a:off x="5889835" y="3813856"/>
            <a:ext cx="168976" cy="407022"/>
          </a:xfrm>
          <a:prstGeom prst="rect">
            <a:avLst/>
          </a:prstGeom>
          <a:noFill/>
          <a:ln>
            <a:solidFill>
              <a:srgbClr val="68BD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8BDCE"/>
              </a:solidFill>
            </a:endParaRPr>
          </a:p>
        </p:txBody>
      </p:sp>
      <p:sp>
        <p:nvSpPr>
          <p:cNvPr id="38" name="TextBox 71"/>
          <p:cNvSpPr txBox="1"/>
          <p:nvPr/>
        </p:nvSpPr>
        <p:spPr>
          <a:xfrm>
            <a:off x="6149722" y="2547243"/>
            <a:ext cx="1259205" cy="3784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65" b="1" dirty="0">
                <a:solidFill>
                  <a:srgbClr val="68BDCE"/>
                </a:solidFill>
                <a:latin typeface="方正兰亭细黑_GBK" pitchFamily="2" charset="-122"/>
                <a:ea typeface="方正兰亭细黑_GBK" pitchFamily="2" charset="-122"/>
              </a:rPr>
              <a:t>姓名：</a:t>
            </a:r>
            <a:r>
              <a:rPr lang="en-US" altLang="zh-CN" sz="1865" b="1" dirty="0">
                <a:solidFill>
                  <a:srgbClr val="68BDCE"/>
                </a:solidFill>
                <a:latin typeface="方正兰亭细黑_GBK" pitchFamily="2" charset="-122"/>
                <a:ea typeface="方正兰亭细黑_GBK" pitchFamily="2" charset="-122"/>
              </a:rPr>
              <a:t>XXX</a:t>
            </a:r>
            <a:endParaRPr lang="en-US" altLang="zh-CN" sz="1865" b="1" dirty="0">
              <a:solidFill>
                <a:srgbClr val="68BDCE"/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39" name="TextBox 71"/>
          <p:cNvSpPr txBox="1"/>
          <p:nvPr/>
        </p:nvSpPr>
        <p:spPr>
          <a:xfrm>
            <a:off x="6149722" y="3155402"/>
            <a:ext cx="1257935" cy="3784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65" b="1" dirty="0">
                <a:solidFill>
                  <a:srgbClr val="68BDCE"/>
                </a:solidFill>
                <a:latin typeface="方正兰亭细黑_GBK" pitchFamily="2" charset="-122"/>
                <a:ea typeface="方正兰亭细黑_GBK" pitchFamily="2" charset="-122"/>
              </a:rPr>
              <a:t>年龄：</a:t>
            </a:r>
            <a:r>
              <a:rPr lang="en-US" altLang="zh-CN" sz="1865" b="1" dirty="0">
                <a:solidFill>
                  <a:srgbClr val="68BDCE"/>
                </a:solidFill>
                <a:latin typeface="方正兰亭细黑_GBK" pitchFamily="2" charset="-122"/>
                <a:ea typeface="方正兰亭细黑_GBK" pitchFamily="2" charset="-122"/>
              </a:rPr>
              <a:t>X</a:t>
            </a:r>
            <a:r>
              <a:rPr lang="zh-CN" altLang="en-US" sz="1865" b="1" dirty="0">
                <a:solidFill>
                  <a:srgbClr val="68BDCE"/>
                </a:solidFill>
                <a:latin typeface="方正兰亭细黑_GBK" pitchFamily="2" charset="-122"/>
                <a:ea typeface="方正兰亭细黑_GBK" pitchFamily="2" charset="-122"/>
              </a:rPr>
              <a:t>岁</a:t>
            </a:r>
            <a:endParaRPr lang="en-US" altLang="zh-CN" sz="1865" b="1" dirty="0">
              <a:solidFill>
                <a:srgbClr val="68BDCE"/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40" name="TextBox 71"/>
          <p:cNvSpPr txBox="1"/>
          <p:nvPr/>
        </p:nvSpPr>
        <p:spPr>
          <a:xfrm>
            <a:off x="6149722" y="3763561"/>
            <a:ext cx="1856740" cy="3784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65" b="1" dirty="0">
                <a:solidFill>
                  <a:srgbClr val="68BDCE"/>
                </a:solidFill>
                <a:latin typeface="方正兰亭细黑_GBK" pitchFamily="2" charset="-122"/>
                <a:ea typeface="方正兰亭细黑_GBK" pitchFamily="2" charset="-122"/>
              </a:rPr>
              <a:t>生日：</a:t>
            </a:r>
            <a:r>
              <a:rPr lang="en-US" altLang="zh-CN" sz="1865" b="1" dirty="0">
                <a:solidFill>
                  <a:srgbClr val="68BDCE"/>
                </a:solidFill>
                <a:latin typeface="方正兰亭细黑_GBK" pitchFamily="2" charset="-122"/>
                <a:ea typeface="方正兰亭细黑_GBK" pitchFamily="2" charset="-122"/>
              </a:rPr>
              <a:t>XX</a:t>
            </a:r>
            <a:r>
              <a:rPr lang="zh-CN" altLang="en-US" sz="1865" b="1" dirty="0">
                <a:solidFill>
                  <a:srgbClr val="68BDCE"/>
                </a:solidFill>
                <a:latin typeface="方正兰亭细黑_GBK" pitchFamily="2" charset="-122"/>
                <a:ea typeface="方正兰亭细黑_GBK" pitchFamily="2" charset="-122"/>
              </a:rPr>
              <a:t>月</a:t>
            </a:r>
            <a:r>
              <a:rPr lang="en-US" altLang="zh-CN" sz="1865" b="1" dirty="0">
                <a:solidFill>
                  <a:srgbClr val="68BDCE"/>
                </a:solidFill>
                <a:latin typeface="方正兰亭细黑_GBK" pitchFamily="2" charset="-122"/>
                <a:ea typeface="方正兰亭细黑_GBK" pitchFamily="2" charset="-122"/>
              </a:rPr>
              <a:t>XX</a:t>
            </a:r>
            <a:r>
              <a:rPr lang="zh-CN" altLang="en-US" sz="1865" b="1" dirty="0">
                <a:solidFill>
                  <a:srgbClr val="68BDCE"/>
                </a:solidFill>
                <a:latin typeface="方正兰亭细黑_GBK" pitchFamily="2" charset="-122"/>
                <a:ea typeface="方正兰亭细黑_GBK" pitchFamily="2" charset="-122"/>
              </a:rPr>
              <a:t>日</a:t>
            </a:r>
            <a:endParaRPr lang="en-US" altLang="zh-CN" sz="1865" b="1" dirty="0">
              <a:solidFill>
                <a:srgbClr val="68BDCE"/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41" name="TextBox 71"/>
          <p:cNvSpPr txBox="1"/>
          <p:nvPr/>
        </p:nvSpPr>
        <p:spPr>
          <a:xfrm>
            <a:off x="6149722" y="4415262"/>
            <a:ext cx="3661197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65" b="1" dirty="0">
                <a:solidFill>
                  <a:srgbClr val="68BDCE"/>
                </a:solidFill>
                <a:latin typeface="方正兰亭细黑_GBK" pitchFamily="2" charset="-122"/>
                <a:ea typeface="方正兰亭细黑_GBK" pitchFamily="2" charset="-122"/>
              </a:rPr>
              <a:t>座右铭：</a:t>
            </a:r>
            <a:r>
              <a:rPr lang="en-US" altLang="zh-CN" sz="1865" b="1" dirty="0">
                <a:solidFill>
                  <a:srgbClr val="68BDCE"/>
                </a:solidFill>
                <a:latin typeface="方正兰亭细黑_GBK" pitchFamily="2" charset="-122"/>
                <a:ea typeface="方正兰亭细黑_GBK" pitchFamily="2" charset="-122"/>
              </a:rPr>
              <a:t> </a:t>
            </a:r>
            <a:r>
              <a:rPr lang="en-US" altLang="zh-CN" sz="1865" b="1" dirty="0" err="1">
                <a:solidFill>
                  <a:srgbClr val="68BDCE"/>
                </a:solidFill>
                <a:latin typeface="方正兰亭细黑_GBK" pitchFamily="2" charset="-122"/>
                <a:ea typeface="方正兰亭细黑_GBK" pitchFamily="2" charset="-122"/>
              </a:rPr>
              <a:t>xxxxxxxxxxxxx</a:t>
            </a:r>
            <a:endParaRPr lang="en-US" altLang="zh-CN" sz="1865" b="1" dirty="0">
              <a:solidFill>
                <a:srgbClr val="68BDCE"/>
              </a:solidFill>
              <a:latin typeface="方正兰亭细黑_GBK" pitchFamily="2" charset="-122"/>
              <a:ea typeface="方正兰亭细黑_GBK" pitchFamily="2" charset="-122"/>
            </a:endParaRPr>
          </a:p>
          <a:p>
            <a:r>
              <a:rPr lang="en-US" altLang="zh-CN" sz="1865" b="1" dirty="0">
                <a:solidFill>
                  <a:srgbClr val="68BDCE"/>
                </a:solidFill>
                <a:latin typeface="方正兰亭细黑_GBK" pitchFamily="2" charset="-122"/>
                <a:ea typeface="方正兰亭细黑_GBK" pitchFamily="2" charset="-122"/>
              </a:rPr>
              <a:t> </a:t>
            </a:r>
            <a:r>
              <a:rPr lang="en-US" altLang="zh-CN" sz="1865" b="1" dirty="0" err="1">
                <a:solidFill>
                  <a:srgbClr val="68BDCE"/>
                </a:solidFill>
                <a:latin typeface="方正兰亭细黑_GBK" pitchFamily="2" charset="-122"/>
                <a:ea typeface="方正兰亭细黑_GBK" pitchFamily="2" charset="-122"/>
              </a:rPr>
              <a:t>xxxxxxxxxxxxx</a:t>
            </a:r>
            <a:r>
              <a:rPr lang="en-US" altLang="zh-CN" sz="1865" b="1" dirty="0">
                <a:solidFill>
                  <a:srgbClr val="68BDCE"/>
                </a:solidFill>
                <a:latin typeface="方正兰亭细黑_GBK" pitchFamily="2" charset="-122"/>
                <a:ea typeface="方正兰亭细黑_GBK" pitchFamily="2" charset="-122"/>
              </a:rPr>
              <a:t> </a:t>
            </a:r>
            <a:r>
              <a:rPr lang="en-US" altLang="zh-CN" sz="1865" b="1" dirty="0" err="1">
                <a:solidFill>
                  <a:srgbClr val="68BDCE"/>
                </a:solidFill>
                <a:latin typeface="方正兰亭细黑_GBK" pitchFamily="2" charset="-122"/>
                <a:ea typeface="方正兰亭细黑_GBK" pitchFamily="2" charset="-122"/>
              </a:rPr>
              <a:t>xxxxxxxx</a:t>
            </a:r>
            <a:endParaRPr lang="en-US" altLang="zh-CN" sz="1865" b="1" dirty="0">
              <a:solidFill>
                <a:srgbClr val="68BDCE"/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42" name="Rectangle 13"/>
          <p:cNvSpPr/>
          <p:nvPr/>
        </p:nvSpPr>
        <p:spPr>
          <a:xfrm>
            <a:off x="5889835" y="4393475"/>
            <a:ext cx="168976" cy="407022"/>
          </a:xfrm>
          <a:prstGeom prst="rect">
            <a:avLst/>
          </a:prstGeom>
          <a:noFill/>
          <a:ln>
            <a:solidFill>
              <a:srgbClr val="68BD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8BDCE"/>
              </a:solidFill>
            </a:endParaRPr>
          </a:p>
        </p:txBody>
      </p:sp>
      <p:sp>
        <p:nvSpPr>
          <p:cNvPr id="45" name="云形 44"/>
          <p:cNvSpPr/>
          <p:nvPr/>
        </p:nvSpPr>
        <p:spPr>
          <a:xfrm>
            <a:off x="2121951" y="1841439"/>
            <a:ext cx="3318305" cy="1219245"/>
          </a:xfrm>
          <a:prstGeom prst="cloud">
            <a:avLst/>
          </a:prstGeom>
          <a:noFill/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>
                <a:solidFill>
                  <a:srgbClr val="68BDCE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个人资料</a:t>
            </a:r>
            <a:endParaRPr lang="zh-CN" altLang="en-US" sz="3600" dirty="0">
              <a:solidFill>
                <a:srgbClr val="68BDCE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8" grpId="0"/>
      <p:bldP spid="39" grpId="0"/>
      <p:bldP spid="40" grpId="0"/>
      <p:bldP spid="41" grpId="0"/>
      <p:bldP spid="42" grpId="0" animBg="1"/>
      <p:bldP spid="45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云形 12"/>
          <p:cNvSpPr/>
          <p:nvPr/>
        </p:nvSpPr>
        <p:spPr>
          <a:xfrm>
            <a:off x="1911131" y="1074994"/>
            <a:ext cx="3318305" cy="1219245"/>
          </a:xfrm>
          <a:prstGeom prst="cloud">
            <a:avLst/>
          </a:prstGeom>
          <a:noFill/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>
                <a:solidFill>
                  <a:srgbClr val="68BDCE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获奖荣誉</a:t>
            </a:r>
            <a:endParaRPr lang="zh-CN" altLang="en-US" sz="3600" dirty="0">
              <a:solidFill>
                <a:srgbClr val="68BDCE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98820" y="3135737"/>
            <a:ext cx="2327498" cy="155242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62191" y="3135737"/>
            <a:ext cx="2327498" cy="155242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38478" y="3135737"/>
            <a:ext cx="2327498" cy="155242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75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2" presetClass="entr" presetSubtype="2" fill="hold" nodeType="withEffect" p14:presetBounceEnd="60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2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3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2" fill="hold" nodeType="withEffect" p14:presetBounceEnd="60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6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7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2" fill="hold" nodeType="withEffect" p14:presetBounceEnd="60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0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1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75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2" presetClass="entr" presetSubtype="2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2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2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 animBg="1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云形 12"/>
          <p:cNvSpPr/>
          <p:nvPr/>
        </p:nvSpPr>
        <p:spPr>
          <a:xfrm>
            <a:off x="1911131" y="1074994"/>
            <a:ext cx="3318305" cy="1219245"/>
          </a:xfrm>
          <a:prstGeom prst="cloud">
            <a:avLst/>
          </a:prstGeom>
          <a:noFill/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>
                <a:solidFill>
                  <a:srgbClr val="68BDCE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我的性格</a:t>
            </a:r>
            <a:endParaRPr lang="zh-CN" altLang="en-US" sz="3600" dirty="0">
              <a:solidFill>
                <a:srgbClr val="68BDCE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113265" y="3796430"/>
            <a:ext cx="6173792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b="1" dirty="0">
                <a:solidFill>
                  <a:srgbClr val="68BD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别看我这么多的兴趣爱好，学习上我更是毫不含糊，各科考试成绩从来都没下过</a:t>
            </a:r>
            <a:r>
              <a:rPr lang="en-US" altLang="zh-CN" sz="1400" b="1" dirty="0">
                <a:solidFill>
                  <a:srgbClr val="68BD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90</a:t>
            </a:r>
            <a:r>
              <a:rPr lang="zh-CN" altLang="en-US" sz="1400" b="1" dirty="0">
                <a:solidFill>
                  <a:srgbClr val="68BD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。我来到少年领袖口才学校就是想锻炼一下自己的胆量，提升我的综合竞争力。通过这个阶段的强化训练，让自己成为一个敢于表达、善于表达的好孩子。我知道只要坚持就能够做到。请大家记住我，一个活泼可爱的小女孩</a:t>
            </a:r>
            <a:r>
              <a:rPr lang="en-US" altLang="zh-CN" sz="1400" b="1" dirty="0">
                <a:solidFill>
                  <a:srgbClr val="68BD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1400" b="1" dirty="0">
                <a:solidFill>
                  <a:srgbClr val="68BD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我叫，小美眉，大家都和我做朋友吧</a:t>
            </a:r>
            <a:r>
              <a:rPr lang="en-US" altLang="zh-CN" sz="1400" b="1" dirty="0">
                <a:solidFill>
                  <a:srgbClr val="68BD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  <a:endParaRPr lang="en-US" altLang="zh-CN" sz="1400" b="1" dirty="0">
              <a:solidFill>
                <a:srgbClr val="68BDC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3113265" y="3662603"/>
            <a:ext cx="6030737" cy="0"/>
          </a:xfrm>
          <a:prstGeom prst="line">
            <a:avLst/>
          </a:prstGeom>
          <a:ln w="31750">
            <a:solidFill>
              <a:srgbClr val="68BD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组合 20"/>
          <p:cNvGrpSpPr/>
          <p:nvPr/>
        </p:nvGrpSpPr>
        <p:grpSpPr>
          <a:xfrm>
            <a:off x="7211431" y="2533078"/>
            <a:ext cx="1622180" cy="853574"/>
            <a:chOff x="2076995" y="3155724"/>
            <a:chExt cx="1622180" cy="853574"/>
          </a:xfrm>
          <a:solidFill>
            <a:srgbClr val="68BDCE"/>
          </a:solidFill>
        </p:grpSpPr>
        <p:sp>
          <p:nvSpPr>
            <p:cNvPr id="22" name="Oval 5"/>
            <p:cNvSpPr/>
            <p:nvPr/>
          </p:nvSpPr>
          <p:spPr>
            <a:xfrm>
              <a:off x="2076995" y="3155724"/>
              <a:ext cx="1622180" cy="853574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66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23" name="Text Box 10"/>
            <p:cNvSpPr txBox="1"/>
            <p:nvPr/>
          </p:nvSpPr>
          <p:spPr>
            <a:xfrm>
              <a:off x="2262661" y="3318561"/>
              <a:ext cx="1240870" cy="538609"/>
            </a:xfrm>
            <a:prstGeom prst="rect">
              <a:avLst/>
            </a:prstGeom>
            <a:grpFill/>
            <a:ln w="9525">
              <a:noFill/>
            </a:ln>
          </p:spPr>
          <p:txBody>
            <a:bodyPr wrap="square" lIns="45720" tIns="22860" rIns="45720" bIns="22860"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defTabSz="1087755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3200" dirty="0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乐观</a:t>
              </a:r>
              <a:endParaRPr lang="en-US" altLang="zh-CN" sz="32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389071" y="2520733"/>
            <a:ext cx="1622180" cy="1008044"/>
            <a:chOff x="2093455" y="4209143"/>
            <a:chExt cx="1622180" cy="1008044"/>
          </a:xfrm>
          <a:solidFill>
            <a:srgbClr val="68BDCE"/>
          </a:solidFill>
        </p:grpSpPr>
        <p:sp>
          <p:nvSpPr>
            <p:cNvPr id="25" name="Oval 5"/>
            <p:cNvSpPr/>
            <p:nvPr/>
          </p:nvSpPr>
          <p:spPr>
            <a:xfrm>
              <a:off x="2093455" y="4209143"/>
              <a:ext cx="1622180" cy="1008044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66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26" name="Text Box 10"/>
            <p:cNvSpPr txBox="1"/>
            <p:nvPr/>
          </p:nvSpPr>
          <p:spPr>
            <a:xfrm>
              <a:off x="2293635" y="4463729"/>
              <a:ext cx="1240870" cy="538609"/>
            </a:xfrm>
            <a:prstGeom prst="rect">
              <a:avLst/>
            </a:prstGeom>
            <a:grpFill/>
            <a:ln w="9525">
              <a:noFill/>
            </a:ln>
          </p:spPr>
          <p:txBody>
            <a:bodyPr wrap="square" lIns="45720" tIns="22860" rIns="45720" bIns="22860"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defTabSz="1087755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3200" dirty="0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诚实</a:t>
              </a:r>
              <a:endParaRPr lang="en-US" altLang="zh-CN" sz="32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574732" y="2575639"/>
            <a:ext cx="1622180" cy="853574"/>
            <a:chOff x="2076995" y="3155724"/>
            <a:chExt cx="1622180" cy="853574"/>
          </a:xfrm>
          <a:solidFill>
            <a:srgbClr val="68BDCE"/>
          </a:solidFill>
        </p:grpSpPr>
        <p:sp>
          <p:nvSpPr>
            <p:cNvPr id="28" name="Oval 5"/>
            <p:cNvSpPr/>
            <p:nvPr/>
          </p:nvSpPr>
          <p:spPr>
            <a:xfrm>
              <a:off x="2076995" y="3155724"/>
              <a:ext cx="1622180" cy="853574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66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29" name="Text Box 10"/>
            <p:cNvSpPr txBox="1"/>
            <p:nvPr/>
          </p:nvSpPr>
          <p:spPr>
            <a:xfrm>
              <a:off x="2248147" y="3304047"/>
              <a:ext cx="1240870" cy="538609"/>
            </a:xfrm>
            <a:prstGeom prst="rect">
              <a:avLst/>
            </a:prstGeom>
            <a:grpFill/>
            <a:ln w="9525">
              <a:noFill/>
            </a:ln>
          </p:spPr>
          <p:txBody>
            <a:bodyPr wrap="square" lIns="45720" tIns="22860" rIns="45720" bIns="22860"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defTabSz="1087755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3200" dirty="0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开朗</a:t>
              </a:r>
              <a:endParaRPr lang="en-US" altLang="zh-CN" sz="32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云形 12"/>
          <p:cNvSpPr/>
          <p:nvPr/>
        </p:nvSpPr>
        <p:spPr>
          <a:xfrm>
            <a:off x="1898431" y="1303594"/>
            <a:ext cx="3318305" cy="1219245"/>
          </a:xfrm>
          <a:prstGeom prst="cloud">
            <a:avLst/>
          </a:prstGeom>
          <a:noFill/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>
                <a:solidFill>
                  <a:srgbClr val="68BDCE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我的爱好</a:t>
            </a:r>
            <a:endParaRPr lang="zh-CN" altLang="en-US" sz="3600" dirty="0">
              <a:solidFill>
                <a:srgbClr val="68BDCE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711244" y="2634343"/>
            <a:ext cx="2049780" cy="2346960"/>
          </a:xfrm>
          <a:prstGeom prst="rect">
            <a:avLst/>
          </a:prstGeom>
          <a:blipFill dpi="0" rotWithShape="1">
            <a:blip r:embed="rId1"/>
            <a:srcRect/>
            <a:tile tx="0" ty="0" sx="53000" sy="53000" flip="none" algn="ctr"/>
          </a:blip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087971" y="2634343"/>
            <a:ext cx="2049780" cy="2346960"/>
          </a:xfrm>
          <a:prstGeom prst="rect">
            <a:avLst/>
          </a:prstGeom>
          <a:blipFill dpi="0" rotWithShape="1">
            <a:blip r:embed="rId2"/>
            <a:srcRect/>
            <a:tile tx="0" ty="0" sx="30000" sy="30000" flip="none" algn="ctr"/>
          </a:blip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7464698" y="2634343"/>
            <a:ext cx="2049780" cy="2346960"/>
          </a:xfrm>
          <a:prstGeom prst="rect">
            <a:avLst/>
          </a:prstGeom>
          <a:blipFill dpi="0" rotWithShape="1">
            <a:blip r:embed="rId3"/>
            <a:srcRect/>
            <a:tile tx="0" ty="0" sx="30000" sy="30000" flip="none" algn="ctr"/>
          </a:blip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4" grpId="0" animBg="1"/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云形 12"/>
          <p:cNvSpPr/>
          <p:nvPr/>
        </p:nvSpPr>
        <p:spPr>
          <a:xfrm>
            <a:off x="1911131" y="1074994"/>
            <a:ext cx="3318305" cy="1219245"/>
          </a:xfrm>
          <a:prstGeom prst="cloud">
            <a:avLst/>
          </a:prstGeom>
          <a:noFill/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>
                <a:solidFill>
                  <a:srgbClr val="68BDCE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我的爱好</a:t>
            </a:r>
            <a:endParaRPr lang="zh-CN" altLang="en-US" sz="3600" dirty="0">
              <a:solidFill>
                <a:srgbClr val="68BDCE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24486">
            <a:off x="2737115" y="3180944"/>
            <a:ext cx="2276112" cy="223278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9641">
            <a:off x="4966826" y="2399699"/>
            <a:ext cx="2386776" cy="257697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16453">
            <a:off x="7316396" y="2830498"/>
            <a:ext cx="2192712" cy="232654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云形 12"/>
          <p:cNvSpPr/>
          <p:nvPr/>
        </p:nvSpPr>
        <p:spPr>
          <a:xfrm>
            <a:off x="1911131" y="1074994"/>
            <a:ext cx="3318305" cy="1219245"/>
          </a:xfrm>
          <a:prstGeom prst="cloud">
            <a:avLst/>
          </a:prstGeom>
          <a:noFill/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>
                <a:solidFill>
                  <a:srgbClr val="68BDCE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我的生活</a:t>
            </a:r>
            <a:endParaRPr lang="zh-CN" altLang="en-US" sz="3600" dirty="0">
              <a:solidFill>
                <a:srgbClr val="68BDCE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4353" y="2458767"/>
            <a:ext cx="2228764" cy="2228762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  <a:headEnd/>
            <a:tailEnd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9435" y="2989404"/>
            <a:ext cx="2456474" cy="266703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  <a:headEnd/>
            <a:tailEnd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00000">
            <a:off x="7503249" y="1964445"/>
            <a:ext cx="2413350" cy="1906586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  <a:headEnd/>
            <a:tailEnd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云形 12"/>
          <p:cNvSpPr/>
          <p:nvPr/>
        </p:nvSpPr>
        <p:spPr>
          <a:xfrm>
            <a:off x="1911131" y="1074994"/>
            <a:ext cx="3318305" cy="1219245"/>
          </a:xfrm>
          <a:prstGeom prst="cloud">
            <a:avLst/>
          </a:prstGeom>
          <a:noFill/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>
                <a:solidFill>
                  <a:srgbClr val="68BDCE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我的梦想</a:t>
            </a:r>
            <a:endParaRPr lang="zh-CN" altLang="en-US" sz="3600" dirty="0">
              <a:solidFill>
                <a:srgbClr val="68BDCE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1191" y="2737619"/>
            <a:ext cx="2313266" cy="23132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TextBox 1"/>
          <p:cNvSpPr txBox="1"/>
          <p:nvPr/>
        </p:nvSpPr>
        <p:spPr>
          <a:xfrm>
            <a:off x="6148154" y="3101130"/>
            <a:ext cx="34163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68BD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成为一名运动员</a:t>
            </a:r>
            <a:endParaRPr lang="en-US" sz="3600" b="1" dirty="0">
              <a:solidFill>
                <a:srgbClr val="68BDC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2"/>
          <p:cNvSpPr txBox="1"/>
          <p:nvPr/>
        </p:nvSpPr>
        <p:spPr>
          <a:xfrm>
            <a:off x="6148154" y="3834189"/>
            <a:ext cx="341631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此处添加详细文本描述，建议与标题相关并符合整体语言风格，语言描述尽量简洁生动。</a:t>
            </a:r>
            <a:endParaRPr 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云形 12"/>
          <p:cNvSpPr/>
          <p:nvPr/>
        </p:nvSpPr>
        <p:spPr>
          <a:xfrm>
            <a:off x="1911131" y="1074994"/>
            <a:ext cx="3318305" cy="1219245"/>
          </a:xfrm>
          <a:prstGeom prst="cloud">
            <a:avLst/>
          </a:prstGeom>
          <a:noFill/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>
                <a:solidFill>
                  <a:srgbClr val="68BDCE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社会实践</a:t>
            </a:r>
            <a:endParaRPr lang="zh-CN" altLang="en-US" sz="3600" dirty="0">
              <a:solidFill>
                <a:srgbClr val="68BDCE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17"/>
          <a:stretch>
            <a:fillRect/>
          </a:stretch>
        </p:blipFill>
        <p:spPr>
          <a:xfrm rot="21199627">
            <a:off x="2699226" y="3372647"/>
            <a:ext cx="3057620" cy="189596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548484">
            <a:off x="5092185" y="2460628"/>
            <a:ext cx="2245960" cy="189285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00000">
            <a:off x="7663285" y="2744340"/>
            <a:ext cx="2476636" cy="148025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75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1000" decel="5000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5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24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25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8" presetID="2" presetClass="entr" presetSubtype="4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30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3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75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1000" decel="5000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5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24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25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8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 animBg="1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云形 12"/>
          <p:cNvSpPr/>
          <p:nvPr/>
        </p:nvSpPr>
        <p:spPr>
          <a:xfrm>
            <a:off x="1911131" y="1074994"/>
            <a:ext cx="3318305" cy="1219245"/>
          </a:xfrm>
          <a:prstGeom prst="cloud">
            <a:avLst/>
          </a:prstGeom>
          <a:noFill/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>
                <a:solidFill>
                  <a:srgbClr val="68BDCE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竞选目标</a:t>
            </a:r>
            <a:endParaRPr lang="zh-CN" altLang="en-US" sz="3600" dirty="0">
              <a:solidFill>
                <a:srgbClr val="68BDCE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113265" y="3738374"/>
            <a:ext cx="6173792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b="1" dirty="0">
                <a:solidFill>
                  <a:srgbClr val="68BD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别看我这么多的兴趣爱好，学习上我更是毫不含糊，各科考试成绩从来都没下过</a:t>
            </a:r>
            <a:r>
              <a:rPr lang="en-US" altLang="zh-CN" sz="1400" b="1" dirty="0">
                <a:solidFill>
                  <a:srgbClr val="68BD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90</a:t>
            </a:r>
            <a:r>
              <a:rPr lang="zh-CN" altLang="en-US" sz="1400" b="1" dirty="0">
                <a:solidFill>
                  <a:srgbClr val="68BD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。我来到少年领袖口才学校就是想锻炼一下自己的胆量，提升我的综合竞争力。通过这个阶段的强化训练，让自己成为一个敢于表达、善于表达的好孩子。我知道只要坚持就能够做到。请大家记住我，一个活泼可爱的小女孩</a:t>
            </a:r>
            <a:r>
              <a:rPr lang="en-US" altLang="zh-CN" sz="1400" b="1" dirty="0">
                <a:solidFill>
                  <a:srgbClr val="68BD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1400" b="1" dirty="0">
                <a:solidFill>
                  <a:srgbClr val="68BD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我叫，小美眉，大家都和我做朋友吧</a:t>
            </a:r>
            <a:r>
              <a:rPr lang="en-US" altLang="zh-CN" sz="1400" b="1" dirty="0">
                <a:solidFill>
                  <a:srgbClr val="68BD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  <a:endParaRPr lang="en-US" altLang="zh-CN" sz="1400" b="1" dirty="0">
              <a:solidFill>
                <a:srgbClr val="68BDC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3113265" y="3648089"/>
            <a:ext cx="6030737" cy="0"/>
          </a:xfrm>
          <a:prstGeom prst="line">
            <a:avLst/>
          </a:prstGeom>
          <a:ln w="31750">
            <a:solidFill>
              <a:srgbClr val="68BD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7211431" y="2518564"/>
            <a:ext cx="1622180" cy="853574"/>
            <a:chOff x="2076995" y="3155724"/>
            <a:chExt cx="1622180" cy="853574"/>
          </a:xfrm>
          <a:solidFill>
            <a:srgbClr val="68BDCE"/>
          </a:solidFill>
        </p:grpSpPr>
        <p:sp>
          <p:nvSpPr>
            <p:cNvPr id="7" name="Oval 5"/>
            <p:cNvSpPr/>
            <p:nvPr/>
          </p:nvSpPr>
          <p:spPr>
            <a:xfrm>
              <a:off x="2076995" y="3155724"/>
              <a:ext cx="1622180" cy="853574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66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8" name="Text Box 10"/>
            <p:cNvSpPr txBox="1"/>
            <p:nvPr/>
          </p:nvSpPr>
          <p:spPr>
            <a:xfrm>
              <a:off x="2262661" y="3318561"/>
              <a:ext cx="1240870" cy="477054"/>
            </a:xfrm>
            <a:prstGeom prst="rect">
              <a:avLst/>
            </a:prstGeom>
            <a:grpFill/>
            <a:ln w="9525">
              <a:noFill/>
            </a:ln>
          </p:spPr>
          <p:txBody>
            <a:bodyPr wrap="square" lIns="45720" tIns="22860" rIns="45720" bIns="22860"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defTabSz="1087755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dirty="0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大队长</a:t>
              </a:r>
              <a:endParaRPr lang="en-US" altLang="zh-CN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889197" y="2506219"/>
            <a:ext cx="2536928" cy="1008044"/>
            <a:chOff x="1593581" y="4209143"/>
            <a:chExt cx="2536928" cy="1008044"/>
          </a:xfrm>
          <a:solidFill>
            <a:srgbClr val="68BDCE"/>
          </a:solidFill>
        </p:grpSpPr>
        <p:sp>
          <p:nvSpPr>
            <p:cNvPr id="10" name="Oval 5"/>
            <p:cNvSpPr/>
            <p:nvPr/>
          </p:nvSpPr>
          <p:spPr>
            <a:xfrm>
              <a:off x="2093455" y="4209143"/>
              <a:ext cx="1622180" cy="1008044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66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11" name="Text Box 10"/>
            <p:cNvSpPr txBox="1"/>
            <p:nvPr/>
          </p:nvSpPr>
          <p:spPr>
            <a:xfrm>
              <a:off x="1593581" y="4454059"/>
              <a:ext cx="2536928" cy="47705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45720" tIns="22860" rIns="45720" bIns="22860"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defTabSz="1087755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pc="-300" dirty="0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学习委员</a:t>
              </a:r>
              <a:endParaRPr lang="en-US" altLang="zh-CN" spc="-3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574732" y="2561125"/>
            <a:ext cx="1622180" cy="853574"/>
            <a:chOff x="2076995" y="3155724"/>
            <a:chExt cx="1622180" cy="853574"/>
          </a:xfrm>
          <a:solidFill>
            <a:srgbClr val="68BDCE"/>
          </a:solidFill>
        </p:grpSpPr>
        <p:sp>
          <p:nvSpPr>
            <p:cNvPr id="15" name="Oval 5"/>
            <p:cNvSpPr/>
            <p:nvPr/>
          </p:nvSpPr>
          <p:spPr>
            <a:xfrm>
              <a:off x="2076995" y="3155724"/>
              <a:ext cx="1622180" cy="853574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66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16" name="Text Box 10"/>
            <p:cNvSpPr txBox="1"/>
            <p:nvPr/>
          </p:nvSpPr>
          <p:spPr>
            <a:xfrm>
              <a:off x="2248147" y="3304047"/>
              <a:ext cx="1240870" cy="538609"/>
            </a:xfrm>
            <a:prstGeom prst="rect">
              <a:avLst/>
            </a:prstGeom>
            <a:grpFill/>
            <a:ln w="9525">
              <a:noFill/>
            </a:ln>
          </p:spPr>
          <p:txBody>
            <a:bodyPr wrap="square" lIns="45720" tIns="22860" rIns="45720" bIns="22860"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defTabSz="1087755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3200" dirty="0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班长</a:t>
              </a:r>
              <a:endParaRPr lang="en-US" altLang="zh-CN" sz="32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云形 12"/>
          <p:cNvSpPr/>
          <p:nvPr/>
        </p:nvSpPr>
        <p:spPr>
          <a:xfrm>
            <a:off x="1911131" y="1074994"/>
            <a:ext cx="3318305" cy="1219245"/>
          </a:xfrm>
          <a:prstGeom prst="cloud">
            <a:avLst/>
          </a:prstGeom>
          <a:noFill/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>
                <a:solidFill>
                  <a:srgbClr val="68BDCE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竞选宣言</a:t>
            </a:r>
            <a:endParaRPr lang="zh-CN" altLang="en-US" sz="3600" dirty="0">
              <a:solidFill>
                <a:srgbClr val="68BDCE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966034" y="2738701"/>
            <a:ext cx="696536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b="1" dirty="0">
                <a:solidFill>
                  <a:srgbClr val="68BD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别看我这么多的兴趣爱好，学习上我更是毫不含糊，各科考试成绩从来都没下过</a:t>
            </a:r>
            <a:r>
              <a:rPr lang="en-US" altLang="zh-CN" sz="1600" b="1" dirty="0">
                <a:solidFill>
                  <a:srgbClr val="68BD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90</a:t>
            </a:r>
            <a:r>
              <a:rPr lang="zh-CN" altLang="en-US" sz="1600" b="1" dirty="0">
                <a:solidFill>
                  <a:srgbClr val="68BD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。我来到少年领袖口才学校就是想锻炼一下自己的胆量，提升我的综合竞争力。通过这个阶段的强化训练，让自己成为一个敢于表达、善于表达的好孩子。我知道只要坚持就能够做到。请大家记住我，一个活泼可爱的小女孩</a:t>
            </a:r>
            <a:r>
              <a:rPr lang="en-US" altLang="zh-CN" sz="1600" b="1" dirty="0">
                <a:solidFill>
                  <a:srgbClr val="68BD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1600" b="1" dirty="0">
                <a:solidFill>
                  <a:srgbClr val="68BD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我叫，小美眉，大家都和我做朋友吧</a:t>
            </a:r>
            <a:r>
              <a:rPr lang="en-US" altLang="zh-CN" sz="1600" b="1" dirty="0">
                <a:solidFill>
                  <a:srgbClr val="68BD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  <a:endParaRPr lang="en-US" altLang="zh-CN" sz="1600" b="1" dirty="0">
              <a:solidFill>
                <a:srgbClr val="68BDC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_14"/>
          <p:cNvSpPr txBox="1">
            <a:spLocks noChangeArrowheads="1"/>
          </p:cNvSpPr>
          <p:nvPr/>
        </p:nvSpPr>
        <p:spPr bwMode="auto">
          <a:xfrm>
            <a:off x="3562350" y="2851592"/>
            <a:ext cx="7581900" cy="1154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/>
            <a:r>
              <a:rPr lang="zh-CN" altLang="en-US" sz="8000" spc="-150" dirty="0">
                <a:solidFill>
                  <a:srgbClr val="68BDCE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请大家投我一票</a:t>
            </a:r>
            <a:r>
              <a:rPr lang="en-US" altLang="zh-CN" sz="8000" spc="-150" dirty="0">
                <a:solidFill>
                  <a:srgbClr val="68BDCE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!</a:t>
            </a:r>
            <a:endParaRPr lang="zh-CN" altLang="en-US" sz="8000" spc="-150" dirty="0">
              <a:solidFill>
                <a:srgbClr val="68BDCE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545908" y="4067077"/>
            <a:ext cx="35573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spc="300" dirty="0">
                <a:solidFill>
                  <a:srgbClr val="68BD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三年级  三班  </a:t>
            </a:r>
            <a:r>
              <a:rPr lang="en-US" altLang="zh-CN" sz="2800" spc="300" dirty="0">
                <a:solidFill>
                  <a:srgbClr val="68BD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zh-CN" altLang="en-US" sz="2800" spc="300" dirty="0">
              <a:solidFill>
                <a:srgbClr val="68BDC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 descr="图片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18420" y="0"/>
            <a:ext cx="1971675" cy="4762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1000">
        <p14:warp dir="in"/>
      </p:transition>
    </mc:Choice>
    <mc:Fallback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/>
    </p:bldLst>
  </p:timing>
</p:sld>
</file>

<file path=ppt/tags/tag1.xml><?xml version="1.0" encoding="utf-8"?>
<p:tagLst xmlns:p="http://schemas.openxmlformats.org/presentationml/2006/main">
  <p:tag name="ISPRING_ULTRA_SCORM_TRACKING_SLIDES" val="1"/>
  <p:tag name="GENSWF_OUTPUT_FILE_NAME" val="33"/>
</p:tagLst>
</file>

<file path=ppt/theme/theme1.xml><?xml version="1.0" encoding="utf-8"?>
<a:theme xmlns:a="http://schemas.openxmlformats.org/drawingml/2006/main" name="Office Theme">
  <a:themeElements>
    <a:clrScheme name="炫彩扁平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FBF53"/>
      </a:accent1>
      <a:accent2>
        <a:srgbClr val="F17475"/>
      </a:accent2>
      <a:accent3>
        <a:srgbClr val="01B3C5"/>
      </a:accent3>
      <a:accent4>
        <a:srgbClr val="77448C"/>
      </a:accent4>
      <a:accent5>
        <a:srgbClr val="00AF92"/>
      </a:accent5>
      <a:accent6>
        <a:srgbClr val="C65885"/>
      </a:accent6>
      <a:hlink>
        <a:srgbClr val="FCC79F"/>
      </a:hlink>
      <a:folHlink>
        <a:srgbClr val="869FB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842</Words>
  <Application>WPS 演示</Application>
  <PresentationFormat>自定义</PresentationFormat>
  <Paragraphs>64</Paragraphs>
  <Slides>12</Slides>
  <Notes>12</Notes>
  <HiddenSlides>0</HiddenSlides>
  <MMClips>1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33" baseType="lpstr">
      <vt:lpstr>Arial</vt:lpstr>
      <vt:lpstr>宋体</vt:lpstr>
      <vt:lpstr>Wingdings</vt:lpstr>
      <vt:lpstr>Calibri</vt:lpstr>
      <vt:lpstr>Impact</vt:lpstr>
      <vt:lpstr>Signika</vt:lpstr>
      <vt:lpstr>Open Sans Extrabold</vt:lpstr>
      <vt:lpstr>LiHei Pro</vt:lpstr>
      <vt:lpstr>迷你简汉真广标</vt:lpstr>
      <vt:lpstr>ITC Avant Garde Std Bk</vt:lpstr>
      <vt:lpstr>华文新魏</vt:lpstr>
      <vt:lpstr>方正兰亭细黑_GBK</vt:lpstr>
      <vt:lpstr>黑体</vt:lpstr>
      <vt:lpstr>微软雅黑</vt:lpstr>
      <vt:lpstr>Open Sans</vt:lpstr>
      <vt:lpstr>华文隶书</vt:lpstr>
      <vt:lpstr>Arial Unicode MS</vt:lpstr>
      <vt:lpstr>等线 Light</vt:lpstr>
      <vt:lpstr>等线</vt:lpstr>
      <vt:lpstr>Segoe Print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商务ppt</dc:title>
  <dc:creator>lzj</dc:creator>
  <cp:lastModifiedBy>罗祉璇</cp:lastModifiedBy>
  <cp:revision>3194</cp:revision>
  <dcterms:created xsi:type="dcterms:W3CDTF">2015-12-01T09:06:00Z</dcterms:created>
  <dcterms:modified xsi:type="dcterms:W3CDTF">2020-03-16T07:55:29Z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